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199" r:id="rId2"/>
    <p:sldId id="1258" r:id="rId3"/>
    <p:sldId id="1076" r:id="rId4"/>
    <p:sldId id="1077" r:id="rId5"/>
    <p:sldId id="1078" r:id="rId6"/>
    <p:sldId id="1079" r:id="rId7"/>
    <p:sldId id="1080" r:id="rId8"/>
    <p:sldId id="1236" r:id="rId9"/>
    <p:sldId id="1237" r:id="rId10"/>
    <p:sldId id="1219" r:id="rId11"/>
    <p:sldId id="1220" r:id="rId12"/>
    <p:sldId id="1221" r:id="rId13"/>
    <p:sldId id="1222" r:id="rId14"/>
    <p:sldId id="1223" r:id="rId15"/>
    <p:sldId id="1224" r:id="rId16"/>
    <p:sldId id="1225" r:id="rId17"/>
    <p:sldId id="1226" r:id="rId18"/>
    <p:sldId id="1227" r:id="rId19"/>
    <p:sldId id="1228" r:id="rId20"/>
    <p:sldId id="1229" r:id="rId21"/>
    <p:sldId id="1230" r:id="rId22"/>
    <p:sldId id="1231" r:id="rId23"/>
    <p:sldId id="1232" r:id="rId24"/>
    <p:sldId id="1233" r:id="rId25"/>
    <p:sldId id="1234" r:id="rId26"/>
    <p:sldId id="1256" r:id="rId27"/>
    <p:sldId id="1086" r:id="rId28"/>
    <p:sldId id="1081" r:id="rId29"/>
    <p:sldId id="1083" r:id="rId30"/>
    <p:sldId id="1082" r:id="rId31"/>
    <p:sldId id="1257" r:id="rId32"/>
    <p:sldId id="1087" r:id="rId33"/>
    <p:sldId id="1118" r:id="rId34"/>
    <p:sldId id="965" r:id="rId35"/>
    <p:sldId id="1125" r:id="rId36"/>
    <p:sldId id="1259" r:id="rId37"/>
    <p:sldId id="1260" r:id="rId38"/>
    <p:sldId id="1261" r:id="rId39"/>
    <p:sldId id="1262" r:id="rId40"/>
    <p:sldId id="1263" r:id="rId41"/>
    <p:sldId id="1264" r:id="rId42"/>
    <p:sldId id="262" r:id="rId43"/>
    <p:sldId id="261" r:id="rId44"/>
    <p:sldId id="1265" r:id="rId45"/>
    <p:sldId id="264" r:id="rId46"/>
    <p:sldId id="1266" r:id="rId47"/>
    <p:sldId id="1267" r:id="rId48"/>
    <p:sldId id="296" r:id="rId49"/>
    <p:sldId id="297" r:id="rId50"/>
    <p:sldId id="298" r:id="rId51"/>
    <p:sldId id="299" r:id="rId52"/>
    <p:sldId id="300" r:id="rId53"/>
    <p:sldId id="301" r:id="rId54"/>
    <p:sldId id="117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701" y="-12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70084-F11D-4339-ADC2-F0FBE69C589D}"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F7572-2C41-492B-A402-A9D272C05D22}" type="slidenum">
              <a:rPr lang="en-US" smtClean="0"/>
              <a:t>‹#›</a:t>
            </a:fld>
            <a:endParaRPr lang="en-US"/>
          </a:p>
        </p:txBody>
      </p:sp>
    </p:spTree>
    <p:extLst>
      <p:ext uri="{BB962C8B-B14F-4D97-AF65-F5344CB8AC3E}">
        <p14:creationId xmlns:p14="http://schemas.microsoft.com/office/powerpoint/2010/main" val="393320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37156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10</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3000"/>
              </a:lnSpc>
              <a:spcBef>
                <a:spcPts val="600"/>
              </a:spcBef>
              <a:spcAft>
                <a:spcPts val="600"/>
              </a:spcAft>
            </a:pPr>
            <a:endParaRPr lang="en-US" sz="1400"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316971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4AA9715-57F7-E452-8428-44DB34EA512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D81ABF1D-0EA3-4E01-1154-DDC71A0EC97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CDC7EB3-01D0-10B6-AA49-7537CBBA2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A5C8E6ED-A77A-C012-B4FF-B8532AF72380}"/>
              </a:ext>
            </a:extLst>
          </p:cNvPr>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291338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311C7A2-8451-7E3C-1D81-A54E74CC1B53}"/>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EFF31939-ED64-74E6-0C4D-A0A024147145}"/>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4B90A83-6AD2-B1CB-5765-C43C2C85F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4B750216-D14D-8EB7-0249-6D73CB4CD5A4}"/>
              </a:ext>
            </a:extLst>
          </p:cNvPr>
          <p:cNvSpPr>
            <a:spLocks noGrp="1"/>
          </p:cNvSpPr>
          <p:nvPr>
            <p:ph type="sldNum" sz="quarter" idx="10"/>
          </p:nvPr>
        </p:nvSpPr>
        <p:spPr/>
        <p:txBody>
          <a:bodyPr/>
          <a:lstStyle/>
          <a:p>
            <a:fld id="{960052FB-00B7-4945-BCC5-6FE095057269}" type="slidenum">
              <a:rPr lang="en-US" smtClean="0"/>
              <a:t>28</a:t>
            </a:fld>
            <a:endParaRPr lang="en-US"/>
          </a:p>
        </p:txBody>
      </p:sp>
    </p:spTree>
    <p:extLst>
      <p:ext uri="{BB962C8B-B14F-4D97-AF65-F5344CB8AC3E}">
        <p14:creationId xmlns:p14="http://schemas.microsoft.com/office/powerpoint/2010/main" val="30215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E197F9-CD6F-9B92-A24C-DF829CD03474}"/>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88A51D9-E619-2E6E-C9C5-921C95AEE08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F2F3B58-8742-3CC8-AE61-46C2A23BD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58421AE6-0F03-AEA7-1C6A-D2081408BE1A}"/>
              </a:ext>
            </a:extLst>
          </p:cNvPr>
          <p:cNvSpPr>
            <a:spLocks noGrp="1"/>
          </p:cNvSpPr>
          <p:nvPr>
            <p:ph type="sldNum" sz="quarter" idx="10"/>
          </p:nvPr>
        </p:nvSpPr>
        <p:spPr/>
        <p:txBody>
          <a:bodyPr/>
          <a:lstStyle/>
          <a:p>
            <a:fld id="{960052FB-00B7-4945-BCC5-6FE095057269}" type="slidenum">
              <a:rPr lang="en-US" smtClean="0"/>
              <a:t>29</a:t>
            </a:fld>
            <a:endParaRPr lang="en-US"/>
          </a:p>
        </p:txBody>
      </p:sp>
    </p:spTree>
    <p:extLst>
      <p:ext uri="{BB962C8B-B14F-4D97-AF65-F5344CB8AC3E}">
        <p14:creationId xmlns:p14="http://schemas.microsoft.com/office/powerpoint/2010/main" val="184469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1F2B37-3CFC-D6CD-445F-C5618A88274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C2B3C517-59E0-7A5F-C9A1-269FE698B6C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79AFC0AC-BA6E-EB96-3F87-F8E57893F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E2085538-B20A-AF3E-C252-7EB9489E4246}"/>
              </a:ext>
            </a:extLst>
          </p:cNvPr>
          <p:cNvSpPr>
            <a:spLocks noGrp="1"/>
          </p:cNvSpPr>
          <p:nvPr>
            <p:ph type="sldNum" sz="quarter" idx="10"/>
          </p:nvPr>
        </p:nvSpPr>
        <p:spPr/>
        <p:txBody>
          <a:bodyPr/>
          <a:lstStyle/>
          <a:p>
            <a:fld id="{960052FB-00B7-4945-BCC5-6FE095057269}" type="slidenum">
              <a:rPr lang="en-US" smtClean="0"/>
              <a:t>30</a:t>
            </a:fld>
            <a:endParaRPr lang="en-US"/>
          </a:p>
        </p:txBody>
      </p:sp>
    </p:spTree>
    <p:extLst>
      <p:ext uri="{BB962C8B-B14F-4D97-AF65-F5344CB8AC3E}">
        <p14:creationId xmlns:p14="http://schemas.microsoft.com/office/powerpoint/2010/main" val="171543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2508904-54B8-600C-6FBA-70824F7A9612}"/>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69CB4DA8-F9C9-A18C-A682-E2AD0BEE940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3F6EA98C-428D-1FFD-9B48-D354A4BC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7C493C7E-A6DF-E476-399C-9BD8EA0DBEDE}"/>
              </a:ext>
            </a:extLst>
          </p:cNvPr>
          <p:cNvSpPr>
            <a:spLocks noGrp="1"/>
          </p:cNvSpPr>
          <p:nvPr>
            <p:ph type="sldNum" sz="quarter" idx="10"/>
          </p:nvPr>
        </p:nvSpPr>
        <p:spPr/>
        <p:txBody>
          <a:bodyPr/>
          <a:lstStyle/>
          <a:p>
            <a:fld id="{960052FB-00B7-4945-BCC5-6FE095057269}" type="slidenum">
              <a:rPr lang="en-US" smtClean="0"/>
              <a:t>31</a:t>
            </a:fld>
            <a:endParaRPr lang="en-US"/>
          </a:p>
        </p:txBody>
      </p:sp>
    </p:spTree>
    <p:extLst>
      <p:ext uri="{BB962C8B-B14F-4D97-AF65-F5344CB8AC3E}">
        <p14:creationId xmlns:p14="http://schemas.microsoft.com/office/powerpoint/2010/main" val="166449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2508904-54B8-600C-6FBA-70824F7A9612}"/>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69CB4DA8-F9C9-A18C-A682-E2AD0BEE940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3F6EA98C-428D-1FFD-9B48-D354A4BC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7C493C7E-A6DF-E476-399C-9BD8EA0DBEDE}"/>
              </a:ext>
            </a:extLst>
          </p:cNvPr>
          <p:cNvSpPr>
            <a:spLocks noGrp="1"/>
          </p:cNvSpPr>
          <p:nvPr>
            <p:ph type="sldNum" sz="quarter" idx="10"/>
          </p:nvPr>
        </p:nvSpPr>
        <p:spPr/>
        <p:txBody>
          <a:bodyPr/>
          <a:lstStyle/>
          <a:p>
            <a:fld id="{960052FB-00B7-4945-BCC5-6FE095057269}" type="slidenum">
              <a:rPr lang="en-US" smtClean="0"/>
              <a:t>32</a:t>
            </a:fld>
            <a:endParaRPr lang="en-US"/>
          </a:p>
        </p:txBody>
      </p:sp>
    </p:spTree>
    <p:extLst>
      <p:ext uri="{BB962C8B-B14F-4D97-AF65-F5344CB8AC3E}">
        <p14:creationId xmlns:p14="http://schemas.microsoft.com/office/powerpoint/2010/main" val="417979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33</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34</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62296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35</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BE88CA6-82BA-D07A-644A-5DEC4D35F16C}"/>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8799864-BC2A-F093-19F3-11D13D6B002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C9484DB-33E1-4DDA-FCD0-00249DE61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2E83E7BA-25E5-DD7B-8151-44C4E3140C3B}"/>
              </a:ext>
            </a:extLst>
          </p:cNvPr>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270738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26FC53A-E282-0AFA-291D-D85CBCA941E6}"/>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57CF83AE-0B82-F96E-6D93-8CA6682BB3E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7D7564B-4B07-BD25-B5BB-6B6DACDD9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3D007E4B-E6C4-9D44-8DDF-70695B59A6C4}"/>
              </a:ext>
            </a:extLst>
          </p:cNvPr>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248977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D7678F8-E101-8393-A40D-68377E1C8A6D}"/>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E9C6E63E-E4BE-6A8B-37C0-426F66D035B7}"/>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340AB2F9-2791-38C2-7B90-695F275AF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BBCDA190-586B-D1F4-08A7-F702A96C4F75}"/>
              </a:ext>
            </a:extLst>
          </p:cNvPr>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05416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34CBD82-FAD2-7117-64B7-7903BCB730B1}"/>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D5EBC191-B41A-B611-3416-581E2C3E7154}"/>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824BD55-B555-982F-0112-8BEABD2440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CE45C2D5-EC29-4C05-E3E8-225ACA772C64}"/>
              </a:ext>
            </a:extLst>
          </p:cNvPr>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240131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526774E-F3E4-D995-12B8-F8619E07D708}"/>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823BEF2-FD30-FD77-9E07-6DD268CB33C9}"/>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B493C49-3702-8629-D7C4-5645F5C089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13DC2C8F-6D1C-FF0D-E832-8960ECA79241}"/>
              </a:ext>
            </a:extLst>
          </p:cNvPr>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99096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370367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317998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FE494-9125-401F-9D6F-8A344B45A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7AE9829-6B5B-4505-B1BE-2F1137248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671F1BC-D5F9-48A6-91C0-CE06AB22A031}"/>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4017AD7F-2348-4891-B0EF-ED7ED9D63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2EFB59-C119-4205-9F10-14466A163FF0}"/>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100459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E15285-67B0-482E-82B6-382ACB5E4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D79CC12-2543-4883-8512-1C22071F9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E28412-2A1B-48D3-9BC5-A648D52DC08D}"/>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5CEC9A46-451C-40BA-8D5B-1E0B23110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17F6C2-E519-40CF-99F6-D80FEBF26B24}"/>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231674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72AA250-7BEF-475B-9746-FC59D8E5B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52125A-8579-4D41-9373-E3B23D45D0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3DCA98-10D6-4156-AAC3-78B71E4286DB}"/>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FD30D0F4-8EEE-458D-ABA3-6EF7EE390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8556B0-33CF-43D5-9641-C4CE2890ACE2}"/>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294129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764404-1889-40E2-90AF-483BD4D1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DDED94-789C-4849-A2B5-E91555666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81A136-0AB7-42DD-95EA-61E7150FDABA}"/>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71DC3ED1-8AC1-46FD-B8B8-E0F8AE3AF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E74832D-1A39-4452-91F5-D3707B6DF4E1}"/>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399409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C77C26-577E-4BFF-880F-C7B21BC47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107477A-3A3D-4CFD-8B3B-A440A4A2A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45E9422-4567-4BAD-8A5B-30FB5102F616}"/>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6EE70682-B5D0-4806-B64F-20713123F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64F16B7-4072-4B07-8C39-223430D20944}"/>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209395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56FA84-4EAB-4EF3-B67B-D15F06381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978BDAC-0928-4A1F-BDC1-61E3039BEA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0769E29-15D7-476D-844D-B72CC7361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2B6F538-4302-4239-8513-F6491C7FDAB5}"/>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6" name="Footer Placeholder 5">
            <a:extLst>
              <a:ext uri="{FF2B5EF4-FFF2-40B4-BE49-F238E27FC236}">
                <a16:creationId xmlns="" xmlns:a16="http://schemas.microsoft.com/office/drawing/2014/main" id="{164CA79C-DEB2-4A48-A510-4F4F3AC3C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1BAA66D-5EE4-4D15-9ACA-C89E6F775B6E}"/>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344412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DA009-F0D1-437B-B5EA-3FFA2EA8A0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91B0A8A-D0CC-4AFD-9F4E-337532B44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2DC3429-0329-4375-9093-71E171284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572581D-8502-4728-A082-8FC92AC65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795A0A4-CAFF-4C36-963C-D1F01AC575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AB1FFA8-BBC6-4881-82C7-979E4D1D0876}"/>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8" name="Footer Placeholder 7">
            <a:extLst>
              <a:ext uri="{FF2B5EF4-FFF2-40B4-BE49-F238E27FC236}">
                <a16:creationId xmlns="" xmlns:a16="http://schemas.microsoft.com/office/drawing/2014/main" id="{EC72AA36-A0DE-4792-AC6F-23C32DC4C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C53A0A1-918B-4BAB-8F57-98BC2332D030}"/>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2124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F1F8F-96E5-4177-BAFB-4E7FA8B95B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BEBB3D8-65BE-49C0-A775-96B74589787E}"/>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4" name="Footer Placeholder 3">
            <a:extLst>
              <a:ext uri="{FF2B5EF4-FFF2-40B4-BE49-F238E27FC236}">
                <a16:creationId xmlns="" xmlns:a16="http://schemas.microsoft.com/office/drawing/2014/main" id="{77FD0F7B-2FB5-45ED-86EC-F48641BA4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BBCF485-481A-4E3F-841F-F0434339DFDF}"/>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77668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9018D7-57C9-4030-8E1F-209411AD28C0}"/>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3" name="Footer Placeholder 2">
            <a:extLst>
              <a:ext uri="{FF2B5EF4-FFF2-40B4-BE49-F238E27FC236}">
                <a16:creationId xmlns="" xmlns:a16="http://schemas.microsoft.com/office/drawing/2014/main" id="{F1C002E8-E18F-447A-B642-C69E54FBFB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CE4209A-878D-4747-8D03-40B9C69FBE58}"/>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359344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8EE7D6-FABE-4144-A1C0-A462DD92E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503710-CEBC-4341-9D1C-C29279F45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34C4C69-3AF7-442D-9D9E-3BDF9B203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1ED739F-ED03-4CD6-ADAE-8C055552A821}"/>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6" name="Footer Placeholder 5">
            <a:extLst>
              <a:ext uri="{FF2B5EF4-FFF2-40B4-BE49-F238E27FC236}">
                <a16:creationId xmlns="" xmlns:a16="http://schemas.microsoft.com/office/drawing/2014/main" id="{7F89DD32-58F1-4E7A-B483-EDF18E00D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029522-7554-4FF8-B4CD-A8AE7154A665}"/>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294803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B9AEA-1B1F-4E52-875A-FC924B6E5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2A5BC60-E5F0-488C-ADDE-60ED5F502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79A2931-5750-41F4-9E61-7252CE8D6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815F46-A10C-4A30-BD42-457CA53419C0}"/>
              </a:ext>
            </a:extLst>
          </p:cNvPr>
          <p:cNvSpPr>
            <a:spLocks noGrp="1"/>
          </p:cNvSpPr>
          <p:nvPr>
            <p:ph type="dt" sz="half" idx="10"/>
          </p:nvPr>
        </p:nvSpPr>
        <p:spPr/>
        <p:txBody>
          <a:bodyPr/>
          <a:lstStyle/>
          <a:p>
            <a:fld id="{42BEB951-33DE-4347-A3DB-930BEAEBDAB2}" type="datetimeFigureOut">
              <a:rPr lang="en-US" smtClean="0"/>
              <a:t>4/22/2025</a:t>
            </a:fld>
            <a:endParaRPr lang="en-US"/>
          </a:p>
        </p:txBody>
      </p:sp>
      <p:sp>
        <p:nvSpPr>
          <p:cNvPr id="6" name="Footer Placeholder 5">
            <a:extLst>
              <a:ext uri="{FF2B5EF4-FFF2-40B4-BE49-F238E27FC236}">
                <a16:creationId xmlns="" xmlns:a16="http://schemas.microsoft.com/office/drawing/2014/main" id="{59312A22-B966-4ADE-8A5D-B849C643D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FB49342-52A6-4B74-82C9-0C3D5538CCA4}"/>
              </a:ext>
            </a:extLst>
          </p:cNvPr>
          <p:cNvSpPr>
            <a:spLocks noGrp="1"/>
          </p:cNvSpPr>
          <p:nvPr>
            <p:ph type="sldNum" sz="quarter" idx="12"/>
          </p:nvPr>
        </p:nvSpPr>
        <p:spPr/>
        <p:txBody>
          <a:bodyPr/>
          <a:lstStyle/>
          <a:p>
            <a:fld id="{BD66B2A3-AD37-4833-B40B-18832933C1A2}" type="slidenum">
              <a:rPr lang="en-US" smtClean="0"/>
              <a:t>‹#›</a:t>
            </a:fld>
            <a:endParaRPr lang="en-US"/>
          </a:p>
        </p:txBody>
      </p:sp>
    </p:spTree>
    <p:extLst>
      <p:ext uri="{BB962C8B-B14F-4D97-AF65-F5344CB8AC3E}">
        <p14:creationId xmlns:p14="http://schemas.microsoft.com/office/powerpoint/2010/main" val="321198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03E0C69-246B-4EA8-A47E-F626BCE77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265B37D-DE81-451B-923F-2E02C2AF5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466300-E945-4480-8589-509BBEB03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EB951-33DE-4347-A3DB-930BEAEBDAB2}" type="datetimeFigureOut">
              <a:rPr lang="en-US" smtClean="0"/>
              <a:t>4/22/2025</a:t>
            </a:fld>
            <a:endParaRPr lang="en-US"/>
          </a:p>
        </p:txBody>
      </p:sp>
      <p:sp>
        <p:nvSpPr>
          <p:cNvPr id="5" name="Footer Placeholder 4">
            <a:extLst>
              <a:ext uri="{FF2B5EF4-FFF2-40B4-BE49-F238E27FC236}">
                <a16:creationId xmlns="" xmlns:a16="http://schemas.microsoft.com/office/drawing/2014/main" id="{C8F49D65-3100-4B43-B81E-091840F811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64AA250-C08C-43F8-801C-45EA8CB92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6B2A3-AD37-4833-B40B-18832933C1A2}" type="slidenum">
              <a:rPr lang="en-US" smtClean="0"/>
              <a:t>‹#›</a:t>
            </a:fld>
            <a:endParaRPr lang="en-US"/>
          </a:p>
        </p:txBody>
      </p:sp>
    </p:spTree>
    <p:extLst>
      <p:ext uri="{BB962C8B-B14F-4D97-AF65-F5344CB8AC3E}">
        <p14:creationId xmlns:p14="http://schemas.microsoft.com/office/powerpoint/2010/main" val="248421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18" Type="http://schemas.openxmlformats.org/officeDocument/2006/relationships/slide" Target="slide25.xml"/><Relationship Id="rId3" Type="http://schemas.openxmlformats.org/officeDocument/2006/relationships/hyperlink" Target="https://hoc10.vn/" TargetMode="External"/><Relationship Id="rId21" Type="http://schemas.openxmlformats.org/officeDocument/2006/relationships/image" Target="../media/image48.png"/><Relationship Id="rId7" Type="http://schemas.openxmlformats.org/officeDocument/2006/relationships/slide" Target="slide14.xml"/><Relationship Id="rId12" Type="http://schemas.openxmlformats.org/officeDocument/2006/relationships/slide" Target="slide19.xml"/><Relationship Id="rId17" Type="http://schemas.openxmlformats.org/officeDocument/2006/relationships/slide" Target="slide24.xml"/><Relationship Id="rId2" Type="http://schemas.openxmlformats.org/officeDocument/2006/relationships/notesSlide" Target="../notesSlides/notesSlide10.xml"/><Relationship Id="rId16" Type="http://schemas.openxmlformats.org/officeDocument/2006/relationships/slide" Target="slide23.xm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8.xml"/><Relationship Id="rId24" Type="http://schemas.openxmlformats.org/officeDocument/2006/relationships/image" Target="../media/image50.svg"/><Relationship Id="rId5" Type="http://schemas.openxmlformats.org/officeDocument/2006/relationships/slide" Target="slide12.xml"/><Relationship Id="rId15" Type="http://schemas.openxmlformats.org/officeDocument/2006/relationships/slide" Target="slide22.xml"/><Relationship Id="rId23" Type="http://schemas.openxmlformats.org/officeDocument/2006/relationships/image" Target="../media/image49.png"/><Relationship Id="rId10" Type="http://schemas.openxmlformats.org/officeDocument/2006/relationships/slide" Target="slide17.xml"/><Relationship Id="rId19" Type="http://schemas.openxmlformats.org/officeDocument/2006/relationships/image" Target="../media/image46.png"/><Relationship Id="rId4" Type="http://schemas.openxmlformats.org/officeDocument/2006/relationships/slide" Target="slide11.xml"/><Relationship Id="rId9" Type="http://schemas.openxmlformats.org/officeDocument/2006/relationships/slide" Target="slide16.xml"/><Relationship Id="rId14" Type="http://schemas.openxmlformats.org/officeDocument/2006/relationships/slide" Target="slide21.xml"/><Relationship Id="rId22" Type="http://schemas.openxmlformats.org/officeDocument/2006/relationships/slide" Target="slide26.xml"/></Relationships>
</file>

<file path=ppt/slides/_rels/slide1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bing.com/videos/riverview/relatedvideo?&amp;q=Chut+Tho+Tinh+Cua+Nguoi+Linh+Bien&amp;&amp;mid=A0E94A66869EA8F8E0D3A0E94A66869EA8F8E0D3&amp;&amp;FORM=VRDGAR"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hyperlink" Target="https://hoc10.vn/" TargetMode="Externa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image" Target="../media/image4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0.jpeg"/><Relationship Id="rId11" Type="http://schemas.openxmlformats.org/officeDocument/2006/relationships/slide" Target="slide10.xml"/><Relationship Id="rId5" Type="http://schemas.openxmlformats.org/officeDocument/2006/relationships/audio" Target="../media/audio2.wav"/><Relationship Id="rId10" Type="http://schemas.openxmlformats.org/officeDocument/2006/relationships/image" Target="../media/image52.png"/><Relationship Id="rId4" Type="http://schemas.openxmlformats.org/officeDocument/2006/relationships/audio" Target="../media/audio1.wav"/><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15.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68955" y="35276"/>
            <a:ext cx="12260954" cy="6787448"/>
            <a:chOff x="146" y="5517"/>
            <a:chExt cx="1422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 y="8796"/>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5815515" y="645309"/>
            <a:ext cx="2496306"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2)</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D7B11F49-824A-C5C0-6F4D-79A903AAEC09}"/>
              </a:ext>
            </a:extLst>
          </p:cNvPr>
          <p:cNvSpPr/>
          <p:nvPr/>
        </p:nvSpPr>
        <p:spPr>
          <a:xfrm>
            <a:off x="2004291" y="1353195"/>
            <a:ext cx="10118755" cy="1961371"/>
          </a:xfrm>
          <a:prstGeom prst="rect">
            <a:avLst/>
          </a:prstGeom>
          <a:noFill/>
        </p:spPr>
        <p:txBody>
          <a:bodyPr wrap="square" lIns="91440" tIns="45720" rIns="91440" bIns="45720">
            <a:spAutoFit/>
          </a:bodyPr>
          <a:lstStyle/>
          <a:p>
            <a:pPr algn="ctr">
              <a:lnSpc>
                <a:spcPts val="5000"/>
              </a:lnSpc>
            </a:pP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t>
            </a: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CHỦ QUYỀN LÃNH THỔ, </a:t>
            </a:r>
          </a:p>
          <a:p>
            <a:pPr algn="ctr">
              <a:lnSpc>
                <a:spcPts val="50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BIÊN GIỚI QUỐC GIA</a:t>
            </a:r>
            <a:r>
              <a:rPr lang="en-GB" sz="3200" b="1" cap="none"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a:p>
            <a:pPr algn="ctr">
              <a:lnSpc>
                <a:spcPts val="5000"/>
              </a:lnSpc>
            </a:pPr>
            <a:r>
              <a:rPr lang="en-GB"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NƯỚC CỘNG HOÀ XÃ HỘI CHỦ NGHĨA VIỆT NAM</a:t>
            </a:r>
            <a:endParaRPr lang="en-GB" sz="3200" b="1" cap="none"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21662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3566531-C9EC-7FD3-EBBA-0E23BF079C63}"/>
              </a:ext>
            </a:extLst>
          </p:cNvPr>
          <p:cNvSpPr/>
          <p:nvPr/>
        </p:nvSpPr>
        <p:spPr>
          <a:xfrm>
            <a:off x="0" y="0"/>
            <a:ext cx="1218565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6" name="Rectangle 15">
            <a:extLst>
              <a:ext uri="{FF2B5EF4-FFF2-40B4-BE49-F238E27FC236}">
                <a16:creationId xmlns="" xmlns:a16="http://schemas.microsoft.com/office/drawing/2014/main" id="{1B682E62-7B47-17B0-9BBE-1D68550B9433}"/>
              </a:ext>
            </a:extLst>
          </p:cNvPr>
          <p:cNvSpPr/>
          <p:nvPr/>
        </p:nvSpPr>
        <p:spPr>
          <a:xfrm>
            <a:off x="8077109" y="155293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Rectangle 17">
            <a:extLst>
              <a:ext uri="{FF2B5EF4-FFF2-40B4-BE49-F238E27FC236}">
                <a16:creationId xmlns="" xmlns:a16="http://schemas.microsoft.com/office/drawing/2014/main" id="{66F62398-E482-4526-917D-3737623F8595}"/>
              </a:ext>
            </a:extLst>
          </p:cNvPr>
          <p:cNvSpPr/>
          <p:nvPr/>
        </p:nvSpPr>
        <p:spPr>
          <a:xfrm>
            <a:off x="5427006" y="15535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 xmlns:a16="http://schemas.microsoft.com/office/drawing/2014/main" id="{14C66B91-28DC-580B-744B-016D79EDB3E5}"/>
              </a:ext>
            </a:extLst>
          </p:cNvPr>
          <p:cNvSpPr/>
          <p:nvPr/>
        </p:nvSpPr>
        <p:spPr>
          <a:xfrm>
            <a:off x="5866953"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 xmlns:a16="http://schemas.microsoft.com/office/drawing/2014/main" id="{0CA02E5C-099A-3C3F-A170-47901F3E9071}"/>
              </a:ext>
            </a:extLst>
          </p:cNvPr>
          <p:cNvSpPr/>
          <p:nvPr/>
        </p:nvSpPr>
        <p:spPr>
          <a:xfrm>
            <a:off x="6306900"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1" name="Rectangle 20">
            <a:extLst>
              <a:ext uri="{FF2B5EF4-FFF2-40B4-BE49-F238E27FC236}">
                <a16:creationId xmlns="" xmlns:a16="http://schemas.microsoft.com/office/drawing/2014/main" id="{B11B98E3-1A83-C3DE-B0C0-8A5AF0BB0B2B}"/>
              </a:ext>
            </a:extLst>
          </p:cNvPr>
          <p:cNvSpPr/>
          <p:nvPr/>
        </p:nvSpPr>
        <p:spPr>
          <a:xfrm>
            <a:off x="6746847" y="15535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 name="Rectangle 29">
            <a:extLst>
              <a:ext uri="{FF2B5EF4-FFF2-40B4-BE49-F238E27FC236}">
                <a16:creationId xmlns="" xmlns:a16="http://schemas.microsoft.com/office/drawing/2014/main" id="{528AD3DC-40DB-9858-71CD-C7EEA45CDCDF}"/>
              </a:ext>
            </a:extLst>
          </p:cNvPr>
          <p:cNvSpPr/>
          <p:nvPr/>
        </p:nvSpPr>
        <p:spPr>
          <a:xfrm>
            <a:off x="4987059"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Rectangle 30">
            <a:extLst>
              <a:ext uri="{FF2B5EF4-FFF2-40B4-BE49-F238E27FC236}">
                <a16:creationId xmlns="" xmlns:a16="http://schemas.microsoft.com/office/drawing/2014/main" id="{BA775B2A-0215-B04D-086E-D84342DD3033}"/>
              </a:ext>
            </a:extLst>
          </p:cNvPr>
          <p:cNvSpPr/>
          <p:nvPr/>
        </p:nvSpPr>
        <p:spPr>
          <a:xfrm>
            <a:off x="5427006" y="18777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Rectangle 31">
            <a:extLst>
              <a:ext uri="{FF2B5EF4-FFF2-40B4-BE49-F238E27FC236}">
                <a16:creationId xmlns="" xmlns:a16="http://schemas.microsoft.com/office/drawing/2014/main" id="{A25D3025-F4B9-1D4B-E06D-8840E6D0EA61}"/>
              </a:ext>
            </a:extLst>
          </p:cNvPr>
          <p:cNvSpPr/>
          <p:nvPr/>
        </p:nvSpPr>
        <p:spPr>
          <a:xfrm>
            <a:off x="5866953"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 xmlns:a16="http://schemas.microsoft.com/office/drawing/2014/main" id="{D191FB8A-FC9E-755A-50CB-E8D03D708AA4}"/>
              </a:ext>
            </a:extLst>
          </p:cNvPr>
          <p:cNvSpPr/>
          <p:nvPr/>
        </p:nvSpPr>
        <p:spPr>
          <a:xfrm>
            <a:off x="6306900" y="18777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 xmlns:a16="http://schemas.microsoft.com/office/drawing/2014/main" id="{2045FE93-02CB-0DBC-0944-F8111BC61DF5}"/>
              </a:ext>
            </a:extLst>
          </p:cNvPr>
          <p:cNvSpPr/>
          <p:nvPr/>
        </p:nvSpPr>
        <p:spPr>
          <a:xfrm>
            <a:off x="4987059"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Rectangle 43">
            <a:extLst>
              <a:ext uri="{FF2B5EF4-FFF2-40B4-BE49-F238E27FC236}">
                <a16:creationId xmlns="" xmlns:a16="http://schemas.microsoft.com/office/drawing/2014/main" id="{214D4FDC-3E61-8165-F7DC-5B9BCEE99CFC}"/>
              </a:ext>
            </a:extLst>
          </p:cNvPr>
          <p:cNvSpPr/>
          <p:nvPr/>
        </p:nvSpPr>
        <p:spPr>
          <a:xfrm>
            <a:off x="5427006" y="219330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5" name="Rectangle 44">
            <a:extLst>
              <a:ext uri="{FF2B5EF4-FFF2-40B4-BE49-F238E27FC236}">
                <a16:creationId xmlns="" xmlns:a16="http://schemas.microsoft.com/office/drawing/2014/main" id="{E2CE7F07-9534-3BD7-5656-8BF4454F97EC}"/>
              </a:ext>
            </a:extLst>
          </p:cNvPr>
          <p:cNvSpPr/>
          <p:nvPr/>
        </p:nvSpPr>
        <p:spPr>
          <a:xfrm>
            <a:off x="5866953"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 xmlns:a16="http://schemas.microsoft.com/office/drawing/2014/main" id="{C4707462-7DEF-6FB3-7B47-188D869AA976}"/>
              </a:ext>
            </a:extLst>
          </p:cNvPr>
          <p:cNvSpPr/>
          <p:nvPr/>
        </p:nvSpPr>
        <p:spPr>
          <a:xfrm>
            <a:off x="6306900" y="2193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 xmlns:a16="http://schemas.microsoft.com/office/drawing/2014/main" id="{26BBA147-2816-8617-04BA-0E6633D92770}"/>
              </a:ext>
            </a:extLst>
          </p:cNvPr>
          <p:cNvSpPr/>
          <p:nvPr/>
        </p:nvSpPr>
        <p:spPr>
          <a:xfrm>
            <a:off x="4987059" y="25032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 xmlns:a16="http://schemas.microsoft.com/office/drawing/2014/main" id="{32DC1825-4BE8-D8BA-2DB5-87562900FA9D}"/>
              </a:ext>
            </a:extLst>
          </p:cNvPr>
          <p:cNvSpPr/>
          <p:nvPr/>
        </p:nvSpPr>
        <p:spPr>
          <a:xfrm>
            <a:off x="5427006" y="250325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8" name="Rectangle 57">
            <a:extLst>
              <a:ext uri="{FF2B5EF4-FFF2-40B4-BE49-F238E27FC236}">
                <a16:creationId xmlns="" xmlns:a16="http://schemas.microsoft.com/office/drawing/2014/main" id="{0347D3A3-7DBB-4715-7753-02427F5EA71A}"/>
              </a:ext>
            </a:extLst>
          </p:cNvPr>
          <p:cNvSpPr/>
          <p:nvPr/>
        </p:nvSpPr>
        <p:spPr>
          <a:xfrm>
            <a:off x="5866953" y="25032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8" name="Rectangle 1027">
            <a:extLst>
              <a:ext uri="{FF2B5EF4-FFF2-40B4-BE49-F238E27FC236}">
                <a16:creationId xmlns="" xmlns:a16="http://schemas.microsoft.com/office/drawing/2014/main" id="{2848E6DB-1B1D-1A89-0D62-E90DBF44610F}"/>
              </a:ext>
            </a:extLst>
          </p:cNvPr>
          <p:cNvSpPr/>
          <p:nvPr/>
        </p:nvSpPr>
        <p:spPr>
          <a:xfrm>
            <a:off x="4095877"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29" name="Rectangle 1028">
            <a:extLst>
              <a:ext uri="{FF2B5EF4-FFF2-40B4-BE49-F238E27FC236}">
                <a16:creationId xmlns="" xmlns:a16="http://schemas.microsoft.com/office/drawing/2014/main" id="{CA4B83ED-CC7C-E339-8AF5-F550A0BCB240}"/>
              </a:ext>
            </a:extLst>
          </p:cNvPr>
          <p:cNvSpPr/>
          <p:nvPr/>
        </p:nvSpPr>
        <p:spPr>
          <a:xfrm>
            <a:off x="4543849"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0" name="Rectangle 1029">
            <a:extLst>
              <a:ext uri="{FF2B5EF4-FFF2-40B4-BE49-F238E27FC236}">
                <a16:creationId xmlns="" xmlns:a16="http://schemas.microsoft.com/office/drawing/2014/main" id="{DE1B4200-F4B3-7EE0-9B2C-44ABB14FF6B0}"/>
              </a:ext>
            </a:extLst>
          </p:cNvPr>
          <p:cNvSpPr/>
          <p:nvPr/>
        </p:nvSpPr>
        <p:spPr>
          <a:xfrm>
            <a:off x="4987059"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1" name="Rectangle 1030">
            <a:extLst>
              <a:ext uri="{FF2B5EF4-FFF2-40B4-BE49-F238E27FC236}">
                <a16:creationId xmlns="" xmlns:a16="http://schemas.microsoft.com/office/drawing/2014/main" id="{AE6917F2-DF4B-38B9-FE72-4A8478486A79}"/>
              </a:ext>
            </a:extLst>
          </p:cNvPr>
          <p:cNvSpPr/>
          <p:nvPr/>
        </p:nvSpPr>
        <p:spPr>
          <a:xfrm>
            <a:off x="5427006" y="28166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4" name="Rectangle 1033">
            <a:extLst>
              <a:ext uri="{FF2B5EF4-FFF2-40B4-BE49-F238E27FC236}">
                <a16:creationId xmlns="" xmlns:a16="http://schemas.microsoft.com/office/drawing/2014/main" id="{F0B68F6C-A104-12DF-682F-88DD7EE3C83F}"/>
              </a:ext>
            </a:extLst>
          </p:cNvPr>
          <p:cNvSpPr/>
          <p:nvPr/>
        </p:nvSpPr>
        <p:spPr>
          <a:xfrm>
            <a:off x="5865948" y="28174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5" name="Rectangle 1034">
            <a:extLst>
              <a:ext uri="{FF2B5EF4-FFF2-40B4-BE49-F238E27FC236}">
                <a16:creationId xmlns="" xmlns:a16="http://schemas.microsoft.com/office/drawing/2014/main" id="{29E43630-6512-E29D-8A5A-B57B66A4FB17}"/>
              </a:ext>
            </a:extLst>
          </p:cNvPr>
          <p:cNvSpPr/>
          <p:nvPr/>
        </p:nvSpPr>
        <p:spPr>
          <a:xfrm>
            <a:off x="6305278" y="281748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8" name="Rectangle 1037">
            <a:extLst>
              <a:ext uri="{FF2B5EF4-FFF2-40B4-BE49-F238E27FC236}">
                <a16:creationId xmlns="" xmlns:a16="http://schemas.microsoft.com/office/drawing/2014/main" id="{6C21A8AF-FA77-209F-EB65-0E7684B6AE15}"/>
              </a:ext>
            </a:extLst>
          </p:cNvPr>
          <p:cNvSpPr/>
          <p:nvPr/>
        </p:nvSpPr>
        <p:spPr>
          <a:xfrm>
            <a:off x="5867208" y="31426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39" name="Rectangle 1038">
            <a:extLst>
              <a:ext uri="{FF2B5EF4-FFF2-40B4-BE49-F238E27FC236}">
                <a16:creationId xmlns="" xmlns:a16="http://schemas.microsoft.com/office/drawing/2014/main" id="{DE51087F-0721-8C86-EBFF-CE6D2300B509}"/>
              </a:ext>
            </a:extLst>
          </p:cNvPr>
          <p:cNvSpPr/>
          <p:nvPr/>
        </p:nvSpPr>
        <p:spPr>
          <a:xfrm>
            <a:off x="6307155" y="31425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0" name="Rectangle 1039">
            <a:extLst>
              <a:ext uri="{FF2B5EF4-FFF2-40B4-BE49-F238E27FC236}">
                <a16:creationId xmlns="" xmlns:a16="http://schemas.microsoft.com/office/drawing/2014/main" id="{3C17016D-B3E3-5346-3DAD-3FA434A21557}"/>
              </a:ext>
            </a:extLst>
          </p:cNvPr>
          <p:cNvSpPr/>
          <p:nvPr/>
        </p:nvSpPr>
        <p:spPr>
          <a:xfrm>
            <a:off x="3658633"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1" name="Rectangle 1040">
            <a:extLst>
              <a:ext uri="{FF2B5EF4-FFF2-40B4-BE49-F238E27FC236}">
                <a16:creationId xmlns="" xmlns:a16="http://schemas.microsoft.com/office/drawing/2014/main" id="{F433EC97-3A70-D7BC-D54A-134C5F924542}"/>
              </a:ext>
            </a:extLst>
          </p:cNvPr>
          <p:cNvSpPr/>
          <p:nvPr/>
        </p:nvSpPr>
        <p:spPr>
          <a:xfrm>
            <a:off x="4098580"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2" name="Rectangle 1041">
            <a:extLst>
              <a:ext uri="{FF2B5EF4-FFF2-40B4-BE49-F238E27FC236}">
                <a16:creationId xmlns="" xmlns:a16="http://schemas.microsoft.com/office/drawing/2014/main" id="{E39FC919-70AB-A072-25F4-3547169CCBBE}"/>
              </a:ext>
            </a:extLst>
          </p:cNvPr>
          <p:cNvSpPr/>
          <p:nvPr/>
        </p:nvSpPr>
        <p:spPr>
          <a:xfrm>
            <a:off x="4541790" y="314155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3" name="Rectangle 1042">
            <a:extLst>
              <a:ext uri="{FF2B5EF4-FFF2-40B4-BE49-F238E27FC236}">
                <a16:creationId xmlns="" xmlns:a16="http://schemas.microsoft.com/office/drawing/2014/main" id="{377272AD-2F7B-E46F-C8E0-59ED13B64148}"/>
              </a:ext>
            </a:extLst>
          </p:cNvPr>
          <p:cNvSpPr/>
          <p:nvPr/>
        </p:nvSpPr>
        <p:spPr>
          <a:xfrm>
            <a:off x="4987059" y="31422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4" name="Rectangle 1043">
            <a:extLst>
              <a:ext uri="{FF2B5EF4-FFF2-40B4-BE49-F238E27FC236}">
                <a16:creationId xmlns="" xmlns:a16="http://schemas.microsoft.com/office/drawing/2014/main" id="{89A9AE99-76A4-F10A-1F1D-E75126128920}"/>
              </a:ext>
            </a:extLst>
          </p:cNvPr>
          <p:cNvSpPr/>
          <p:nvPr/>
        </p:nvSpPr>
        <p:spPr>
          <a:xfrm>
            <a:off x="5427006" y="314227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6" name="Rectangle 1055">
            <a:extLst>
              <a:ext uri="{FF2B5EF4-FFF2-40B4-BE49-F238E27FC236}">
                <a16:creationId xmlns="" xmlns:a16="http://schemas.microsoft.com/office/drawing/2014/main" id="{C1704255-2BD9-7706-69DB-E05F15A62EBA}"/>
              </a:ext>
            </a:extLst>
          </p:cNvPr>
          <p:cNvSpPr/>
          <p:nvPr/>
        </p:nvSpPr>
        <p:spPr>
          <a:xfrm>
            <a:off x="4987059" y="34738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7" name="Rectangle 1056">
            <a:extLst>
              <a:ext uri="{FF2B5EF4-FFF2-40B4-BE49-F238E27FC236}">
                <a16:creationId xmlns="" xmlns:a16="http://schemas.microsoft.com/office/drawing/2014/main" id="{7088B618-A7B4-33DD-E4BD-1AC5F6962AE6}"/>
              </a:ext>
            </a:extLst>
          </p:cNvPr>
          <p:cNvSpPr/>
          <p:nvPr/>
        </p:nvSpPr>
        <p:spPr>
          <a:xfrm>
            <a:off x="5427006" y="347389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8" name="Rectangle 1057">
            <a:extLst>
              <a:ext uri="{FF2B5EF4-FFF2-40B4-BE49-F238E27FC236}">
                <a16:creationId xmlns="" xmlns:a16="http://schemas.microsoft.com/office/drawing/2014/main" id="{F1C4F7FC-20AC-E7E8-EB74-5211A66A88BC}"/>
              </a:ext>
            </a:extLst>
          </p:cNvPr>
          <p:cNvSpPr/>
          <p:nvPr/>
        </p:nvSpPr>
        <p:spPr>
          <a:xfrm>
            <a:off x="5866953" y="34738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7" name="Rectangle 1066">
            <a:extLst>
              <a:ext uri="{FF2B5EF4-FFF2-40B4-BE49-F238E27FC236}">
                <a16:creationId xmlns="" xmlns:a16="http://schemas.microsoft.com/office/drawing/2014/main" id="{9CC9A641-28CC-473D-012C-4BCBE3938F40}"/>
              </a:ext>
            </a:extLst>
          </p:cNvPr>
          <p:cNvSpPr/>
          <p:nvPr/>
        </p:nvSpPr>
        <p:spPr>
          <a:xfrm>
            <a:off x="7655987" y="37907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69" name="Rectangle 1068">
            <a:extLst>
              <a:ext uri="{FF2B5EF4-FFF2-40B4-BE49-F238E27FC236}">
                <a16:creationId xmlns="" xmlns:a16="http://schemas.microsoft.com/office/drawing/2014/main" id="{04E518D5-1806-9F9F-96E7-5723E7BFB6BD}"/>
              </a:ext>
            </a:extLst>
          </p:cNvPr>
          <p:cNvSpPr/>
          <p:nvPr/>
        </p:nvSpPr>
        <p:spPr>
          <a:xfrm>
            <a:off x="4987059" y="37898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0" name="Rectangle 1069">
            <a:extLst>
              <a:ext uri="{FF2B5EF4-FFF2-40B4-BE49-F238E27FC236}">
                <a16:creationId xmlns="" xmlns:a16="http://schemas.microsoft.com/office/drawing/2014/main" id="{33FD76AC-4122-C137-F4D5-563BC8D05255}"/>
              </a:ext>
            </a:extLst>
          </p:cNvPr>
          <p:cNvSpPr/>
          <p:nvPr/>
        </p:nvSpPr>
        <p:spPr>
          <a:xfrm>
            <a:off x="5427006" y="37898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3" name="Rectangle 1082">
            <a:extLst>
              <a:ext uri="{FF2B5EF4-FFF2-40B4-BE49-F238E27FC236}">
                <a16:creationId xmlns="" xmlns:a16="http://schemas.microsoft.com/office/drawing/2014/main" id="{6AF6F36D-9DB9-5D0E-2DC0-2C5C4DC45876}"/>
              </a:ext>
            </a:extLst>
          </p:cNvPr>
          <p:cNvSpPr/>
          <p:nvPr/>
        </p:nvSpPr>
        <p:spPr>
          <a:xfrm>
            <a:off x="5427006" y="412483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4" name="Rectangle 1083">
            <a:extLst>
              <a:ext uri="{FF2B5EF4-FFF2-40B4-BE49-F238E27FC236}">
                <a16:creationId xmlns="" xmlns:a16="http://schemas.microsoft.com/office/drawing/2014/main" id="{EFC84819-C537-9AAF-5420-14035F2E8B99}"/>
              </a:ext>
            </a:extLst>
          </p:cNvPr>
          <p:cNvSpPr/>
          <p:nvPr/>
        </p:nvSpPr>
        <p:spPr>
          <a:xfrm>
            <a:off x="5866953"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5" name="Rectangle 1084">
            <a:extLst>
              <a:ext uri="{FF2B5EF4-FFF2-40B4-BE49-F238E27FC236}">
                <a16:creationId xmlns="" xmlns:a16="http://schemas.microsoft.com/office/drawing/2014/main" id="{6EDE503F-B61A-032A-BB1E-6E89E2D780C0}"/>
              </a:ext>
            </a:extLst>
          </p:cNvPr>
          <p:cNvSpPr/>
          <p:nvPr/>
        </p:nvSpPr>
        <p:spPr>
          <a:xfrm>
            <a:off x="6306900"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6" name="Rectangle 1085">
            <a:extLst>
              <a:ext uri="{FF2B5EF4-FFF2-40B4-BE49-F238E27FC236}">
                <a16:creationId xmlns="" xmlns:a16="http://schemas.microsoft.com/office/drawing/2014/main" id="{39A810DB-D590-7873-7480-47A8DC53DD95}"/>
              </a:ext>
            </a:extLst>
          </p:cNvPr>
          <p:cNvSpPr/>
          <p:nvPr/>
        </p:nvSpPr>
        <p:spPr>
          <a:xfrm>
            <a:off x="6746847" y="4124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1" name="Rectangle 1090">
            <a:extLst>
              <a:ext uri="{FF2B5EF4-FFF2-40B4-BE49-F238E27FC236}">
                <a16:creationId xmlns="" xmlns:a16="http://schemas.microsoft.com/office/drawing/2014/main" id="{B86DB4EF-4F32-BE2A-F692-E240A17C0BD0}"/>
              </a:ext>
            </a:extLst>
          </p:cNvPr>
          <p:cNvSpPr/>
          <p:nvPr/>
        </p:nvSpPr>
        <p:spPr>
          <a:xfrm>
            <a:off x="6303694" y="44624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4" name="Rectangle 1093">
            <a:extLst>
              <a:ext uri="{FF2B5EF4-FFF2-40B4-BE49-F238E27FC236}">
                <a16:creationId xmlns="" xmlns:a16="http://schemas.microsoft.com/office/drawing/2014/main" id="{26EF252A-8667-3C7A-CEF8-00EABECED670}"/>
              </a:ext>
            </a:extLst>
          </p:cNvPr>
          <p:cNvSpPr/>
          <p:nvPr/>
        </p:nvSpPr>
        <p:spPr>
          <a:xfrm>
            <a:off x="4543849" y="44598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5" name="Rectangle 1094">
            <a:extLst>
              <a:ext uri="{FF2B5EF4-FFF2-40B4-BE49-F238E27FC236}">
                <a16:creationId xmlns="" xmlns:a16="http://schemas.microsoft.com/office/drawing/2014/main" id="{266AE03A-F67A-510A-CEC3-7A90FD6518A0}"/>
              </a:ext>
            </a:extLst>
          </p:cNvPr>
          <p:cNvSpPr/>
          <p:nvPr/>
        </p:nvSpPr>
        <p:spPr>
          <a:xfrm>
            <a:off x="4987059" y="4459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6" name="Rectangle 1095">
            <a:extLst>
              <a:ext uri="{FF2B5EF4-FFF2-40B4-BE49-F238E27FC236}">
                <a16:creationId xmlns="" xmlns:a16="http://schemas.microsoft.com/office/drawing/2014/main" id="{DD5657BE-AFEB-752B-06B3-59ACE5D79475}"/>
              </a:ext>
            </a:extLst>
          </p:cNvPr>
          <p:cNvSpPr/>
          <p:nvPr/>
        </p:nvSpPr>
        <p:spPr>
          <a:xfrm>
            <a:off x="5427006" y="445982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7" name="Rectangle 1096">
            <a:extLst>
              <a:ext uri="{FF2B5EF4-FFF2-40B4-BE49-F238E27FC236}">
                <a16:creationId xmlns="" xmlns:a16="http://schemas.microsoft.com/office/drawing/2014/main" id="{87BC94FA-594A-138D-9EB3-95B798A6F19B}"/>
              </a:ext>
            </a:extLst>
          </p:cNvPr>
          <p:cNvSpPr/>
          <p:nvPr/>
        </p:nvSpPr>
        <p:spPr>
          <a:xfrm>
            <a:off x="5866953" y="4459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5" name="Rectangle 1104">
            <a:extLst>
              <a:ext uri="{FF2B5EF4-FFF2-40B4-BE49-F238E27FC236}">
                <a16:creationId xmlns="" xmlns:a16="http://schemas.microsoft.com/office/drawing/2014/main" id="{7247FE41-98F3-BF68-7EA5-F518AD47F80B}"/>
              </a:ext>
            </a:extLst>
          </p:cNvPr>
          <p:cNvSpPr/>
          <p:nvPr/>
        </p:nvSpPr>
        <p:spPr>
          <a:xfrm>
            <a:off x="5865948" y="47848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6" name="Rectangle 1105">
            <a:extLst>
              <a:ext uri="{FF2B5EF4-FFF2-40B4-BE49-F238E27FC236}">
                <a16:creationId xmlns="" xmlns:a16="http://schemas.microsoft.com/office/drawing/2014/main" id="{A24AD306-1601-DAC4-9C23-B64E55115830}"/>
              </a:ext>
            </a:extLst>
          </p:cNvPr>
          <p:cNvSpPr/>
          <p:nvPr/>
        </p:nvSpPr>
        <p:spPr>
          <a:xfrm>
            <a:off x="6305895" y="478488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7" name="Rectangle 1106">
            <a:extLst>
              <a:ext uri="{FF2B5EF4-FFF2-40B4-BE49-F238E27FC236}">
                <a16:creationId xmlns="" xmlns:a16="http://schemas.microsoft.com/office/drawing/2014/main" id="{95854A77-D997-5B92-FFF7-CDF3F24D5D49}"/>
              </a:ext>
            </a:extLst>
          </p:cNvPr>
          <p:cNvSpPr/>
          <p:nvPr/>
        </p:nvSpPr>
        <p:spPr>
          <a:xfrm>
            <a:off x="4543849" y="47852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8" name="Rectangle 1107">
            <a:extLst>
              <a:ext uri="{FF2B5EF4-FFF2-40B4-BE49-F238E27FC236}">
                <a16:creationId xmlns="" xmlns:a16="http://schemas.microsoft.com/office/drawing/2014/main" id="{030970FC-4961-CCE7-4EEC-02C8226858EE}"/>
              </a:ext>
            </a:extLst>
          </p:cNvPr>
          <p:cNvSpPr/>
          <p:nvPr/>
        </p:nvSpPr>
        <p:spPr>
          <a:xfrm>
            <a:off x="4987059" y="47852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9" name="Rectangle 1108">
            <a:extLst>
              <a:ext uri="{FF2B5EF4-FFF2-40B4-BE49-F238E27FC236}">
                <a16:creationId xmlns="" xmlns:a16="http://schemas.microsoft.com/office/drawing/2014/main" id="{85D25C55-FBC1-2583-6912-933D5091F838}"/>
              </a:ext>
            </a:extLst>
          </p:cNvPr>
          <p:cNvSpPr/>
          <p:nvPr/>
        </p:nvSpPr>
        <p:spPr>
          <a:xfrm>
            <a:off x="5427006" y="478529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8" name="Rectangle 1117">
            <a:extLst>
              <a:ext uri="{FF2B5EF4-FFF2-40B4-BE49-F238E27FC236}">
                <a16:creationId xmlns="" xmlns:a16="http://schemas.microsoft.com/office/drawing/2014/main" id="{6EC8004C-930C-5FA6-B392-26A37152BDBF}"/>
              </a:ext>
            </a:extLst>
          </p:cNvPr>
          <p:cNvSpPr/>
          <p:nvPr/>
        </p:nvSpPr>
        <p:spPr>
          <a:xfrm>
            <a:off x="7639271" y="51060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9" name="Rectangle 1118">
            <a:extLst>
              <a:ext uri="{FF2B5EF4-FFF2-40B4-BE49-F238E27FC236}">
                <a16:creationId xmlns="" xmlns:a16="http://schemas.microsoft.com/office/drawing/2014/main" id="{F2986022-69ED-1E0C-8D41-2D94B91E5514}"/>
              </a:ext>
            </a:extLst>
          </p:cNvPr>
          <p:cNvSpPr/>
          <p:nvPr/>
        </p:nvSpPr>
        <p:spPr>
          <a:xfrm>
            <a:off x="4543900" y="51067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0" name="Rectangle 1119">
            <a:extLst>
              <a:ext uri="{FF2B5EF4-FFF2-40B4-BE49-F238E27FC236}">
                <a16:creationId xmlns="" xmlns:a16="http://schemas.microsoft.com/office/drawing/2014/main" id="{34DA51CD-5642-E9ED-955D-93D75CD44664}"/>
              </a:ext>
            </a:extLst>
          </p:cNvPr>
          <p:cNvSpPr/>
          <p:nvPr/>
        </p:nvSpPr>
        <p:spPr>
          <a:xfrm>
            <a:off x="4987110" y="51067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2" name="Rectangle 1121">
            <a:extLst>
              <a:ext uri="{FF2B5EF4-FFF2-40B4-BE49-F238E27FC236}">
                <a16:creationId xmlns="" xmlns:a16="http://schemas.microsoft.com/office/drawing/2014/main" id="{FF3D09D0-994F-1BC7-93B0-E04CE7B2FD52}"/>
              </a:ext>
            </a:extLst>
          </p:cNvPr>
          <p:cNvSpPr/>
          <p:nvPr/>
        </p:nvSpPr>
        <p:spPr>
          <a:xfrm>
            <a:off x="5427006" y="51070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3" name="Rectangle 1122">
            <a:extLst>
              <a:ext uri="{FF2B5EF4-FFF2-40B4-BE49-F238E27FC236}">
                <a16:creationId xmlns="" xmlns:a16="http://schemas.microsoft.com/office/drawing/2014/main" id="{19258B25-E7BC-6CF5-8728-C11776B4CBED}"/>
              </a:ext>
            </a:extLst>
          </p:cNvPr>
          <p:cNvSpPr/>
          <p:nvPr/>
        </p:nvSpPr>
        <p:spPr>
          <a:xfrm>
            <a:off x="5866953" y="51070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1" name="Rectangle 1260">
            <a:extLst>
              <a:ext uri="{FF2B5EF4-FFF2-40B4-BE49-F238E27FC236}">
                <a16:creationId xmlns="" xmlns:a16="http://schemas.microsoft.com/office/drawing/2014/main" id="{9C0E969A-CB8F-40C4-064D-71335CAAEFB8}"/>
              </a:ext>
            </a:extLst>
          </p:cNvPr>
          <p:cNvSpPr/>
          <p:nvPr/>
        </p:nvSpPr>
        <p:spPr>
          <a:xfrm>
            <a:off x="4987470"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7" name="Rectangle 1266">
            <a:extLst>
              <a:ext uri="{FF2B5EF4-FFF2-40B4-BE49-F238E27FC236}">
                <a16:creationId xmlns="" xmlns:a16="http://schemas.microsoft.com/office/drawing/2014/main" id="{80DC2FB0-0715-DA65-E0DF-D2C7165C07A2}"/>
              </a:ext>
            </a:extLst>
          </p:cNvPr>
          <p:cNvSpPr/>
          <p:nvPr/>
        </p:nvSpPr>
        <p:spPr>
          <a:xfrm>
            <a:off x="5427006" y="543299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8" name="Rectangle 1267">
            <a:extLst>
              <a:ext uri="{FF2B5EF4-FFF2-40B4-BE49-F238E27FC236}">
                <a16:creationId xmlns="" xmlns:a16="http://schemas.microsoft.com/office/drawing/2014/main" id="{4C4C9246-72E2-09C6-A8A3-2D21A36785AA}"/>
              </a:ext>
            </a:extLst>
          </p:cNvPr>
          <p:cNvSpPr/>
          <p:nvPr/>
        </p:nvSpPr>
        <p:spPr>
          <a:xfrm>
            <a:off x="5866953"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9" name="Rectangle 1268">
            <a:extLst>
              <a:ext uri="{FF2B5EF4-FFF2-40B4-BE49-F238E27FC236}">
                <a16:creationId xmlns="" xmlns:a16="http://schemas.microsoft.com/office/drawing/2014/main" id="{3B1F60B2-4CA9-87A1-9481-22918DC10593}"/>
              </a:ext>
            </a:extLst>
          </p:cNvPr>
          <p:cNvSpPr/>
          <p:nvPr/>
        </p:nvSpPr>
        <p:spPr>
          <a:xfrm>
            <a:off x="6306900"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0" name="Rectangle 1269">
            <a:extLst>
              <a:ext uri="{FF2B5EF4-FFF2-40B4-BE49-F238E27FC236}">
                <a16:creationId xmlns="" xmlns:a16="http://schemas.microsoft.com/office/drawing/2014/main" id="{1A84EA06-4E85-D508-062D-B6603A624A55}"/>
              </a:ext>
            </a:extLst>
          </p:cNvPr>
          <p:cNvSpPr/>
          <p:nvPr/>
        </p:nvSpPr>
        <p:spPr>
          <a:xfrm>
            <a:off x="6746847" y="54329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1" name="Rectangle 1270">
            <a:extLst>
              <a:ext uri="{FF2B5EF4-FFF2-40B4-BE49-F238E27FC236}">
                <a16:creationId xmlns="" xmlns:a16="http://schemas.microsoft.com/office/drawing/2014/main" id="{44717133-EC6A-EB15-43AF-3205A0F081CD}"/>
              </a:ext>
            </a:extLst>
          </p:cNvPr>
          <p:cNvSpPr/>
          <p:nvPr/>
        </p:nvSpPr>
        <p:spPr>
          <a:xfrm>
            <a:off x="3663077" y="54327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3" name="Rectangle 1272">
            <a:extLst>
              <a:ext uri="{FF2B5EF4-FFF2-40B4-BE49-F238E27FC236}">
                <a16:creationId xmlns="" xmlns:a16="http://schemas.microsoft.com/office/drawing/2014/main" id="{0DF777B0-6D20-8962-94EF-2AD51F54C3BB}"/>
              </a:ext>
            </a:extLst>
          </p:cNvPr>
          <p:cNvSpPr/>
          <p:nvPr/>
        </p:nvSpPr>
        <p:spPr>
          <a:xfrm>
            <a:off x="4547523"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9" name="Rectangle 1278">
            <a:extLst>
              <a:ext uri="{FF2B5EF4-FFF2-40B4-BE49-F238E27FC236}">
                <a16:creationId xmlns="" xmlns:a16="http://schemas.microsoft.com/office/drawing/2014/main" id="{062B5AD9-674B-3705-92E4-527009509F87}"/>
              </a:ext>
            </a:extLst>
          </p:cNvPr>
          <p:cNvSpPr/>
          <p:nvPr/>
        </p:nvSpPr>
        <p:spPr>
          <a:xfrm>
            <a:off x="4987059" y="57679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0" name="Rectangle 1279">
            <a:extLst>
              <a:ext uri="{FF2B5EF4-FFF2-40B4-BE49-F238E27FC236}">
                <a16:creationId xmlns="" xmlns:a16="http://schemas.microsoft.com/office/drawing/2014/main" id="{E34CEE6B-B589-96D1-DD7E-D870AFB84157}"/>
              </a:ext>
            </a:extLst>
          </p:cNvPr>
          <p:cNvSpPr/>
          <p:nvPr/>
        </p:nvSpPr>
        <p:spPr>
          <a:xfrm>
            <a:off x="5427006" y="576798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1" name="Rectangle 1280">
            <a:extLst>
              <a:ext uri="{FF2B5EF4-FFF2-40B4-BE49-F238E27FC236}">
                <a16:creationId xmlns="" xmlns:a16="http://schemas.microsoft.com/office/drawing/2014/main" id="{E4E7C49B-F61D-1504-A342-DE55940D7D98}"/>
              </a:ext>
            </a:extLst>
          </p:cNvPr>
          <p:cNvSpPr/>
          <p:nvPr/>
        </p:nvSpPr>
        <p:spPr>
          <a:xfrm>
            <a:off x="5866953" y="57679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3" name="Rectangle 1292">
            <a:extLst>
              <a:ext uri="{FF2B5EF4-FFF2-40B4-BE49-F238E27FC236}">
                <a16:creationId xmlns="" xmlns:a16="http://schemas.microsoft.com/office/drawing/2014/main" id="{8420677D-8C33-26F2-27E8-29E3AA8F09F1}"/>
              </a:ext>
            </a:extLst>
          </p:cNvPr>
          <p:cNvSpPr/>
          <p:nvPr/>
        </p:nvSpPr>
        <p:spPr>
          <a:xfrm>
            <a:off x="5427006" y="610297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4" name="Rectangle 1293">
            <a:extLst>
              <a:ext uri="{FF2B5EF4-FFF2-40B4-BE49-F238E27FC236}">
                <a16:creationId xmlns="" xmlns:a16="http://schemas.microsoft.com/office/drawing/2014/main" id="{4F5C4519-82AB-A24E-DD79-D0E5ECC22A17}"/>
              </a:ext>
            </a:extLst>
          </p:cNvPr>
          <p:cNvSpPr/>
          <p:nvPr/>
        </p:nvSpPr>
        <p:spPr>
          <a:xfrm>
            <a:off x="5866953"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5" name="Rectangle 1294">
            <a:extLst>
              <a:ext uri="{FF2B5EF4-FFF2-40B4-BE49-F238E27FC236}">
                <a16:creationId xmlns="" xmlns:a16="http://schemas.microsoft.com/office/drawing/2014/main" id="{F0D04C4D-1B47-A133-6F4F-E19E4B232FE4}"/>
              </a:ext>
            </a:extLst>
          </p:cNvPr>
          <p:cNvSpPr/>
          <p:nvPr/>
        </p:nvSpPr>
        <p:spPr>
          <a:xfrm>
            <a:off x="6306900"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96" name="Rectangle 1295">
            <a:extLst>
              <a:ext uri="{FF2B5EF4-FFF2-40B4-BE49-F238E27FC236}">
                <a16:creationId xmlns="" xmlns:a16="http://schemas.microsoft.com/office/drawing/2014/main" id="{DC16FC9A-4523-EAB7-DCF1-2966A6D65D94}"/>
              </a:ext>
            </a:extLst>
          </p:cNvPr>
          <p:cNvSpPr/>
          <p:nvPr/>
        </p:nvSpPr>
        <p:spPr>
          <a:xfrm>
            <a:off x="6746847" y="6102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1" name="Rectangle: Rounded Corners 1390">
            <a:extLst>
              <a:ext uri="{FF2B5EF4-FFF2-40B4-BE49-F238E27FC236}">
                <a16:creationId xmlns="" xmlns:a16="http://schemas.microsoft.com/office/drawing/2014/main" id="{3F5153C1-4583-E4ED-2805-92AFFEDB16DD}"/>
              </a:ext>
            </a:extLst>
          </p:cNvPr>
          <p:cNvSpPr/>
          <p:nvPr/>
        </p:nvSpPr>
        <p:spPr>
          <a:xfrm>
            <a:off x="1816614" y="86588"/>
            <a:ext cx="8480582" cy="567692"/>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6DE348E6-A28F-7AB7-ECE4-071F8FCD6C90}"/>
              </a:ext>
            </a:extLst>
          </p:cNvPr>
          <p:cNvSpPr txBox="1"/>
          <p:nvPr/>
        </p:nvSpPr>
        <p:spPr>
          <a:xfrm>
            <a:off x="493893" y="70392"/>
            <a:ext cx="10246129" cy="584775"/>
          </a:xfrm>
          <a:prstGeom prst="rect">
            <a:avLst/>
          </a:prstGeom>
          <a:noFill/>
        </p:spPr>
        <p:txBody>
          <a:bodyPr wrap="square" rtlCol="0">
            <a:spAutoFit/>
          </a:bodyPr>
          <a:lstStyle/>
          <a:p>
            <a:pPr algn="ctr"/>
            <a:r>
              <a:rPr lang="vi-VN" sz="1600" b="1" dirty="0">
                <a:effectLst>
                  <a:outerShdw blurRad="38100" dist="38100" dir="2700000" algn="tl">
                    <a:srgbClr val="000000">
                      <a:alpha val="43137"/>
                    </a:srgbClr>
                  </a:outerShdw>
                </a:effectLst>
                <a:latin typeface="UTM Avo" panose="02040603050506020204" pitchFamily="18" charset="0"/>
              </a:rPr>
              <a:t>Hoàn thành các ô chữ hàng ngang ở bảng dưới đây </a:t>
            </a:r>
            <a:endParaRPr lang="en-US" sz="1600" b="1" dirty="0">
              <a:effectLst>
                <a:outerShdw blurRad="38100" dist="38100" dir="2700000" algn="tl">
                  <a:srgbClr val="000000">
                    <a:alpha val="43137"/>
                  </a:srgbClr>
                </a:outerShdw>
              </a:effectLst>
              <a:latin typeface="UTM Avo" panose="02040603050506020204" pitchFamily="18" charset="0"/>
            </a:endParaRPr>
          </a:p>
          <a:p>
            <a:pPr algn="ctr"/>
            <a:r>
              <a:rPr lang="vi-VN" sz="1600" b="1" dirty="0">
                <a:effectLst>
                  <a:outerShdw blurRad="38100" dist="38100" dir="2700000" algn="tl">
                    <a:srgbClr val="000000">
                      <a:alpha val="43137"/>
                    </a:srgbClr>
                  </a:outerShdw>
                </a:effectLst>
                <a:latin typeface="UTM Avo" panose="02040603050506020204" pitchFamily="18" charset="0"/>
              </a:rPr>
              <a:t>để tìm ra ô chữ hàng dọc</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582525" y="151799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582525" y="184366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582525" y="216773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582525" y="24918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582525" y="28174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582525" y="31415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582525" y="34656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 xmlns:a16="http://schemas.microsoft.com/office/drawing/2014/main" id="{9E07BC3A-00BA-A416-512B-A944961AFBB2}"/>
              </a:ext>
            </a:extLst>
          </p:cNvPr>
          <p:cNvSpPr/>
          <p:nvPr/>
        </p:nvSpPr>
        <p:spPr>
          <a:xfrm>
            <a:off x="582525" y="37913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2" action="ppaction://hlinksldjump"/>
            <a:extLst>
              <a:ext uri="{FF2B5EF4-FFF2-40B4-BE49-F238E27FC236}">
                <a16:creationId xmlns="" xmlns:a16="http://schemas.microsoft.com/office/drawing/2014/main" id="{A44F9B0E-4483-BCBE-0414-6BDA5D191BB0}"/>
              </a:ext>
            </a:extLst>
          </p:cNvPr>
          <p:cNvSpPr/>
          <p:nvPr/>
        </p:nvSpPr>
        <p:spPr>
          <a:xfrm>
            <a:off x="582525" y="41153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3" action="ppaction://hlinksldjump"/>
            <a:extLst>
              <a:ext uri="{FF2B5EF4-FFF2-40B4-BE49-F238E27FC236}">
                <a16:creationId xmlns="" xmlns:a16="http://schemas.microsoft.com/office/drawing/2014/main" id="{5F5E0A54-DCFA-9C34-CB7B-2E817C5DCA37}"/>
              </a:ext>
            </a:extLst>
          </p:cNvPr>
          <p:cNvSpPr/>
          <p:nvPr/>
        </p:nvSpPr>
        <p:spPr>
          <a:xfrm>
            <a:off x="582525" y="44394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4" action="ppaction://hlinksldjump"/>
            <a:extLst>
              <a:ext uri="{FF2B5EF4-FFF2-40B4-BE49-F238E27FC236}">
                <a16:creationId xmlns="" xmlns:a16="http://schemas.microsoft.com/office/drawing/2014/main" id="{0E46C520-99B8-A4CF-9016-664E5F7E9417}"/>
              </a:ext>
            </a:extLst>
          </p:cNvPr>
          <p:cNvSpPr/>
          <p:nvPr/>
        </p:nvSpPr>
        <p:spPr>
          <a:xfrm>
            <a:off x="582525" y="47651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5" action="ppaction://hlinksldjump"/>
            <a:extLst>
              <a:ext uri="{FF2B5EF4-FFF2-40B4-BE49-F238E27FC236}">
                <a16:creationId xmlns="" xmlns:a16="http://schemas.microsoft.com/office/drawing/2014/main" id="{97F48B90-188D-EFC3-C697-3B54511036D6}"/>
              </a:ext>
            </a:extLst>
          </p:cNvPr>
          <p:cNvSpPr/>
          <p:nvPr/>
        </p:nvSpPr>
        <p:spPr>
          <a:xfrm>
            <a:off x="582525" y="50892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6" action="ppaction://hlinksldjump"/>
            <a:extLst>
              <a:ext uri="{FF2B5EF4-FFF2-40B4-BE49-F238E27FC236}">
                <a16:creationId xmlns="" xmlns:a16="http://schemas.microsoft.com/office/drawing/2014/main" id="{FFA4DA7E-A956-B5C0-0B16-99288353B303}"/>
              </a:ext>
            </a:extLst>
          </p:cNvPr>
          <p:cNvSpPr/>
          <p:nvPr/>
        </p:nvSpPr>
        <p:spPr>
          <a:xfrm>
            <a:off x="582525" y="54132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50" name="Câu 14">
            <a:hlinkClick r:id="rId17" action="ppaction://hlinksldjump"/>
            <a:extLst>
              <a:ext uri="{FF2B5EF4-FFF2-40B4-BE49-F238E27FC236}">
                <a16:creationId xmlns="" xmlns:a16="http://schemas.microsoft.com/office/drawing/2014/main" id="{74BFF7A3-67EF-2DA5-DB8E-72724F5CA302}"/>
              </a:ext>
            </a:extLst>
          </p:cNvPr>
          <p:cNvSpPr/>
          <p:nvPr/>
        </p:nvSpPr>
        <p:spPr>
          <a:xfrm>
            <a:off x="582525" y="573894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451" name="Câu 15">
            <a:hlinkClick r:id="rId18" action="ppaction://hlinksldjump"/>
            <a:extLst>
              <a:ext uri="{FF2B5EF4-FFF2-40B4-BE49-F238E27FC236}">
                <a16:creationId xmlns="" xmlns:a16="http://schemas.microsoft.com/office/drawing/2014/main" id="{495B6E65-9806-B699-668A-B1C0085D6351}"/>
              </a:ext>
            </a:extLst>
          </p:cNvPr>
          <p:cNvSpPr/>
          <p:nvPr/>
        </p:nvSpPr>
        <p:spPr>
          <a:xfrm>
            <a:off x="582525" y="6063023"/>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p>
        </p:txBody>
      </p:sp>
      <p:sp>
        <p:nvSpPr>
          <p:cNvPr id="1463" name="TextBox 1462">
            <a:extLst>
              <a:ext uri="{FF2B5EF4-FFF2-40B4-BE49-F238E27FC236}">
                <a16:creationId xmlns="" xmlns:a16="http://schemas.microsoft.com/office/drawing/2014/main" id="{4D707321-91EE-059C-1368-A87DFE31C173}"/>
              </a:ext>
            </a:extLst>
          </p:cNvPr>
          <p:cNvSpPr txBox="1"/>
          <p:nvPr/>
        </p:nvSpPr>
        <p:spPr>
          <a:xfrm>
            <a:off x="5458756" y="1501452"/>
            <a:ext cx="314510" cy="369332"/>
          </a:xfrm>
          <a:prstGeom prst="rect">
            <a:avLst/>
          </a:prstGeom>
          <a:noFill/>
        </p:spPr>
        <p:txBody>
          <a:bodyPr wrap="none" rtlCol="0">
            <a:spAutoFit/>
          </a:bodyPr>
          <a:lstStyle/>
          <a:p>
            <a:r>
              <a:rPr lang="en-US" b="1">
                <a:solidFill>
                  <a:srgbClr val="FF0000"/>
                </a:solidFill>
              </a:rPr>
              <a:t>B</a:t>
            </a:r>
            <a:endParaRPr lang="en-US" b="1" dirty="0">
              <a:solidFill>
                <a:srgbClr val="FF0000"/>
              </a:solidFill>
            </a:endParaRPr>
          </a:p>
        </p:txBody>
      </p:sp>
      <p:sp>
        <p:nvSpPr>
          <p:cNvPr id="1464" name="TextBox 1463">
            <a:extLst>
              <a:ext uri="{FF2B5EF4-FFF2-40B4-BE49-F238E27FC236}">
                <a16:creationId xmlns="" xmlns:a16="http://schemas.microsoft.com/office/drawing/2014/main" id="{CB1497DE-27C8-690A-9D11-ECE3AFE6A602}"/>
              </a:ext>
            </a:extLst>
          </p:cNvPr>
          <p:cNvSpPr txBox="1"/>
          <p:nvPr/>
        </p:nvSpPr>
        <p:spPr>
          <a:xfrm>
            <a:off x="5888614" y="1525267"/>
            <a:ext cx="324128" cy="369332"/>
          </a:xfrm>
          <a:prstGeom prst="rect">
            <a:avLst/>
          </a:prstGeom>
          <a:noFill/>
        </p:spPr>
        <p:txBody>
          <a:bodyPr wrap="none" rtlCol="0">
            <a:spAutoFit/>
          </a:bodyPr>
          <a:lstStyle/>
          <a:p>
            <a:r>
              <a:rPr lang="en-US" b="1"/>
              <a:t>Ấ</a:t>
            </a:r>
            <a:endParaRPr lang="en-US" b="1" dirty="0"/>
          </a:p>
        </p:txBody>
      </p:sp>
      <p:sp>
        <p:nvSpPr>
          <p:cNvPr id="1465" name="TextBox 1464">
            <a:extLst>
              <a:ext uri="{FF2B5EF4-FFF2-40B4-BE49-F238E27FC236}">
                <a16:creationId xmlns="" xmlns:a16="http://schemas.microsoft.com/office/drawing/2014/main" id="{FF22F4C4-F179-7525-84B1-AF01D625DDC2}"/>
              </a:ext>
            </a:extLst>
          </p:cNvPr>
          <p:cNvSpPr txBox="1"/>
          <p:nvPr/>
        </p:nvSpPr>
        <p:spPr>
          <a:xfrm>
            <a:off x="6344418" y="1510978"/>
            <a:ext cx="298480" cy="369332"/>
          </a:xfrm>
          <a:prstGeom prst="rect">
            <a:avLst/>
          </a:prstGeom>
          <a:noFill/>
        </p:spPr>
        <p:txBody>
          <a:bodyPr wrap="none" rtlCol="0">
            <a:spAutoFit/>
          </a:bodyPr>
          <a:lstStyle/>
          <a:p>
            <a:r>
              <a:rPr lang="en-US" b="1"/>
              <a:t>T</a:t>
            </a:r>
            <a:endParaRPr lang="en-US" b="1" dirty="0"/>
          </a:p>
        </p:txBody>
      </p:sp>
      <p:sp>
        <p:nvSpPr>
          <p:cNvPr id="1466" name="TextBox 1465">
            <a:extLst>
              <a:ext uri="{FF2B5EF4-FFF2-40B4-BE49-F238E27FC236}">
                <a16:creationId xmlns="" xmlns:a16="http://schemas.microsoft.com/office/drawing/2014/main" id="{2BDBC9D2-A094-ADF8-6950-0E85D73C270E}"/>
              </a:ext>
            </a:extLst>
          </p:cNvPr>
          <p:cNvSpPr txBox="1"/>
          <p:nvPr/>
        </p:nvSpPr>
        <p:spPr>
          <a:xfrm>
            <a:off x="6771634" y="1510978"/>
            <a:ext cx="311304" cy="369332"/>
          </a:xfrm>
          <a:prstGeom prst="rect">
            <a:avLst/>
          </a:prstGeom>
          <a:noFill/>
        </p:spPr>
        <p:txBody>
          <a:bodyPr wrap="none" rtlCol="0">
            <a:spAutoFit/>
          </a:bodyPr>
          <a:lstStyle/>
          <a:p>
            <a:r>
              <a:rPr lang="en-US" b="1"/>
              <a:t>K</a:t>
            </a:r>
            <a:endParaRPr lang="en-US" b="1" dirty="0"/>
          </a:p>
        </p:txBody>
      </p:sp>
      <p:sp>
        <p:nvSpPr>
          <p:cNvPr id="1524" name="TextBox 1523">
            <a:extLst>
              <a:ext uri="{FF2B5EF4-FFF2-40B4-BE49-F238E27FC236}">
                <a16:creationId xmlns="" xmlns:a16="http://schemas.microsoft.com/office/drawing/2014/main" id="{D61353DF-71B2-F55B-D990-DB19EEEB670C}"/>
              </a:ext>
            </a:extLst>
          </p:cNvPr>
          <p:cNvSpPr txBox="1"/>
          <p:nvPr/>
        </p:nvSpPr>
        <p:spPr>
          <a:xfrm>
            <a:off x="5008219" y="5381861"/>
            <a:ext cx="330540" cy="369332"/>
          </a:xfrm>
          <a:prstGeom prst="rect">
            <a:avLst/>
          </a:prstGeom>
          <a:noFill/>
        </p:spPr>
        <p:txBody>
          <a:bodyPr wrap="none" rtlCol="0">
            <a:spAutoFit/>
          </a:bodyPr>
          <a:lstStyle/>
          <a:p>
            <a:r>
              <a:rPr lang="en-US" b="1"/>
              <a:t>H</a:t>
            </a:r>
            <a:endParaRPr lang="en-US" b="1" dirty="0"/>
          </a:p>
        </p:txBody>
      </p:sp>
      <p:sp>
        <p:nvSpPr>
          <p:cNvPr id="1533" name="TextBox 1532">
            <a:extLst>
              <a:ext uri="{FF2B5EF4-FFF2-40B4-BE49-F238E27FC236}">
                <a16:creationId xmlns="" xmlns:a16="http://schemas.microsoft.com/office/drawing/2014/main" id="{1C221A00-E1EC-E6DE-FC4A-E7523D239C32}"/>
              </a:ext>
            </a:extLst>
          </p:cNvPr>
          <p:cNvSpPr txBox="1"/>
          <p:nvPr/>
        </p:nvSpPr>
        <p:spPr>
          <a:xfrm>
            <a:off x="5444841" y="5384979"/>
            <a:ext cx="33695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534" name="TextBox 1533">
            <a:extLst>
              <a:ext uri="{FF2B5EF4-FFF2-40B4-BE49-F238E27FC236}">
                <a16:creationId xmlns="" xmlns:a16="http://schemas.microsoft.com/office/drawing/2014/main" id="{5D0CDC9E-75F4-7429-33D5-86C9C23C946B}"/>
              </a:ext>
            </a:extLst>
          </p:cNvPr>
          <p:cNvSpPr txBox="1"/>
          <p:nvPr/>
        </p:nvSpPr>
        <p:spPr>
          <a:xfrm>
            <a:off x="5931483" y="5378241"/>
            <a:ext cx="245580" cy="369332"/>
          </a:xfrm>
          <a:prstGeom prst="rect">
            <a:avLst/>
          </a:prstGeom>
          <a:noFill/>
        </p:spPr>
        <p:txBody>
          <a:bodyPr wrap="none" rtlCol="0">
            <a:spAutoFit/>
          </a:bodyPr>
          <a:lstStyle/>
          <a:p>
            <a:r>
              <a:rPr lang="en-US" b="1"/>
              <a:t>I</a:t>
            </a:r>
            <a:endParaRPr lang="en-US" b="1" dirty="0"/>
          </a:p>
        </p:txBody>
      </p:sp>
      <p:sp>
        <p:nvSpPr>
          <p:cNvPr id="1535" name="TextBox 1534">
            <a:extLst>
              <a:ext uri="{FF2B5EF4-FFF2-40B4-BE49-F238E27FC236}">
                <a16:creationId xmlns="" xmlns:a16="http://schemas.microsoft.com/office/drawing/2014/main" id="{F48FE45D-7F0B-67ED-3A5F-0044872D0E9F}"/>
              </a:ext>
            </a:extLst>
          </p:cNvPr>
          <p:cNvSpPr txBox="1"/>
          <p:nvPr/>
        </p:nvSpPr>
        <p:spPr>
          <a:xfrm>
            <a:off x="6321013" y="5381027"/>
            <a:ext cx="344966" cy="369332"/>
          </a:xfrm>
          <a:prstGeom prst="rect">
            <a:avLst/>
          </a:prstGeom>
          <a:noFill/>
        </p:spPr>
        <p:txBody>
          <a:bodyPr wrap="none" rtlCol="0">
            <a:spAutoFit/>
          </a:bodyPr>
          <a:lstStyle/>
          <a:p>
            <a:r>
              <a:rPr lang="en-US" b="1"/>
              <a:t>Ớ</a:t>
            </a:r>
            <a:endParaRPr lang="en-US" b="1" dirty="0"/>
          </a:p>
        </p:txBody>
      </p:sp>
      <p:sp>
        <p:nvSpPr>
          <p:cNvPr id="1536" name="TextBox 1535">
            <a:extLst>
              <a:ext uri="{FF2B5EF4-FFF2-40B4-BE49-F238E27FC236}">
                <a16:creationId xmlns="" xmlns:a16="http://schemas.microsoft.com/office/drawing/2014/main" id="{FE675580-4DD5-60BA-ADE0-D59C91567DC0}"/>
              </a:ext>
            </a:extLst>
          </p:cNvPr>
          <p:cNvSpPr txBox="1"/>
          <p:nvPr/>
        </p:nvSpPr>
        <p:spPr>
          <a:xfrm>
            <a:off x="6815256" y="5382227"/>
            <a:ext cx="245580" cy="369332"/>
          </a:xfrm>
          <a:prstGeom prst="rect">
            <a:avLst/>
          </a:prstGeom>
          <a:noFill/>
        </p:spPr>
        <p:txBody>
          <a:bodyPr wrap="none" rtlCol="0">
            <a:spAutoFit/>
          </a:bodyPr>
          <a:lstStyle/>
          <a:p>
            <a:r>
              <a:rPr lang="en-US" b="1"/>
              <a:t>I</a:t>
            </a:r>
            <a:endParaRPr lang="en-US" b="1" dirty="0"/>
          </a:p>
        </p:txBody>
      </p:sp>
      <p:sp>
        <p:nvSpPr>
          <p:cNvPr id="1537" name="TextBox 1536">
            <a:extLst>
              <a:ext uri="{FF2B5EF4-FFF2-40B4-BE49-F238E27FC236}">
                <a16:creationId xmlns="" xmlns:a16="http://schemas.microsoft.com/office/drawing/2014/main" id="{9CD00F83-0AC4-A782-A8FF-4B6BE4BA6889}"/>
              </a:ext>
            </a:extLst>
          </p:cNvPr>
          <p:cNvSpPr txBox="1"/>
          <p:nvPr/>
        </p:nvSpPr>
        <p:spPr>
          <a:xfrm>
            <a:off x="3694447" y="5393914"/>
            <a:ext cx="324128" cy="369332"/>
          </a:xfrm>
          <a:prstGeom prst="rect">
            <a:avLst/>
          </a:prstGeom>
          <a:noFill/>
        </p:spPr>
        <p:txBody>
          <a:bodyPr wrap="none" rtlCol="0">
            <a:spAutoFit/>
          </a:bodyPr>
          <a:lstStyle/>
          <a:p>
            <a:r>
              <a:rPr lang="en-US" b="1"/>
              <a:t>R</a:t>
            </a:r>
            <a:endParaRPr lang="en-US" b="1" dirty="0"/>
          </a:p>
        </p:txBody>
      </p:sp>
      <p:sp>
        <p:nvSpPr>
          <p:cNvPr id="1539" name="TextBox 1538">
            <a:extLst>
              <a:ext uri="{FF2B5EF4-FFF2-40B4-BE49-F238E27FC236}">
                <a16:creationId xmlns="" xmlns:a16="http://schemas.microsoft.com/office/drawing/2014/main" id="{B496FCA7-8EFA-AD4A-07B6-22D930CC2280}"/>
              </a:ext>
            </a:extLst>
          </p:cNvPr>
          <p:cNvSpPr txBox="1"/>
          <p:nvPr/>
        </p:nvSpPr>
        <p:spPr>
          <a:xfrm>
            <a:off x="4564520" y="5389776"/>
            <a:ext cx="336952" cy="369332"/>
          </a:xfrm>
          <a:prstGeom prst="rect">
            <a:avLst/>
          </a:prstGeom>
          <a:noFill/>
        </p:spPr>
        <p:txBody>
          <a:bodyPr wrap="none" rtlCol="0">
            <a:spAutoFit/>
          </a:bodyPr>
          <a:lstStyle/>
          <a:p>
            <a:r>
              <a:rPr lang="en-US" b="1"/>
              <a:t>N</a:t>
            </a:r>
            <a:endParaRPr lang="en-US" b="1" dirty="0"/>
          </a:p>
        </p:txBody>
      </p:sp>
      <p:sp>
        <p:nvSpPr>
          <p:cNvPr id="1540" name="TextBox 1539">
            <a:extLst>
              <a:ext uri="{FF2B5EF4-FFF2-40B4-BE49-F238E27FC236}">
                <a16:creationId xmlns="" xmlns:a16="http://schemas.microsoft.com/office/drawing/2014/main" id="{486A2190-192E-E335-A13E-AB410A719DDD}"/>
              </a:ext>
            </a:extLst>
          </p:cNvPr>
          <p:cNvSpPr txBox="1"/>
          <p:nvPr/>
        </p:nvSpPr>
        <p:spPr>
          <a:xfrm>
            <a:off x="5030731" y="1839812"/>
            <a:ext cx="282450" cy="369332"/>
          </a:xfrm>
          <a:prstGeom prst="rect">
            <a:avLst/>
          </a:prstGeom>
          <a:noFill/>
        </p:spPr>
        <p:txBody>
          <a:bodyPr wrap="none" rtlCol="0">
            <a:spAutoFit/>
          </a:bodyPr>
          <a:lstStyle/>
          <a:p>
            <a:r>
              <a:rPr lang="en-US" b="1"/>
              <a:t>L</a:t>
            </a:r>
            <a:endParaRPr lang="en-US" b="1" dirty="0"/>
          </a:p>
        </p:txBody>
      </p:sp>
      <p:sp>
        <p:nvSpPr>
          <p:cNvPr id="1541" name="TextBox 1540">
            <a:extLst>
              <a:ext uri="{FF2B5EF4-FFF2-40B4-BE49-F238E27FC236}">
                <a16:creationId xmlns="" xmlns:a16="http://schemas.microsoft.com/office/drawing/2014/main" id="{2FBA6BB2-872B-D15A-DFD7-36D6CA68B2BE}"/>
              </a:ext>
            </a:extLst>
          </p:cNvPr>
          <p:cNvSpPr txBox="1"/>
          <p:nvPr/>
        </p:nvSpPr>
        <p:spPr>
          <a:xfrm>
            <a:off x="5491360" y="1834660"/>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542" name="TextBox 1541">
            <a:extLst>
              <a:ext uri="{FF2B5EF4-FFF2-40B4-BE49-F238E27FC236}">
                <a16:creationId xmlns="" xmlns:a16="http://schemas.microsoft.com/office/drawing/2014/main" id="{8CB4BF17-BF4B-6251-79E5-0495104F464C}"/>
              </a:ext>
            </a:extLst>
          </p:cNvPr>
          <p:cNvSpPr txBox="1"/>
          <p:nvPr/>
        </p:nvSpPr>
        <p:spPr>
          <a:xfrm>
            <a:off x="5908076" y="1845384"/>
            <a:ext cx="296876" cy="369332"/>
          </a:xfrm>
          <a:prstGeom prst="rect">
            <a:avLst/>
          </a:prstGeom>
          <a:noFill/>
        </p:spPr>
        <p:txBody>
          <a:bodyPr wrap="none" rtlCol="0">
            <a:spAutoFit/>
          </a:bodyPr>
          <a:lstStyle/>
          <a:p>
            <a:r>
              <a:rPr lang="en-US" b="1"/>
              <a:t>Ề</a:t>
            </a:r>
            <a:endParaRPr lang="en-US" b="1" dirty="0"/>
          </a:p>
        </p:txBody>
      </p:sp>
      <p:sp>
        <p:nvSpPr>
          <p:cNvPr id="1543" name="TextBox 1542">
            <a:extLst>
              <a:ext uri="{FF2B5EF4-FFF2-40B4-BE49-F238E27FC236}">
                <a16:creationId xmlns="" xmlns:a16="http://schemas.microsoft.com/office/drawing/2014/main" id="{43ABC5FB-FC26-DF4A-9451-26C2A70FC2FE}"/>
              </a:ext>
            </a:extLst>
          </p:cNvPr>
          <p:cNvSpPr txBox="1"/>
          <p:nvPr/>
        </p:nvSpPr>
        <p:spPr>
          <a:xfrm>
            <a:off x="6327037" y="1840233"/>
            <a:ext cx="336952" cy="369332"/>
          </a:xfrm>
          <a:prstGeom prst="rect">
            <a:avLst/>
          </a:prstGeom>
          <a:noFill/>
        </p:spPr>
        <p:txBody>
          <a:bodyPr wrap="none" rtlCol="0">
            <a:spAutoFit/>
          </a:bodyPr>
          <a:lstStyle/>
          <a:p>
            <a:r>
              <a:rPr lang="en-US" b="1"/>
              <a:t>N</a:t>
            </a:r>
            <a:endParaRPr lang="en-US" b="1" dirty="0"/>
          </a:p>
        </p:txBody>
      </p:sp>
      <p:sp>
        <p:nvSpPr>
          <p:cNvPr id="1685" name="TextBox 1684">
            <a:extLst>
              <a:ext uri="{FF2B5EF4-FFF2-40B4-BE49-F238E27FC236}">
                <a16:creationId xmlns="" xmlns:a16="http://schemas.microsoft.com/office/drawing/2014/main" id="{2534B84C-4F42-24F9-ACA0-51B7D82B9103}"/>
              </a:ext>
            </a:extLst>
          </p:cNvPr>
          <p:cNvSpPr txBox="1"/>
          <p:nvPr/>
        </p:nvSpPr>
        <p:spPr>
          <a:xfrm>
            <a:off x="5011082" y="2443191"/>
            <a:ext cx="324128" cy="369332"/>
          </a:xfrm>
          <a:prstGeom prst="rect">
            <a:avLst/>
          </a:prstGeom>
          <a:noFill/>
        </p:spPr>
        <p:txBody>
          <a:bodyPr wrap="none" rtlCol="0">
            <a:spAutoFit/>
          </a:bodyPr>
          <a:lstStyle/>
          <a:p>
            <a:r>
              <a:rPr lang="en-US" b="1"/>
              <a:t>À</a:t>
            </a:r>
            <a:endParaRPr lang="en-US" b="1" dirty="0"/>
          </a:p>
        </p:txBody>
      </p:sp>
      <p:sp>
        <p:nvSpPr>
          <p:cNvPr id="1686" name="TextBox 1685">
            <a:extLst>
              <a:ext uri="{FF2B5EF4-FFF2-40B4-BE49-F238E27FC236}">
                <a16:creationId xmlns="" xmlns:a16="http://schemas.microsoft.com/office/drawing/2014/main" id="{41633FC5-AC7D-001E-48B8-286A1747DD48}"/>
              </a:ext>
            </a:extLst>
          </p:cNvPr>
          <p:cNvSpPr txBox="1"/>
          <p:nvPr/>
        </p:nvSpPr>
        <p:spPr>
          <a:xfrm>
            <a:off x="5444332" y="2456294"/>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1687" name="TextBox 1686">
            <a:extLst>
              <a:ext uri="{FF2B5EF4-FFF2-40B4-BE49-F238E27FC236}">
                <a16:creationId xmlns="" xmlns:a16="http://schemas.microsoft.com/office/drawing/2014/main" id="{B3E1001A-CA2D-79F6-A4FA-13D88A420E57}"/>
              </a:ext>
            </a:extLst>
          </p:cNvPr>
          <p:cNvSpPr txBox="1"/>
          <p:nvPr/>
        </p:nvSpPr>
        <p:spPr>
          <a:xfrm>
            <a:off x="5887058" y="2451937"/>
            <a:ext cx="330540" cy="369332"/>
          </a:xfrm>
          <a:prstGeom prst="rect">
            <a:avLst/>
          </a:prstGeom>
          <a:noFill/>
        </p:spPr>
        <p:txBody>
          <a:bodyPr wrap="none" rtlCol="0">
            <a:spAutoFit/>
          </a:bodyPr>
          <a:lstStyle/>
          <a:p>
            <a:r>
              <a:rPr lang="en-US" b="1"/>
              <a:t>V</a:t>
            </a:r>
            <a:endParaRPr lang="en-US" b="1" dirty="0"/>
          </a:p>
        </p:txBody>
      </p:sp>
      <p:sp>
        <p:nvSpPr>
          <p:cNvPr id="1709" name="TextBox 1708">
            <a:extLst>
              <a:ext uri="{FF2B5EF4-FFF2-40B4-BE49-F238E27FC236}">
                <a16:creationId xmlns="" xmlns:a16="http://schemas.microsoft.com/office/drawing/2014/main" id="{679AA8D3-B192-8AAD-8135-E94173628C7F}"/>
              </a:ext>
            </a:extLst>
          </p:cNvPr>
          <p:cNvSpPr txBox="1"/>
          <p:nvPr/>
        </p:nvSpPr>
        <p:spPr>
          <a:xfrm>
            <a:off x="4117577" y="2766580"/>
            <a:ext cx="330540" cy="369332"/>
          </a:xfrm>
          <a:prstGeom prst="rect">
            <a:avLst/>
          </a:prstGeom>
          <a:noFill/>
        </p:spPr>
        <p:txBody>
          <a:bodyPr wrap="none" rtlCol="0">
            <a:spAutoFit/>
          </a:bodyPr>
          <a:lstStyle/>
          <a:p>
            <a:r>
              <a:rPr lang="en-US" b="1"/>
              <a:t>H</a:t>
            </a:r>
            <a:endParaRPr lang="en-US" b="1" dirty="0"/>
          </a:p>
        </p:txBody>
      </p:sp>
      <p:sp>
        <p:nvSpPr>
          <p:cNvPr id="1710" name="TextBox 1709">
            <a:extLst>
              <a:ext uri="{FF2B5EF4-FFF2-40B4-BE49-F238E27FC236}">
                <a16:creationId xmlns="" xmlns:a16="http://schemas.microsoft.com/office/drawing/2014/main" id="{CB2F841A-2F4E-8982-582F-F5D644D917CF}"/>
              </a:ext>
            </a:extLst>
          </p:cNvPr>
          <p:cNvSpPr txBox="1"/>
          <p:nvPr/>
        </p:nvSpPr>
        <p:spPr>
          <a:xfrm>
            <a:off x="4561323" y="2771746"/>
            <a:ext cx="340158" cy="369332"/>
          </a:xfrm>
          <a:prstGeom prst="rect">
            <a:avLst/>
          </a:prstGeom>
          <a:noFill/>
        </p:spPr>
        <p:txBody>
          <a:bodyPr wrap="none" rtlCol="0">
            <a:spAutoFit/>
          </a:bodyPr>
          <a:lstStyle/>
          <a:p>
            <a:r>
              <a:rPr lang="en-US" b="1"/>
              <a:t>Ố</a:t>
            </a:r>
            <a:endParaRPr lang="en-US" b="1" dirty="0"/>
          </a:p>
        </p:txBody>
      </p:sp>
      <p:sp>
        <p:nvSpPr>
          <p:cNvPr id="1711" name="TextBox 1710">
            <a:extLst>
              <a:ext uri="{FF2B5EF4-FFF2-40B4-BE49-F238E27FC236}">
                <a16:creationId xmlns="" xmlns:a16="http://schemas.microsoft.com/office/drawing/2014/main" id="{923F1E6C-98D7-C8AF-8D4D-B95729C1B2F0}"/>
              </a:ext>
            </a:extLst>
          </p:cNvPr>
          <p:cNvSpPr txBox="1"/>
          <p:nvPr/>
        </p:nvSpPr>
        <p:spPr>
          <a:xfrm>
            <a:off x="5004445" y="2769770"/>
            <a:ext cx="336952" cy="369332"/>
          </a:xfrm>
          <a:prstGeom prst="rect">
            <a:avLst/>
          </a:prstGeom>
          <a:noFill/>
        </p:spPr>
        <p:txBody>
          <a:bodyPr wrap="none" rtlCol="0">
            <a:spAutoFit/>
          </a:bodyPr>
          <a:lstStyle/>
          <a:p>
            <a:r>
              <a:rPr lang="en-US" b="1"/>
              <a:t>N</a:t>
            </a:r>
            <a:endParaRPr lang="en-US" b="1" dirty="0"/>
          </a:p>
        </p:txBody>
      </p:sp>
      <p:sp>
        <p:nvSpPr>
          <p:cNvPr id="1712" name="TextBox 1711">
            <a:extLst>
              <a:ext uri="{FF2B5EF4-FFF2-40B4-BE49-F238E27FC236}">
                <a16:creationId xmlns="" xmlns:a16="http://schemas.microsoft.com/office/drawing/2014/main" id="{60AF5FD1-BC4F-87A1-2582-2D9407BBF934}"/>
              </a:ext>
            </a:extLst>
          </p:cNvPr>
          <p:cNvSpPr txBox="1"/>
          <p:nvPr/>
        </p:nvSpPr>
        <p:spPr>
          <a:xfrm>
            <a:off x="5447219" y="2767794"/>
            <a:ext cx="33214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1715" name="TextBox 1714">
            <a:extLst>
              <a:ext uri="{FF2B5EF4-FFF2-40B4-BE49-F238E27FC236}">
                <a16:creationId xmlns="" xmlns:a16="http://schemas.microsoft.com/office/drawing/2014/main" id="{F8F8E689-BAF8-5AEF-A18C-D30C476E0608}"/>
              </a:ext>
            </a:extLst>
          </p:cNvPr>
          <p:cNvSpPr txBox="1"/>
          <p:nvPr/>
        </p:nvSpPr>
        <p:spPr>
          <a:xfrm>
            <a:off x="5881770" y="2760325"/>
            <a:ext cx="340158" cy="369332"/>
          </a:xfrm>
          <a:prstGeom prst="rect">
            <a:avLst/>
          </a:prstGeom>
          <a:noFill/>
        </p:spPr>
        <p:txBody>
          <a:bodyPr wrap="none" rtlCol="0">
            <a:spAutoFit/>
          </a:bodyPr>
          <a:lstStyle/>
          <a:p>
            <a:r>
              <a:rPr lang="en-US" b="1"/>
              <a:t>N</a:t>
            </a:r>
            <a:endParaRPr lang="en-US" b="1" dirty="0"/>
          </a:p>
        </p:txBody>
      </p:sp>
      <p:sp>
        <p:nvSpPr>
          <p:cNvPr id="1716" name="TextBox 1715">
            <a:extLst>
              <a:ext uri="{FF2B5EF4-FFF2-40B4-BE49-F238E27FC236}">
                <a16:creationId xmlns="" xmlns:a16="http://schemas.microsoft.com/office/drawing/2014/main" id="{3A856CC6-6FB4-C1A6-446C-5A87963C7296}"/>
              </a:ext>
            </a:extLst>
          </p:cNvPr>
          <p:cNvSpPr txBox="1"/>
          <p:nvPr/>
        </p:nvSpPr>
        <p:spPr>
          <a:xfrm>
            <a:off x="6328828" y="2763111"/>
            <a:ext cx="330540" cy="369332"/>
          </a:xfrm>
          <a:prstGeom prst="rect">
            <a:avLst/>
          </a:prstGeom>
          <a:noFill/>
        </p:spPr>
        <p:txBody>
          <a:bodyPr wrap="none" rtlCol="0">
            <a:spAutoFit/>
          </a:bodyPr>
          <a:lstStyle/>
          <a:p>
            <a:r>
              <a:rPr lang="en-US" b="1"/>
              <a:t>H</a:t>
            </a:r>
            <a:endParaRPr lang="en-US" b="1" dirty="0"/>
          </a:p>
        </p:txBody>
      </p:sp>
      <p:sp>
        <p:nvSpPr>
          <p:cNvPr id="1722" name="TextBox 1721">
            <a:extLst>
              <a:ext uri="{FF2B5EF4-FFF2-40B4-BE49-F238E27FC236}">
                <a16:creationId xmlns="" xmlns:a16="http://schemas.microsoft.com/office/drawing/2014/main" id="{E1777F43-75A5-A257-CDED-833D699BEBC3}"/>
              </a:ext>
            </a:extLst>
          </p:cNvPr>
          <p:cNvSpPr txBox="1"/>
          <p:nvPr/>
        </p:nvSpPr>
        <p:spPr>
          <a:xfrm>
            <a:off x="5883335" y="3101680"/>
            <a:ext cx="344966" cy="369332"/>
          </a:xfrm>
          <a:prstGeom prst="rect">
            <a:avLst/>
          </a:prstGeom>
          <a:noFill/>
        </p:spPr>
        <p:txBody>
          <a:bodyPr wrap="none" rtlCol="0">
            <a:spAutoFit/>
          </a:bodyPr>
          <a:lstStyle/>
          <a:p>
            <a:r>
              <a:rPr lang="en-US" b="1"/>
              <a:t>Ớ</a:t>
            </a:r>
            <a:endParaRPr lang="en-US" b="1" dirty="0"/>
          </a:p>
        </p:txBody>
      </p:sp>
      <p:sp>
        <p:nvSpPr>
          <p:cNvPr id="1723" name="TextBox 1722">
            <a:extLst>
              <a:ext uri="{FF2B5EF4-FFF2-40B4-BE49-F238E27FC236}">
                <a16:creationId xmlns="" xmlns:a16="http://schemas.microsoft.com/office/drawing/2014/main" id="{03FA1A11-73A3-163A-872A-1991DBDFCDD1}"/>
              </a:ext>
            </a:extLst>
          </p:cNvPr>
          <p:cNvSpPr txBox="1"/>
          <p:nvPr/>
        </p:nvSpPr>
        <p:spPr>
          <a:xfrm>
            <a:off x="6376452" y="3094325"/>
            <a:ext cx="245580" cy="369332"/>
          </a:xfrm>
          <a:prstGeom prst="rect">
            <a:avLst/>
          </a:prstGeom>
          <a:noFill/>
        </p:spPr>
        <p:txBody>
          <a:bodyPr wrap="none" rtlCol="0">
            <a:spAutoFit/>
          </a:bodyPr>
          <a:lstStyle/>
          <a:p>
            <a:r>
              <a:rPr lang="en-US" b="1"/>
              <a:t>I</a:t>
            </a:r>
            <a:endParaRPr lang="en-US" b="1" dirty="0"/>
          </a:p>
        </p:txBody>
      </p:sp>
      <p:sp>
        <p:nvSpPr>
          <p:cNvPr id="1724" name="TextBox 1723">
            <a:extLst>
              <a:ext uri="{FF2B5EF4-FFF2-40B4-BE49-F238E27FC236}">
                <a16:creationId xmlns="" xmlns:a16="http://schemas.microsoft.com/office/drawing/2014/main" id="{4F4639CC-187A-4D20-2874-C02B6C3BF1CA}"/>
              </a:ext>
            </a:extLst>
          </p:cNvPr>
          <p:cNvSpPr txBox="1"/>
          <p:nvPr/>
        </p:nvSpPr>
        <p:spPr>
          <a:xfrm>
            <a:off x="3680004" y="3091746"/>
            <a:ext cx="332142" cy="369332"/>
          </a:xfrm>
          <a:prstGeom prst="rect">
            <a:avLst/>
          </a:prstGeom>
          <a:noFill/>
        </p:spPr>
        <p:txBody>
          <a:bodyPr wrap="none" rtlCol="0">
            <a:spAutoFit/>
          </a:bodyPr>
          <a:lstStyle/>
          <a:p>
            <a:r>
              <a:rPr lang="en-US" b="1"/>
              <a:t>Đ</a:t>
            </a:r>
            <a:endParaRPr lang="en-US" b="1" dirty="0"/>
          </a:p>
        </p:txBody>
      </p:sp>
      <p:sp>
        <p:nvSpPr>
          <p:cNvPr id="1725" name="TextBox 1724">
            <a:extLst>
              <a:ext uri="{FF2B5EF4-FFF2-40B4-BE49-F238E27FC236}">
                <a16:creationId xmlns="" xmlns:a16="http://schemas.microsoft.com/office/drawing/2014/main" id="{5E9EA7B2-DE87-60BF-620C-3F9701D7BBC8}"/>
              </a:ext>
            </a:extLst>
          </p:cNvPr>
          <p:cNvSpPr txBox="1"/>
          <p:nvPr/>
        </p:nvSpPr>
        <p:spPr>
          <a:xfrm>
            <a:off x="4165252" y="3079101"/>
            <a:ext cx="245580" cy="369332"/>
          </a:xfrm>
          <a:prstGeom prst="rect">
            <a:avLst/>
          </a:prstGeom>
          <a:noFill/>
        </p:spPr>
        <p:txBody>
          <a:bodyPr wrap="none" rtlCol="0">
            <a:spAutoFit/>
          </a:bodyPr>
          <a:lstStyle/>
          <a:p>
            <a:r>
              <a:rPr lang="en-US" b="1"/>
              <a:t>Ị</a:t>
            </a:r>
            <a:endParaRPr lang="en-US" b="1" dirty="0"/>
          </a:p>
        </p:txBody>
      </p:sp>
      <p:sp>
        <p:nvSpPr>
          <p:cNvPr id="1726" name="TextBox 1725">
            <a:extLst>
              <a:ext uri="{FF2B5EF4-FFF2-40B4-BE49-F238E27FC236}">
                <a16:creationId xmlns="" xmlns:a16="http://schemas.microsoft.com/office/drawing/2014/main" id="{A0DEC67F-FCB1-BACE-7F00-30178DA847B2}"/>
              </a:ext>
            </a:extLst>
          </p:cNvPr>
          <p:cNvSpPr txBox="1"/>
          <p:nvPr/>
        </p:nvSpPr>
        <p:spPr>
          <a:xfrm>
            <a:off x="4567497" y="3087443"/>
            <a:ext cx="324128" cy="369332"/>
          </a:xfrm>
          <a:prstGeom prst="rect">
            <a:avLst/>
          </a:prstGeom>
          <a:noFill/>
        </p:spPr>
        <p:txBody>
          <a:bodyPr wrap="none" rtlCol="0">
            <a:spAutoFit/>
          </a:bodyPr>
          <a:lstStyle/>
          <a:p>
            <a:r>
              <a:rPr lang="en-US" b="1"/>
              <a:t>A</a:t>
            </a:r>
            <a:endParaRPr lang="en-US" b="1" dirty="0"/>
          </a:p>
        </p:txBody>
      </p:sp>
      <p:sp>
        <p:nvSpPr>
          <p:cNvPr id="1727" name="TextBox 1726">
            <a:extLst>
              <a:ext uri="{FF2B5EF4-FFF2-40B4-BE49-F238E27FC236}">
                <a16:creationId xmlns="" xmlns:a16="http://schemas.microsoft.com/office/drawing/2014/main" id="{AD6EA74C-9847-2C85-EFDB-E82138D0C54B}"/>
              </a:ext>
            </a:extLst>
          </p:cNvPr>
          <p:cNvSpPr txBox="1"/>
          <p:nvPr/>
        </p:nvSpPr>
        <p:spPr>
          <a:xfrm>
            <a:off x="5006649" y="3093332"/>
            <a:ext cx="332142" cy="369332"/>
          </a:xfrm>
          <a:prstGeom prst="rect">
            <a:avLst/>
          </a:prstGeom>
          <a:noFill/>
        </p:spPr>
        <p:txBody>
          <a:bodyPr wrap="none" rtlCol="0">
            <a:spAutoFit/>
          </a:bodyPr>
          <a:lstStyle/>
          <a:p>
            <a:r>
              <a:rPr lang="en-US" b="1"/>
              <a:t>G</a:t>
            </a:r>
            <a:endParaRPr lang="en-US" b="1" dirty="0"/>
          </a:p>
        </p:txBody>
      </p:sp>
      <p:sp>
        <p:nvSpPr>
          <p:cNvPr id="1728" name="TextBox 1727">
            <a:extLst>
              <a:ext uri="{FF2B5EF4-FFF2-40B4-BE49-F238E27FC236}">
                <a16:creationId xmlns="" xmlns:a16="http://schemas.microsoft.com/office/drawing/2014/main" id="{F9CA43DF-DD4F-CA0D-08A2-4C5AE8CAEDC0}"/>
              </a:ext>
            </a:extLst>
          </p:cNvPr>
          <p:cNvSpPr txBox="1"/>
          <p:nvPr/>
        </p:nvSpPr>
        <p:spPr>
          <a:xfrm>
            <a:off x="5493662" y="3096118"/>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35" name="TextBox 1734">
            <a:extLst>
              <a:ext uri="{FF2B5EF4-FFF2-40B4-BE49-F238E27FC236}">
                <a16:creationId xmlns="" xmlns:a16="http://schemas.microsoft.com/office/drawing/2014/main" id="{BEA6EE65-9B7F-F6B3-01C9-28AFF9B3D2EE}"/>
              </a:ext>
            </a:extLst>
          </p:cNvPr>
          <p:cNvSpPr txBox="1"/>
          <p:nvPr/>
        </p:nvSpPr>
        <p:spPr>
          <a:xfrm>
            <a:off x="5053504" y="3427584"/>
            <a:ext cx="245580" cy="369332"/>
          </a:xfrm>
          <a:prstGeom prst="rect">
            <a:avLst/>
          </a:prstGeom>
          <a:noFill/>
        </p:spPr>
        <p:txBody>
          <a:bodyPr wrap="none" rtlCol="0">
            <a:spAutoFit/>
          </a:bodyPr>
          <a:lstStyle/>
          <a:p>
            <a:r>
              <a:rPr lang="en-US" b="1"/>
              <a:t>I</a:t>
            </a:r>
            <a:endParaRPr lang="en-US" b="1" dirty="0"/>
          </a:p>
        </p:txBody>
      </p:sp>
      <p:sp>
        <p:nvSpPr>
          <p:cNvPr id="1736" name="TextBox 1735">
            <a:extLst>
              <a:ext uri="{FF2B5EF4-FFF2-40B4-BE49-F238E27FC236}">
                <a16:creationId xmlns="" xmlns:a16="http://schemas.microsoft.com/office/drawing/2014/main" id="{62242F60-9046-1503-69F7-2306B6CAD818}"/>
              </a:ext>
            </a:extLst>
          </p:cNvPr>
          <p:cNvSpPr txBox="1"/>
          <p:nvPr/>
        </p:nvSpPr>
        <p:spPr>
          <a:xfrm>
            <a:off x="5447938" y="3450215"/>
            <a:ext cx="327334" cy="338554"/>
          </a:xfrm>
          <a:prstGeom prst="rect">
            <a:avLst/>
          </a:prstGeom>
          <a:noFill/>
        </p:spPr>
        <p:txBody>
          <a:bodyPr wrap="none" rtlCol="0">
            <a:spAutoFit/>
          </a:bodyPr>
          <a:lstStyle/>
          <a:p>
            <a:r>
              <a:rPr lang="en-US" sz="1600" b="1">
                <a:solidFill>
                  <a:srgbClr val="FF0000"/>
                </a:solidFill>
              </a:rPr>
              <a:t>Ớ</a:t>
            </a:r>
            <a:endParaRPr lang="en-US" sz="1600" b="1" dirty="0">
              <a:solidFill>
                <a:srgbClr val="FF0000"/>
              </a:solidFill>
            </a:endParaRPr>
          </a:p>
        </p:txBody>
      </p:sp>
      <p:sp>
        <p:nvSpPr>
          <p:cNvPr id="1737" name="TextBox 1736">
            <a:extLst>
              <a:ext uri="{FF2B5EF4-FFF2-40B4-BE49-F238E27FC236}">
                <a16:creationId xmlns="" xmlns:a16="http://schemas.microsoft.com/office/drawing/2014/main" id="{707991A5-4FCE-57F9-8143-2C9F4BE59AC8}"/>
              </a:ext>
            </a:extLst>
          </p:cNvPr>
          <p:cNvSpPr txBox="1"/>
          <p:nvPr/>
        </p:nvSpPr>
        <p:spPr>
          <a:xfrm>
            <a:off x="5937039" y="3418868"/>
            <a:ext cx="245580" cy="369332"/>
          </a:xfrm>
          <a:prstGeom prst="rect">
            <a:avLst/>
          </a:prstGeom>
          <a:noFill/>
        </p:spPr>
        <p:txBody>
          <a:bodyPr wrap="none" rtlCol="0">
            <a:spAutoFit/>
          </a:bodyPr>
          <a:lstStyle/>
          <a:p>
            <a:r>
              <a:rPr lang="en-US" b="1"/>
              <a:t>I</a:t>
            </a:r>
            <a:endParaRPr lang="en-US" b="1" dirty="0"/>
          </a:p>
        </p:txBody>
      </p:sp>
      <p:sp>
        <p:nvSpPr>
          <p:cNvPr id="1750" name="TextBox 1749">
            <a:extLst>
              <a:ext uri="{FF2B5EF4-FFF2-40B4-BE49-F238E27FC236}">
                <a16:creationId xmlns="" xmlns:a16="http://schemas.microsoft.com/office/drawing/2014/main" id="{1DF03375-DE1D-46B8-AF8F-424126979D0B}"/>
              </a:ext>
            </a:extLst>
          </p:cNvPr>
          <p:cNvSpPr txBox="1"/>
          <p:nvPr/>
        </p:nvSpPr>
        <p:spPr>
          <a:xfrm>
            <a:off x="7692092" y="3742151"/>
            <a:ext cx="306494" cy="369332"/>
          </a:xfrm>
          <a:prstGeom prst="rect">
            <a:avLst/>
          </a:prstGeom>
          <a:noFill/>
        </p:spPr>
        <p:txBody>
          <a:bodyPr wrap="none" rtlCol="0">
            <a:spAutoFit/>
          </a:bodyPr>
          <a:lstStyle/>
          <a:p>
            <a:r>
              <a:rPr lang="en-US" b="1"/>
              <a:t>C</a:t>
            </a:r>
            <a:endParaRPr lang="en-US" b="1" dirty="0"/>
          </a:p>
        </p:txBody>
      </p:sp>
      <p:sp>
        <p:nvSpPr>
          <p:cNvPr id="1752" name="TextBox 1751">
            <a:extLst>
              <a:ext uri="{FF2B5EF4-FFF2-40B4-BE49-F238E27FC236}">
                <a16:creationId xmlns="" xmlns:a16="http://schemas.microsoft.com/office/drawing/2014/main" id="{544BA206-D1D7-7351-59BF-A20DFF71FCBE}"/>
              </a:ext>
            </a:extLst>
          </p:cNvPr>
          <p:cNvSpPr txBox="1"/>
          <p:nvPr/>
        </p:nvSpPr>
        <p:spPr>
          <a:xfrm>
            <a:off x="5007063" y="3739625"/>
            <a:ext cx="332142" cy="369332"/>
          </a:xfrm>
          <a:prstGeom prst="rect">
            <a:avLst/>
          </a:prstGeom>
          <a:noFill/>
        </p:spPr>
        <p:txBody>
          <a:bodyPr wrap="none" rtlCol="0">
            <a:spAutoFit/>
          </a:bodyPr>
          <a:lstStyle/>
          <a:p>
            <a:r>
              <a:rPr lang="en-US" b="1"/>
              <a:t>Đ</a:t>
            </a:r>
            <a:endParaRPr lang="en-US" b="1" dirty="0"/>
          </a:p>
        </p:txBody>
      </p:sp>
      <p:sp>
        <p:nvSpPr>
          <p:cNvPr id="1753" name="TextBox 1752">
            <a:extLst>
              <a:ext uri="{FF2B5EF4-FFF2-40B4-BE49-F238E27FC236}">
                <a16:creationId xmlns="" xmlns:a16="http://schemas.microsoft.com/office/drawing/2014/main" id="{667D8244-B1CC-0CD5-7E92-6D0821F8DCCF}"/>
              </a:ext>
            </a:extLst>
          </p:cNvPr>
          <p:cNvSpPr txBox="1"/>
          <p:nvPr/>
        </p:nvSpPr>
        <p:spPr>
          <a:xfrm>
            <a:off x="5488705" y="3737649"/>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764" name="TextBox 1763">
            <a:extLst>
              <a:ext uri="{FF2B5EF4-FFF2-40B4-BE49-F238E27FC236}">
                <a16:creationId xmlns="" xmlns:a16="http://schemas.microsoft.com/office/drawing/2014/main" id="{0AE15520-4A2A-EEBC-9C3C-D62B56D7536B}"/>
              </a:ext>
            </a:extLst>
          </p:cNvPr>
          <p:cNvSpPr txBox="1"/>
          <p:nvPr/>
        </p:nvSpPr>
        <p:spPr>
          <a:xfrm>
            <a:off x="5444399" y="4065322"/>
            <a:ext cx="343364" cy="369332"/>
          </a:xfrm>
          <a:prstGeom prst="rect">
            <a:avLst/>
          </a:prstGeom>
          <a:noFill/>
        </p:spPr>
        <p:txBody>
          <a:bodyPr wrap="none" rtlCol="0">
            <a:spAutoFit/>
          </a:bodyPr>
          <a:lstStyle/>
          <a:p>
            <a:r>
              <a:rPr lang="en-US" b="1">
                <a:solidFill>
                  <a:srgbClr val="FF0000"/>
                </a:solidFill>
              </a:rPr>
              <a:t>Q</a:t>
            </a:r>
            <a:endParaRPr lang="en-US" b="1" dirty="0">
              <a:solidFill>
                <a:srgbClr val="FF0000"/>
              </a:solidFill>
            </a:endParaRPr>
          </a:p>
        </p:txBody>
      </p:sp>
      <p:sp>
        <p:nvSpPr>
          <p:cNvPr id="1765" name="TextBox 1764">
            <a:extLst>
              <a:ext uri="{FF2B5EF4-FFF2-40B4-BE49-F238E27FC236}">
                <a16:creationId xmlns="" xmlns:a16="http://schemas.microsoft.com/office/drawing/2014/main" id="{9E9A29DA-F50D-7C63-AB56-06A855A15C4C}"/>
              </a:ext>
            </a:extLst>
          </p:cNvPr>
          <p:cNvSpPr txBox="1"/>
          <p:nvPr/>
        </p:nvSpPr>
        <p:spPr>
          <a:xfrm>
            <a:off x="5887917" y="4077632"/>
            <a:ext cx="335348" cy="369332"/>
          </a:xfrm>
          <a:prstGeom prst="rect">
            <a:avLst/>
          </a:prstGeom>
          <a:noFill/>
        </p:spPr>
        <p:txBody>
          <a:bodyPr wrap="none" rtlCol="0">
            <a:spAutoFit/>
          </a:bodyPr>
          <a:lstStyle/>
          <a:p>
            <a:r>
              <a:rPr lang="en-US" b="1"/>
              <a:t>U</a:t>
            </a:r>
            <a:endParaRPr lang="en-US" b="1" dirty="0"/>
          </a:p>
        </p:txBody>
      </p:sp>
      <p:sp>
        <p:nvSpPr>
          <p:cNvPr id="1766" name="TextBox 1765">
            <a:extLst>
              <a:ext uri="{FF2B5EF4-FFF2-40B4-BE49-F238E27FC236}">
                <a16:creationId xmlns="" xmlns:a16="http://schemas.microsoft.com/office/drawing/2014/main" id="{DB34FD7D-CB11-EFB8-60A0-6479D3CBF7B1}"/>
              </a:ext>
            </a:extLst>
          </p:cNvPr>
          <p:cNvSpPr txBox="1"/>
          <p:nvPr/>
        </p:nvSpPr>
        <p:spPr>
          <a:xfrm>
            <a:off x="6325804" y="4085180"/>
            <a:ext cx="340158" cy="369332"/>
          </a:xfrm>
          <a:prstGeom prst="rect">
            <a:avLst/>
          </a:prstGeom>
          <a:noFill/>
        </p:spPr>
        <p:txBody>
          <a:bodyPr wrap="none" rtlCol="0">
            <a:spAutoFit/>
          </a:bodyPr>
          <a:lstStyle/>
          <a:p>
            <a:r>
              <a:rPr lang="en-US" b="1"/>
              <a:t>Ố</a:t>
            </a:r>
            <a:endParaRPr lang="en-US" b="1" dirty="0"/>
          </a:p>
        </p:txBody>
      </p:sp>
      <p:sp>
        <p:nvSpPr>
          <p:cNvPr id="1767" name="TextBox 1766">
            <a:extLst>
              <a:ext uri="{FF2B5EF4-FFF2-40B4-BE49-F238E27FC236}">
                <a16:creationId xmlns="" xmlns:a16="http://schemas.microsoft.com/office/drawing/2014/main" id="{2C8823D3-B9EB-B1F5-539D-D934BCF96467}"/>
              </a:ext>
            </a:extLst>
          </p:cNvPr>
          <p:cNvSpPr txBox="1"/>
          <p:nvPr/>
        </p:nvSpPr>
        <p:spPr>
          <a:xfrm>
            <a:off x="6778895" y="4076061"/>
            <a:ext cx="306494" cy="369332"/>
          </a:xfrm>
          <a:prstGeom prst="rect">
            <a:avLst/>
          </a:prstGeom>
          <a:noFill/>
        </p:spPr>
        <p:txBody>
          <a:bodyPr wrap="none" rtlCol="0">
            <a:spAutoFit/>
          </a:bodyPr>
          <a:lstStyle/>
          <a:p>
            <a:r>
              <a:rPr lang="en-US" b="1"/>
              <a:t>C</a:t>
            </a:r>
            <a:endParaRPr lang="en-US" b="1" dirty="0"/>
          </a:p>
        </p:txBody>
      </p:sp>
      <p:sp>
        <p:nvSpPr>
          <p:cNvPr id="1774" name="TextBox 1773">
            <a:extLst>
              <a:ext uri="{FF2B5EF4-FFF2-40B4-BE49-F238E27FC236}">
                <a16:creationId xmlns="" xmlns:a16="http://schemas.microsoft.com/office/drawing/2014/main" id="{1FB2D38C-D569-64D2-36BD-7BA73DA728F4}"/>
              </a:ext>
            </a:extLst>
          </p:cNvPr>
          <p:cNvSpPr txBox="1"/>
          <p:nvPr/>
        </p:nvSpPr>
        <p:spPr>
          <a:xfrm>
            <a:off x="6312186" y="4401043"/>
            <a:ext cx="360996" cy="369332"/>
          </a:xfrm>
          <a:prstGeom prst="rect">
            <a:avLst/>
          </a:prstGeom>
          <a:noFill/>
        </p:spPr>
        <p:txBody>
          <a:bodyPr wrap="none" rtlCol="0">
            <a:spAutoFit/>
          </a:bodyPr>
          <a:lstStyle/>
          <a:p>
            <a:r>
              <a:rPr lang="en-US" b="1"/>
              <a:t>Ự</a:t>
            </a:r>
            <a:endParaRPr lang="en-US" b="1" dirty="0"/>
          </a:p>
        </p:txBody>
      </p:sp>
      <p:sp>
        <p:nvSpPr>
          <p:cNvPr id="1777" name="TextBox 1776">
            <a:extLst>
              <a:ext uri="{FF2B5EF4-FFF2-40B4-BE49-F238E27FC236}">
                <a16:creationId xmlns="" xmlns:a16="http://schemas.microsoft.com/office/drawing/2014/main" id="{FD3651F3-B03B-3BEF-DFAE-E9082760AB1E}"/>
              </a:ext>
            </a:extLst>
          </p:cNvPr>
          <p:cNvSpPr txBox="1"/>
          <p:nvPr/>
        </p:nvSpPr>
        <p:spPr>
          <a:xfrm>
            <a:off x="4573500" y="4413247"/>
            <a:ext cx="311304" cy="369332"/>
          </a:xfrm>
          <a:prstGeom prst="rect">
            <a:avLst/>
          </a:prstGeom>
          <a:noFill/>
        </p:spPr>
        <p:txBody>
          <a:bodyPr wrap="none" rtlCol="0">
            <a:spAutoFit/>
          </a:bodyPr>
          <a:lstStyle/>
          <a:p>
            <a:r>
              <a:rPr lang="en-US" b="1"/>
              <a:t>K</a:t>
            </a:r>
            <a:endParaRPr lang="en-US" b="1" dirty="0"/>
          </a:p>
        </p:txBody>
      </p:sp>
      <p:sp>
        <p:nvSpPr>
          <p:cNvPr id="1778" name="TextBox 1777">
            <a:extLst>
              <a:ext uri="{FF2B5EF4-FFF2-40B4-BE49-F238E27FC236}">
                <a16:creationId xmlns="" xmlns:a16="http://schemas.microsoft.com/office/drawing/2014/main" id="{80C2B295-A4EE-862E-68B6-0A5BE8BF5FA1}"/>
              </a:ext>
            </a:extLst>
          </p:cNvPr>
          <p:cNvSpPr txBox="1"/>
          <p:nvPr/>
        </p:nvSpPr>
        <p:spPr>
          <a:xfrm>
            <a:off x="5009546" y="4411978"/>
            <a:ext cx="330540" cy="369332"/>
          </a:xfrm>
          <a:prstGeom prst="rect">
            <a:avLst/>
          </a:prstGeom>
          <a:noFill/>
        </p:spPr>
        <p:txBody>
          <a:bodyPr wrap="none" rtlCol="0">
            <a:spAutoFit/>
          </a:bodyPr>
          <a:lstStyle/>
          <a:p>
            <a:r>
              <a:rPr lang="en-US" b="1"/>
              <a:t>H</a:t>
            </a:r>
            <a:endParaRPr lang="en-US" b="1" dirty="0"/>
          </a:p>
        </p:txBody>
      </p:sp>
      <p:sp>
        <p:nvSpPr>
          <p:cNvPr id="1779" name="TextBox 1778">
            <a:extLst>
              <a:ext uri="{FF2B5EF4-FFF2-40B4-BE49-F238E27FC236}">
                <a16:creationId xmlns="" xmlns:a16="http://schemas.microsoft.com/office/drawing/2014/main" id="{476EB672-97C1-7A4A-5037-FE08BC5D270B}"/>
              </a:ext>
            </a:extLst>
          </p:cNvPr>
          <p:cNvSpPr txBox="1"/>
          <p:nvPr/>
        </p:nvSpPr>
        <p:spPr>
          <a:xfrm>
            <a:off x="5447435" y="4410002"/>
            <a:ext cx="335348" cy="369332"/>
          </a:xfrm>
          <a:prstGeom prst="rect">
            <a:avLst/>
          </a:prstGeom>
          <a:noFill/>
        </p:spPr>
        <p:txBody>
          <a:bodyPr wrap="none" rtlCol="0">
            <a:spAutoFit/>
          </a:bodyPr>
          <a:lstStyle/>
          <a:p>
            <a:r>
              <a:rPr lang="en-US" b="1">
                <a:solidFill>
                  <a:srgbClr val="FF0000"/>
                </a:solidFill>
              </a:rPr>
              <a:t>U</a:t>
            </a:r>
            <a:endParaRPr lang="en-US" b="1" dirty="0">
              <a:solidFill>
                <a:srgbClr val="FF0000"/>
              </a:solidFill>
            </a:endParaRPr>
          </a:p>
        </p:txBody>
      </p:sp>
      <p:sp>
        <p:nvSpPr>
          <p:cNvPr id="1780" name="TextBox 1779">
            <a:extLst>
              <a:ext uri="{FF2B5EF4-FFF2-40B4-BE49-F238E27FC236}">
                <a16:creationId xmlns="" xmlns:a16="http://schemas.microsoft.com/office/drawing/2014/main" id="{B599CABE-3092-614B-EB9D-0A8472842502}"/>
              </a:ext>
            </a:extLst>
          </p:cNvPr>
          <p:cNvSpPr txBox="1"/>
          <p:nvPr/>
        </p:nvSpPr>
        <p:spPr>
          <a:xfrm>
            <a:off x="5890208" y="4408026"/>
            <a:ext cx="320922" cy="369332"/>
          </a:xfrm>
          <a:prstGeom prst="rect">
            <a:avLst/>
          </a:prstGeom>
          <a:noFill/>
        </p:spPr>
        <p:txBody>
          <a:bodyPr wrap="none" rtlCol="0">
            <a:spAutoFit/>
          </a:bodyPr>
          <a:lstStyle/>
          <a:p>
            <a:r>
              <a:rPr lang="en-US" b="1"/>
              <a:t>V</a:t>
            </a:r>
            <a:endParaRPr lang="en-US" b="1" dirty="0"/>
          </a:p>
        </p:txBody>
      </p:sp>
      <p:sp>
        <p:nvSpPr>
          <p:cNvPr id="1787" name="TextBox 1786">
            <a:extLst>
              <a:ext uri="{FF2B5EF4-FFF2-40B4-BE49-F238E27FC236}">
                <a16:creationId xmlns="" xmlns:a16="http://schemas.microsoft.com/office/drawing/2014/main" id="{5B9C2357-8E49-9AC4-B85E-E8BC98E69DA4}"/>
              </a:ext>
            </a:extLst>
          </p:cNvPr>
          <p:cNvSpPr txBox="1"/>
          <p:nvPr/>
        </p:nvSpPr>
        <p:spPr>
          <a:xfrm>
            <a:off x="5896660" y="4738513"/>
            <a:ext cx="314510" cy="369332"/>
          </a:xfrm>
          <a:prstGeom prst="rect">
            <a:avLst/>
          </a:prstGeom>
          <a:noFill/>
        </p:spPr>
        <p:txBody>
          <a:bodyPr wrap="none" rtlCol="0">
            <a:spAutoFit/>
          </a:bodyPr>
          <a:lstStyle/>
          <a:p>
            <a:r>
              <a:rPr lang="en-US" b="1"/>
              <a:t>C</a:t>
            </a:r>
            <a:endParaRPr lang="en-US" b="1" dirty="0"/>
          </a:p>
        </p:txBody>
      </p:sp>
      <p:sp>
        <p:nvSpPr>
          <p:cNvPr id="1788" name="TextBox 1787">
            <a:extLst>
              <a:ext uri="{FF2B5EF4-FFF2-40B4-BE49-F238E27FC236}">
                <a16:creationId xmlns="" xmlns:a16="http://schemas.microsoft.com/office/drawing/2014/main" id="{2DDFAF01-6807-3CDA-13D5-8624F782E4B9}"/>
              </a:ext>
            </a:extLst>
          </p:cNvPr>
          <p:cNvSpPr txBox="1"/>
          <p:nvPr/>
        </p:nvSpPr>
        <p:spPr>
          <a:xfrm>
            <a:off x="6339616" y="4736536"/>
            <a:ext cx="308098" cy="369332"/>
          </a:xfrm>
          <a:prstGeom prst="rect">
            <a:avLst/>
          </a:prstGeom>
          <a:noFill/>
        </p:spPr>
        <p:txBody>
          <a:bodyPr wrap="none" rtlCol="0">
            <a:spAutoFit/>
          </a:bodyPr>
          <a:lstStyle/>
          <a:p>
            <a:r>
              <a:rPr lang="en-US" b="1"/>
              <a:t>P</a:t>
            </a:r>
            <a:endParaRPr lang="en-US" b="1" dirty="0"/>
          </a:p>
        </p:txBody>
      </p:sp>
      <p:sp>
        <p:nvSpPr>
          <p:cNvPr id="1789" name="TextBox 1788">
            <a:extLst>
              <a:ext uri="{FF2B5EF4-FFF2-40B4-BE49-F238E27FC236}">
                <a16:creationId xmlns="" xmlns:a16="http://schemas.microsoft.com/office/drawing/2014/main" id="{B8D22587-3D3B-3BAD-2D93-9433899983EB}"/>
              </a:ext>
            </a:extLst>
          </p:cNvPr>
          <p:cNvSpPr txBox="1"/>
          <p:nvPr/>
        </p:nvSpPr>
        <p:spPr>
          <a:xfrm>
            <a:off x="4564043" y="4734962"/>
            <a:ext cx="340158" cy="369332"/>
          </a:xfrm>
          <a:prstGeom prst="rect">
            <a:avLst/>
          </a:prstGeom>
          <a:noFill/>
        </p:spPr>
        <p:txBody>
          <a:bodyPr wrap="none" rtlCol="0">
            <a:spAutoFit/>
          </a:bodyPr>
          <a:lstStyle/>
          <a:p>
            <a:r>
              <a:rPr lang="en-US" b="1"/>
              <a:t>Q</a:t>
            </a:r>
            <a:endParaRPr lang="en-US" b="1" dirty="0"/>
          </a:p>
        </p:txBody>
      </p:sp>
      <p:sp>
        <p:nvSpPr>
          <p:cNvPr id="1790" name="TextBox 1789">
            <a:extLst>
              <a:ext uri="{FF2B5EF4-FFF2-40B4-BE49-F238E27FC236}">
                <a16:creationId xmlns="" xmlns:a16="http://schemas.microsoft.com/office/drawing/2014/main" id="{67E7780B-51F4-9F61-6DC7-E549605620DE}"/>
              </a:ext>
            </a:extLst>
          </p:cNvPr>
          <p:cNvSpPr txBox="1"/>
          <p:nvPr/>
        </p:nvSpPr>
        <p:spPr>
          <a:xfrm>
            <a:off x="5005649" y="4732986"/>
            <a:ext cx="335348" cy="369332"/>
          </a:xfrm>
          <a:prstGeom prst="rect">
            <a:avLst/>
          </a:prstGeom>
          <a:noFill/>
        </p:spPr>
        <p:txBody>
          <a:bodyPr wrap="none" rtlCol="0">
            <a:spAutoFit/>
          </a:bodyPr>
          <a:lstStyle/>
          <a:p>
            <a:r>
              <a:rPr lang="en-US" b="1"/>
              <a:t>U</a:t>
            </a:r>
            <a:endParaRPr lang="en-US" b="1" dirty="0"/>
          </a:p>
        </p:txBody>
      </p:sp>
      <p:sp>
        <p:nvSpPr>
          <p:cNvPr id="1791" name="TextBox 1790">
            <a:extLst>
              <a:ext uri="{FF2B5EF4-FFF2-40B4-BE49-F238E27FC236}">
                <a16:creationId xmlns="" xmlns:a16="http://schemas.microsoft.com/office/drawing/2014/main" id="{261A400F-65BE-7B92-E914-66FFEB35E296}"/>
              </a:ext>
            </a:extLst>
          </p:cNvPr>
          <p:cNvSpPr txBox="1"/>
          <p:nvPr/>
        </p:nvSpPr>
        <p:spPr>
          <a:xfrm>
            <a:off x="5443132" y="4754825"/>
            <a:ext cx="340158" cy="369332"/>
          </a:xfrm>
          <a:prstGeom prst="rect">
            <a:avLst/>
          </a:prstGeom>
          <a:noFill/>
        </p:spPr>
        <p:txBody>
          <a:bodyPr wrap="none" rtlCol="0">
            <a:spAutoFit/>
          </a:bodyPr>
          <a:lstStyle/>
          <a:p>
            <a:r>
              <a:rPr lang="en-US" b="1">
                <a:solidFill>
                  <a:srgbClr val="FF0000"/>
                </a:solidFill>
              </a:rPr>
              <a:t>Ố</a:t>
            </a:r>
            <a:endParaRPr lang="en-US" b="1" dirty="0">
              <a:solidFill>
                <a:srgbClr val="FF0000"/>
              </a:solidFill>
            </a:endParaRPr>
          </a:p>
        </p:txBody>
      </p:sp>
      <p:sp>
        <p:nvSpPr>
          <p:cNvPr id="1800" name="TextBox 1799">
            <a:extLst>
              <a:ext uri="{FF2B5EF4-FFF2-40B4-BE49-F238E27FC236}">
                <a16:creationId xmlns="" xmlns:a16="http://schemas.microsoft.com/office/drawing/2014/main" id="{A4C58E72-62CD-B55A-21CA-09BB794D5D01}"/>
              </a:ext>
            </a:extLst>
          </p:cNvPr>
          <p:cNvSpPr txBox="1"/>
          <p:nvPr/>
        </p:nvSpPr>
        <p:spPr>
          <a:xfrm>
            <a:off x="7660382" y="5054094"/>
            <a:ext cx="330540" cy="369332"/>
          </a:xfrm>
          <a:prstGeom prst="rect">
            <a:avLst/>
          </a:prstGeom>
          <a:noFill/>
        </p:spPr>
        <p:txBody>
          <a:bodyPr wrap="none" rtlCol="0">
            <a:spAutoFit/>
          </a:bodyPr>
          <a:lstStyle/>
          <a:p>
            <a:r>
              <a:rPr lang="en-US" b="1"/>
              <a:t>H</a:t>
            </a:r>
            <a:endParaRPr lang="en-US" b="1" dirty="0"/>
          </a:p>
        </p:txBody>
      </p:sp>
      <p:sp>
        <p:nvSpPr>
          <p:cNvPr id="1801" name="TextBox 1800">
            <a:extLst>
              <a:ext uri="{FF2B5EF4-FFF2-40B4-BE49-F238E27FC236}">
                <a16:creationId xmlns="" xmlns:a16="http://schemas.microsoft.com/office/drawing/2014/main" id="{B4120B87-6945-445D-AABC-F2830C8F8AFF}"/>
              </a:ext>
            </a:extLst>
          </p:cNvPr>
          <p:cNvSpPr txBox="1"/>
          <p:nvPr/>
        </p:nvSpPr>
        <p:spPr>
          <a:xfrm>
            <a:off x="4560364" y="5059052"/>
            <a:ext cx="340158" cy="369332"/>
          </a:xfrm>
          <a:prstGeom prst="rect">
            <a:avLst/>
          </a:prstGeom>
          <a:noFill/>
        </p:spPr>
        <p:txBody>
          <a:bodyPr wrap="none" rtlCol="0">
            <a:spAutoFit/>
          </a:bodyPr>
          <a:lstStyle/>
          <a:p>
            <a:r>
              <a:rPr lang="en-US" b="1"/>
              <a:t>O</a:t>
            </a:r>
            <a:endParaRPr lang="en-US" b="1" dirty="0"/>
          </a:p>
        </p:txBody>
      </p:sp>
      <p:sp>
        <p:nvSpPr>
          <p:cNvPr id="1802" name="TextBox 1801">
            <a:extLst>
              <a:ext uri="{FF2B5EF4-FFF2-40B4-BE49-F238E27FC236}">
                <a16:creationId xmlns="" xmlns:a16="http://schemas.microsoft.com/office/drawing/2014/main" id="{B30216FF-3F20-2DAD-D4E6-D22398CDCACC}"/>
              </a:ext>
            </a:extLst>
          </p:cNvPr>
          <p:cNvSpPr txBox="1"/>
          <p:nvPr/>
        </p:nvSpPr>
        <p:spPr>
          <a:xfrm>
            <a:off x="5012728" y="5047661"/>
            <a:ext cx="324128" cy="369332"/>
          </a:xfrm>
          <a:prstGeom prst="rect">
            <a:avLst/>
          </a:prstGeom>
          <a:noFill/>
        </p:spPr>
        <p:txBody>
          <a:bodyPr wrap="none" rtlCol="0">
            <a:spAutoFit/>
          </a:bodyPr>
          <a:lstStyle/>
          <a:p>
            <a:r>
              <a:rPr lang="en-US" b="1"/>
              <a:t>Ạ</a:t>
            </a:r>
            <a:endParaRPr lang="en-US" b="1" dirty="0"/>
          </a:p>
        </p:txBody>
      </p:sp>
      <p:sp>
        <p:nvSpPr>
          <p:cNvPr id="1804" name="TextBox 1803">
            <a:extLst>
              <a:ext uri="{FF2B5EF4-FFF2-40B4-BE49-F238E27FC236}">
                <a16:creationId xmlns="" xmlns:a16="http://schemas.microsoft.com/office/drawing/2014/main" id="{C99C92FE-A906-A62A-D564-283FE37BBBF1}"/>
              </a:ext>
            </a:extLst>
          </p:cNvPr>
          <p:cNvSpPr txBox="1"/>
          <p:nvPr/>
        </p:nvSpPr>
        <p:spPr>
          <a:xfrm>
            <a:off x="5460313" y="5055039"/>
            <a:ext cx="306494" cy="369332"/>
          </a:xfrm>
          <a:prstGeom prst="rect">
            <a:avLst/>
          </a:prstGeom>
          <a:noFill/>
        </p:spPr>
        <p:txBody>
          <a:bodyPr wrap="none" rtlCol="0">
            <a:spAutoFit/>
          </a:bodyPr>
          <a:lstStyle/>
          <a:p>
            <a:r>
              <a:rPr lang="en-US" b="1">
                <a:solidFill>
                  <a:srgbClr val="FF0000"/>
                </a:solidFill>
              </a:rPr>
              <a:t>C</a:t>
            </a:r>
            <a:endParaRPr lang="en-US" b="1" dirty="0">
              <a:solidFill>
                <a:srgbClr val="FF0000"/>
              </a:solidFill>
            </a:endParaRPr>
          </a:p>
        </p:txBody>
      </p:sp>
      <p:sp>
        <p:nvSpPr>
          <p:cNvPr id="1805" name="TextBox 1804">
            <a:extLst>
              <a:ext uri="{FF2B5EF4-FFF2-40B4-BE49-F238E27FC236}">
                <a16:creationId xmlns="" xmlns:a16="http://schemas.microsoft.com/office/drawing/2014/main" id="{98FB9750-8EF3-D486-9B6D-27AEEBAC1C20}"/>
              </a:ext>
            </a:extLst>
          </p:cNvPr>
          <p:cNvSpPr txBox="1"/>
          <p:nvPr/>
        </p:nvSpPr>
        <p:spPr>
          <a:xfrm>
            <a:off x="5888095" y="5055444"/>
            <a:ext cx="330540" cy="369332"/>
          </a:xfrm>
          <a:prstGeom prst="rect">
            <a:avLst/>
          </a:prstGeom>
          <a:noFill/>
        </p:spPr>
        <p:txBody>
          <a:bodyPr wrap="none" rtlCol="0">
            <a:spAutoFit/>
          </a:bodyPr>
          <a:lstStyle/>
          <a:p>
            <a:r>
              <a:rPr lang="en-US" b="1"/>
              <a:t>H</a:t>
            </a:r>
            <a:endParaRPr lang="en-US" b="1" dirty="0"/>
          </a:p>
        </p:txBody>
      </p:sp>
      <p:sp>
        <p:nvSpPr>
          <p:cNvPr id="1814" name="TextBox 1813">
            <a:extLst>
              <a:ext uri="{FF2B5EF4-FFF2-40B4-BE49-F238E27FC236}">
                <a16:creationId xmlns="" xmlns:a16="http://schemas.microsoft.com/office/drawing/2014/main" id="{C3E769CC-8C65-D390-8B22-B04A4D543434}"/>
              </a:ext>
            </a:extLst>
          </p:cNvPr>
          <p:cNvSpPr txBox="1"/>
          <p:nvPr/>
        </p:nvSpPr>
        <p:spPr>
          <a:xfrm>
            <a:off x="5011273" y="5735452"/>
            <a:ext cx="324128" cy="369332"/>
          </a:xfrm>
          <a:prstGeom prst="rect">
            <a:avLst/>
          </a:prstGeom>
          <a:noFill/>
        </p:spPr>
        <p:txBody>
          <a:bodyPr wrap="none" rtlCol="0">
            <a:spAutoFit/>
          </a:bodyPr>
          <a:lstStyle/>
          <a:p>
            <a:r>
              <a:rPr lang="en-US" b="1"/>
              <a:t>Ả</a:t>
            </a:r>
            <a:endParaRPr lang="en-US" b="1" dirty="0"/>
          </a:p>
        </p:txBody>
      </p:sp>
      <p:sp>
        <p:nvSpPr>
          <p:cNvPr id="1815" name="TextBox 1814">
            <a:extLst>
              <a:ext uri="{FF2B5EF4-FFF2-40B4-BE49-F238E27FC236}">
                <a16:creationId xmlns="" xmlns:a16="http://schemas.microsoft.com/office/drawing/2014/main" id="{AC7684D7-4FE2-33CB-203B-2AF60A3EF800}"/>
              </a:ext>
            </a:extLst>
          </p:cNvPr>
          <p:cNvSpPr txBox="1"/>
          <p:nvPr/>
        </p:nvSpPr>
        <p:spPr>
          <a:xfrm>
            <a:off x="5494401" y="5717596"/>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1816" name="TextBox 1815">
            <a:extLst>
              <a:ext uri="{FF2B5EF4-FFF2-40B4-BE49-F238E27FC236}">
                <a16:creationId xmlns="" xmlns:a16="http://schemas.microsoft.com/office/drawing/2014/main" id="{BEF601FF-8EFC-9E44-14A6-E2E1840AD7CB}"/>
              </a:ext>
            </a:extLst>
          </p:cNvPr>
          <p:cNvSpPr txBox="1"/>
          <p:nvPr/>
        </p:nvSpPr>
        <p:spPr>
          <a:xfrm>
            <a:off x="5888750" y="5721973"/>
            <a:ext cx="332142" cy="369332"/>
          </a:xfrm>
          <a:prstGeom prst="rect">
            <a:avLst/>
          </a:prstGeom>
          <a:noFill/>
        </p:spPr>
        <p:txBody>
          <a:bodyPr wrap="none" rtlCol="0">
            <a:spAutoFit/>
          </a:bodyPr>
          <a:lstStyle/>
          <a:p>
            <a:r>
              <a:rPr lang="en-US" b="1"/>
              <a:t>Đ</a:t>
            </a:r>
            <a:endParaRPr lang="en-US" b="1" dirty="0"/>
          </a:p>
        </p:txBody>
      </p:sp>
      <p:sp>
        <p:nvSpPr>
          <p:cNvPr id="1829" name="TextBox 1828">
            <a:extLst>
              <a:ext uri="{FF2B5EF4-FFF2-40B4-BE49-F238E27FC236}">
                <a16:creationId xmlns="" xmlns:a16="http://schemas.microsoft.com/office/drawing/2014/main" id="{F5FA7779-0984-B345-720D-F0D35779BECF}"/>
              </a:ext>
            </a:extLst>
          </p:cNvPr>
          <p:cNvSpPr txBox="1"/>
          <p:nvPr/>
        </p:nvSpPr>
        <p:spPr>
          <a:xfrm>
            <a:off x="5452081" y="6052219"/>
            <a:ext cx="324128" cy="369332"/>
          </a:xfrm>
          <a:prstGeom prst="rect">
            <a:avLst/>
          </a:prstGeom>
          <a:noFill/>
        </p:spPr>
        <p:txBody>
          <a:bodyPr wrap="none" rtlCol="0">
            <a:spAutoFit/>
          </a:bodyPr>
          <a:lstStyle/>
          <a:p>
            <a:r>
              <a:rPr lang="en-US" b="1">
                <a:solidFill>
                  <a:srgbClr val="FF0000"/>
                </a:solidFill>
              </a:rPr>
              <a:t>A</a:t>
            </a:r>
            <a:endParaRPr lang="en-US" b="1" dirty="0">
              <a:solidFill>
                <a:srgbClr val="FF0000"/>
              </a:solidFill>
            </a:endParaRPr>
          </a:p>
        </p:txBody>
      </p:sp>
      <p:sp>
        <p:nvSpPr>
          <p:cNvPr id="1830" name="TextBox 1829">
            <a:extLst>
              <a:ext uri="{FF2B5EF4-FFF2-40B4-BE49-F238E27FC236}">
                <a16:creationId xmlns="" xmlns:a16="http://schemas.microsoft.com/office/drawing/2014/main" id="{9FE3F5E3-4E28-2FF2-3C5D-52AE44640684}"/>
              </a:ext>
            </a:extLst>
          </p:cNvPr>
          <p:cNvSpPr txBox="1"/>
          <p:nvPr/>
        </p:nvSpPr>
        <p:spPr>
          <a:xfrm>
            <a:off x="5885288" y="6053418"/>
            <a:ext cx="336952" cy="369332"/>
          </a:xfrm>
          <a:prstGeom prst="rect">
            <a:avLst/>
          </a:prstGeom>
          <a:noFill/>
        </p:spPr>
        <p:txBody>
          <a:bodyPr wrap="none" rtlCol="0">
            <a:spAutoFit/>
          </a:bodyPr>
          <a:lstStyle/>
          <a:p>
            <a:r>
              <a:rPr lang="en-US" b="1"/>
              <a:t>N</a:t>
            </a:r>
            <a:endParaRPr lang="en-US" b="1" dirty="0"/>
          </a:p>
        </p:txBody>
      </p:sp>
      <p:sp>
        <p:nvSpPr>
          <p:cNvPr id="1831" name="TextBox 1830">
            <a:extLst>
              <a:ext uri="{FF2B5EF4-FFF2-40B4-BE49-F238E27FC236}">
                <a16:creationId xmlns="" xmlns:a16="http://schemas.microsoft.com/office/drawing/2014/main" id="{F722DE4F-3AC4-C2D3-D0E2-C56CA1AC5226}"/>
              </a:ext>
            </a:extLst>
          </p:cNvPr>
          <p:cNvSpPr txBox="1"/>
          <p:nvPr/>
        </p:nvSpPr>
        <p:spPr>
          <a:xfrm>
            <a:off x="6326347" y="6054615"/>
            <a:ext cx="335348" cy="369332"/>
          </a:xfrm>
          <a:prstGeom prst="rect">
            <a:avLst/>
          </a:prstGeom>
          <a:noFill/>
        </p:spPr>
        <p:txBody>
          <a:bodyPr wrap="none" rtlCol="0">
            <a:spAutoFit/>
          </a:bodyPr>
          <a:lstStyle/>
          <a:p>
            <a:r>
              <a:rPr lang="en-US" b="1"/>
              <a:t>N</a:t>
            </a:r>
            <a:endParaRPr lang="en-US" b="1" dirty="0"/>
          </a:p>
        </p:txBody>
      </p:sp>
      <p:sp>
        <p:nvSpPr>
          <p:cNvPr id="1832" name="TextBox 1831">
            <a:extLst>
              <a:ext uri="{FF2B5EF4-FFF2-40B4-BE49-F238E27FC236}">
                <a16:creationId xmlns="" xmlns:a16="http://schemas.microsoft.com/office/drawing/2014/main" id="{D4E622D9-9A6D-8A47-CFCF-93F99D50EE8E}"/>
              </a:ext>
            </a:extLst>
          </p:cNvPr>
          <p:cNvSpPr txBox="1"/>
          <p:nvPr/>
        </p:nvSpPr>
        <p:spPr>
          <a:xfrm>
            <a:off x="6813572" y="6054229"/>
            <a:ext cx="245580" cy="369332"/>
          </a:xfrm>
          <a:prstGeom prst="rect">
            <a:avLst/>
          </a:prstGeom>
          <a:noFill/>
        </p:spPr>
        <p:txBody>
          <a:bodyPr wrap="none" rtlCol="0">
            <a:spAutoFit/>
          </a:bodyPr>
          <a:lstStyle/>
          <a:p>
            <a:r>
              <a:rPr lang="en-US" b="1"/>
              <a:t>I</a:t>
            </a:r>
            <a:endParaRPr lang="en-US" b="1" dirty="0"/>
          </a:p>
        </p:txBody>
      </p:sp>
      <p:sp>
        <p:nvSpPr>
          <p:cNvPr id="2" name="Rectangle 1">
            <a:extLst>
              <a:ext uri="{FF2B5EF4-FFF2-40B4-BE49-F238E27FC236}">
                <a16:creationId xmlns="" xmlns:a16="http://schemas.microsoft.com/office/drawing/2014/main" id="{84866BD1-4F66-6AF5-08D8-01E30D27CC73}"/>
              </a:ext>
            </a:extLst>
          </p:cNvPr>
          <p:cNvSpPr/>
          <p:nvPr/>
        </p:nvSpPr>
        <p:spPr>
          <a:xfrm>
            <a:off x="7191018" y="219094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Rectangle 11">
            <a:extLst>
              <a:ext uri="{FF2B5EF4-FFF2-40B4-BE49-F238E27FC236}">
                <a16:creationId xmlns="" xmlns:a16="http://schemas.microsoft.com/office/drawing/2014/main" id="{BDDD4667-ACEC-F0B0-491B-74CBED76B971}"/>
              </a:ext>
            </a:extLst>
          </p:cNvPr>
          <p:cNvSpPr/>
          <p:nvPr/>
        </p:nvSpPr>
        <p:spPr>
          <a:xfrm>
            <a:off x="6745128" y="219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 xmlns:a16="http://schemas.microsoft.com/office/drawing/2014/main" id="{3EE7BDC4-08DD-FFB5-C34D-02BAB27CB7BE}"/>
              </a:ext>
            </a:extLst>
          </p:cNvPr>
          <p:cNvSpPr txBox="1"/>
          <p:nvPr/>
        </p:nvSpPr>
        <p:spPr>
          <a:xfrm>
            <a:off x="6790005" y="2148923"/>
            <a:ext cx="282450" cy="369332"/>
          </a:xfrm>
          <a:prstGeom prst="rect">
            <a:avLst/>
          </a:prstGeom>
          <a:noFill/>
        </p:spPr>
        <p:txBody>
          <a:bodyPr wrap="none" rtlCol="0">
            <a:spAutoFit/>
          </a:bodyPr>
          <a:lstStyle/>
          <a:p>
            <a:r>
              <a:rPr lang="en-US" b="1"/>
              <a:t>L</a:t>
            </a:r>
            <a:endParaRPr lang="en-US" b="1" dirty="0"/>
          </a:p>
        </p:txBody>
      </p:sp>
      <p:sp>
        <p:nvSpPr>
          <p:cNvPr id="15" name="TextBox 14">
            <a:extLst>
              <a:ext uri="{FF2B5EF4-FFF2-40B4-BE49-F238E27FC236}">
                <a16:creationId xmlns="" xmlns:a16="http://schemas.microsoft.com/office/drawing/2014/main" id="{3235D6F7-D791-26E4-3758-DCE1E34203CE}"/>
              </a:ext>
            </a:extLst>
          </p:cNvPr>
          <p:cNvSpPr txBox="1"/>
          <p:nvPr/>
        </p:nvSpPr>
        <p:spPr>
          <a:xfrm>
            <a:off x="7257331" y="2145748"/>
            <a:ext cx="245580" cy="369332"/>
          </a:xfrm>
          <a:prstGeom prst="rect">
            <a:avLst/>
          </a:prstGeom>
          <a:noFill/>
        </p:spPr>
        <p:txBody>
          <a:bodyPr wrap="none" rtlCol="0">
            <a:spAutoFit/>
          </a:bodyPr>
          <a:lstStyle/>
          <a:p>
            <a:r>
              <a:rPr lang="en-US" b="1"/>
              <a:t>I</a:t>
            </a:r>
            <a:endParaRPr lang="en-US" b="1" dirty="0"/>
          </a:p>
        </p:txBody>
      </p:sp>
      <p:sp>
        <p:nvSpPr>
          <p:cNvPr id="27" name="TextBox 26">
            <a:extLst>
              <a:ext uri="{FF2B5EF4-FFF2-40B4-BE49-F238E27FC236}">
                <a16:creationId xmlns="" xmlns:a16="http://schemas.microsoft.com/office/drawing/2014/main" id="{FB3C1C70-93EB-4BC3-0E44-FCF305A69085}"/>
              </a:ext>
            </a:extLst>
          </p:cNvPr>
          <p:cNvSpPr txBox="1"/>
          <p:nvPr/>
        </p:nvSpPr>
        <p:spPr>
          <a:xfrm>
            <a:off x="5044777" y="2150677"/>
            <a:ext cx="245580" cy="369332"/>
          </a:xfrm>
          <a:prstGeom prst="rect">
            <a:avLst/>
          </a:prstGeom>
          <a:noFill/>
        </p:spPr>
        <p:txBody>
          <a:bodyPr wrap="none" rtlCol="0">
            <a:spAutoFit/>
          </a:bodyPr>
          <a:lstStyle/>
          <a:p>
            <a:r>
              <a:rPr lang="en-US" b="1"/>
              <a:t>I</a:t>
            </a:r>
            <a:endParaRPr lang="en-US" b="1" dirty="0"/>
          </a:p>
        </p:txBody>
      </p:sp>
      <p:sp>
        <p:nvSpPr>
          <p:cNvPr id="28" name="TextBox 27">
            <a:extLst>
              <a:ext uri="{FF2B5EF4-FFF2-40B4-BE49-F238E27FC236}">
                <a16:creationId xmlns="" xmlns:a16="http://schemas.microsoft.com/office/drawing/2014/main" id="{4F9A83BA-1E99-791C-DB3B-822DE83F5895}"/>
              </a:ext>
            </a:extLst>
          </p:cNvPr>
          <p:cNvSpPr txBox="1"/>
          <p:nvPr/>
        </p:nvSpPr>
        <p:spPr>
          <a:xfrm>
            <a:off x="5464650" y="2161101"/>
            <a:ext cx="296876" cy="369332"/>
          </a:xfrm>
          <a:prstGeom prst="rect">
            <a:avLst/>
          </a:prstGeom>
          <a:noFill/>
        </p:spPr>
        <p:txBody>
          <a:bodyPr wrap="none" rtlCol="0">
            <a:spAutoFit/>
          </a:bodyPr>
          <a:lstStyle/>
          <a:p>
            <a:r>
              <a:rPr lang="en-US" b="1">
                <a:solidFill>
                  <a:srgbClr val="FF0000"/>
                </a:solidFill>
              </a:rPr>
              <a:t>Ê</a:t>
            </a:r>
            <a:endParaRPr lang="en-US" b="1" dirty="0">
              <a:solidFill>
                <a:srgbClr val="FF0000"/>
              </a:solidFill>
            </a:endParaRPr>
          </a:p>
        </p:txBody>
      </p:sp>
      <p:sp>
        <p:nvSpPr>
          <p:cNvPr id="35" name="TextBox 34">
            <a:extLst>
              <a:ext uri="{FF2B5EF4-FFF2-40B4-BE49-F238E27FC236}">
                <a16:creationId xmlns="" xmlns:a16="http://schemas.microsoft.com/office/drawing/2014/main" id="{18C6D406-095A-EBE4-0B72-A65D03E95C1B}"/>
              </a:ext>
            </a:extLst>
          </p:cNvPr>
          <p:cNvSpPr txBox="1"/>
          <p:nvPr/>
        </p:nvSpPr>
        <p:spPr>
          <a:xfrm>
            <a:off x="6329247" y="2147502"/>
            <a:ext cx="332142" cy="369332"/>
          </a:xfrm>
          <a:prstGeom prst="rect">
            <a:avLst/>
          </a:prstGeom>
          <a:noFill/>
        </p:spPr>
        <p:txBody>
          <a:bodyPr wrap="none" rtlCol="0">
            <a:spAutoFit/>
          </a:bodyPr>
          <a:lstStyle/>
          <a:p>
            <a:r>
              <a:rPr lang="en-US" b="1"/>
              <a:t>G</a:t>
            </a:r>
            <a:endParaRPr lang="en-US" b="1" dirty="0"/>
          </a:p>
        </p:txBody>
      </p:sp>
      <p:sp>
        <p:nvSpPr>
          <p:cNvPr id="36" name="TextBox 35">
            <a:extLst>
              <a:ext uri="{FF2B5EF4-FFF2-40B4-BE49-F238E27FC236}">
                <a16:creationId xmlns="" xmlns:a16="http://schemas.microsoft.com/office/drawing/2014/main" id="{693054B8-BE5C-0578-A27A-0778174BECC4}"/>
              </a:ext>
            </a:extLst>
          </p:cNvPr>
          <p:cNvSpPr txBox="1"/>
          <p:nvPr/>
        </p:nvSpPr>
        <p:spPr>
          <a:xfrm>
            <a:off x="5886750" y="2153852"/>
            <a:ext cx="336952" cy="369332"/>
          </a:xfrm>
          <a:prstGeom prst="rect">
            <a:avLst/>
          </a:prstGeom>
          <a:noFill/>
        </p:spPr>
        <p:txBody>
          <a:bodyPr wrap="none" rtlCol="0">
            <a:spAutoFit/>
          </a:bodyPr>
          <a:lstStyle/>
          <a:p>
            <a:r>
              <a:rPr lang="en-US" b="1"/>
              <a:t>N</a:t>
            </a:r>
            <a:endParaRPr lang="en-US" b="1" dirty="0"/>
          </a:p>
        </p:txBody>
      </p:sp>
      <p:pic>
        <p:nvPicPr>
          <p:cNvPr id="23" name="Picture 22" descr="A colorful kite with a black background&#10;&#10;Description automatically generated">
            <a:extLst>
              <a:ext uri="{FF2B5EF4-FFF2-40B4-BE49-F238E27FC236}">
                <a16:creationId xmlns="" xmlns:a16="http://schemas.microsoft.com/office/drawing/2014/main" id="{D7003F17-C5E6-5AA7-1585-D9BDA51317F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94411" y="568823"/>
            <a:ext cx="688571" cy="688571"/>
          </a:xfrm>
          <a:prstGeom prst="rect">
            <a:avLst/>
          </a:prstGeom>
          <a:ln>
            <a:noFill/>
          </a:ln>
          <a:effectLst>
            <a:glow rad="12700">
              <a:schemeClr val="bg1">
                <a:alpha val="60000"/>
              </a:schemeClr>
            </a:glow>
          </a:effectLst>
        </p:spPr>
      </p:pic>
      <p:pic>
        <p:nvPicPr>
          <p:cNvPr id="8" name="Picture 7" descr="A black and blue logo&#10;&#10;Description automatically generated">
            <a:extLst>
              <a:ext uri="{FF2B5EF4-FFF2-40B4-BE49-F238E27FC236}">
                <a16:creationId xmlns="" xmlns:a16="http://schemas.microsoft.com/office/drawing/2014/main" id="{E8A67EBE-8938-264E-D6FA-868A6BE5A46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a:ln>
            <a:noFill/>
          </a:ln>
        </p:spPr>
      </p:pic>
      <p:sp>
        <p:nvSpPr>
          <p:cNvPr id="13" name="Rectangle 12">
            <a:extLst>
              <a:ext uri="{FF2B5EF4-FFF2-40B4-BE49-F238E27FC236}">
                <a16:creationId xmlns="" xmlns:a16="http://schemas.microsoft.com/office/drawing/2014/main" id="{65097BFC-A165-8A25-B18C-EF4C0BB72340}"/>
              </a:ext>
            </a:extLst>
          </p:cNvPr>
          <p:cNvSpPr/>
          <p:nvPr/>
        </p:nvSpPr>
        <p:spPr>
          <a:xfrm>
            <a:off x="7190689" y="155282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 xmlns:a16="http://schemas.microsoft.com/office/drawing/2014/main" id="{67814CF9-8E40-65EB-895A-F60EA7F210A7}"/>
              </a:ext>
            </a:extLst>
          </p:cNvPr>
          <p:cNvSpPr/>
          <p:nvPr/>
        </p:nvSpPr>
        <p:spPr>
          <a:xfrm>
            <a:off x="7633899" y="155282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 xmlns:a16="http://schemas.microsoft.com/office/drawing/2014/main" id="{6BEF5434-91B8-7608-13AA-4D8C6F4FE6AD}"/>
              </a:ext>
            </a:extLst>
          </p:cNvPr>
          <p:cNvSpPr txBox="1"/>
          <p:nvPr/>
        </p:nvSpPr>
        <p:spPr>
          <a:xfrm>
            <a:off x="7213185" y="1510142"/>
            <a:ext cx="330540" cy="369332"/>
          </a:xfrm>
          <a:prstGeom prst="rect">
            <a:avLst/>
          </a:prstGeom>
          <a:noFill/>
        </p:spPr>
        <p:txBody>
          <a:bodyPr wrap="none" rtlCol="0">
            <a:spAutoFit/>
          </a:bodyPr>
          <a:lstStyle/>
          <a:p>
            <a:r>
              <a:rPr lang="en-US" b="1"/>
              <a:t>H</a:t>
            </a:r>
            <a:endParaRPr lang="en-US" b="1" dirty="0"/>
          </a:p>
        </p:txBody>
      </p:sp>
      <p:sp>
        <p:nvSpPr>
          <p:cNvPr id="29" name="TextBox 28">
            <a:extLst>
              <a:ext uri="{FF2B5EF4-FFF2-40B4-BE49-F238E27FC236}">
                <a16:creationId xmlns="" xmlns:a16="http://schemas.microsoft.com/office/drawing/2014/main" id="{A04332C0-22F0-19E0-3F9A-6C66A3418EB7}"/>
              </a:ext>
            </a:extLst>
          </p:cNvPr>
          <p:cNvSpPr txBox="1"/>
          <p:nvPr/>
        </p:nvSpPr>
        <p:spPr>
          <a:xfrm>
            <a:off x="7657332" y="1519668"/>
            <a:ext cx="324128" cy="369332"/>
          </a:xfrm>
          <a:prstGeom prst="rect">
            <a:avLst/>
          </a:prstGeom>
          <a:noFill/>
        </p:spPr>
        <p:txBody>
          <a:bodyPr wrap="none" rtlCol="0">
            <a:spAutoFit/>
          </a:bodyPr>
          <a:lstStyle/>
          <a:p>
            <a:r>
              <a:rPr lang="en-US" b="1"/>
              <a:t>Ả</a:t>
            </a:r>
            <a:endParaRPr lang="en-US" b="1" dirty="0"/>
          </a:p>
        </p:txBody>
      </p:sp>
      <p:sp>
        <p:nvSpPr>
          <p:cNvPr id="41" name="TextBox 40">
            <a:extLst>
              <a:ext uri="{FF2B5EF4-FFF2-40B4-BE49-F238E27FC236}">
                <a16:creationId xmlns="" xmlns:a16="http://schemas.microsoft.com/office/drawing/2014/main" id="{BC3A66C5-F62E-21F8-471E-7BB280D88AC6}"/>
              </a:ext>
            </a:extLst>
          </p:cNvPr>
          <p:cNvSpPr txBox="1"/>
          <p:nvPr/>
        </p:nvSpPr>
        <p:spPr>
          <a:xfrm>
            <a:off x="8105195" y="1507762"/>
            <a:ext cx="311304" cy="369332"/>
          </a:xfrm>
          <a:prstGeom prst="rect">
            <a:avLst/>
          </a:prstGeom>
          <a:noFill/>
        </p:spPr>
        <p:txBody>
          <a:bodyPr wrap="none" rtlCol="0">
            <a:spAutoFit/>
          </a:bodyPr>
          <a:lstStyle/>
          <a:p>
            <a:r>
              <a:rPr lang="en-US" b="1"/>
              <a:t>X</a:t>
            </a:r>
            <a:endParaRPr lang="en-US" b="1" dirty="0"/>
          </a:p>
        </p:txBody>
      </p:sp>
      <p:sp>
        <p:nvSpPr>
          <p:cNvPr id="1866" name="Rectangle 1865">
            <a:extLst>
              <a:ext uri="{FF2B5EF4-FFF2-40B4-BE49-F238E27FC236}">
                <a16:creationId xmlns="" xmlns:a16="http://schemas.microsoft.com/office/drawing/2014/main" id="{A109E12C-BE90-EEE3-D231-B95A29D10961}"/>
              </a:ext>
            </a:extLst>
          </p:cNvPr>
          <p:cNvSpPr/>
          <p:nvPr/>
        </p:nvSpPr>
        <p:spPr>
          <a:xfrm>
            <a:off x="4097281" y="188227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Rectangle 1866">
            <a:extLst>
              <a:ext uri="{FF2B5EF4-FFF2-40B4-BE49-F238E27FC236}">
                <a16:creationId xmlns="" xmlns:a16="http://schemas.microsoft.com/office/drawing/2014/main" id="{851E89C7-F8D3-18E9-37D8-8AF9DB493C46}"/>
              </a:ext>
            </a:extLst>
          </p:cNvPr>
          <p:cNvSpPr/>
          <p:nvPr/>
        </p:nvSpPr>
        <p:spPr>
          <a:xfrm>
            <a:off x="4540491" y="18822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Rectangle 1870">
            <a:extLst>
              <a:ext uri="{FF2B5EF4-FFF2-40B4-BE49-F238E27FC236}">
                <a16:creationId xmlns="" xmlns:a16="http://schemas.microsoft.com/office/drawing/2014/main" id="{F5E31131-E6A8-301F-1938-A983413415AD}"/>
              </a:ext>
            </a:extLst>
          </p:cNvPr>
          <p:cNvSpPr/>
          <p:nvPr/>
        </p:nvSpPr>
        <p:spPr>
          <a:xfrm>
            <a:off x="3654071" y="18821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 xmlns:a16="http://schemas.microsoft.com/office/drawing/2014/main" id="{A78DED36-0E1C-ED7B-FF82-ED34A00F174B}"/>
              </a:ext>
            </a:extLst>
          </p:cNvPr>
          <p:cNvSpPr txBox="1"/>
          <p:nvPr/>
        </p:nvSpPr>
        <p:spPr>
          <a:xfrm>
            <a:off x="3675918" y="1836312"/>
            <a:ext cx="332142" cy="369332"/>
          </a:xfrm>
          <a:prstGeom prst="rect">
            <a:avLst/>
          </a:prstGeom>
          <a:noFill/>
        </p:spPr>
        <p:txBody>
          <a:bodyPr wrap="none" rtlCol="0">
            <a:spAutoFit/>
          </a:bodyPr>
          <a:lstStyle/>
          <a:p>
            <a:r>
              <a:rPr lang="en-US" b="1"/>
              <a:t>Đ</a:t>
            </a:r>
            <a:endParaRPr lang="en-US" b="1" dirty="0"/>
          </a:p>
        </p:txBody>
      </p:sp>
      <p:sp>
        <p:nvSpPr>
          <p:cNvPr id="1874" name="TextBox 1873">
            <a:extLst>
              <a:ext uri="{FF2B5EF4-FFF2-40B4-BE49-F238E27FC236}">
                <a16:creationId xmlns="" xmlns:a16="http://schemas.microsoft.com/office/drawing/2014/main" id="{EE9F0D0B-8F3F-8D7C-A7E0-9F7B04BD3590}"/>
              </a:ext>
            </a:extLst>
          </p:cNvPr>
          <p:cNvSpPr txBox="1"/>
          <p:nvPr/>
        </p:nvSpPr>
        <p:spPr>
          <a:xfrm>
            <a:off x="4122196" y="1848219"/>
            <a:ext cx="324128" cy="369332"/>
          </a:xfrm>
          <a:prstGeom prst="rect">
            <a:avLst/>
          </a:prstGeom>
          <a:noFill/>
        </p:spPr>
        <p:txBody>
          <a:bodyPr wrap="none" rtlCol="0">
            <a:spAutoFit/>
          </a:bodyPr>
          <a:lstStyle/>
          <a:p>
            <a:r>
              <a:rPr lang="en-US" b="1"/>
              <a:t>Ấ</a:t>
            </a:r>
            <a:endParaRPr lang="en-US" b="1" dirty="0"/>
          </a:p>
        </p:txBody>
      </p:sp>
      <p:sp>
        <p:nvSpPr>
          <p:cNvPr id="1875" name="TextBox 1874">
            <a:extLst>
              <a:ext uri="{FF2B5EF4-FFF2-40B4-BE49-F238E27FC236}">
                <a16:creationId xmlns="" xmlns:a16="http://schemas.microsoft.com/office/drawing/2014/main" id="{1CEE758D-F87A-5330-D94C-DC5E86B8AEEC}"/>
              </a:ext>
            </a:extLst>
          </p:cNvPr>
          <p:cNvSpPr txBox="1"/>
          <p:nvPr/>
        </p:nvSpPr>
        <p:spPr>
          <a:xfrm>
            <a:off x="4574813" y="1841869"/>
            <a:ext cx="298480" cy="369332"/>
          </a:xfrm>
          <a:prstGeom prst="rect">
            <a:avLst/>
          </a:prstGeom>
          <a:noFill/>
        </p:spPr>
        <p:txBody>
          <a:bodyPr wrap="none" rtlCol="0">
            <a:spAutoFit/>
          </a:bodyPr>
          <a:lstStyle/>
          <a:p>
            <a:r>
              <a:rPr lang="en-US" b="1"/>
              <a:t>T</a:t>
            </a:r>
            <a:endParaRPr lang="en-US" b="1" dirty="0"/>
          </a:p>
        </p:txBody>
      </p:sp>
      <p:sp>
        <p:nvSpPr>
          <p:cNvPr id="1876" name="Rectangle 1875">
            <a:extLst>
              <a:ext uri="{FF2B5EF4-FFF2-40B4-BE49-F238E27FC236}">
                <a16:creationId xmlns="" xmlns:a16="http://schemas.microsoft.com/office/drawing/2014/main" id="{2E3B816C-29A2-AD85-55B0-C8BB972FA73C}"/>
              </a:ext>
            </a:extLst>
          </p:cNvPr>
          <p:cNvSpPr/>
          <p:nvPr/>
        </p:nvSpPr>
        <p:spPr>
          <a:xfrm>
            <a:off x="4095983" y="250649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Rectangle 1876">
            <a:extLst>
              <a:ext uri="{FF2B5EF4-FFF2-40B4-BE49-F238E27FC236}">
                <a16:creationId xmlns="" xmlns:a16="http://schemas.microsoft.com/office/drawing/2014/main" id="{ADBDF3C8-7A34-4403-9EDE-BBE7522BCB70}"/>
              </a:ext>
            </a:extLst>
          </p:cNvPr>
          <p:cNvSpPr/>
          <p:nvPr/>
        </p:nvSpPr>
        <p:spPr>
          <a:xfrm>
            <a:off x="4539193" y="25064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8" name="Rectangle 1877">
            <a:extLst>
              <a:ext uri="{FF2B5EF4-FFF2-40B4-BE49-F238E27FC236}">
                <a16:creationId xmlns="" xmlns:a16="http://schemas.microsoft.com/office/drawing/2014/main" id="{6955C648-C612-FE05-DFF5-F239FA860E48}"/>
              </a:ext>
            </a:extLst>
          </p:cNvPr>
          <p:cNvSpPr/>
          <p:nvPr/>
        </p:nvSpPr>
        <p:spPr>
          <a:xfrm>
            <a:off x="6304844" y="250251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9" name="TextBox 1878">
            <a:extLst>
              <a:ext uri="{FF2B5EF4-FFF2-40B4-BE49-F238E27FC236}">
                <a16:creationId xmlns="" xmlns:a16="http://schemas.microsoft.com/office/drawing/2014/main" id="{43C3C3F9-E2CB-8C94-764C-8A992C02EF18}"/>
              </a:ext>
            </a:extLst>
          </p:cNvPr>
          <p:cNvSpPr txBox="1"/>
          <p:nvPr/>
        </p:nvSpPr>
        <p:spPr>
          <a:xfrm>
            <a:off x="6340658" y="2451110"/>
            <a:ext cx="296876" cy="369332"/>
          </a:xfrm>
          <a:prstGeom prst="rect">
            <a:avLst/>
          </a:prstGeom>
          <a:noFill/>
        </p:spPr>
        <p:txBody>
          <a:bodyPr wrap="none" rtlCol="0">
            <a:spAutoFit/>
          </a:bodyPr>
          <a:lstStyle/>
          <a:p>
            <a:r>
              <a:rPr lang="en-US" b="1"/>
              <a:t>Ẹ</a:t>
            </a:r>
            <a:endParaRPr lang="en-US" b="1" dirty="0"/>
          </a:p>
        </p:txBody>
      </p:sp>
      <p:sp>
        <p:nvSpPr>
          <p:cNvPr id="1880" name="TextBox 1879">
            <a:extLst>
              <a:ext uri="{FF2B5EF4-FFF2-40B4-BE49-F238E27FC236}">
                <a16:creationId xmlns="" xmlns:a16="http://schemas.microsoft.com/office/drawing/2014/main" id="{CAE43AD3-8C60-1874-BB83-F301BE30134D}"/>
              </a:ext>
            </a:extLst>
          </p:cNvPr>
          <p:cNvSpPr txBox="1"/>
          <p:nvPr/>
        </p:nvSpPr>
        <p:spPr>
          <a:xfrm>
            <a:off x="4135822" y="2455606"/>
            <a:ext cx="298480" cy="369332"/>
          </a:xfrm>
          <a:prstGeom prst="rect">
            <a:avLst/>
          </a:prstGeom>
          <a:noFill/>
        </p:spPr>
        <p:txBody>
          <a:bodyPr wrap="none" rtlCol="0">
            <a:spAutoFit/>
          </a:bodyPr>
          <a:lstStyle/>
          <a:p>
            <a:r>
              <a:rPr lang="en-US" b="1"/>
              <a:t>T</a:t>
            </a:r>
            <a:endParaRPr lang="en-US" b="1" dirty="0"/>
          </a:p>
        </p:txBody>
      </p:sp>
      <p:sp>
        <p:nvSpPr>
          <p:cNvPr id="1881" name="TextBox 1880">
            <a:extLst>
              <a:ext uri="{FF2B5EF4-FFF2-40B4-BE49-F238E27FC236}">
                <a16:creationId xmlns="" xmlns:a16="http://schemas.microsoft.com/office/drawing/2014/main" id="{91463932-363E-10C1-E861-3DE3346C2BB5}"/>
              </a:ext>
            </a:extLst>
          </p:cNvPr>
          <p:cNvSpPr txBox="1"/>
          <p:nvPr/>
        </p:nvSpPr>
        <p:spPr>
          <a:xfrm>
            <a:off x="4556848" y="2453384"/>
            <a:ext cx="340158" cy="369332"/>
          </a:xfrm>
          <a:prstGeom prst="rect">
            <a:avLst/>
          </a:prstGeom>
          <a:noFill/>
        </p:spPr>
        <p:txBody>
          <a:bodyPr wrap="none" rtlCol="0">
            <a:spAutoFit/>
          </a:bodyPr>
          <a:lstStyle/>
          <a:p>
            <a:r>
              <a:rPr lang="en-US" b="1"/>
              <a:t>O</a:t>
            </a:r>
            <a:endParaRPr lang="en-US" b="1" dirty="0"/>
          </a:p>
        </p:txBody>
      </p:sp>
      <p:sp>
        <p:nvSpPr>
          <p:cNvPr id="1882" name="Rectangle 1881">
            <a:extLst>
              <a:ext uri="{FF2B5EF4-FFF2-40B4-BE49-F238E27FC236}">
                <a16:creationId xmlns="" xmlns:a16="http://schemas.microsoft.com/office/drawing/2014/main" id="{EC95A13F-84E3-B002-330F-F28D28C48E1A}"/>
              </a:ext>
            </a:extLst>
          </p:cNvPr>
          <p:cNvSpPr/>
          <p:nvPr/>
        </p:nvSpPr>
        <p:spPr>
          <a:xfrm>
            <a:off x="4542756" y="34746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TextBox 1882">
            <a:extLst>
              <a:ext uri="{FF2B5EF4-FFF2-40B4-BE49-F238E27FC236}">
                <a16:creationId xmlns="" xmlns:a16="http://schemas.microsoft.com/office/drawing/2014/main" id="{F04BE56F-E852-44E2-763E-881ACC7D1A90}"/>
              </a:ext>
            </a:extLst>
          </p:cNvPr>
          <p:cNvSpPr txBox="1"/>
          <p:nvPr/>
        </p:nvSpPr>
        <p:spPr>
          <a:xfrm>
            <a:off x="4563220" y="3427633"/>
            <a:ext cx="332142" cy="369332"/>
          </a:xfrm>
          <a:prstGeom prst="rect">
            <a:avLst/>
          </a:prstGeom>
          <a:noFill/>
        </p:spPr>
        <p:txBody>
          <a:bodyPr wrap="none" rtlCol="0">
            <a:spAutoFit/>
          </a:bodyPr>
          <a:lstStyle/>
          <a:p>
            <a:r>
              <a:rPr lang="en-US" b="1"/>
              <a:t>G</a:t>
            </a:r>
            <a:endParaRPr lang="en-US" b="1" dirty="0"/>
          </a:p>
        </p:txBody>
      </p:sp>
      <p:sp>
        <p:nvSpPr>
          <p:cNvPr id="1884" name="Rectangle 1883">
            <a:extLst>
              <a:ext uri="{FF2B5EF4-FFF2-40B4-BE49-F238E27FC236}">
                <a16:creationId xmlns="" xmlns:a16="http://schemas.microsoft.com/office/drawing/2014/main" id="{A2C34C78-2DBE-85FE-8043-4C1FF9956D67}"/>
              </a:ext>
            </a:extLst>
          </p:cNvPr>
          <p:cNvSpPr/>
          <p:nvPr/>
        </p:nvSpPr>
        <p:spPr>
          <a:xfrm>
            <a:off x="5867822" y="3790005"/>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5" name="Rectangle 1884">
            <a:extLst>
              <a:ext uri="{FF2B5EF4-FFF2-40B4-BE49-F238E27FC236}">
                <a16:creationId xmlns="" xmlns:a16="http://schemas.microsoft.com/office/drawing/2014/main" id="{60461FC2-8434-7300-CE06-670EF9EC1E11}"/>
              </a:ext>
            </a:extLst>
          </p:cNvPr>
          <p:cNvSpPr/>
          <p:nvPr/>
        </p:nvSpPr>
        <p:spPr>
          <a:xfrm>
            <a:off x="6311032" y="37900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6" name="TextBox 1895">
            <a:extLst>
              <a:ext uri="{FF2B5EF4-FFF2-40B4-BE49-F238E27FC236}">
                <a16:creationId xmlns="" xmlns:a16="http://schemas.microsoft.com/office/drawing/2014/main" id="{C9178A1D-CF39-4483-476D-855555AFDCD0}"/>
              </a:ext>
            </a:extLst>
          </p:cNvPr>
          <p:cNvSpPr txBox="1"/>
          <p:nvPr/>
        </p:nvSpPr>
        <p:spPr>
          <a:xfrm>
            <a:off x="5903849" y="3751180"/>
            <a:ext cx="296876" cy="369332"/>
          </a:xfrm>
          <a:prstGeom prst="rect">
            <a:avLst/>
          </a:prstGeom>
          <a:noFill/>
        </p:spPr>
        <p:txBody>
          <a:bodyPr wrap="none" rtlCol="0">
            <a:spAutoFit/>
          </a:bodyPr>
          <a:lstStyle/>
          <a:p>
            <a:r>
              <a:rPr lang="en-US" b="1"/>
              <a:t>Ề</a:t>
            </a:r>
            <a:endParaRPr lang="en-US" b="1" dirty="0"/>
          </a:p>
        </p:txBody>
      </p:sp>
      <p:sp>
        <p:nvSpPr>
          <p:cNvPr id="1897" name="TextBox 1896">
            <a:extLst>
              <a:ext uri="{FF2B5EF4-FFF2-40B4-BE49-F238E27FC236}">
                <a16:creationId xmlns="" xmlns:a16="http://schemas.microsoft.com/office/drawing/2014/main" id="{C41417F1-E335-1EE2-F2FF-CCA335F6F3ED}"/>
              </a:ext>
            </a:extLst>
          </p:cNvPr>
          <p:cNvSpPr txBox="1"/>
          <p:nvPr/>
        </p:nvSpPr>
        <p:spPr>
          <a:xfrm>
            <a:off x="6331064" y="3739276"/>
            <a:ext cx="335348" cy="369332"/>
          </a:xfrm>
          <a:prstGeom prst="rect">
            <a:avLst/>
          </a:prstGeom>
          <a:noFill/>
        </p:spPr>
        <p:txBody>
          <a:bodyPr wrap="none" rtlCol="0">
            <a:spAutoFit/>
          </a:bodyPr>
          <a:lstStyle/>
          <a:p>
            <a:r>
              <a:rPr lang="en-US" b="1"/>
              <a:t>U</a:t>
            </a:r>
            <a:endParaRPr lang="en-US" b="1" dirty="0"/>
          </a:p>
        </p:txBody>
      </p:sp>
      <p:sp>
        <p:nvSpPr>
          <p:cNvPr id="1898" name="Rectangle 1897">
            <a:extLst>
              <a:ext uri="{FF2B5EF4-FFF2-40B4-BE49-F238E27FC236}">
                <a16:creationId xmlns="" xmlns:a16="http://schemas.microsoft.com/office/drawing/2014/main" id="{81030F53-BE74-11F2-2264-3DA80FC408A1}"/>
              </a:ext>
            </a:extLst>
          </p:cNvPr>
          <p:cNvSpPr/>
          <p:nvPr/>
        </p:nvSpPr>
        <p:spPr>
          <a:xfrm>
            <a:off x="6771232" y="3790059"/>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Rectangle 1898">
            <a:extLst>
              <a:ext uri="{FF2B5EF4-FFF2-40B4-BE49-F238E27FC236}">
                <a16:creationId xmlns="" xmlns:a16="http://schemas.microsoft.com/office/drawing/2014/main" id="{A20F9D85-F206-F294-9157-4E1FCA28BF10}"/>
              </a:ext>
            </a:extLst>
          </p:cNvPr>
          <p:cNvSpPr/>
          <p:nvPr/>
        </p:nvSpPr>
        <p:spPr>
          <a:xfrm>
            <a:off x="7214442" y="37900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TextBox 1899">
            <a:extLst>
              <a:ext uri="{FF2B5EF4-FFF2-40B4-BE49-F238E27FC236}">
                <a16:creationId xmlns="" xmlns:a16="http://schemas.microsoft.com/office/drawing/2014/main" id="{F71EC22F-EB97-38B0-9386-1ECF635390D8}"/>
              </a:ext>
            </a:extLst>
          </p:cNvPr>
          <p:cNvSpPr txBox="1"/>
          <p:nvPr/>
        </p:nvSpPr>
        <p:spPr>
          <a:xfrm>
            <a:off x="6776305" y="3740125"/>
            <a:ext cx="360996" cy="369332"/>
          </a:xfrm>
          <a:prstGeom prst="rect">
            <a:avLst/>
          </a:prstGeom>
          <a:noFill/>
        </p:spPr>
        <p:txBody>
          <a:bodyPr wrap="none" rtlCol="0">
            <a:spAutoFit/>
          </a:bodyPr>
          <a:lstStyle/>
          <a:p>
            <a:r>
              <a:rPr lang="en-US" b="1"/>
              <a:t>Ư</a:t>
            </a:r>
            <a:endParaRPr lang="en-US" b="1" dirty="0"/>
          </a:p>
        </p:txBody>
      </p:sp>
      <p:sp>
        <p:nvSpPr>
          <p:cNvPr id="1901" name="TextBox 1900">
            <a:extLst>
              <a:ext uri="{FF2B5EF4-FFF2-40B4-BE49-F238E27FC236}">
                <a16:creationId xmlns="" xmlns:a16="http://schemas.microsoft.com/office/drawing/2014/main" id="{48EC4B85-A07F-125C-0902-E724E7AE2D18}"/>
              </a:ext>
            </a:extLst>
          </p:cNvPr>
          <p:cNvSpPr txBox="1"/>
          <p:nvPr/>
        </p:nvSpPr>
        <p:spPr>
          <a:xfrm>
            <a:off x="7229714" y="3749649"/>
            <a:ext cx="344966" cy="369332"/>
          </a:xfrm>
          <a:prstGeom prst="rect">
            <a:avLst/>
          </a:prstGeom>
          <a:noFill/>
        </p:spPr>
        <p:txBody>
          <a:bodyPr wrap="none" rtlCol="0">
            <a:spAutoFit/>
          </a:bodyPr>
          <a:lstStyle/>
          <a:p>
            <a:r>
              <a:rPr lang="en-US" b="1"/>
              <a:t>Ớ</a:t>
            </a:r>
            <a:endParaRPr lang="en-US" b="1" dirty="0"/>
          </a:p>
        </p:txBody>
      </p:sp>
      <p:sp>
        <p:nvSpPr>
          <p:cNvPr id="1862" name="Rectangle 1861">
            <a:extLst>
              <a:ext uri="{FF2B5EF4-FFF2-40B4-BE49-F238E27FC236}">
                <a16:creationId xmlns="" xmlns:a16="http://schemas.microsoft.com/office/drawing/2014/main" id="{541D1E1E-7132-DCB7-0EA6-37DAA7DF8A74}"/>
              </a:ext>
            </a:extLst>
          </p:cNvPr>
          <p:cNvSpPr/>
          <p:nvPr/>
        </p:nvSpPr>
        <p:spPr>
          <a:xfrm>
            <a:off x="6308211" y="51073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Rectangle 1862">
            <a:extLst>
              <a:ext uri="{FF2B5EF4-FFF2-40B4-BE49-F238E27FC236}">
                <a16:creationId xmlns="" xmlns:a16="http://schemas.microsoft.com/office/drawing/2014/main" id="{236BE4EF-EAFE-DE6F-4433-B5B86BD317A6}"/>
              </a:ext>
            </a:extLst>
          </p:cNvPr>
          <p:cNvSpPr/>
          <p:nvPr/>
        </p:nvSpPr>
        <p:spPr>
          <a:xfrm>
            <a:off x="6748158" y="51073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4" name="TextBox 1863">
            <a:extLst>
              <a:ext uri="{FF2B5EF4-FFF2-40B4-BE49-F238E27FC236}">
                <a16:creationId xmlns="" xmlns:a16="http://schemas.microsoft.com/office/drawing/2014/main" id="{730DBFA6-96B9-3DC9-550F-2A5188FAA1C1}"/>
              </a:ext>
            </a:extLst>
          </p:cNvPr>
          <p:cNvSpPr txBox="1"/>
          <p:nvPr/>
        </p:nvSpPr>
        <p:spPr>
          <a:xfrm>
            <a:off x="6326787" y="5051056"/>
            <a:ext cx="332142" cy="369332"/>
          </a:xfrm>
          <a:prstGeom prst="rect">
            <a:avLst/>
          </a:prstGeom>
          <a:noFill/>
        </p:spPr>
        <p:txBody>
          <a:bodyPr wrap="none" rtlCol="0">
            <a:spAutoFit/>
          </a:bodyPr>
          <a:lstStyle/>
          <a:p>
            <a:r>
              <a:rPr lang="en-US" b="1"/>
              <a:t>Đ</a:t>
            </a:r>
            <a:endParaRPr lang="en-US" b="1" dirty="0"/>
          </a:p>
        </p:txBody>
      </p:sp>
      <p:sp>
        <p:nvSpPr>
          <p:cNvPr id="1865" name="TextBox 1864">
            <a:extLst>
              <a:ext uri="{FF2B5EF4-FFF2-40B4-BE49-F238E27FC236}">
                <a16:creationId xmlns="" xmlns:a16="http://schemas.microsoft.com/office/drawing/2014/main" id="{94933C20-98CD-E445-1735-88CAF69F8598}"/>
              </a:ext>
            </a:extLst>
          </p:cNvPr>
          <p:cNvSpPr txBox="1"/>
          <p:nvPr/>
        </p:nvSpPr>
        <p:spPr>
          <a:xfrm>
            <a:off x="6810774" y="5041937"/>
            <a:ext cx="245580" cy="369332"/>
          </a:xfrm>
          <a:prstGeom prst="rect">
            <a:avLst/>
          </a:prstGeom>
          <a:noFill/>
        </p:spPr>
        <p:txBody>
          <a:bodyPr wrap="none" rtlCol="0">
            <a:spAutoFit/>
          </a:bodyPr>
          <a:lstStyle/>
          <a:p>
            <a:r>
              <a:rPr lang="en-US" b="1"/>
              <a:t>Ị</a:t>
            </a:r>
            <a:endParaRPr lang="en-US" b="1" dirty="0"/>
          </a:p>
        </p:txBody>
      </p:sp>
      <p:sp>
        <p:nvSpPr>
          <p:cNvPr id="1868" name="Rectangle 1867">
            <a:extLst>
              <a:ext uri="{FF2B5EF4-FFF2-40B4-BE49-F238E27FC236}">
                <a16:creationId xmlns="" xmlns:a16="http://schemas.microsoft.com/office/drawing/2014/main" id="{AF04774F-D80A-4D31-7D46-F45DD11A77D2}"/>
              </a:ext>
            </a:extLst>
          </p:cNvPr>
          <p:cNvSpPr/>
          <p:nvPr/>
        </p:nvSpPr>
        <p:spPr>
          <a:xfrm>
            <a:off x="7193189" y="51070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TextBox 1869">
            <a:extLst>
              <a:ext uri="{FF2B5EF4-FFF2-40B4-BE49-F238E27FC236}">
                <a16:creationId xmlns="" xmlns:a16="http://schemas.microsoft.com/office/drawing/2014/main" id="{1F9F57FC-5A9E-D4CB-FD3B-D393D764370C}"/>
              </a:ext>
            </a:extLst>
          </p:cNvPr>
          <p:cNvSpPr txBox="1"/>
          <p:nvPr/>
        </p:nvSpPr>
        <p:spPr>
          <a:xfrm>
            <a:off x="7218116" y="5059460"/>
            <a:ext cx="336952" cy="369332"/>
          </a:xfrm>
          <a:prstGeom prst="rect">
            <a:avLst/>
          </a:prstGeom>
          <a:noFill/>
        </p:spPr>
        <p:txBody>
          <a:bodyPr wrap="none" rtlCol="0">
            <a:spAutoFit/>
          </a:bodyPr>
          <a:lstStyle/>
          <a:p>
            <a:r>
              <a:rPr lang="en-US" b="1"/>
              <a:t>N</a:t>
            </a:r>
            <a:endParaRPr lang="en-US" b="1" dirty="0"/>
          </a:p>
        </p:txBody>
      </p:sp>
      <p:sp>
        <p:nvSpPr>
          <p:cNvPr id="1907" name="Rectangle 1906">
            <a:extLst>
              <a:ext uri="{FF2B5EF4-FFF2-40B4-BE49-F238E27FC236}">
                <a16:creationId xmlns="" xmlns:a16="http://schemas.microsoft.com/office/drawing/2014/main" id="{3CC9D36E-CF51-5203-D068-CA7658702423}"/>
              </a:ext>
            </a:extLst>
          </p:cNvPr>
          <p:cNvSpPr/>
          <p:nvPr/>
        </p:nvSpPr>
        <p:spPr>
          <a:xfrm>
            <a:off x="6302703" y="57674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6" name="TextBox 1915">
            <a:extLst>
              <a:ext uri="{FF2B5EF4-FFF2-40B4-BE49-F238E27FC236}">
                <a16:creationId xmlns="" xmlns:a16="http://schemas.microsoft.com/office/drawing/2014/main" id="{DFF55678-2F08-B67A-72BC-C19CE50564CA}"/>
              </a:ext>
            </a:extLst>
          </p:cNvPr>
          <p:cNvSpPr txBox="1"/>
          <p:nvPr/>
        </p:nvSpPr>
        <p:spPr>
          <a:xfrm>
            <a:off x="6322727" y="5715359"/>
            <a:ext cx="340158" cy="369332"/>
          </a:xfrm>
          <a:prstGeom prst="rect">
            <a:avLst/>
          </a:prstGeom>
          <a:noFill/>
        </p:spPr>
        <p:txBody>
          <a:bodyPr wrap="none" rtlCol="0">
            <a:spAutoFit/>
          </a:bodyPr>
          <a:lstStyle/>
          <a:p>
            <a:r>
              <a:rPr lang="en-US" b="1"/>
              <a:t>Ồ</a:t>
            </a:r>
            <a:endParaRPr lang="en-US" b="1" dirty="0"/>
          </a:p>
        </p:txBody>
      </p:sp>
      <p:sp>
        <p:nvSpPr>
          <p:cNvPr id="1917" name="Rectangle 1916">
            <a:extLst>
              <a:ext uri="{FF2B5EF4-FFF2-40B4-BE49-F238E27FC236}">
                <a16:creationId xmlns="" xmlns:a16="http://schemas.microsoft.com/office/drawing/2014/main" id="{48E42E32-66DC-3D8D-CE47-98F2B138EAA4}"/>
              </a:ext>
            </a:extLst>
          </p:cNvPr>
          <p:cNvSpPr/>
          <p:nvPr/>
        </p:nvSpPr>
        <p:spPr>
          <a:xfrm>
            <a:off x="4544440" y="576741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32" name="TextBox 1031">
            <a:extLst>
              <a:ext uri="{FF2B5EF4-FFF2-40B4-BE49-F238E27FC236}">
                <a16:creationId xmlns="" xmlns:a16="http://schemas.microsoft.com/office/drawing/2014/main" id="{93F84E31-71A9-5156-4C07-C1DCA8E39966}"/>
              </a:ext>
            </a:extLst>
          </p:cNvPr>
          <p:cNvSpPr txBox="1"/>
          <p:nvPr/>
        </p:nvSpPr>
        <p:spPr>
          <a:xfrm>
            <a:off x="4562173" y="5719976"/>
            <a:ext cx="340158" cy="369332"/>
          </a:xfrm>
          <a:prstGeom prst="rect">
            <a:avLst/>
          </a:prstGeom>
          <a:noFill/>
        </p:spPr>
        <p:txBody>
          <a:bodyPr wrap="none" rtlCol="0">
            <a:spAutoFit/>
          </a:bodyPr>
          <a:lstStyle/>
          <a:p>
            <a:r>
              <a:rPr lang="en-US" b="1"/>
              <a:t>H</a:t>
            </a:r>
            <a:endParaRPr lang="en-US" b="1" dirty="0"/>
          </a:p>
        </p:txBody>
      </p:sp>
      <p:sp>
        <p:nvSpPr>
          <p:cNvPr id="7" name="Rectangle 6">
            <a:extLst>
              <a:ext uri="{FF2B5EF4-FFF2-40B4-BE49-F238E27FC236}">
                <a16:creationId xmlns="" xmlns:a16="http://schemas.microsoft.com/office/drawing/2014/main" id="{2AB5E5AF-0C09-F46F-EB38-CB78ABF13C98}"/>
              </a:ext>
            </a:extLst>
          </p:cNvPr>
          <p:cNvSpPr/>
          <p:nvPr/>
        </p:nvSpPr>
        <p:spPr>
          <a:xfrm>
            <a:off x="6748228" y="25048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TextBox 38">
            <a:extLst>
              <a:ext uri="{FF2B5EF4-FFF2-40B4-BE49-F238E27FC236}">
                <a16:creationId xmlns="" xmlns:a16="http://schemas.microsoft.com/office/drawing/2014/main" id="{9C76BEAE-14C2-7C78-E53D-1BE20813FB35}"/>
              </a:ext>
            </a:extLst>
          </p:cNvPr>
          <p:cNvSpPr txBox="1"/>
          <p:nvPr/>
        </p:nvSpPr>
        <p:spPr>
          <a:xfrm>
            <a:off x="6767375" y="2455847"/>
            <a:ext cx="336952" cy="369332"/>
          </a:xfrm>
          <a:prstGeom prst="rect">
            <a:avLst/>
          </a:prstGeom>
          <a:noFill/>
        </p:spPr>
        <p:txBody>
          <a:bodyPr wrap="none" rtlCol="0">
            <a:spAutoFit/>
          </a:bodyPr>
          <a:lstStyle/>
          <a:p>
            <a:r>
              <a:rPr lang="en-US" b="1"/>
              <a:t>N</a:t>
            </a:r>
            <a:endParaRPr lang="en-US" b="1" dirty="0"/>
          </a:p>
        </p:txBody>
      </p:sp>
      <p:sp>
        <p:nvSpPr>
          <p:cNvPr id="52" name="Rectangle 51">
            <a:extLst>
              <a:ext uri="{FF2B5EF4-FFF2-40B4-BE49-F238E27FC236}">
                <a16:creationId xmlns="" xmlns:a16="http://schemas.microsoft.com/office/drawing/2014/main" id="{5A915DE5-DE49-E0D8-6683-53622CEA9EA4}"/>
              </a:ext>
            </a:extLst>
          </p:cNvPr>
          <p:cNvSpPr/>
          <p:nvPr/>
        </p:nvSpPr>
        <p:spPr>
          <a:xfrm>
            <a:off x="4106542" y="54329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4" name="TextBox 53">
            <a:extLst>
              <a:ext uri="{FF2B5EF4-FFF2-40B4-BE49-F238E27FC236}">
                <a16:creationId xmlns="" xmlns:a16="http://schemas.microsoft.com/office/drawing/2014/main" id="{A8D01DDE-B449-5ADA-FC66-BEFAB37C92C9}"/>
              </a:ext>
            </a:extLst>
          </p:cNvPr>
          <p:cNvSpPr txBox="1"/>
          <p:nvPr/>
        </p:nvSpPr>
        <p:spPr>
          <a:xfrm>
            <a:off x="4130682" y="5389776"/>
            <a:ext cx="324128" cy="369332"/>
          </a:xfrm>
          <a:prstGeom prst="rect">
            <a:avLst/>
          </a:prstGeom>
          <a:noFill/>
        </p:spPr>
        <p:txBody>
          <a:bodyPr wrap="none" rtlCol="0">
            <a:spAutoFit/>
          </a:bodyPr>
          <a:lstStyle/>
          <a:p>
            <a:r>
              <a:rPr lang="en-US" b="1"/>
              <a:t>A</a:t>
            </a:r>
            <a:endParaRPr lang="en-US" b="1" dirty="0"/>
          </a:p>
        </p:txBody>
      </p:sp>
      <p:sp>
        <p:nvSpPr>
          <p:cNvPr id="55" name="Rectangle 54">
            <a:extLst>
              <a:ext uri="{FF2B5EF4-FFF2-40B4-BE49-F238E27FC236}">
                <a16:creationId xmlns="" xmlns:a16="http://schemas.microsoft.com/office/drawing/2014/main" id="{35523538-C9BC-A8B8-21DA-495243E14EAF}"/>
              </a:ext>
            </a:extLst>
          </p:cNvPr>
          <p:cNvSpPr/>
          <p:nvPr/>
        </p:nvSpPr>
        <p:spPr>
          <a:xfrm>
            <a:off x="7194262" y="6103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9" name="Rectangle 58">
            <a:extLst>
              <a:ext uri="{FF2B5EF4-FFF2-40B4-BE49-F238E27FC236}">
                <a16:creationId xmlns="" xmlns:a16="http://schemas.microsoft.com/office/drawing/2014/main" id="{5135904F-90F5-56BD-B374-B62EF0D3BE56}"/>
              </a:ext>
            </a:extLst>
          </p:cNvPr>
          <p:cNvSpPr/>
          <p:nvPr/>
        </p:nvSpPr>
        <p:spPr>
          <a:xfrm>
            <a:off x="7634209" y="6103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1" name="TextBox 60">
            <a:extLst>
              <a:ext uri="{FF2B5EF4-FFF2-40B4-BE49-F238E27FC236}">
                <a16:creationId xmlns="" xmlns:a16="http://schemas.microsoft.com/office/drawing/2014/main" id="{4628ECA0-D776-6902-2439-08B5814841AD}"/>
              </a:ext>
            </a:extLst>
          </p:cNvPr>
          <p:cNvSpPr txBox="1"/>
          <p:nvPr/>
        </p:nvSpPr>
        <p:spPr>
          <a:xfrm>
            <a:off x="7214184" y="6048815"/>
            <a:ext cx="336952" cy="369332"/>
          </a:xfrm>
          <a:prstGeom prst="rect">
            <a:avLst/>
          </a:prstGeom>
          <a:noFill/>
        </p:spPr>
        <p:txBody>
          <a:bodyPr wrap="none" rtlCol="0">
            <a:spAutoFit/>
          </a:bodyPr>
          <a:lstStyle/>
          <a:p>
            <a:r>
              <a:rPr lang="en-US" b="1"/>
              <a:t>N</a:t>
            </a:r>
            <a:endParaRPr lang="en-US" b="1" dirty="0"/>
          </a:p>
        </p:txBody>
      </p:sp>
      <p:sp>
        <p:nvSpPr>
          <p:cNvPr id="62" name="TextBox 61">
            <a:extLst>
              <a:ext uri="{FF2B5EF4-FFF2-40B4-BE49-F238E27FC236}">
                <a16:creationId xmlns="" xmlns:a16="http://schemas.microsoft.com/office/drawing/2014/main" id="{2E36FB9E-0516-CC1B-6E6C-326A5FA3F5EB}"/>
              </a:ext>
            </a:extLst>
          </p:cNvPr>
          <p:cNvSpPr txBox="1"/>
          <p:nvPr/>
        </p:nvSpPr>
        <p:spPr>
          <a:xfrm>
            <a:off x="7658417" y="6051602"/>
            <a:ext cx="330540" cy="369332"/>
          </a:xfrm>
          <a:prstGeom prst="rect">
            <a:avLst/>
          </a:prstGeom>
          <a:noFill/>
        </p:spPr>
        <p:txBody>
          <a:bodyPr wrap="none" rtlCol="0">
            <a:spAutoFit/>
          </a:bodyPr>
          <a:lstStyle/>
          <a:p>
            <a:r>
              <a:rPr lang="en-US" b="1"/>
              <a:t>H</a:t>
            </a:r>
            <a:endParaRPr lang="en-US" b="1" dirty="0"/>
          </a:p>
        </p:txBody>
      </p:sp>
      <p:sp>
        <p:nvSpPr>
          <p:cNvPr id="1047" name="TextBox 1046">
            <a:hlinkClick r:id="" action="ppaction://hlinkshowjump?jump=nextslide"/>
            <a:extLst>
              <a:ext uri="{FF2B5EF4-FFF2-40B4-BE49-F238E27FC236}">
                <a16:creationId xmlns="" xmlns:a16="http://schemas.microsoft.com/office/drawing/2014/main" id="{814F7BFB-6034-B49A-C60B-D811450F1C20}"/>
              </a:ext>
            </a:extLst>
          </p:cNvPr>
          <p:cNvSpPr txBox="1"/>
          <p:nvPr/>
        </p:nvSpPr>
        <p:spPr>
          <a:xfrm>
            <a:off x="9254835" y="6230171"/>
            <a:ext cx="2848409"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 xmlns:a16="http://schemas.microsoft.com/office/drawing/2014/main" id="{201AF10A-5EAB-056E-AA13-6CF64D99CCF7}"/>
              </a:ext>
            </a:extLst>
          </p:cNvPr>
          <p:cNvSpPr/>
          <p:nvPr/>
        </p:nvSpPr>
        <p:spPr>
          <a:xfrm>
            <a:off x="10730381" y="155326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 name="Rectangle 4">
            <a:extLst>
              <a:ext uri="{FF2B5EF4-FFF2-40B4-BE49-F238E27FC236}">
                <a16:creationId xmlns="" xmlns:a16="http://schemas.microsoft.com/office/drawing/2014/main" id="{6894F241-8DC7-D69D-BEA3-D24AF97006F8}"/>
              </a:ext>
            </a:extLst>
          </p:cNvPr>
          <p:cNvSpPr/>
          <p:nvPr/>
        </p:nvSpPr>
        <p:spPr>
          <a:xfrm>
            <a:off x="8520225"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 name="Rectangle 5">
            <a:extLst>
              <a:ext uri="{FF2B5EF4-FFF2-40B4-BE49-F238E27FC236}">
                <a16:creationId xmlns="" xmlns:a16="http://schemas.microsoft.com/office/drawing/2014/main" id="{75E75DB1-5B8B-96B9-8AA6-B55E13AABE3B}"/>
              </a:ext>
            </a:extLst>
          </p:cNvPr>
          <p:cNvSpPr/>
          <p:nvPr/>
        </p:nvSpPr>
        <p:spPr>
          <a:xfrm>
            <a:off x="8960172"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 name="Rectangle 10">
            <a:extLst>
              <a:ext uri="{FF2B5EF4-FFF2-40B4-BE49-F238E27FC236}">
                <a16:creationId xmlns="" xmlns:a16="http://schemas.microsoft.com/office/drawing/2014/main" id="{0E824099-83F2-3727-7E9B-22194751BE6E}"/>
              </a:ext>
            </a:extLst>
          </p:cNvPr>
          <p:cNvSpPr/>
          <p:nvPr/>
        </p:nvSpPr>
        <p:spPr>
          <a:xfrm>
            <a:off x="9400119" y="15538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TextBox 16">
            <a:extLst>
              <a:ext uri="{FF2B5EF4-FFF2-40B4-BE49-F238E27FC236}">
                <a16:creationId xmlns="" xmlns:a16="http://schemas.microsoft.com/office/drawing/2014/main" id="{AA806203-07B8-6843-083E-69B2AC9F3F21}"/>
              </a:ext>
            </a:extLst>
          </p:cNvPr>
          <p:cNvSpPr txBox="1"/>
          <p:nvPr/>
        </p:nvSpPr>
        <p:spPr>
          <a:xfrm>
            <a:off x="8541886" y="1525596"/>
            <a:ext cx="324128" cy="369332"/>
          </a:xfrm>
          <a:prstGeom prst="rect">
            <a:avLst/>
          </a:prstGeom>
          <a:noFill/>
        </p:spPr>
        <p:txBody>
          <a:bodyPr wrap="none" rtlCol="0">
            <a:spAutoFit/>
          </a:bodyPr>
          <a:lstStyle/>
          <a:p>
            <a:r>
              <a:rPr lang="en-US" b="1"/>
              <a:t>Â</a:t>
            </a:r>
            <a:endParaRPr lang="en-US" b="1" dirty="0"/>
          </a:p>
        </p:txBody>
      </p:sp>
      <p:sp>
        <p:nvSpPr>
          <p:cNvPr id="22" name="TextBox 21">
            <a:extLst>
              <a:ext uri="{FF2B5EF4-FFF2-40B4-BE49-F238E27FC236}">
                <a16:creationId xmlns="" xmlns:a16="http://schemas.microsoft.com/office/drawing/2014/main" id="{C968A981-0BD5-D7D5-5D02-2F1C84DD14D5}"/>
              </a:ext>
            </a:extLst>
          </p:cNvPr>
          <p:cNvSpPr txBox="1"/>
          <p:nvPr/>
        </p:nvSpPr>
        <p:spPr>
          <a:xfrm>
            <a:off x="8959590" y="1511307"/>
            <a:ext cx="386644" cy="369332"/>
          </a:xfrm>
          <a:prstGeom prst="rect">
            <a:avLst/>
          </a:prstGeom>
          <a:noFill/>
        </p:spPr>
        <p:txBody>
          <a:bodyPr wrap="none" rtlCol="0">
            <a:spAutoFit/>
          </a:bodyPr>
          <a:lstStyle/>
          <a:p>
            <a:r>
              <a:rPr lang="en-US" b="1"/>
              <a:t>M</a:t>
            </a:r>
            <a:endParaRPr lang="en-US" b="1" dirty="0"/>
          </a:p>
        </p:txBody>
      </p:sp>
      <p:sp>
        <p:nvSpPr>
          <p:cNvPr id="26" name="TextBox 25">
            <a:extLst>
              <a:ext uri="{FF2B5EF4-FFF2-40B4-BE49-F238E27FC236}">
                <a16:creationId xmlns="" xmlns:a16="http://schemas.microsoft.com/office/drawing/2014/main" id="{0BC0A826-A26A-9531-ADB6-DA8B47272032}"/>
              </a:ext>
            </a:extLst>
          </p:cNvPr>
          <p:cNvSpPr txBox="1"/>
          <p:nvPr/>
        </p:nvSpPr>
        <p:spPr>
          <a:xfrm>
            <a:off x="9424906" y="1511307"/>
            <a:ext cx="311304" cy="369332"/>
          </a:xfrm>
          <a:prstGeom prst="rect">
            <a:avLst/>
          </a:prstGeom>
          <a:noFill/>
        </p:spPr>
        <p:txBody>
          <a:bodyPr wrap="none" rtlCol="0">
            <a:spAutoFit/>
          </a:bodyPr>
          <a:lstStyle/>
          <a:p>
            <a:r>
              <a:rPr lang="en-US" b="1"/>
              <a:t>P</a:t>
            </a:r>
            <a:endParaRPr lang="en-US" b="1" dirty="0"/>
          </a:p>
        </p:txBody>
      </p:sp>
      <p:sp>
        <p:nvSpPr>
          <p:cNvPr id="37" name="Rectangle 36">
            <a:extLst>
              <a:ext uri="{FF2B5EF4-FFF2-40B4-BE49-F238E27FC236}">
                <a16:creationId xmlns="" xmlns:a16="http://schemas.microsoft.com/office/drawing/2014/main" id="{1B56A00C-6BF4-CEDF-ED48-6A9939FCC8CD}"/>
              </a:ext>
            </a:extLst>
          </p:cNvPr>
          <p:cNvSpPr/>
          <p:nvPr/>
        </p:nvSpPr>
        <p:spPr>
          <a:xfrm>
            <a:off x="9843961" y="155315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Rectangle 37">
            <a:extLst>
              <a:ext uri="{FF2B5EF4-FFF2-40B4-BE49-F238E27FC236}">
                <a16:creationId xmlns="" xmlns:a16="http://schemas.microsoft.com/office/drawing/2014/main" id="{964EDA25-B3B6-1518-D933-7A4EA664DB82}"/>
              </a:ext>
            </a:extLst>
          </p:cNvPr>
          <p:cNvSpPr/>
          <p:nvPr/>
        </p:nvSpPr>
        <p:spPr>
          <a:xfrm>
            <a:off x="10287171" y="15531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TextBox 41">
            <a:extLst>
              <a:ext uri="{FF2B5EF4-FFF2-40B4-BE49-F238E27FC236}">
                <a16:creationId xmlns="" xmlns:a16="http://schemas.microsoft.com/office/drawing/2014/main" id="{48B16EDC-A6F9-A85C-6389-FF5404CBF703}"/>
              </a:ext>
            </a:extLst>
          </p:cNvPr>
          <p:cNvSpPr txBox="1"/>
          <p:nvPr/>
        </p:nvSpPr>
        <p:spPr>
          <a:xfrm>
            <a:off x="9866457" y="1510471"/>
            <a:ext cx="330540" cy="369332"/>
          </a:xfrm>
          <a:prstGeom prst="rect">
            <a:avLst/>
          </a:prstGeom>
          <a:noFill/>
        </p:spPr>
        <p:txBody>
          <a:bodyPr wrap="none" rtlCol="0">
            <a:spAutoFit/>
          </a:bodyPr>
          <a:lstStyle/>
          <a:p>
            <a:r>
              <a:rPr lang="en-US" b="1"/>
              <a:t>H</a:t>
            </a:r>
            <a:endParaRPr lang="en-US" b="1" dirty="0"/>
          </a:p>
        </p:txBody>
      </p:sp>
      <p:sp>
        <p:nvSpPr>
          <p:cNvPr id="49" name="TextBox 48">
            <a:extLst>
              <a:ext uri="{FF2B5EF4-FFF2-40B4-BE49-F238E27FC236}">
                <a16:creationId xmlns="" xmlns:a16="http://schemas.microsoft.com/office/drawing/2014/main" id="{B044B525-7CDD-F10A-A456-23ECE41DC201}"/>
              </a:ext>
            </a:extLst>
          </p:cNvPr>
          <p:cNvSpPr txBox="1"/>
          <p:nvPr/>
        </p:nvSpPr>
        <p:spPr>
          <a:xfrm>
            <a:off x="10316954" y="1500947"/>
            <a:ext cx="324128" cy="369332"/>
          </a:xfrm>
          <a:prstGeom prst="rect">
            <a:avLst/>
          </a:prstGeom>
          <a:noFill/>
        </p:spPr>
        <p:txBody>
          <a:bodyPr wrap="none" rtlCol="0">
            <a:spAutoFit/>
          </a:bodyPr>
          <a:lstStyle/>
          <a:p>
            <a:r>
              <a:rPr lang="en-US" b="1"/>
              <a:t>Ạ</a:t>
            </a:r>
            <a:endParaRPr lang="en-US" b="1" dirty="0"/>
          </a:p>
        </p:txBody>
      </p:sp>
      <p:sp>
        <p:nvSpPr>
          <p:cNvPr id="50" name="TextBox 49">
            <a:extLst>
              <a:ext uri="{FF2B5EF4-FFF2-40B4-BE49-F238E27FC236}">
                <a16:creationId xmlns="" xmlns:a16="http://schemas.microsoft.com/office/drawing/2014/main" id="{B18E9399-936F-0E9F-F5C9-110D075DA500}"/>
              </a:ext>
            </a:extLst>
          </p:cNvPr>
          <p:cNvSpPr txBox="1"/>
          <p:nvPr/>
        </p:nvSpPr>
        <p:spPr>
          <a:xfrm>
            <a:off x="10733067" y="1501741"/>
            <a:ext cx="386644" cy="369332"/>
          </a:xfrm>
          <a:prstGeom prst="rect">
            <a:avLst/>
          </a:prstGeom>
          <a:noFill/>
        </p:spPr>
        <p:txBody>
          <a:bodyPr wrap="none" rtlCol="0">
            <a:spAutoFit/>
          </a:bodyPr>
          <a:lstStyle/>
          <a:p>
            <a:r>
              <a:rPr lang="en-US" b="1"/>
              <a:t>M</a:t>
            </a:r>
            <a:endParaRPr lang="en-US" b="1" dirty="0"/>
          </a:p>
        </p:txBody>
      </p:sp>
      <p:sp>
        <p:nvSpPr>
          <p:cNvPr id="51" name="Rectangle 50">
            <a:extLst>
              <a:ext uri="{FF2B5EF4-FFF2-40B4-BE49-F238E27FC236}">
                <a16:creationId xmlns="" xmlns:a16="http://schemas.microsoft.com/office/drawing/2014/main" id="{F192B8D2-39B2-D3C3-9371-6FBA224F2511}"/>
              </a:ext>
            </a:extLst>
          </p:cNvPr>
          <p:cNvSpPr/>
          <p:nvPr/>
        </p:nvSpPr>
        <p:spPr>
          <a:xfrm>
            <a:off x="7635830" y="21920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3" name="Rectangle 52">
            <a:extLst>
              <a:ext uri="{FF2B5EF4-FFF2-40B4-BE49-F238E27FC236}">
                <a16:creationId xmlns="" xmlns:a16="http://schemas.microsoft.com/office/drawing/2014/main" id="{C5844427-37F9-4A9F-1940-BE11FE198BAA}"/>
              </a:ext>
            </a:extLst>
          </p:cNvPr>
          <p:cNvSpPr/>
          <p:nvPr/>
        </p:nvSpPr>
        <p:spPr>
          <a:xfrm>
            <a:off x="8519948" y="21897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8" name="Rectangle 1857">
            <a:extLst>
              <a:ext uri="{FF2B5EF4-FFF2-40B4-BE49-F238E27FC236}">
                <a16:creationId xmlns="" xmlns:a16="http://schemas.microsoft.com/office/drawing/2014/main" id="{33479C47-675D-30F0-21B1-6E1016F75B6B}"/>
              </a:ext>
            </a:extLst>
          </p:cNvPr>
          <p:cNvSpPr/>
          <p:nvPr/>
        </p:nvSpPr>
        <p:spPr>
          <a:xfrm>
            <a:off x="8074058" y="21951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TextBox 1858">
            <a:extLst>
              <a:ext uri="{FF2B5EF4-FFF2-40B4-BE49-F238E27FC236}">
                <a16:creationId xmlns="" xmlns:a16="http://schemas.microsoft.com/office/drawing/2014/main" id="{69CDE0E4-4AEC-2850-229D-225C5DE22246}"/>
              </a:ext>
            </a:extLst>
          </p:cNvPr>
          <p:cNvSpPr txBox="1"/>
          <p:nvPr/>
        </p:nvSpPr>
        <p:spPr>
          <a:xfrm>
            <a:off x="8092740" y="2145317"/>
            <a:ext cx="336952" cy="369332"/>
          </a:xfrm>
          <a:prstGeom prst="rect">
            <a:avLst/>
          </a:prstGeom>
          <a:noFill/>
        </p:spPr>
        <p:txBody>
          <a:bodyPr wrap="none" rtlCol="0">
            <a:spAutoFit/>
          </a:bodyPr>
          <a:lstStyle/>
          <a:p>
            <a:r>
              <a:rPr lang="en-US" b="1"/>
              <a:t>N</a:t>
            </a:r>
            <a:endParaRPr lang="en-US" b="1" dirty="0"/>
          </a:p>
        </p:txBody>
      </p:sp>
      <p:sp>
        <p:nvSpPr>
          <p:cNvPr id="1860" name="TextBox 1859">
            <a:extLst>
              <a:ext uri="{FF2B5EF4-FFF2-40B4-BE49-F238E27FC236}">
                <a16:creationId xmlns="" xmlns:a16="http://schemas.microsoft.com/office/drawing/2014/main" id="{04F6928B-4A32-5776-5B5D-B96C8EA55798}"/>
              </a:ext>
            </a:extLst>
          </p:cNvPr>
          <p:cNvSpPr txBox="1"/>
          <p:nvPr/>
        </p:nvSpPr>
        <p:spPr>
          <a:xfrm>
            <a:off x="8541018" y="2139761"/>
            <a:ext cx="332142" cy="369332"/>
          </a:xfrm>
          <a:prstGeom prst="rect">
            <a:avLst/>
          </a:prstGeom>
          <a:noFill/>
        </p:spPr>
        <p:txBody>
          <a:bodyPr wrap="none" rtlCol="0">
            <a:spAutoFit/>
          </a:bodyPr>
          <a:lstStyle/>
          <a:p>
            <a:r>
              <a:rPr lang="en-US" b="1"/>
              <a:t>G</a:t>
            </a:r>
            <a:endParaRPr lang="en-US" b="1" dirty="0"/>
          </a:p>
        </p:txBody>
      </p:sp>
      <p:sp>
        <p:nvSpPr>
          <p:cNvPr id="1861" name="TextBox 1860">
            <a:extLst>
              <a:ext uri="{FF2B5EF4-FFF2-40B4-BE49-F238E27FC236}">
                <a16:creationId xmlns="" xmlns:a16="http://schemas.microsoft.com/office/drawing/2014/main" id="{05C31B01-6A1E-D2FF-A79C-7BAD2F0F6ABA}"/>
              </a:ext>
            </a:extLst>
          </p:cNvPr>
          <p:cNvSpPr txBox="1"/>
          <p:nvPr/>
        </p:nvSpPr>
        <p:spPr>
          <a:xfrm>
            <a:off x="7672463" y="2146277"/>
            <a:ext cx="296876" cy="369332"/>
          </a:xfrm>
          <a:prstGeom prst="rect">
            <a:avLst/>
          </a:prstGeom>
          <a:noFill/>
        </p:spPr>
        <p:txBody>
          <a:bodyPr wrap="none" rtlCol="0">
            <a:spAutoFit/>
          </a:bodyPr>
          <a:lstStyle/>
          <a:p>
            <a:r>
              <a:rPr lang="en-US" b="1"/>
              <a:t>Ê</a:t>
            </a:r>
            <a:endParaRPr lang="en-US" b="1" dirty="0"/>
          </a:p>
        </p:txBody>
      </p:sp>
      <p:sp>
        <p:nvSpPr>
          <p:cNvPr id="1887" name="Rectangle 1886">
            <a:extLst>
              <a:ext uri="{FF2B5EF4-FFF2-40B4-BE49-F238E27FC236}">
                <a16:creationId xmlns="" xmlns:a16="http://schemas.microsoft.com/office/drawing/2014/main" id="{9053586D-7432-D7BA-F86C-BAC5D1812EC0}"/>
              </a:ext>
            </a:extLst>
          </p:cNvPr>
          <p:cNvSpPr/>
          <p:nvPr/>
        </p:nvSpPr>
        <p:spPr>
          <a:xfrm>
            <a:off x="4540801" y="21927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 xmlns:a16="http://schemas.microsoft.com/office/drawing/2014/main" id="{1CAEB6B0-E6EA-1F53-969D-39637DA21AC5}"/>
              </a:ext>
            </a:extLst>
          </p:cNvPr>
          <p:cNvSpPr/>
          <p:nvPr/>
        </p:nvSpPr>
        <p:spPr>
          <a:xfrm>
            <a:off x="4094911" y="21982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 xmlns:a16="http://schemas.microsoft.com/office/drawing/2014/main" id="{C67D4380-A136-C665-37A6-6838E3B2FBE5}"/>
              </a:ext>
            </a:extLst>
          </p:cNvPr>
          <p:cNvSpPr txBox="1"/>
          <p:nvPr/>
        </p:nvSpPr>
        <p:spPr>
          <a:xfrm>
            <a:off x="4132645" y="2150726"/>
            <a:ext cx="298480" cy="369332"/>
          </a:xfrm>
          <a:prstGeom prst="rect">
            <a:avLst/>
          </a:prstGeom>
          <a:noFill/>
        </p:spPr>
        <p:txBody>
          <a:bodyPr wrap="none" rtlCol="0">
            <a:spAutoFit/>
          </a:bodyPr>
          <a:lstStyle/>
          <a:p>
            <a:r>
              <a:rPr lang="en-US" b="1"/>
              <a:t>T</a:t>
            </a:r>
            <a:endParaRPr lang="en-US" b="1" dirty="0"/>
          </a:p>
        </p:txBody>
      </p:sp>
      <p:sp>
        <p:nvSpPr>
          <p:cNvPr id="1890" name="TextBox 1889">
            <a:extLst>
              <a:ext uri="{FF2B5EF4-FFF2-40B4-BE49-F238E27FC236}">
                <a16:creationId xmlns="" xmlns:a16="http://schemas.microsoft.com/office/drawing/2014/main" id="{4DB076CE-6111-3579-2085-AD5F0643ED5F}"/>
              </a:ext>
            </a:extLst>
          </p:cNvPr>
          <p:cNvSpPr txBox="1"/>
          <p:nvPr/>
        </p:nvSpPr>
        <p:spPr>
          <a:xfrm>
            <a:off x="4564254" y="2147551"/>
            <a:ext cx="330540" cy="369332"/>
          </a:xfrm>
          <a:prstGeom prst="rect">
            <a:avLst/>
          </a:prstGeom>
          <a:noFill/>
        </p:spPr>
        <p:txBody>
          <a:bodyPr wrap="none" rtlCol="0">
            <a:spAutoFit/>
          </a:bodyPr>
          <a:lstStyle/>
          <a:p>
            <a:r>
              <a:rPr lang="en-US" b="1"/>
              <a:t>H</a:t>
            </a:r>
            <a:endParaRPr lang="en-US" b="1" dirty="0"/>
          </a:p>
        </p:txBody>
      </p:sp>
      <p:sp>
        <p:nvSpPr>
          <p:cNvPr id="1892" name="Rectangle 1891">
            <a:extLst>
              <a:ext uri="{FF2B5EF4-FFF2-40B4-BE49-F238E27FC236}">
                <a16:creationId xmlns="" xmlns:a16="http://schemas.microsoft.com/office/drawing/2014/main" id="{781BEE09-A68F-72D5-9257-C193360C15F2}"/>
              </a:ext>
            </a:extLst>
          </p:cNvPr>
          <p:cNvSpPr/>
          <p:nvPr/>
        </p:nvSpPr>
        <p:spPr>
          <a:xfrm>
            <a:off x="3642568"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3" name="TextBox 1892">
            <a:extLst>
              <a:ext uri="{FF2B5EF4-FFF2-40B4-BE49-F238E27FC236}">
                <a16:creationId xmlns="" xmlns:a16="http://schemas.microsoft.com/office/drawing/2014/main" id="{0BCC6263-E176-5D17-5934-8F6DB90D31E7}"/>
              </a:ext>
            </a:extLst>
          </p:cNvPr>
          <p:cNvSpPr txBox="1"/>
          <p:nvPr/>
        </p:nvSpPr>
        <p:spPr>
          <a:xfrm>
            <a:off x="3676173" y="2766579"/>
            <a:ext cx="298480" cy="369332"/>
          </a:xfrm>
          <a:prstGeom prst="rect">
            <a:avLst/>
          </a:prstGeom>
          <a:noFill/>
        </p:spPr>
        <p:txBody>
          <a:bodyPr wrap="none" rtlCol="0">
            <a:spAutoFit/>
          </a:bodyPr>
          <a:lstStyle/>
          <a:p>
            <a:r>
              <a:rPr lang="en-US" b="1"/>
              <a:t>T</a:t>
            </a:r>
            <a:endParaRPr lang="en-US" b="1" dirty="0"/>
          </a:p>
        </p:txBody>
      </p:sp>
      <p:sp>
        <p:nvSpPr>
          <p:cNvPr id="1902" name="Rectangle 1901">
            <a:extLst>
              <a:ext uri="{FF2B5EF4-FFF2-40B4-BE49-F238E27FC236}">
                <a16:creationId xmlns="" xmlns:a16="http://schemas.microsoft.com/office/drawing/2014/main" id="{D187EA79-A12E-5F36-863F-41E2F80ADBB7}"/>
              </a:ext>
            </a:extLst>
          </p:cNvPr>
          <p:cNvSpPr/>
          <p:nvPr/>
        </p:nvSpPr>
        <p:spPr>
          <a:xfrm>
            <a:off x="6749213" y="28166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3" name="Rectangle 1902">
            <a:extLst>
              <a:ext uri="{FF2B5EF4-FFF2-40B4-BE49-F238E27FC236}">
                <a16:creationId xmlns="" xmlns:a16="http://schemas.microsoft.com/office/drawing/2014/main" id="{3C564813-DB05-8650-762B-F6E0ED698B61}"/>
              </a:ext>
            </a:extLst>
          </p:cNvPr>
          <p:cNvSpPr/>
          <p:nvPr/>
        </p:nvSpPr>
        <p:spPr>
          <a:xfrm>
            <a:off x="7188543" y="2816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 xmlns:a16="http://schemas.microsoft.com/office/drawing/2014/main" id="{333817F2-CA3E-6564-E6EA-65D73EEB8C21}"/>
              </a:ext>
            </a:extLst>
          </p:cNvPr>
          <p:cNvSpPr txBox="1"/>
          <p:nvPr/>
        </p:nvSpPr>
        <p:spPr>
          <a:xfrm>
            <a:off x="6772178" y="2776153"/>
            <a:ext cx="324128" cy="369332"/>
          </a:xfrm>
          <a:prstGeom prst="rect">
            <a:avLst/>
          </a:prstGeom>
          <a:noFill/>
        </p:spPr>
        <p:txBody>
          <a:bodyPr wrap="none" rtlCol="0">
            <a:spAutoFit/>
          </a:bodyPr>
          <a:lstStyle/>
          <a:p>
            <a:r>
              <a:rPr lang="en-US" b="1"/>
              <a:t>Ấ</a:t>
            </a:r>
            <a:endParaRPr lang="en-US" b="1" dirty="0"/>
          </a:p>
        </p:txBody>
      </p:sp>
      <p:sp>
        <p:nvSpPr>
          <p:cNvPr id="1906" name="TextBox 1905">
            <a:extLst>
              <a:ext uri="{FF2B5EF4-FFF2-40B4-BE49-F238E27FC236}">
                <a16:creationId xmlns="" xmlns:a16="http://schemas.microsoft.com/office/drawing/2014/main" id="{E53F92A3-36EF-D1BD-4720-24DF93F4767B}"/>
              </a:ext>
            </a:extLst>
          </p:cNvPr>
          <p:cNvSpPr txBox="1"/>
          <p:nvPr/>
        </p:nvSpPr>
        <p:spPr>
          <a:xfrm>
            <a:off x="7226379" y="2762272"/>
            <a:ext cx="298480" cy="369332"/>
          </a:xfrm>
          <a:prstGeom prst="rect">
            <a:avLst/>
          </a:prstGeom>
          <a:noFill/>
        </p:spPr>
        <p:txBody>
          <a:bodyPr wrap="none" rtlCol="0">
            <a:spAutoFit/>
          </a:bodyPr>
          <a:lstStyle/>
          <a:p>
            <a:r>
              <a:rPr lang="en-US" b="1"/>
              <a:t>T</a:t>
            </a:r>
            <a:endParaRPr lang="en-US" b="1" dirty="0"/>
          </a:p>
        </p:txBody>
      </p:sp>
      <p:sp>
        <p:nvSpPr>
          <p:cNvPr id="1048" name="Rectangle 1047">
            <a:extLst>
              <a:ext uri="{FF2B5EF4-FFF2-40B4-BE49-F238E27FC236}">
                <a16:creationId xmlns="" xmlns:a16="http://schemas.microsoft.com/office/drawing/2014/main" id="{E62C7ACE-9A28-01CB-1F91-E76512289D3D}"/>
              </a:ext>
            </a:extLst>
          </p:cNvPr>
          <p:cNvSpPr/>
          <p:nvPr/>
        </p:nvSpPr>
        <p:spPr>
          <a:xfrm>
            <a:off x="3210034" y="34753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49" name="Rectangle 1048">
            <a:extLst>
              <a:ext uri="{FF2B5EF4-FFF2-40B4-BE49-F238E27FC236}">
                <a16:creationId xmlns="" xmlns:a16="http://schemas.microsoft.com/office/drawing/2014/main" id="{0319E852-2399-5F96-4313-64B27D9C11E4}"/>
              </a:ext>
            </a:extLst>
          </p:cNvPr>
          <p:cNvSpPr/>
          <p:nvPr/>
        </p:nvSpPr>
        <p:spPr>
          <a:xfrm>
            <a:off x="3653244" y="34753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0" name="Rectangle 1049">
            <a:extLst>
              <a:ext uri="{FF2B5EF4-FFF2-40B4-BE49-F238E27FC236}">
                <a16:creationId xmlns="" xmlns:a16="http://schemas.microsoft.com/office/drawing/2014/main" id="{BBE2FA1B-A07E-3613-434A-33DAA2823476}"/>
              </a:ext>
            </a:extLst>
          </p:cNvPr>
          <p:cNvSpPr/>
          <p:nvPr/>
        </p:nvSpPr>
        <p:spPr>
          <a:xfrm>
            <a:off x="4096454" y="3475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51" name="TextBox 1050">
            <a:extLst>
              <a:ext uri="{FF2B5EF4-FFF2-40B4-BE49-F238E27FC236}">
                <a16:creationId xmlns="" xmlns:a16="http://schemas.microsoft.com/office/drawing/2014/main" id="{DEF8BE57-A8E4-3211-9771-F327BBA682D4}"/>
              </a:ext>
            </a:extLst>
          </p:cNvPr>
          <p:cNvSpPr txBox="1"/>
          <p:nvPr/>
        </p:nvSpPr>
        <p:spPr>
          <a:xfrm>
            <a:off x="3230264" y="3436205"/>
            <a:ext cx="335348" cy="369332"/>
          </a:xfrm>
          <a:prstGeom prst="rect">
            <a:avLst/>
          </a:prstGeom>
          <a:noFill/>
        </p:spPr>
        <p:txBody>
          <a:bodyPr wrap="none" rtlCol="0">
            <a:spAutoFit/>
          </a:bodyPr>
          <a:lstStyle/>
          <a:p>
            <a:r>
              <a:rPr lang="en-US" b="1"/>
              <a:t>U</a:t>
            </a:r>
            <a:endParaRPr lang="en-US" b="1" dirty="0"/>
          </a:p>
        </p:txBody>
      </p:sp>
      <p:sp>
        <p:nvSpPr>
          <p:cNvPr id="1052" name="TextBox 1051">
            <a:extLst>
              <a:ext uri="{FF2B5EF4-FFF2-40B4-BE49-F238E27FC236}">
                <a16:creationId xmlns="" xmlns:a16="http://schemas.microsoft.com/office/drawing/2014/main" id="{0675C595-57FE-760E-2364-AC4D862F53B8}"/>
              </a:ext>
            </a:extLst>
          </p:cNvPr>
          <p:cNvSpPr txBox="1"/>
          <p:nvPr/>
        </p:nvSpPr>
        <p:spPr>
          <a:xfrm>
            <a:off x="3674626" y="3434229"/>
            <a:ext cx="340158" cy="369332"/>
          </a:xfrm>
          <a:prstGeom prst="rect">
            <a:avLst/>
          </a:prstGeom>
          <a:noFill/>
        </p:spPr>
        <p:txBody>
          <a:bodyPr wrap="none" rtlCol="0">
            <a:spAutoFit/>
          </a:bodyPr>
          <a:lstStyle/>
          <a:p>
            <a:r>
              <a:rPr lang="en-US" b="1"/>
              <a:t>Ố</a:t>
            </a:r>
            <a:endParaRPr lang="en-US" b="1" dirty="0"/>
          </a:p>
        </p:txBody>
      </p:sp>
      <p:sp>
        <p:nvSpPr>
          <p:cNvPr id="1053" name="TextBox 1052">
            <a:extLst>
              <a:ext uri="{FF2B5EF4-FFF2-40B4-BE49-F238E27FC236}">
                <a16:creationId xmlns="" xmlns:a16="http://schemas.microsoft.com/office/drawing/2014/main" id="{1459194A-3206-E492-A0D8-4D10D49E6ABD}"/>
              </a:ext>
            </a:extLst>
          </p:cNvPr>
          <p:cNvSpPr txBox="1"/>
          <p:nvPr/>
        </p:nvSpPr>
        <p:spPr>
          <a:xfrm>
            <a:off x="4133125" y="3432253"/>
            <a:ext cx="306494" cy="369332"/>
          </a:xfrm>
          <a:prstGeom prst="rect">
            <a:avLst/>
          </a:prstGeom>
          <a:noFill/>
        </p:spPr>
        <p:txBody>
          <a:bodyPr wrap="none" rtlCol="0">
            <a:spAutoFit/>
          </a:bodyPr>
          <a:lstStyle/>
          <a:p>
            <a:r>
              <a:rPr lang="en-US" b="1"/>
              <a:t>C</a:t>
            </a:r>
            <a:endParaRPr lang="en-US" b="1" dirty="0"/>
          </a:p>
        </p:txBody>
      </p:sp>
      <p:sp>
        <p:nvSpPr>
          <p:cNvPr id="1054" name="Rectangle 1053">
            <a:extLst>
              <a:ext uri="{FF2B5EF4-FFF2-40B4-BE49-F238E27FC236}">
                <a16:creationId xmlns="" xmlns:a16="http://schemas.microsoft.com/office/drawing/2014/main" id="{469FA181-05DF-0274-D341-58ACB5349617}"/>
              </a:ext>
            </a:extLst>
          </p:cNvPr>
          <p:cNvSpPr/>
          <p:nvPr/>
        </p:nvSpPr>
        <p:spPr>
          <a:xfrm>
            <a:off x="1421869" y="347453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55" name="Rectangle 1054">
            <a:extLst>
              <a:ext uri="{FF2B5EF4-FFF2-40B4-BE49-F238E27FC236}">
                <a16:creationId xmlns="" xmlns:a16="http://schemas.microsoft.com/office/drawing/2014/main" id="{992F8BF4-9D79-4AB1-4098-F3793CA943EE}"/>
              </a:ext>
            </a:extLst>
          </p:cNvPr>
          <p:cNvSpPr/>
          <p:nvPr/>
        </p:nvSpPr>
        <p:spPr>
          <a:xfrm>
            <a:off x="1865079" y="34745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59" name="TextBox 1058">
            <a:extLst>
              <a:ext uri="{FF2B5EF4-FFF2-40B4-BE49-F238E27FC236}">
                <a16:creationId xmlns="" xmlns:a16="http://schemas.microsoft.com/office/drawing/2014/main" id="{B652A894-6430-E718-8A65-E7A4F06EA0F1}"/>
              </a:ext>
            </a:extLst>
          </p:cNvPr>
          <p:cNvSpPr txBox="1"/>
          <p:nvPr/>
        </p:nvSpPr>
        <p:spPr>
          <a:xfrm>
            <a:off x="1417416" y="3426185"/>
            <a:ext cx="386644" cy="369332"/>
          </a:xfrm>
          <a:prstGeom prst="rect">
            <a:avLst/>
          </a:prstGeom>
          <a:noFill/>
        </p:spPr>
        <p:txBody>
          <a:bodyPr wrap="none" rtlCol="0">
            <a:spAutoFit/>
          </a:bodyPr>
          <a:lstStyle/>
          <a:p>
            <a:r>
              <a:rPr lang="en-US" b="1"/>
              <a:t>M</a:t>
            </a:r>
            <a:endParaRPr lang="en-US" b="1" dirty="0"/>
          </a:p>
        </p:txBody>
      </p:sp>
      <p:sp>
        <p:nvSpPr>
          <p:cNvPr id="1060" name="TextBox 1059">
            <a:extLst>
              <a:ext uri="{FF2B5EF4-FFF2-40B4-BE49-F238E27FC236}">
                <a16:creationId xmlns="" xmlns:a16="http://schemas.microsoft.com/office/drawing/2014/main" id="{75482AD6-1B4E-F5FD-3BBA-A03BF63BF9D3}"/>
              </a:ext>
            </a:extLst>
          </p:cNvPr>
          <p:cNvSpPr txBox="1"/>
          <p:nvPr/>
        </p:nvSpPr>
        <p:spPr>
          <a:xfrm>
            <a:off x="1883523" y="3440473"/>
            <a:ext cx="340158" cy="369332"/>
          </a:xfrm>
          <a:prstGeom prst="rect">
            <a:avLst/>
          </a:prstGeom>
          <a:noFill/>
        </p:spPr>
        <p:txBody>
          <a:bodyPr wrap="none" rtlCol="0">
            <a:spAutoFit/>
          </a:bodyPr>
          <a:lstStyle/>
          <a:p>
            <a:r>
              <a:rPr lang="en-US" b="1"/>
              <a:t>Ố</a:t>
            </a:r>
            <a:endParaRPr lang="en-US" b="1" dirty="0"/>
          </a:p>
        </p:txBody>
      </p:sp>
      <p:sp>
        <p:nvSpPr>
          <p:cNvPr id="1061" name="Rectangle 1060">
            <a:extLst>
              <a:ext uri="{FF2B5EF4-FFF2-40B4-BE49-F238E27FC236}">
                <a16:creationId xmlns="" xmlns:a16="http://schemas.microsoft.com/office/drawing/2014/main" id="{5A2A419E-991D-6083-08EA-263B01FE620C}"/>
              </a:ext>
            </a:extLst>
          </p:cNvPr>
          <p:cNvSpPr/>
          <p:nvPr/>
        </p:nvSpPr>
        <p:spPr>
          <a:xfrm>
            <a:off x="2325279" y="3474588"/>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62" name="Rectangle 1061">
            <a:extLst>
              <a:ext uri="{FF2B5EF4-FFF2-40B4-BE49-F238E27FC236}">
                <a16:creationId xmlns="" xmlns:a16="http://schemas.microsoft.com/office/drawing/2014/main" id="{A2BF3458-F99E-A91C-D589-9CBD785F7337}"/>
              </a:ext>
            </a:extLst>
          </p:cNvPr>
          <p:cNvSpPr/>
          <p:nvPr/>
        </p:nvSpPr>
        <p:spPr>
          <a:xfrm>
            <a:off x="2768489" y="347458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63" name="TextBox 1062">
            <a:extLst>
              <a:ext uri="{FF2B5EF4-FFF2-40B4-BE49-F238E27FC236}">
                <a16:creationId xmlns="" xmlns:a16="http://schemas.microsoft.com/office/drawing/2014/main" id="{C0D47D0C-D869-8D74-A076-B15944942AE9}"/>
              </a:ext>
            </a:extLst>
          </p:cNvPr>
          <p:cNvSpPr txBox="1"/>
          <p:nvPr/>
        </p:nvSpPr>
        <p:spPr>
          <a:xfrm>
            <a:off x="2356543" y="3424654"/>
            <a:ext cx="306494" cy="369332"/>
          </a:xfrm>
          <a:prstGeom prst="rect">
            <a:avLst/>
          </a:prstGeom>
          <a:noFill/>
        </p:spPr>
        <p:txBody>
          <a:bodyPr wrap="none" rtlCol="0">
            <a:spAutoFit/>
          </a:bodyPr>
          <a:lstStyle/>
          <a:p>
            <a:r>
              <a:rPr lang="en-US" b="1"/>
              <a:t>C</a:t>
            </a:r>
            <a:endParaRPr lang="en-US" b="1" dirty="0"/>
          </a:p>
        </p:txBody>
      </p:sp>
      <p:sp>
        <p:nvSpPr>
          <p:cNvPr id="1064" name="TextBox 1063">
            <a:extLst>
              <a:ext uri="{FF2B5EF4-FFF2-40B4-BE49-F238E27FC236}">
                <a16:creationId xmlns="" xmlns:a16="http://schemas.microsoft.com/office/drawing/2014/main" id="{D823B555-8B6A-6C71-F592-E43A8FF1C942}"/>
              </a:ext>
            </a:extLst>
          </p:cNvPr>
          <p:cNvSpPr txBox="1"/>
          <p:nvPr/>
        </p:nvSpPr>
        <p:spPr>
          <a:xfrm>
            <a:off x="2783761" y="3434178"/>
            <a:ext cx="343364" cy="369332"/>
          </a:xfrm>
          <a:prstGeom prst="rect">
            <a:avLst/>
          </a:prstGeom>
          <a:noFill/>
        </p:spPr>
        <p:txBody>
          <a:bodyPr wrap="none" rtlCol="0">
            <a:spAutoFit/>
          </a:bodyPr>
          <a:lstStyle/>
          <a:p>
            <a:r>
              <a:rPr lang="en-US" b="1"/>
              <a:t>Q</a:t>
            </a:r>
            <a:endParaRPr lang="en-US" b="1" dirty="0"/>
          </a:p>
        </p:txBody>
      </p:sp>
      <p:sp>
        <p:nvSpPr>
          <p:cNvPr id="1073" name="Rectangle 1072">
            <a:extLst>
              <a:ext uri="{FF2B5EF4-FFF2-40B4-BE49-F238E27FC236}">
                <a16:creationId xmlns="" xmlns:a16="http://schemas.microsoft.com/office/drawing/2014/main" id="{9421B5E9-15C7-9EA2-ABAE-DAEB219AB385}"/>
              </a:ext>
            </a:extLst>
          </p:cNvPr>
          <p:cNvSpPr/>
          <p:nvPr/>
        </p:nvSpPr>
        <p:spPr>
          <a:xfrm>
            <a:off x="4547112" y="412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4" name="Rectangle 1073">
            <a:extLst>
              <a:ext uri="{FF2B5EF4-FFF2-40B4-BE49-F238E27FC236}">
                <a16:creationId xmlns="" xmlns:a16="http://schemas.microsoft.com/office/drawing/2014/main" id="{D24AC19F-2FFC-32A8-1670-98249E372965}"/>
              </a:ext>
            </a:extLst>
          </p:cNvPr>
          <p:cNvSpPr/>
          <p:nvPr/>
        </p:nvSpPr>
        <p:spPr>
          <a:xfrm>
            <a:off x="4987059" y="4126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5" name="TextBox 1074">
            <a:extLst>
              <a:ext uri="{FF2B5EF4-FFF2-40B4-BE49-F238E27FC236}">
                <a16:creationId xmlns="" xmlns:a16="http://schemas.microsoft.com/office/drawing/2014/main" id="{AC264C5C-DFF2-A20F-07DC-CF55FF700E00}"/>
              </a:ext>
            </a:extLst>
          </p:cNvPr>
          <p:cNvSpPr txBox="1"/>
          <p:nvPr/>
        </p:nvSpPr>
        <p:spPr>
          <a:xfrm>
            <a:off x="4582683" y="4086760"/>
            <a:ext cx="298480" cy="369332"/>
          </a:xfrm>
          <a:prstGeom prst="rect">
            <a:avLst/>
          </a:prstGeom>
          <a:noFill/>
        </p:spPr>
        <p:txBody>
          <a:bodyPr wrap="none" rtlCol="0">
            <a:spAutoFit/>
          </a:bodyPr>
          <a:lstStyle/>
          <a:p>
            <a:r>
              <a:rPr lang="en-US" b="1"/>
              <a:t>T</a:t>
            </a:r>
            <a:endParaRPr lang="en-US" b="1" dirty="0"/>
          </a:p>
        </p:txBody>
      </p:sp>
      <p:sp>
        <p:nvSpPr>
          <p:cNvPr id="1076" name="TextBox 1075">
            <a:extLst>
              <a:ext uri="{FF2B5EF4-FFF2-40B4-BE49-F238E27FC236}">
                <a16:creationId xmlns="" xmlns:a16="http://schemas.microsoft.com/office/drawing/2014/main" id="{2818E25B-0F51-296D-00B9-57FF5377ACCB}"/>
              </a:ext>
            </a:extLst>
          </p:cNvPr>
          <p:cNvSpPr txBox="1"/>
          <p:nvPr/>
        </p:nvSpPr>
        <p:spPr>
          <a:xfrm>
            <a:off x="5007202" y="4091927"/>
            <a:ext cx="340158" cy="369332"/>
          </a:xfrm>
          <a:prstGeom prst="rect">
            <a:avLst/>
          </a:prstGeom>
          <a:noFill/>
        </p:spPr>
        <p:txBody>
          <a:bodyPr wrap="none" rtlCol="0">
            <a:spAutoFit/>
          </a:bodyPr>
          <a:lstStyle/>
          <a:p>
            <a:r>
              <a:rPr lang="en-US" b="1"/>
              <a:t>Ổ</a:t>
            </a:r>
            <a:endParaRPr lang="en-US" b="1" dirty="0"/>
          </a:p>
        </p:txBody>
      </p:sp>
      <p:sp>
        <p:nvSpPr>
          <p:cNvPr id="1077" name="Rectangle 1076">
            <a:extLst>
              <a:ext uri="{FF2B5EF4-FFF2-40B4-BE49-F238E27FC236}">
                <a16:creationId xmlns="" xmlns:a16="http://schemas.microsoft.com/office/drawing/2014/main" id="{DD575674-6D84-BCA9-6D81-E53918DDDC86}"/>
              </a:ext>
            </a:extLst>
          </p:cNvPr>
          <p:cNvSpPr/>
          <p:nvPr/>
        </p:nvSpPr>
        <p:spPr>
          <a:xfrm>
            <a:off x="6746847" y="44622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78" name="TextBox 1077">
            <a:extLst>
              <a:ext uri="{FF2B5EF4-FFF2-40B4-BE49-F238E27FC236}">
                <a16:creationId xmlns="" xmlns:a16="http://schemas.microsoft.com/office/drawing/2014/main" id="{6964CD5A-1639-2A35-1B15-ADDC2FA80127}"/>
              </a:ext>
            </a:extLst>
          </p:cNvPr>
          <p:cNvSpPr txBox="1"/>
          <p:nvPr/>
        </p:nvSpPr>
        <p:spPr>
          <a:xfrm>
            <a:off x="6779149" y="4400834"/>
            <a:ext cx="306494" cy="369332"/>
          </a:xfrm>
          <a:prstGeom prst="rect">
            <a:avLst/>
          </a:prstGeom>
          <a:noFill/>
        </p:spPr>
        <p:txBody>
          <a:bodyPr wrap="none" rtlCol="0">
            <a:spAutoFit/>
          </a:bodyPr>
          <a:lstStyle/>
          <a:p>
            <a:r>
              <a:rPr lang="en-US" b="1"/>
              <a:t>C</a:t>
            </a:r>
            <a:endParaRPr lang="en-US" b="1" dirty="0"/>
          </a:p>
        </p:txBody>
      </p:sp>
      <p:sp>
        <p:nvSpPr>
          <p:cNvPr id="1079" name="Rectangle 1078">
            <a:extLst>
              <a:ext uri="{FF2B5EF4-FFF2-40B4-BE49-F238E27FC236}">
                <a16:creationId xmlns="" xmlns:a16="http://schemas.microsoft.com/office/drawing/2014/main" id="{BD55A405-F8FD-D688-EFA2-280F04379137}"/>
              </a:ext>
            </a:extLst>
          </p:cNvPr>
          <p:cNvSpPr/>
          <p:nvPr/>
        </p:nvSpPr>
        <p:spPr>
          <a:xfrm>
            <a:off x="7197145"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0" name="Rectangle 1079">
            <a:extLst>
              <a:ext uri="{FF2B5EF4-FFF2-40B4-BE49-F238E27FC236}">
                <a16:creationId xmlns="" xmlns:a16="http://schemas.microsoft.com/office/drawing/2014/main" id="{25E224D3-3C8F-56BD-1A0A-04A4F6BAFFE8}"/>
              </a:ext>
            </a:extLst>
          </p:cNvPr>
          <p:cNvSpPr/>
          <p:nvPr/>
        </p:nvSpPr>
        <p:spPr>
          <a:xfrm>
            <a:off x="7637092"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1" name="Rectangle 1080">
            <a:extLst>
              <a:ext uri="{FF2B5EF4-FFF2-40B4-BE49-F238E27FC236}">
                <a16:creationId xmlns="" xmlns:a16="http://schemas.microsoft.com/office/drawing/2014/main" id="{E55802BE-B7A0-26FE-43CE-E92E0E780194}"/>
              </a:ext>
            </a:extLst>
          </p:cNvPr>
          <p:cNvSpPr/>
          <p:nvPr/>
        </p:nvSpPr>
        <p:spPr>
          <a:xfrm>
            <a:off x="8080302" y="4782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82" name="TextBox 1081">
            <a:extLst>
              <a:ext uri="{FF2B5EF4-FFF2-40B4-BE49-F238E27FC236}">
                <a16:creationId xmlns="" xmlns:a16="http://schemas.microsoft.com/office/drawing/2014/main" id="{8DFE1841-5CCD-16B5-451F-4FD370055997}"/>
              </a:ext>
            </a:extLst>
          </p:cNvPr>
          <p:cNvSpPr txBox="1"/>
          <p:nvPr/>
        </p:nvSpPr>
        <p:spPr>
          <a:xfrm>
            <a:off x="7215875" y="4730957"/>
            <a:ext cx="340158" cy="369332"/>
          </a:xfrm>
          <a:prstGeom prst="rect">
            <a:avLst/>
          </a:prstGeom>
          <a:noFill/>
        </p:spPr>
        <p:txBody>
          <a:bodyPr wrap="none" rtlCol="0">
            <a:spAutoFit/>
          </a:bodyPr>
          <a:lstStyle/>
          <a:p>
            <a:r>
              <a:rPr lang="en-US" b="1"/>
              <a:t>Ò</a:t>
            </a:r>
            <a:endParaRPr lang="en-US" b="1" dirty="0"/>
          </a:p>
        </p:txBody>
      </p:sp>
      <p:sp>
        <p:nvSpPr>
          <p:cNvPr id="1087" name="TextBox 1086">
            <a:extLst>
              <a:ext uri="{FF2B5EF4-FFF2-40B4-BE49-F238E27FC236}">
                <a16:creationId xmlns="" xmlns:a16="http://schemas.microsoft.com/office/drawing/2014/main" id="{887BDEFA-CD0E-976B-7F23-8B41C5A72D34}"/>
              </a:ext>
            </a:extLst>
          </p:cNvPr>
          <p:cNvSpPr txBox="1"/>
          <p:nvPr/>
        </p:nvSpPr>
        <p:spPr>
          <a:xfrm>
            <a:off x="7655941" y="4735221"/>
            <a:ext cx="336952" cy="369332"/>
          </a:xfrm>
          <a:prstGeom prst="rect">
            <a:avLst/>
          </a:prstGeom>
          <a:noFill/>
        </p:spPr>
        <p:txBody>
          <a:bodyPr wrap="none" rtlCol="0">
            <a:spAutoFit/>
          </a:bodyPr>
          <a:lstStyle/>
          <a:p>
            <a:r>
              <a:rPr lang="en-US" b="1"/>
              <a:t>N</a:t>
            </a:r>
            <a:endParaRPr lang="en-US" b="1" dirty="0"/>
          </a:p>
        </p:txBody>
      </p:sp>
      <p:sp>
        <p:nvSpPr>
          <p:cNvPr id="1088" name="TextBox 1087">
            <a:extLst>
              <a:ext uri="{FF2B5EF4-FFF2-40B4-BE49-F238E27FC236}">
                <a16:creationId xmlns="" xmlns:a16="http://schemas.microsoft.com/office/drawing/2014/main" id="{495D1C11-F7CB-219F-5B70-C2F6A7E4107C}"/>
              </a:ext>
            </a:extLst>
          </p:cNvPr>
          <p:cNvSpPr txBox="1"/>
          <p:nvPr/>
        </p:nvSpPr>
        <p:spPr>
          <a:xfrm>
            <a:off x="8101158" y="4733354"/>
            <a:ext cx="332142" cy="369332"/>
          </a:xfrm>
          <a:prstGeom prst="rect">
            <a:avLst/>
          </a:prstGeom>
          <a:noFill/>
        </p:spPr>
        <p:txBody>
          <a:bodyPr wrap="none" rtlCol="0">
            <a:spAutoFit/>
          </a:bodyPr>
          <a:lstStyle/>
          <a:p>
            <a:r>
              <a:rPr lang="en-US" b="1"/>
              <a:t>G</a:t>
            </a:r>
            <a:endParaRPr lang="en-US" b="1" dirty="0"/>
          </a:p>
        </p:txBody>
      </p:sp>
      <p:sp>
        <p:nvSpPr>
          <p:cNvPr id="1089" name="Rectangle 1088">
            <a:extLst>
              <a:ext uri="{FF2B5EF4-FFF2-40B4-BE49-F238E27FC236}">
                <a16:creationId xmlns="" xmlns:a16="http://schemas.microsoft.com/office/drawing/2014/main" id="{8C4C385C-CB5A-2471-5148-6B99C09B37D4}"/>
              </a:ext>
            </a:extLst>
          </p:cNvPr>
          <p:cNvSpPr/>
          <p:nvPr/>
        </p:nvSpPr>
        <p:spPr>
          <a:xfrm>
            <a:off x="6751063" y="47838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0" name="TextBox 1089">
            <a:extLst>
              <a:ext uri="{FF2B5EF4-FFF2-40B4-BE49-F238E27FC236}">
                <a16:creationId xmlns="" xmlns:a16="http://schemas.microsoft.com/office/drawing/2014/main" id="{57B90188-5952-C4B6-A3E3-53D2FA5EDFA6}"/>
              </a:ext>
            </a:extLst>
          </p:cNvPr>
          <p:cNvSpPr txBox="1"/>
          <p:nvPr/>
        </p:nvSpPr>
        <p:spPr>
          <a:xfrm>
            <a:off x="6771228" y="4736323"/>
            <a:ext cx="336952" cy="369332"/>
          </a:xfrm>
          <a:prstGeom prst="rect">
            <a:avLst/>
          </a:prstGeom>
          <a:noFill/>
        </p:spPr>
        <p:txBody>
          <a:bodyPr wrap="none" rtlCol="0">
            <a:spAutoFit/>
          </a:bodyPr>
          <a:lstStyle/>
          <a:p>
            <a:r>
              <a:rPr lang="en-US" b="1"/>
              <a:t>H</a:t>
            </a:r>
            <a:endParaRPr lang="en-US" b="1" dirty="0"/>
          </a:p>
        </p:txBody>
      </p:sp>
      <p:sp>
        <p:nvSpPr>
          <p:cNvPr id="1092" name="Rectangle 1091">
            <a:extLst>
              <a:ext uri="{FF2B5EF4-FFF2-40B4-BE49-F238E27FC236}">
                <a16:creationId xmlns="" xmlns:a16="http://schemas.microsoft.com/office/drawing/2014/main" id="{853A8C6A-8342-7554-DFAD-981283BD4466}"/>
              </a:ext>
            </a:extLst>
          </p:cNvPr>
          <p:cNvSpPr/>
          <p:nvPr/>
        </p:nvSpPr>
        <p:spPr>
          <a:xfrm>
            <a:off x="4108955" y="51059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93" name="TextBox 1092">
            <a:extLst>
              <a:ext uri="{FF2B5EF4-FFF2-40B4-BE49-F238E27FC236}">
                <a16:creationId xmlns="" xmlns:a16="http://schemas.microsoft.com/office/drawing/2014/main" id="{8277B1A4-0E87-4FE8-A8D3-51B6478459A2}"/>
              </a:ext>
            </a:extLst>
          </p:cNvPr>
          <p:cNvSpPr txBox="1"/>
          <p:nvPr/>
        </p:nvSpPr>
        <p:spPr>
          <a:xfrm>
            <a:off x="4125419" y="5058224"/>
            <a:ext cx="340158" cy="369332"/>
          </a:xfrm>
          <a:prstGeom prst="rect">
            <a:avLst/>
          </a:prstGeom>
          <a:noFill/>
        </p:spPr>
        <p:txBody>
          <a:bodyPr wrap="none" rtlCol="0">
            <a:spAutoFit/>
          </a:bodyPr>
          <a:lstStyle/>
          <a:p>
            <a:r>
              <a:rPr lang="en-US" b="1"/>
              <a:t>H</a:t>
            </a:r>
            <a:endParaRPr lang="en-US" b="1" dirty="0"/>
          </a:p>
        </p:txBody>
      </p:sp>
      <p:pic>
        <p:nvPicPr>
          <p:cNvPr id="34" name="NGÔI SAO">
            <a:extLst>
              <a:ext uri="{FF2B5EF4-FFF2-40B4-BE49-F238E27FC236}">
                <a16:creationId xmlns="" xmlns:a16="http://schemas.microsoft.com/office/drawing/2014/main" id="{94352364-F492-D9ED-6AC4-2AB171490FE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36233" y="1146594"/>
            <a:ext cx="334171" cy="334171"/>
          </a:xfrm>
          <a:prstGeom prst="rect">
            <a:avLst/>
          </a:prstGeom>
        </p:spPr>
      </p:pic>
      <p:grpSp>
        <p:nvGrpSpPr>
          <p:cNvPr id="47" name="Group 11">
            <a:extLst>
              <a:ext uri="{FF2B5EF4-FFF2-40B4-BE49-F238E27FC236}">
                <a16:creationId xmlns="" xmlns:a16="http://schemas.microsoft.com/office/drawing/2014/main" id="{C01D2FD5-22A0-4181-F486-367A631F7B87}"/>
              </a:ext>
            </a:extLst>
          </p:cNvPr>
          <p:cNvGrpSpPr>
            <a:grpSpLocks/>
          </p:cNvGrpSpPr>
          <p:nvPr/>
        </p:nvGrpSpPr>
        <p:grpSpPr bwMode="auto">
          <a:xfrm>
            <a:off x="11437572" y="619938"/>
            <a:ext cx="625171" cy="612210"/>
            <a:chOff x="0" y="0"/>
            <a:chExt cx="666" cy="559"/>
          </a:xfrm>
        </p:grpSpPr>
        <p:sp>
          <p:nvSpPr>
            <p:cNvPr id="48" name="Freeform 12">
              <a:extLst>
                <a:ext uri="{FF2B5EF4-FFF2-40B4-BE49-F238E27FC236}">
                  <a16:creationId xmlns="" xmlns:a16="http://schemas.microsoft.com/office/drawing/2014/main" id="{6163C18C-3DD4-7A70-6A32-FD7FEA3D6F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69" name="Graphic 268" descr="Right pointing backhand index with solid fill">
            <a:hlinkClick r:id="rId22" action="ppaction://hlinksldjump"/>
            <a:extLst>
              <a:ext uri="{FF2B5EF4-FFF2-40B4-BE49-F238E27FC236}">
                <a16:creationId xmlns="" xmlns:a16="http://schemas.microsoft.com/office/drawing/2014/main" id="{FA3B6852-D17B-4A2F-ACAB-AA1E373E4F6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11664122" y="6244129"/>
            <a:ext cx="320492" cy="320492"/>
          </a:xfrm>
          <a:prstGeom prst="rect">
            <a:avLst/>
          </a:prstGeom>
        </p:spPr>
      </p:pic>
    </p:spTree>
    <p:extLst>
      <p:ext uri="{BB962C8B-B14F-4D97-AF65-F5344CB8AC3E}">
        <p14:creationId xmlns:p14="http://schemas.microsoft.com/office/powerpoint/2010/main" val="11893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4"/>
                                        </p:tgtEl>
                                        <p:attrNameLst>
                                          <p:attrName>style.visibility</p:attrName>
                                        </p:attrNameLst>
                                      </p:cBhvr>
                                      <p:to>
                                        <p:strVal val="visible"/>
                                      </p:to>
                                    </p:set>
                                    <p:animEffect transition="in" filter="fade">
                                      <p:cBhvr>
                                        <p:cTn id="42" dur="500"/>
                                        <p:tgtEl>
                                          <p:spTgt spid="14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5"/>
                                        </p:tgtEl>
                                        <p:attrNameLst>
                                          <p:attrName>style.visibility</p:attrName>
                                        </p:attrNameLst>
                                      </p:cBhvr>
                                      <p:to>
                                        <p:strVal val="visible"/>
                                      </p:to>
                                    </p:set>
                                    <p:animEffect transition="in" filter="fade">
                                      <p:cBhvr>
                                        <p:cTn id="45" dur="500"/>
                                        <p:tgtEl>
                                          <p:spTgt spid="14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66"/>
                                        </p:tgtEl>
                                        <p:attrNameLst>
                                          <p:attrName>style.visibility</p:attrName>
                                        </p:attrNameLst>
                                      </p:cBhvr>
                                      <p:to>
                                        <p:strVal val="visible"/>
                                      </p:to>
                                    </p:set>
                                    <p:animEffect transition="in" filter="fade">
                                      <p:cBhvr>
                                        <p:cTn id="48" dur="500"/>
                                        <p:tgtEl>
                                          <p:spTgt spid="1466"/>
                                        </p:tgtEl>
                                      </p:cBhvr>
                                    </p:animEffect>
                                  </p:childTnLst>
                                </p:cTn>
                              </p:par>
                            </p:childTnLst>
                          </p:cTn>
                        </p:par>
                      </p:childTnLst>
                    </p:cTn>
                  </p:par>
                </p:childTnLst>
              </p:cTn>
              <p:nextCondLst>
                <p:cond evt="onClick" delay="0">
                  <p:tgtEl>
                    <p:spTgt spid="1422"/>
                  </p:tgtEl>
                </p:cond>
              </p:nextCondLst>
            </p:seq>
            <p:seq concurrent="1" nextAc="seek">
              <p:cTn id="49" restart="whenNotActive" fill="hold" evtFilter="cancelBubble" nodeType="interactiveSeq">
                <p:stCondLst>
                  <p:cond evt="onClick" delay="0">
                    <p:tgtEl>
                      <p:spTgt spid="1440"/>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withEffect">
                                  <p:stCondLst>
                                    <p:cond delay="0"/>
                                  </p:stCondLst>
                                  <p:childTnLst>
                                    <p:set>
                                      <p:cBhvr>
                                        <p:cTn id="53" dur="1" fill="hold">
                                          <p:stCondLst>
                                            <p:cond delay="0"/>
                                          </p:stCondLst>
                                        </p:cTn>
                                        <p:tgtEl>
                                          <p:spTgt spid="1685"/>
                                        </p:tgtEl>
                                        <p:attrNameLst>
                                          <p:attrName>style.visibility</p:attrName>
                                        </p:attrNameLst>
                                      </p:cBhvr>
                                      <p:to>
                                        <p:strVal val="visible"/>
                                      </p:to>
                                    </p:set>
                                    <p:animEffect transition="in" filter="fade">
                                      <p:cBhvr>
                                        <p:cTn id="54" dur="500"/>
                                        <p:tgtEl>
                                          <p:spTgt spid="168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86"/>
                                        </p:tgtEl>
                                        <p:attrNameLst>
                                          <p:attrName>style.visibility</p:attrName>
                                        </p:attrNameLst>
                                      </p:cBhvr>
                                      <p:to>
                                        <p:strVal val="visible"/>
                                      </p:to>
                                    </p:set>
                                    <p:animEffect transition="in" filter="fade">
                                      <p:cBhvr>
                                        <p:cTn id="60" dur="500"/>
                                        <p:tgtEl>
                                          <p:spTgt spid="168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87"/>
                                        </p:tgtEl>
                                        <p:attrNameLst>
                                          <p:attrName>style.visibility</p:attrName>
                                        </p:attrNameLst>
                                      </p:cBhvr>
                                      <p:to>
                                        <p:strVal val="visible"/>
                                      </p:to>
                                    </p:set>
                                    <p:animEffect transition="in" filter="fade">
                                      <p:cBhvr>
                                        <p:cTn id="63" dur="500"/>
                                        <p:tgtEl>
                                          <p:spTgt spid="168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79"/>
                                        </p:tgtEl>
                                        <p:attrNameLst>
                                          <p:attrName>style.visibility</p:attrName>
                                        </p:attrNameLst>
                                      </p:cBhvr>
                                      <p:to>
                                        <p:strVal val="visible"/>
                                      </p:to>
                                    </p:set>
                                    <p:animEffect transition="in" filter="fade">
                                      <p:cBhvr>
                                        <p:cTn id="66" dur="500"/>
                                        <p:tgtEl>
                                          <p:spTgt spid="18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80"/>
                                        </p:tgtEl>
                                        <p:attrNameLst>
                                          <p:attrName>style.visibility</p:attrName>
                                        </p:attrNameLst>
                                      </p:cBhvr>
                                      <p:to>
                                        <p:strVal val="visible"/>
                                      </p:to>
                                    </p:set>
                                    <p:animEffect transition="in" filter="fade">
                                      <p:cBhvr>
                                        <p:cTn id="69" dur="500"/>
                                        <p:tgtEl>
                                          <p:spTgt spid="18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81"/>
                                        </p:tgtEl>
                                        <p:attrNameLst>
                                          <p:attrName>style.visibility</p:attrName>
                                        </p:attrNameLst>
                                      </p:cBhvr>
                                      <p:to>
                                        <p:strVal val="visible"/>
                                      </p:to>
                                    </p:set>
                                    <p:animEffect transition="in" filter="fade">
                                      <p:cBhvr>
                                        <p:cTn id="72" dur="500"/>
                                        <p:tgtEl>
                                          <p:spTgt spid="1881"/>
                                        </p:tgtEl>
                                      </p:cBhvr>
                                    </p:animEffect>
                                  </p:childTnLst>
                                </p:cTn>
                              </p:par>
                            </p:childTnLst>
                          </p:cTn>
                        </p:par>
                      </p:childTnLst>
                    </p:cTn>
                  </p:par>
                </p:childTnLst>
              </p:cTn>
              <p:nextCondLst>
                <p:cond evt="onClick" delay="0">
                  <p:tgtEl>
                    <p:spTgt spid="1440"/>
                  </p:tgtEl>
                </p:cond>
              </p:nextCondLst>
            </p:seq>
            <p:seq concurrent="1" nextAc="seek">
              <p:cTn id="73" restart="whenNotActive" fill="hold" evtFilter="cancelBubble" nodeType="interactiveSeq">
                <p:stCondLst>
                  <p:cond evt="onClick" delay="0">
                    <p:tgtEl>
                      <p:spTgt spid="1441"/>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09"/>
                                        </p:tgtEl>
                                        <p:attrNameLst>
                                          <p:attrName>style.visibility</p:attrName>
                                        </p:attrNameLst>
                                      </p:cBhvr>
                                      <p:to>
                                        <p:strVal val="visible"/>
                                      </p:to>
                                    </p:set>
                                    <p:animEffect transition="in" filter="fade">
                                      <p:cBhvr>
                                        <p:cTn id="78" dur="500"/>
                                        <p:tgtEl>
                                          <p:spTgt spid="170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93"/>
                                        </p:tgtEl>
                                        <p:attrNameLst>
                                          <p:attrName>style.visibility</p:attrName>
                                        </p:attrNameLst>
                                      </p:cBhvr>
                                      <p:to>
                                        <p:strVal val="visible"/>
                                      </p:to>
                                    </p:set>
                                    <p:animEffect transition="in" filter="fade">
                                      <p:cBhvr>
                                        <p:cTn id="81" dur="500"/>
                                        <p:tgtEl>
                                          <p:spTgt spid="189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05"/>
                                        </p:tgtEl>
                                        <p:attrNameLst>
                                          <p:attrName>style.visibility</p:attrName>
                                        </p:attrNameLst>
                                      </p:cBhvr>
                                      <p:to>
                                        <p:strVal val="visible"/>
                                      </p:to>
                                    </p:set>
                                    <p:animEffect transition="in" filter="fade">
                                      <p:cBhvr>
                                        <p:cTn id="84" dur="500"/>
                                        <p:tgtEl>
                                          <p:spTgt spid="190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06"/>
                                        </p:tgtEl>
                                        <p:attrNameLst>
                                          <p:attrName>style.visibility</p:attrName>
                                        </p:attrNameLst>
                                      </p:cBhvr>
                                      <p:to>
                                        <p:strVal val="visible"/>
                                      </p:to>
                                    </p:set>
                                    <p:animEffect transition="in" filter="fade">
                                      <p:cBhvr>
                                        <p:cTn id="87" dur="500"/>
                                        <p:tgtEl>
                                          <p:spTgt spid="190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10"/>
                                        </p:tgtEl>
                                        <p:attrNameLst>
                                          <p:attrName>style.visibility</p:attrName>
                                        </p:attrNameLst>
                                      </p:cBhvr>
                                      <p:to>
                                        <p:strVal val="visible"/>
                                      </p:to>
                                    </p:set>
                                    <p:animEffect transition="in" filter="fade">
                                      <p:cBhvr>
                                        <p:cTn id="90" dur="500"/>
                                        <p:tgtEl>
                                          <p:spTgt spid="17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11"/>
                                        </p:tgtEl>
                                        <p:attrNameLst>
                                          <p:attrName>style.visibility</p:attrName>
                                        </p:attrNameLst>
                                      </p:cBhvr>
                                      <p:to>
                                        <p:strVal val="visible"/>
                                      </p:to>
                                    </p:set>
                                    <p:animEffect transition="in" filter="fade">
                                      <p:cBhvr>
                                        <p:cTn id="93" dur="500"/>
                                        <p:tgtEl>
                                          <p:spTgt spid="17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12"/>
                                        </p:tgtEl>
                                        <p:attrNameLst>
                                          <p:attrName>style.visibility</p:attrName>
                                        </p:attrNameLst>
                                      </p:cBhvr>
                                      <p:to>
                                        <p:strVal val="visible"/>
                                      </p:to>
                                    </p:set>
                                    <p:animEffect transition="in" filter="fade">
                                      <p:cBhvr>
                                        <p:cTn id="96" dur="500"/>
                                        <p:tgtEl>
                                          <p:spTgt spid="17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15"/>
                                        </p:tgtEl>
                                        <p:attrNameLst>
                                          <p:attrName>style.visibility</p:attrName>
                                        </p:attrNameLst>
                                      </p:cBhvr>
                                      <p:to>
                                        <p:strVal val="visible"/>
                                      </p:to>
                                    </p:set>
                                    <p:animEffect transition="in" filter="fade">
                                      <p:cBhvr>
                                        <p:cTn id="99" dur="500"/>
                                        <p:tgtEl>
                                          <p:spTgt spid="17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16"/>
                                        </p:tgtEl>
                                        <p:attrNameLst>
                                          <p:attrName>style.visibility</p:attrName>
                                        </p:attrNameLst>
                                      </p:cBhvr>
                                      <p:to>
                                        <p:strVal val="visible"/>
                                      </p:to>
                                    </p:set>
                                    <p:animEffect transition="in" filter="fade">
                                      <p:cBhvr>
                                        <p:cTn id="102" dur="500"/>
                                        <p:tgtEl>
                                          <p:spTgt spid="1716"/>
                                        </p:tgtEl>
                                      </p:cBhvr>
                                    </p:animEffect>
                                  </p:childTnLst>
                                </p:cTn>
                              </p:par>
                            </p:childTnLst>
                          </p:cTn>
                        </p:par>
                      </p:childTnLst>
                    </p:cTn>
                  </p:par>
                </p:childTnLst>
              </p:cTn>
              <p:nextCondLst>
                <p:cond evt="onClick" delay="0">
                  <p:tgtEl>
                    <p:spTgt spid="1441"/>
                  </p:tgtEl>
                </p:cond>
              </p:nextCondLst>
            </p:seq>
            <p:seq concurrent="1" nextAc="seek">
              <p:cTn id="103" restart="whenNotActive" fill="hold" evtFilter="cancelBubble" nodeType="interactiveSeq">
                <p:stCondLst>
                  <p:cond evt="onClick" delay="0">
                    <p:tgtEl>
                      <p:spTgt spid="1442"/>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724"/>
                                        </p:tgtEl>
                                        <p:attrNameLst>
                                          <p:attrName>style.visibility</p:attrName>
                                        </p:attrNameLst>
                                      </p:cBhvr>
                                      <p:to>
                                        <p:strVal val="visible"/>
                                      </p:to>
                                    </p:set>
                                    <p:animEffect transition="in" filter="fade">
                                      <p:cBhvr>
                                        <p:cTn id="108" dur="500"/>
                                        <p:tgtEl>
                                          <p:spTgt spid="17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22"/>
                                        </p:tgtEl>
                                        <p:attrNameLst>
                                          <p:attrName>style.visibility</p:attrName>
                                        </p:attrNameLst>
                                      </p:cBhvr>
                                      <p:to>
                                        <p:strVal val="visible"/>
                                      </p:to>
                                    </p:set>
                                    <p:animEffect transition="in" filter="fade">
                                      <p:cBhvr>
                                        <p:cTn id="111" dur="500"/>
                                        <p:tgtEl>
                                          <p:spTgt spid="172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723"/>
                                        </p:tgtEl>
                                        <p:attrNameLst>
                                          <p:attrName>style.visibility</p:attrName>
                                        </p:attrNameLst>
                                      </p:cBhvr>
                                      <p:to>
                                        <p:strVal val="visible"/>
                                      </p:to>
                                    </p:set>
                                    <p:animEffect transition="in" filter="fade">
                                      <p:cBhvr>
                                        <p:cTn id="114" dur="500"/>
                                        <p:tgtEl>
                                          <p:spTgt spid="172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25"/>
                                        </p:tgtEl>
                                        <p:attrNameLst>
                                          <p:attrName>style.visibility</p:attrName>
                                        </p:attrNameLst>
                                      </p:cBhvr>
                                      <p:to>
                                        <p:strVal val="visible"/>
                                      </p:to>
                                    </p:set>
                                    <p:animEffect transition="in" filter="fade">
                                      <p:cBhvr>
                                        <p:cTn id="117" dur="500"/>
                                        <p:tgtEl>
                                          <p:spTgt spid="172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726"/>
                                        </p:tgtEl>
                                        <p:attrNameLst>
                                          <p:attrName>style.visibility</p:attrName>
                                        </p:attrNameLst>
                                      </p:cBhvr>
                                      <p:to>
                                        <p:strVal val="visible"/>
                                      </p:to>
                                    </p:set>
                                    <p:animEffect transition="in" filter="fade">
                                      <p:cBhvr>
                                        <p:cTn id="120" dur="500"/>
                                        <p:tgtEl>
                                          <p:spTgt spid="17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27"/>
                                        </p:tgtEl>
                                        <p:attrNameLst>
                                          <p:attrName>style.visibility</p:attrName>
                                        </p:attrNameLst>
                                      </p:cBhvr>
                                      <p:to>
                                        <p:strVal val="visible"/>
                                      </p:to>
                                    </p:set>
                                    <p:animEffect transition="in" filter="fade">
                                      <p:cBhvr>
                                        <p:cTn id="123" dur="500"/>
                                        <p:tgtEl>
                                          <p:spTgt spid="172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28"/>
                                        </p:tgtEl>
                                        <p:attrNameLst>
                                          <p:attrName>style.visibility</p:attrName>
                                        </p:attrNameLst>
                                      </p:cBhvr>
                                      <p:to>
                                        <p:strVal val="visible"/>
                                      </p:to>
                                    </p:set>
                                    <p:animEffect transition="in" filter="fade">
                                      <p:cBhvr>
                                        <p:cTn id="126" dur="500"/>
                                        <p:tgtEl>
                                          <p:spTgt spid="1728"/>
                                        </p:tgtEl>
                                      </p:cBhvr>
                                    </p:animEffect>
                                  </p:childTnLst>
                                </p:cTn>
                              </p:par>
                            </p:childTnLst>
                          </p:cTn>
                        </p:par>
                      </p:childTnLst>
                    </p:cTn>
                  </p:par>
                </p:childTnLst>
              </p:cTn>
              <p:nextCondLst>
                <p:cond evt="onClick" delay="0">
                  <p:tgtEl>
                    <p:spTgt spid="1442"/>
                  </p:tgtEl>
                </p:cond>
              </p:nextCondLst>
            </p:seq>
            <p:seq concurrent="1" nextAc="seek">
              <p:cTn id="127" restart="whenNotActive" fill="hold" evtFilter="cancelBubble" nodeType="interactiveSeq">
                <p:stCondLst>
                  <p:cond evt="onClick" delay="0">
                    <p:tgtEl>
                      <p:spTgt spid="1443"/>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735"/>
                                        </p:tgtEl>
                                        <p:attrNameLst>
                                          <p:attrName>style.visibility</p:attrName>
                                        </p:attrNameLst>
                                      </p:cBhvr>
                                      <p:to>
                                        <p:strVal val="visible"/>
                                      </p:to>
                                    </p:set>
                                    <p:animEffect transition="in" filter="fade">
                                      <p:cBhvr>
                                        <p:cTn id="132" dur="500"/>
                                        <p:tgtEl>
                                          <p:spTgt spid="173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51"/>
                                        </p:tgtEl>
                                        <p:attrNameLst>
                                          <p:attrName>style.visibility</p:attrName>
                                        </p:attrNameLst>
                                      </p:cBhvr>
                                      <p:to>
                                        <p:strVal val="visible"/>
                                      </p:to>
                                    </p:set>
                                    <p:animEffect transition="in" filter="fade">
                                      <p:cBhvr>
                                        <p:cTn id="135" dur="500"/>
                                        <p:tgtEl>
                                          <p:spTgt spid="105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52"/>
                                        </p:tgtEl>
                                        <p:attrNameLst>
                                          <p:attrName>style.visibility</p:attrName>
                                        </p:attrNameLst>
                                      </p:cBhvr>
                                      <p:to>
                                        <p:strVal val="visible"/>
                                      </p:to>
                                    </p:set>
                                    <p:animEffect transition="in" filter="fade">
                                      <p:cBhvr>
                                        <p:cTn id="138" dur="500"/>
                                        <p:tgtEl>
                                          <p:spTgt spid="105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53"/>
                                        </p:tgtEl>
                                        <p:attrNameLst>
                                          <p:attrName>style.visibility</p:attrName>
                                        </p:attrNameLst>
                                      </p:cBhvr>
                                      <p:to>
                                        <p:strVal val="visible"/>
                                      </p:to>
                                    </p:set>
                                    <p:animEffect transition="in" filter="fade">
                                      <p:cBhvr>
                                        <p:cTn id="141" dur="500"/>
                                        <p:tgtEl>
                                          <p:spTgt spid="105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59"/>
                                        </p:tgtEl>
                                        <p:attrNameLst>
                                          <p:attrName>style.visibility</p:attrName>
                                        </p:attrNameLst>
                                      </p:cBhvr>
                                      <p:to>
                                        <p:strVal val="visible"/>
                                      </p:to>
                                    </p:set>
                                    <p:animEffect transition="in" filter="fade">
                                      <p:cBhvr>
                                        <p:cTn id="144" dur="500"/>
                                        <p:tgtEl>
                                          <p:spTgt spid="105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60"/>
                                        </p:tgtEl>
                                        <p:attrNameLst>
                                          <p:attrName>style.visibility</p:attrName>
                                        </p:attrNameLst>
                                      </p:cBhvr>
                                      <p:to>
                                        <p:strVal val="visible"/>
                                      </p:to>
                                    </p:set>
                                    <p:animEffect transition="in" filter="fade">
                                      <p:cBhvr>
                                        <p:cTn id="147" dur="500"/>
                                        <p:tgtEl>
                                          <p:spTgt spid="106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63"/>
                                        </p:tgtEl>
                                        <p:attrNameLst>
                                          <p:attrName>style.visibility</p:attrName>
                                        </p:attrNameLst>
                                      </p:cBhvr>
                                      <p:to>
                                        <p:strVal val="visible"/>
                                      </p:to>
                                    </p:set>
                                    <p:animEffect transition="in" filter="fade">
                                      <p:cBhvr>
                                        <p:cTn id="150" dur="500"/>
                                        <p:tgtEl>
                                          <p:spTgt spid="106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64"/>
                                        </p:tgtEl>
                                        <p:attrNameLst>
                                          <p:attrName>style.visibility</p:attrName>
                                        </p:attrNameLst>
                                      </p:cBhvr>
                                      <p:to>
                                        <p:strVal val="visible"/>
                                      </p:to>
                                    </p:set>
                                    <p:animEffect transition="in" filter="fade">
                                      <p:cBhvr>
                                        <p:cTn id="153" dur="500"/>
                                        <p:tgtEl>
                                          <p:spTgt spid="10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736"/>
                                        </p:tgtEl>
                                        <p:attrNameLst>
                                          <p:attrName>style.visibility</p:attrName>
                                        </p:attrNameLst>
                                      </p:cBhvr>
                                      <p:to>
                                        <p:strVal val="visible"/>
                                      </p:to>
                                    </p:set>
                                    <p:animEffect transition="in" filter="fade">
                                      <p:cBhvr>
                                        <p:cTn id="156" dur="500"/>
                                        <p:tgtEl>
                                          <p:spTgt spid="173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737"/>
                                        </p:tgtEl>
                                        <p:attrNameLst>
                                          <p:attrName>style.visibility</p:attrName>
                                        </p:attrNameLst>
                                      </p:cBhvr>
                                      <p:to>
                                        <p:strVal val="visible"/>
                                      </p:to>
                                    </p:set>
                                    <p:animEffect transition="in" filter="fade">
                                      <p:cBhvr>
                                        <p:cTn id="159" dur="500"/>
                                        <p:tgtEl>
                                          <p:spTgt spid="173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883"/>
                                        </p:tgtEl>
                                        <p:attrNameLst>
                                          <p:attrName>style.visibility</p:attrName>
                                        </p:attrNameLst>
                                      </p:cBhvr>
                                      <p:to>
                                        <p:strVal val="visible"/>
                                      </p:to>
                                    </p:set>
                                    <p:animEffect transition="in" filter="fade">
                                      <p:cBhvr>
                                        <p:cTn id="162" dur="500"/>
                                        <p:tgtEl>
                                          <p:spTgt spid="1883"/>
                                        </p:tgtEl>
                                      </p:cBhvr>
                                    </p:animEffect>
                                  </p:childTnLst>
                                </p:cTn>
                              </p:par>
                            </p:childTnLst>
                          </p:cTn>
                        </p:par>
                      </p:childTnLst>
                    </p:cTn>
                  </p:par>
                </p:childTnLst>
              </p:cTn>
              <p:nextCondLst>
                <p:cond evt="onClick" delay="0">
                  <p:tgtEl>
                    <p:spTgt spid="1443"/>
                  </p:tgtEl>
                </p:cond>
              </p:nextCondLst>
            </p:seq>
            <p:seq concurrent="1" nextAc="seek">
              <p:cTn id="163" restart="whenNotActive" fill="hold" evtFilter="cancelBubble" nodeType="interactiveSeq">
                <p:stCondLst>
                  <p:cond evt="onClick" delay="0">
                    <p:tgtEl>
                      <p:spTgt spid="1444"/>
                    </p:tgtEl>
                  </p:cond>
                </p:stCondLst>
                <p:endSync evt="end" delay="0">
                  <p:rtn val="all"/>
                </p:endSync>
                <p:childTnLst>
                  <p:par>
                    <p:cTn id="164" fill="hold">
                      <p:stCondLst>
                        <p:cond delay="0"/>
                      </p:stCondLst>
                      <p:childTnLst>
                        <p:par>
                          <p:cTn id="165" fill="hold">
                            <p:stCondLst>
                              <p:cond delay="0"/>
                            </p:stCondLst>
                            <p:childTnLst>
                              <p:par>
                                <p:cTn id="166" presetID="10" presetClass="entr" presetSubtype="0" fill="hold" grpId="0" nodeType="withEffect">
                                  <p:stCondLst>
                                    <p:cond delay="0"/>
                                  </p:stCondLst>
                                  <p:childTnLst>
                                    <p:set>
                                      <p:cBhvr>
                                        <p:cTn id="167" dur="1" fill="hold">
                                          <p:stCondLst>
                                            <p:cond delay="0"/>
                                          </p:stCondLst>
                                        </p:cTn>
                                        <p:tgtEl>
                                          <p:spTgt spid="1750"/>
                                        </p:tgtEl>
                                        <p:attrNameLst>
                                          <p:attrName>style.visibility</p:attrName>
                                        </p:attrNameLst>
                                      </p:cBhvr>
                                      <p:to>
                                        <p:strVal val="visible"/>
                                      </p:to>
                                    </p:set>
                                    <p:animEffect transition="in" filter="fade">
                                      <p:cBhvr>
                                        <p:cTn id="168" dur="500"/>
                                        <p:tgtEl>
                                          <p:spTgt spid="17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752"/>
                                        </p:tgtEl>
                                        <p:attrNameLst>
                                          <p:attrName>style.visibility</p:attrName>
                                        </p:attrNameLst>
                                      </p:cBhvr>
                                      <p:to>
                                        <p:strVal val="visible"/>
                                      </p:to>
                                    </p:set>
                                    <p:animEffect transition="in" filter="fade">
                                      <p:cBhvr>
                                        <p:cTn id="171" dur="500"/>
                                        <p:tgtEl>
                                          <p:spTgt spid="1752"/>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753"/>
                                        </p:tgtEl>
                                        <p:attrNameLst>
                                          <p:attrName>style.visibility</p:attrName>
                                        </p:attrNameLst>
                                      </p:cBhvr>
                                      <p:to>
                                        <p:strVal val="visible"/>
                                      </p:to>
                                    </p:set>
                                    <p:animEffect transition="in" filter="fade">
                                      <p:cBhvr>
                                        <p:cTn id="174" dur="500"/>
                                        <p:tgtEl>
                                          <p:spTgt spid="175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896"/>
                                        </p:tgtEl>
                                        <p:attrNameLst>
                                          <p:attrName>style.visibility</p:attrName>
                                        </p:attrNameLst>
                                      </p:cBhvr>
                                      <p:to>
                                        <p:strVal val="visible"/>
                                      </p:to>
                                    </p:set>
                                    <p:animEffect transition="in" filter="fade">
                                      <p:cBhvr>
                                        <p:cTn id="177" dur="500"/>
                                        <p:tgtEl>
                                          <p:spTgt spid="189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897"/>
                                        </p:tgtEl>
                                        <p:attrNameLst>
                                          <p:attrName>style.visibility</p:attrName>
                                        </p:attrNameLst>
                                      </p:cBhvr>
                                      <p:to>
                                        <p:strVal val="visible"/>
                                      </p:to>
                                    </p:set>
                                    <p:animEffect transition="in" filter="fade">
                                      <p:cBhvr>
                                        <p:cTn id="180" dur="500"/>
                                        <p:tgtEl>
                                          <p:spTgt spid="189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00"/>
                                        </p:tgtEl>
                                        <p:attrNameLst>
                                          <p:attrName>style.visibility</p:attrName>
                                        </p:attrNameLst>
                                      </p:cBhvr>
                                      <p:to>
                                        <p:strVal val="visible"/>
                                      </p:to>
                                    </p:set>
                                    <p:animEffect transition="in" filter="fade">
                                      <p:cBhvr>
                                        <p:cTn id="183" dur="500"/>
                                        <p:tgtEl>
                                          <p:spTgt spid="190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01"/>
                                        </p:tgtEl>
                                        <p:attrNameLst>
                                          <p:attrName>style.visibility</p:attrName>
                                        </p:attrNameLst>
                                      </p:cBhvr>
                                      <p:to>
                                        <p:strVal val="visible"/>
                                      </p:to>
                                    </p:set>
                                    <p:animEffect transition="in" filter="fade">
                                      <p:cBhvr>
                                        <p:cTn id="186" dur="500"/>
                                        <p:tgtEl>
                                          <p:spTgt spid="1901"/>
                                        </p:tgtEl>
                                      </p:cBhvr>
                                    </p:animEffect>
                                  </p:childTnLst>
                                </p:cTn>
                              </p:par>
                            </p:childTnLst>
                          </p:cTn>
                        </p:par>
                      </p:childTnLst>
                    </p:cTn>
                  </p:par>
                </p:childTnLst>
              </p:cTn>
              <p:nextCondLst>
                <p:cond evt="onClick" delay="0">
                  <p:tgtEl>
                    <p:spTgt spid="1444"/>
                  </p:tgtEl>
                </p:cond>
              </p:nextCondLst>
            </p:seq>
            <p:seq concurrent="1" nextAc="seek">
              <p:cTn id="187" restart="whenNotActive" fill="hold" evtFilter="cancelBubble" nodeType="interactiveSeq">
                <p:stCondLst>
                  <p:cond evt="onClick" delay="0">
                    <p:tgtEl>
                      <p:spTgt spid="1446"/>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774"/>
                                        </p:tgtEl>
                                        <p:attrNameLst>
                                          <p:attrName>style.visibility</p:attrName>
                                        </p:attrNameLst>
                                      </p:cBhvr>
                                      <p:to>
                                        <p:strVal val="visible"/>
                                      </p:to>
                                    </p:set>
                                    <p:animEffect transition="in" filter="fade">
                                      <p:cBhvr>
                                        <p:cTn id="192" dur="500"/>
                                        <p:tgtEl>
                                          <p:spTgt spid="177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078"/>
                                        </p:tgtEl>
                                        <p:attrNameLst>
                                          <p:attrName>style.visibility</p:attrName>
                                        </p:attrNameLst>
                                      </p:cBhvr>
                                      <p:to>
                                        <p:strVal val="visible"/>
                                      </p:to>
                                    </p:set>
                                    <p:animEffect transition="in" filter="fade">
                                      <p:cBhvr>
                                        <p:cTn id="195" dur="500"/>
                                        <p:tgtEl>
                                          <p:spTgt spid="107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77"/>
                                        </p:tgtEl>
                                        <p:attrNameLst>
                                          <p:attrName>style.visibility</p:attrName>
                                        </p:attrNameLst>
                                      </p:cBhvr>
                                      <p:to>
                                        <p:strVal val="visible"/>
                                      </p:to>
                                    </p:set>
                                    <p:animEffect transition="in" filter="fade">
                                      <p:cBhvr>
                                        <p:cTn id="198" dur="500"/>
                                        <p:tgtEl>
                                          <p:spTgt spid="177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778"/>
                                        </p:tgtEl>
                                        <p:attrNameLst>
                                          <p:attrName>style.visibility</p:attrName>
                                        </p:attrNameLst>
                                      </p:cBhvr>
                                      <p:to>
                                        <p:strVal val="visible"/>
                                      </p:to>
                                    </p:set>
                                    <p:animEffect transition="in" filter="fade">
                                      <p:cBhvr>
                                        <p:cTn id="201" dur="500"/>
                                        <p:tgtEl>
                                          <p:spTgt spid="177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79"/>
                                        </p:tgtEl>
                                        <p:attrNameLst>
                                          <p:attrName>style.visibility</p:attrName>
                                        </p:attrNameLst>
                                      </p:cBhvr>
                                      <p:to>
                                        <p:strVal val="visible"/>
                                      </p:to>
                                    </p:set>
                                    <p:animEffect transition="in" filter="fade">
                                      <p:cBhvr>
                                        <p:cTn id="204" dur="500"/>
                                        <p:tgtEl>
                                          <p:spTgt spid="177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780"/>
                                        </p:tgtEl>
                                        <p:attrNameLst>
                                          <p:attrName>style.visibility</p:attrName>
                                        </p:attrNameLst>
                                      </p:cBhvr>
                                      <p:to>
                                        <p:strVal val="visible"/>
                                      </p:to>
                                    </p:set>
                                    <p:animEffect transition="in" filter="fade">
                                      <p:cBhvr>
                                        <p:cTn id="207" dur="500"/>
                                        <p:tgtEl>
                                          <p:spTgt spid="1780"/>
                                        </p:tgtEl>
                                      </p:cBhvr>
                                    </p:animEffect>
                                  </p:childTnLst>
                                </p:cTn>
                              </p:par>
                            </p:childTnLst>
                          </p:cTn>
                        </p:par>
                      </p:childTnLst>
                    </p:cTn>
                  </p:par>
                </p:childTnLst>
              </p:cTn>
              <p:nextCondLst>
                <p:cond evt="onClick" delay="0">
                  <p:tgtEl>
                    <p:spTgt spid="1446"/>
                  </p:tgtEl>
                </p:cond>
              </p:nextCondLst>
            </p:seq>
            <p:seq concurrent="1" nextAc="seek">
              <p:cTn id="208" restart="whenNotActive" fill="hold" evtFilter="cancelBubble" nodeType="interactiveSeq">
                <p:stCondLst>
                  <p:cond evt="onClick" delay="0">
                    <p:tgtEl>
                      <p:spTgt spid="144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4"/>
                                        </p:tgtEl>
                                        <p:attrNameLst>
                                          <p:attrName>style.visibility</p:attrName>
                                        </p:attrNameLst>
                                      </p:cBhvr>
                                      <p:to>
                                        <p:strVal val="visible"/>
                                      </p:to>
                                    </p:set>
                                    <p:animEffect transition="in" filter="fade">
                                      <p:cBhvr>
                                        <p:cTn id="213" dur="500"/>
                                        <p:tgtEl>
                                          <p:spTgt spid="152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54"/>
                                        </p:tgtEl>
                                        <p:attrNameLst>
                                          <p:attrName>style.visibility</p:attrName>
                                        </p:attrNameLst>
                                      </p:cBhvr>
                                      <p:to>
                                        <p:strVal val="visible"/>
                                      </p:to>
                                    </p:set>
                                    <p:animEffect transition="in" filter="fade">
                                      <p:cBhvr>
                                        <p:cTn id="216" dur="500"/>
                                        <p:tgtEl>
                                          <p:spTgt spid="5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533"/>
                                        </p:tgtEl>
                                        <p:attrNameLst>
                                          <p:attrName>style.visibility</p:attrName>
                                        </p:attrNameLst>
                                      </p:cBhvr>
                                      <p:to>
                                        <p:strVal val="visible"/>
                                      </p:to>
                                    </p:set>
                                    <p:animEffect transition="in" filter="fade">
                                      <p:cBhvr>
                                        <p:cTn id="219" dur="500"/>
                                        <p:tgtEl>
                                          <p:spTgt spid="153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534"/>
                                        </p:tgtEl>
                                        <p:attrNameLst>
                                          <p:attrName>style.visibility</p:attrName>
                                        </p:attrNameLst>
                                      </p:cBhvr>
                                      <p:to>
                                        <p:strVal val="visible"/>
                                      </p:to>
                                    </p:set>
                                    <p:animEffect transition="in" filter="fade">
                                      <p:cBhvr>
                                        <p:cTn id="222" dur="500"/>
                                        <p:tgtEl>
                                          <p:spTgt spid="153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35"/>
                                        </p:tgtEl>
                                        <p:attrNameLst>
                                          <p:attrName>style.visibility</p:attrName>
                                        </p:attrNameLst>
                                      </p:cBhvr>
                                      <p:to>
                                        <p:strVal val="visible"/>
                                      </p:to>
                                    </p:set>
                                    <p:animEffect transition="in" filter="fade">
                                      <p:cBhvr>
                                        <p:cTn id="225" dur="500"/>
                                        <p:tgtEl>
                                          <p:spTgt spid="153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536"/>
                                        </p:tgtEl>
                                        <p:attrNameLst>
                                          <p:attrName>style.visibility</p:attrName>
                                        </p:attrNameLst>
                                      </p:cBhvr>
                                      <p:to>
                                        <p:strVal val="visible"/>
                                      </p:to>
                                    </p:set>
                                    <p:animEffect transition="in" filter="fade">
                                      <p:cBhvr>
                                        <p:cTn id="228" dur="500"/>
                                        <p:tgtEl>
                                          <p:spTgt spid="153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537"/>
                                        </p:tgtEl>
                                        <p:attrNameLst>
                                          <p:attrName>style.visibility</p:attrName>
                                        </p:attrNameLst>
                                      </p:cBhvr>
                                      <p:to>
                                        <p:strVal val="visible"/>
                                      </p:to>
                                    </p:set>
                                    <p:animEffect transition="in" filter="fade">
                                      <p:cBhvr>
                                        <p:cTn id="231" dur="500"/>
                                        <p:tgtEl>
                                          <p:spTgt spid="1537"/>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539"/>
                                        </p:tgtEl>
                                        <p:attrNameLst>
                                          <p:attrName>style.visibility</p:attrName>
                                        </p:attrNameLst>
                                      </p:cBhvr>
                                      <p:to>
                                        <p:strVal val="visible"/>
                                      </p:to>
                                    </p:set>
                                    <p:animEffect transition="in" filter="fade">
                                      <p:cBhvr>
                                        <p:cTn id="234" dur="500"/>
                                        <p:tgtEl>
                                          <p:spTgt spid="1539"/>
                                        </p:tgtEl>
                                      </p:cBhvr>
                                    </p:animEffect>
                                  </p:childTnLst>
                                </p:cTn>
                              </p:par>
                            </p:childTnLst>
                          </p:cTn>
                        </p:par>
                      </p:childTnLst>
                    </p:cTn>
                  </p:par>
                </p:childTnLst>
              </p:cTn>
              <p:nextCondLst>
                <p:cond evt="onClick" delay="0">
                  <p:tgtEl>
                    <p:spTgt spid="1449"/>
                  </p:tgtEl>
                </p:cond>
              </p:nextCondLst>
            </p:seq>
            <p:seq concurrent="1" nextAc="seek">
              <p:cTn id="235" restart="whenNotActive" fill="hold" evtFilter="cancelBubble" nodeType="interactiveSeq">
                <p:stCondLst>
                  <p:cond evt="onClick" delay="0">
                    <p:tgtEl>
                      <p:spTgt spid="1451"/>
                    </p:tgtEl>
                  </p:cond>
                </p:stCondLst>
                <p:endSync evt="end" delay="0">
                  <p:rtn val="all"/>
                </p:endSync>
                <p:childTnLst>
                  <p:par>
                    <p:cTn id="236" fill="hold">
                      <p:stCondLst>
                        <p:cond delay="0"/>
                      </p:stCondLst>
                      <p:childTnLst>
                        <p:par>
                          <p:cTn id="237" fill="hold">
                            <p:stCondLst>
                              <p:cond delay="0"/>
                            </p:stCondLst>
                            <p:childTnLst>
                              <p:par>
                                <p:cTn id="238" presetID="10" presetClass="entr" presetSubtype="0" fill="hold" grpId="0" nodeType="withEffect">
                                  <p:stCondLst>
                                    <p:cond delay="0"/>
                                  </p:stCondLst>
                                  <p:childTnLst>
                                    <p:set>
                                      <p:cBhvr>
                                        <p:cTn id="239" dur="1" fill="hold">
                                          <p:stCondLst>
                                            <p:cond delay="0"/>
                                          </p:stCondLst>
                                        </p:cTn>
                                        <p:tgtEl>
                                          <p:spTgt spid="1829"/>
                                        </p:tgtEl>
                                        <p:attrNameLst>
                                          <p:attrName>style.visibility</p:attrName>
                                        </p:attrNameLst>
                                      </p:cBhvr>
                                      <p:to>
                                        <p:strVal val="visible"/>
                                      </p:to>
                                    </p:set>
                                    <p:animEffect transition="in" filter="fade">
                                      <p:cBhvr>
                                        <p:cTn id="240" dur="500"/>
                                        <p:tgtEl>
                                          <p:spTgt spid="182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830"/>
                                        </p:tgtEl>
                                        <p:attrNameLst>
                                          <p:attrName>style.visibility</p:attrName>
                                        </p:attrNameLst>
                                      </p:cBhvr>
                                      <p:to>
                                        <p:strVal val="visible"/>
                                      </p:to>
                                    </p:set>
                                    <p:animEffect transition="in" filter="fade">
                                      <p:cBhvr>
                                        <p:cTn id="243" dur="500"/>
                                        <p:tgtEl>
                                          <p:spTgt spid="183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31"/>
                                        </p:tgtEl>
                                        <p:attrNameLst>
                                          <p:attrName>style.visibility</p:attrName>
                                        </p:attrNameLst>
                                      </p:cBhvr>
                                      <p:to>
                                        <p:strVal val="visible"/>
                                      </p:to>
                                    </p:set>
                                    <p:animEffect transition="in" filter="fade">
                                      <p:cBhvr>
                                        <p:cTn id="246" dur="500"/>
                                        <p:tgtEl>
                                          <p:spTgt spid="183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832"/>
                                        </p:tgtEl>
                                        <p:attrNameLst>
                                          <p:attrName>style.visibility</p:attrName>
                                        </p:attrNameLst>
                                      </p:cBhvr>
                                      <p:to>
                                        <p:strVal val="visible"/>
                                      </p:to>
                                    </p:set>
                                    <p:animEffect transition="in" filter="fade">
                                      <p:cBhvr>
                                        <p:cTn id="249" dur="500"/>
                                        <p:tgtEl>
                                          <p:spTgt spid="183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animEffect transition="in" filter="fade">
                                      <p:cBhvr>
                                        <p:cTn id="252" dur="500"/>
                                        <p:tgtEl>
                                          <p:spTgt spid="61"/>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62"/>
                                        </p:tgtEl>
                                        <p:attrNameLst>
                                          <p:attrName>style.visibility</p:attrName>
                                        </p:attrNameLst>
                                      </p:cBhvr>
                                      <p:to>
                                        <p:strVal val="visible"/>
                                      </p:to>
                                    </p:set>
                                    <p:animEffect transition="in" filter="fade">
                                      <p:cBhvr>
                                        <p:cTn id="255" dur="500"/>
                                        <p:tgtEl>
                                          <p:spTgt spid="62"/>
                                        </p:tgtEl>
                                      </p:cBhvr>
                                    </p:animEffect>
                                  </p:childTnLst>
                                </p:cTn>
                              </p:par>
                            </p:childTnLst>
                          </p:cTn>
                        </p:par>
                      </p:childTnLst>
                    </p:cTn>
                  </p:par>
                </p:childTnLst>
              </p:cTn>
              <p:nextCondLst>
                <p:cond evt="onClick" delay="0">
                  <p:tgtEl>
                    <p:spTgt spid="1451"/>
                  </p:tgtEl>
                </p:cond>
              </p:nextCondLst>
            </p:seq>
            <p:seq concurrent="1" nextAc="seek">
              <p:cTn id="256" restart="whenNotActive" fill="hold" evtFilter="cancelBubble" nodeType="interactiveSeq">
                <p:stCondLst>
                  <p:cond evt="onClick" delay="0">
                    <p:tgtEl>
                      <p:spTgt spid="1424"/>
                    </p:tgtEl>
                  </p:cond>
                </p:stCondLst>
                <p:endSync evt="end" delay="0">
                  <p:rtn val="all"/>
                </p:endSync>
                <p:childTnLst>
                  <p:par>
                    <p:cTn id="257" fill="hold">
                      <p:stCondLst>
                        <p:cond delay="0"/>
                      </p:stCondLst>
                      <p:childTnLst>
                        <p:par>
                          <p:cTn id="258" fill="hold">
                            <p:stCondLst>
                              <p:cond delay="0"/>
                            </p:stCondLst>
                            <p:childTnLst>
                              <p:par>
                                <p:cTn id="259" presetID="10" presetClass="entr" presetSubtype="0" fill="hold" grpId="0"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fade">
                                      <p:cBhvr>
                                        <p:cTn id="261" dur="500"/>
                                        <p:tgtEl>
                                          <p:spTgt spid="2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861"/>
                                        </p:tgtEl>
                                        <p:attrNameLst>
                                          <p:attrName>style.visibility</p:attrName>
                                        </p:attrNameLst>
                                      </p:cBhvr>
                                      <p:to>
                                        <p:strVal val="visible"/>
                                      </p:to>
                                    </p:set>
                                    <p:animEffect transition="in" filter="fade">
                                      <p:cBhvr>
                                        <p:cTn id="264" dur="500"/>
                                        <p:tgtEl>
                                          <p:spTgt spid="186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859"/>
                                        </p:tgtEl>
                                        <p:attrNameLst>
                                          <p:attrName>style.visibility</p:attrName>
                                        </p:attrNameLst>
                                      </p:cBhvr>
                                      <p:to>
                                        <p:strVal val="visible"/>
                                      </p:to>
                                    </p:set>
                                    <p:animEffect transition="in" filter="fade">
                                      <p:cBhvr>
                                        <p:cTn id="267" dur="500"/>
                                        <p:tgtEl>
                                          <p:spTgt spid="1859"/>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860"/>
                                        </p:tgtEl>
                                        <p:attrNameLst>
                                          <p:attrName>style.visibility</p:attrName>
                                        </p:attrNameLst>
                                      </p:cBhvr>
                                      <p:to>
                                        <p:strVal val="visible"/>
                                      </p:to>
                                    </p:set>
                                    <p:animEffect transition="in" filter="fade">
                                      <p:cBhvr>
                                        <p:cTn id="270" dur="500"/>
                                        <p:tgtEl>
                                          <p:spTgt spid="1860"/>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889"/>
                                        </p:tgtEl>
                                        <p:attrNameLst>
                                          <p:attrName>style.visibility</p:attrName>
                                        </p:attrNameLst>
                                      </p:cBhvr>
                                      <p:to>
                                        <p:strVal val="visible"/>
                                      </p:to>
                                    </p:set>
                                    <p:animEffect transition="in" filter="fade">
                                      <p:cBhvr>
                                        <p:cTn id="273" dur="500"/>
                                        <p:tgtEl>
                                          <p:spTgt spid="1889"/>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890"/>
                                        </p:tgtEl>
                                        <p:attrNameLst>
                                          <p:attrName>style.visibility</p:attrName>
                                        </p:attrNameLst>
                                      </p:cBhvr>
                                      <p:to>
                                        <p:strVal val="visible"/>
                                      </p:to>
                                    </p:set>
                                    <p:animEffect transition="in" filter="fade">
                                      <p:cBhvr>
                                        <p:cTn id="276" dur="500"/>
                                        <p:tgtEl>
                                          <p:spTgt spid="1890"/>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28"/>
                                        </p:tgtEl>
                                        <p:attrNameLst>
                                          <p:attrName>style.visibility</p:attrName>
                                        </p:attrNameLst>
                                      </p:cBhvr>
                                      <p:to>
                                        <p:strVal val="visible"/>
                                      </p:to>
                                    </p:set>
                                    <p:animEffect transition="in" filter="fade">
                                      <p:cBhvr>
                                        <p:cTn id="279" dur="500"/>
                                        <p:tgtEl>
                                          <p:spTgt spid="28"/>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36"/>
                                        </p:tgtEl>
                                        <p:attrNameLst>
                                          <p:attrName>style.visibility</p:attrName>
                                        </p:attrNameLst>
                                      </p:cBhvr>
                                      <p:to>
                                        <p:strVal val="visible"/>
                                      </p:to>
                                    </p:set>
                                    <p:animEffect transition="in" filter="fade">
                                      <p:cBhvr>
                                        <p:cTn id="282" dur="500"/>
                                        <p:tgtEl>
                                          <p:spTgt spid="36"/>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35"/>
                                        </p:tgtEl>
                                        <p:attrNameLst>
                                          <p:attrName>style.visibility</p:attrName>
                                        </p:attrNameLst>
                                      </p:cBhvr>
                                      <p:to>
                                        <p:strVal val="visible"/>
                                      </p:to>
                                    </p:set>
                                    <p:animEffect transition="in" filter="fade">
                                      <p:cBhvr>
                                        <p:cTn id="285" dur="500"/>
                                        <p:tgtEl>
                                          <p:spTgt spid="35"/>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4"/>
                                        </p:tgtEl>
                                        <p:attrNameLst>
                                          <p:attrName>style.visibility</p:attrName>
                                        </p:attrNameLst>
                                      </p:cBhvr>
                                      <p:to>
                                        <p:strVal val="visible"/>
                                      </p:to>
                                    </p:set>
                                    <p:animEffect transition="in" filter="fade">
                                      <p:cBhvr>
                                        <p:cTn id="288" dur="500"/>
                                        <p:tgtEl>
                                          <p:spTgt spid="1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5"/>
                                        </p:tgtEl>
                                        <p:attrNameLst>
                                          <p:attrName>style.visibility</p:attrName>
                                        </p:attrNameLst>
                                      </p:cBhvr>
                                      <p:to>
                                        <p:strVal val="visible"/>
                                      </p:to>
                                    </p:set>
                                    <p:animEffect transition="in" filter="fade">
                                      <p:cBhvr>
                                        <p:cTn id="291" dur="500"/>
                                        <p:tgtEl>
                                          <p:spTgt spid="15"/>
                                        </p:tgtEl>
                                      </p:cBhvr>
                                    </p:animEffect>
                                  </p:childTnLst>
                                </p:cTn>
                              </p:par>
                            </p:childTnLst>
                          </p:cTn>
                        </p:par>
                      </p:childTnLst>
                    </p:cTn>
                  </p:par>
                </p:childTnLst>
              </p:cTn>
              <p:nextCondLst>
                <p:cond evt="onClick" delay="0">
                  <p:tgtEl>
                    <p:spTgt spid="1424"/>
                  </p:tgtEl>
                </p:cond>
              </p:nextCondLst>
            </p:seq>
            <p:seq concurrent="1" nextAc="seek">
              <p:cTn id="292" restart="whenNotActive" fill="hold" evtFilter="cancelBubble" nodeType="interactiveSeq">
                <p:stCondLst>
                  <p:cond evt="onClick" delay="0">
                    <p:tgtEl>
                      <p:spTgt spid="1423"/>
                    </p:tgtEl>
                  </p:cond>
                </p:stCondLst>
                <p:endSync evt="end" delay="0">
                  <p:rtn val="all"/>
                </p:endSync>
                <p:childTnLst>
                  <p:par>
                    <p:cTn id="293" fill="hold">
                      <p:stCondLst>
                        <p:cond delay="0"/>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1873"/>
                                        </p:tgtEl>
                                        <p:attrNameLst>
                                          <p:attrName>style.visibility</p:attrName>
                                        </p:attrNameLst>
                                      </p:cBhvr>
                                      <p:to>
                                        <p:strVal val="visible"/>
                                      </p:to>
                                    </p:set>
                                    <p:animEffect transition="in" filter="fade">
                                      <p:cBhvr>
                                        <p:cTn id="297" dur="500"/>
                                        <p:tgtEl>
                                          <p:spTgt spid="1873"/>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874"/>
                                        </p:tgtEl>
                                        <p:attrNameLst>
                                          <p:attrName>style.visibility</p:attrName>
                                        </p:attrNameLst>
                                      </p:cBhvr>
                                      <p:to>
                                        <p:strVal val="visible"/>
                                      </p:to>
                                    </p:set>
                                    <p:animEffect transition="in" filter="fade">
                                      <p:cBhvr>
                                        <p:cTn id="300" dur="500"/>
                                        <p:tgtEl>
                                          <p:spTgt spid="1874"/>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875"/>
                                        </p:tgtEl>
                                        <p:attrNameLst>
                                          <p:attrName>style.visibility</p:attrName>
                                        </p:attrNameLst>
                                      </p:cBhvr>
                                      <p:to>
                                        <p:strVal val="visible"/>
                                      </p:to>
                                    </p:set>
                                    <p:animEffect transition="in" filter="fade">
                                      <p:cBhvr>
                                        <p:cTn id="303" dur="500"/>
                                        <p:tgtEl>
                                          <p:spTgt spid="1875"/>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540"/>
                                        </p:tgtEl>
                                        <p:attrNameLst>
                                          <p:attrName>style.visibility</p:attrName>
                                        </p:attrNameLst>
                                      </p:cBhvr>
                                      <p:to>
                                        <p:strVal val="visible"/>
                                      </p:to>
                                    </p:set>
                                    <p:animEffect transition="in" filter="fade">
                                      <p:cBhvr>
                                        <p:cTn id="306" dur="500"/>
                                        <p:tgtEl>
                                          <p:spTgt spid="1540"/>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541"/>
                                        </p:tgtEl>
                                        <p:attrNameLst>
                                          <p:attrName>style.visibility</p:attrName>
                                        </p:attrNameLst>
                                      </p:cBhvr>
                                      <p:to>
                                        <p:strVal val="visible"/>
                                      </p:to>
                                    </p:set>
                                    <p:animEffect transition="in" filter="fade">
                                      <p:cBhvr>
                                        <p:cTn id="309" dur="500"/>
                                        <p:tgtEl>
                                          <p:spTgt spid="1541"/>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542"/>
                                        </p:tgtEl>
                                        <p:attrNameLst>
                                          <p:attrName>style.visibility</p:attrName>
                                        </p:attrNameLst>
                                      </p:cBhvr>
                                      <p:to>
                                        <p:strVal val="visible"/>
                                      </p:to>
                                    </p:set>
                                    <p:animEffect transition="in" filter="fade">
                                      <p:cBhvr>
                                        <p:cTn id="312" dur="500"/>
                                        <p:tgtEl>
                                          <p:spTgt spid="1542"/>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543"/>
                                        </p:tgtEl>
                                        <p:attrNameLst>
                                          <p:attrName>style.visibility</p:attrName>
                                        </p:attrNameLst>
                                      </p:cBhvr>
                                      <p:to>
                                        <p:strVal val="visible"/>
                                      </p:to>
                                    </p:set>
                                    <p:animEffect transition="in" filter="fade">
                                      <p:cBhvr>
                                        <p:cTn id="315" dur="500"/>
                                        <p:tgtEl>
                                          <p:spTgt spid="1543"/>
                                        </p:tgtEl>
                                      </p:cBhvr>
                                    </p:animEffect>
                                  </p:childTnLst>
                                </p:cTn>
                              </p:par>
                            </p:childTnLst>
                          </p:cTn>
                        </p:par>
                      </p:childTnLst>
                    </p:cTn>
                  </p:par>
                </p:childTnLst>
              </p:cTn>
              <p:nextCondLst>
                <p:cond evt="onClick" delay="0">
                  <p:tgtEl>
                    <p:spTgt spid="1423"/>
                  </p:tgtEl>
                </p:cond>
              </p:nextCondLst>
            </p:seq>
            <p:seq concurrent="1" nextAc="seek">
              <p:cTn id="316" restart="whenNotActive" fill="hold" evtFilter="cancelBubble" nodeType="interactiveSeq">
                <p:stCondLst>
                  <p:cond evt="onClick" delay="0">
                    <p:tgtEl>
                      <p:spTgt spid="1445"/>
                    </p:tgtEl>
                  </p:cond>
                </p:stCondLst>
                <p:endSync evt="end" delay="0">
                  <p:rtn val="all"/>
                </p:endSync>
                <p:childTnLst>
                  <p:par>
                    <p:cTn id="317" fill="hold">
                      <p:stCondLst>
                        <p:cond delay="0"/>
                      </p:stCondLst>
                      <p:childTnLst>
                        <p:par>
                          <p:cTn id="318" fill="hold">
                            <p:stCondLst>
                              <p:cond delay="0"/>
                            </p:stCondLst>
                            <p:childTnLst>
                              <p:par>
                                <p:cTn id="319" presetID="10" presetClass="entr" presetSubtype="0" fill="hold" grpId="0" nodeType="withEffect">
                                  <p:stCondLst>
                                    <p:cond delay="0"/>
                                  </p:stCondLst>
                                  <p:childTnLst>
                                    <p:set>
                                      <p:cBhvr>
                                        <p:cTn id="320" dur="1" fill="hold">
                                          <p:stCondLst>
                                            <p:cond delay="0"/>
                                          </p:stCondLst>
                                        </p:cTn>
                                        <p:tgtEl>
                                          <p:spTgt spid="1764"/>
                                        </p:tgtEl>
                                        <p:attrNameLst>
                                          <p:attrName>style.visibility</p:attrName>
                                        </p:attrNameLst>
                                      </p:cBhvr>
                                      <p:to>
                                        <p:strVal val="visible"/>
                                      </p:to>
                                    </p:set>
                                    <p:animEffect transition="in" filter="fade">
                                      <p:cBhvr>
                                        <p:cTn id="321" dur="500"/>
                                        <p:tgtEl>
                                          <p:spTgt spid="1764"/>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075"/>
                                        </p:tgtEl>
                                        <p:attrNameLst>
                                          <p:attrName>style.visibility</p:attrName>
                                        </p:attrNameLst>
                                      </p:cBhvr>
                                      <p:to>
                                        <p:strVal val="visible"/>
                                      </p:to>
                                    </p:set>
                                    <p:animEffect transition="in" filter="fade">
                                      <p:cBhvr>
                                        <p:cTn id="324" dur="500"/>
                                        <p:tgtEl>
                                          <p:spTgt spid="1075"/>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076"/>
                                        </p:tgtEl>
                                        <p:attrNameLst>
                                          <p:attrName>style.visibility</p:attrName>
                                        </p:attrNameLst>
                                      </p:cBhvr>
                                      <p:to>
                                        <p:strVal val="visible"/>
                                      </p:to>
                                    </p:set>
                                    <p:animEffect transition="in" filter="fade">
                                      <p:cBhvr>
                                        <p:cTn id="327" dur="500"/>
                                        <p:tgtEl>
                                          <p:spTgt spid="1076"/>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765"/>
                                        </p:tgtEl>
                                        <p:attrNameLst>
                                          <p:attrName>style.visibility</p:attrName>
                                        </p:attrNameLst>
                                      </p:cBhvr>
                                      <p:to>
                                        <p:strVal val="visible"/>
                                      </p:to>
                                    </p:set>
                                    <p:animEffect transition="in" filter="fade">
                                      <p:cBhvr>
                                        <p:cTn id="330" dur="500"/>
                                        <p:tgtEl>
                                          <p:spTgt spid="1765"/>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766"/>
                                        </p:tgtEl>
                                        <p:attrNameLst>
                                          <p:attrName>style.visibility</p:attrName>
                                        </p:attrNameLst>
                                      </p:cBhvr>
                                      <p:to>
                                        <p:strVal val="visible"/>
                                      </p:to>
                                    </p:set>
                                    <p:animEffect transition="in" filter="fade">
                                      <p:cBhvr>
                                        <p:cTn id="333" dur="500"/>
                                        <p:tgtEl>
                                          <p:spTgt spid="176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767"/>
                                        </p:tgtEl>
                                        <p:attrNameLst>
                                          <p:attrName>style.visibility</p:attrName>
                                        </p:attrNameLst>
                                      </p:cBhvr>
                                      <p:to>
                                        <p:strVal val="visible"/>
                                      </p:to>
                                    </p:set>
                                    <p:animEffect transition="in" filter="fade">
                                      <p:cBhvr>
                                        <p:cTn id="336" dur="500"/>
                                        <p:tgtEl>
                                          <p:spTgt spid="1767"/>
                                        </p:tgtEl>
                                      </p:cBhvr>
                                    </p:animEffect>
                                  </p:childTnLst>
                                </p:cTn>
                              </p:par>
                            </p:childTnLst>
                          </p:cTn>
                        </p:par>
                      </p:childTnLst>
                    </p:cTn>
                  </p:par>
                </p:childTnLst>
              </p:cTn>
              <p:nextCondLst>
                <p:cond evt="onClick" delay="0">
                  <p:tgtEl>
                    <p:spTgt spid="1445"/>
                  </p:tgtEl>
                </p:cond>
              </p:nextCondLst>
            </p:seq>
            <p:seq concurrent="1" nextAc="seek">
              <p:cTn id="337" restart="whenNotActive" fill="hold" evtFilter="cancelBubble" nodeType="interactiveSeq">
                <p:stCondLst>
                  <p:cond evt="onClick" delay="0">
                    <p:tgtEl>
                      <p:spTgt spid="1447"/>
                    </p:tgtEl>
                  </p:cond>
                </p:stCondLst>
                <p:endSync evt="end" delay="0">
                  <p:rtn val="all"/>
                </p:endSync>
                <p:childTnLst>
                  <p:par>
                    <p:cTn id="338" fill="hold">
                      <p:stCondLst>
                        <p:cond delay="0"/>
                      </p:stCondLst>
                      <p:childTnLst>
                        <p:par>
                          <p:cTn id="339" fill="hold">
                            <p:stCondLst>
                              <p:cond delay="0"/>
                            </p:stCondLst>
                            <p:childTnLst>
                              <p:par>
                                <p:cTn id="340" presetID="10" presetClass="entr" presetSubtype="0" fill="hold" grpId="0" nodeType="withEffect">
                                  <p:stCondLst>
                                    <p:cond delay="0"/>
                                  </p:stCondLst>
                                  <p:childTnLst>
                                    <p:set>
                                      <p:cBhvr>
                                        <p:cTn id="341" dur="1" fill="hold">
                                          <p:stCondLst>
                                            <p:cond delay="0"/>
                                          </p:stCondLst>
                                        </p:cTn>
                                        <p:tgtEl>
                                          <p:spTgt spid="1787"/>
                                        </p:tgtEl>
                                        <p:attrNameLst>
                                          <p:attrName>style.visibility</p:attrName>
                                        </p:attrNameLst>
                                      </p:cBhvr>
                                      <p:to>
                                        <p:strVal val="visible"/>
                                      </p:to>
                                    </p:set>
                                    <p:animEffect transition="in" filter="fade">
                                      <p:cBhvr>
                                        <p:cTn id="342" dur="500"/>
                                        <p:tgtEl>
                                          <p:spTgt spid="1787"/>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090"/>
                                        </p:tgtEl>
                                        <p:attrNameLst>
                                          <p:attrName>style.visibility</p:attrName>
                                        </p:attrNameLst>
                                      </p:cBhvr>
                                      <p:to>
                                        <p:strVal val="visible"/>
                                      </p:to>
                                    </p:set>
                                    <p:animEffect transition="in" filter="fade">
                                      <p:cBhvr>
                                        <p:cTn id="345" dur="500"/>
                                        <p:tgtEl>
                                          <p:spTgt spid="1090"/>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082"/>
                                        </p:tgtEl>
                                        <p:attrNameLst>
                                          <p:attrName>style.visibility</p:attrName>
                                        </p:attrNameLst>
                                      </p:cBhvr>
                                      <p:to>
                                        <p:strVal val="visible"/>
                                      </p:to>
                                    </p:set>
                                    <p:animEffect transition="in" filter="fade">
                                      <p:cBhvr>
                                        <p:cTn id="348" dur="500"/>
                                        <p:tgtEl>
                                          <p:spTgt spid="1082"/>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087"/>
                                        </p:tgtEl>
                                        <p:attrNameLst>
                                          <p:attrName>style.visibility</p:attrName>
                                        </p:attrNameLst>
                                      </p:cBhvr>
                                      <p:to>
                                        <p:strVal val="visible"/>
                                      </p:to>
                                    </p:set>
                                    <p:animEffect transition="in" filter="fade">
                                      <p:cBhvr>
                                        <p:cTn id="351" dur="500"/>
                                        <p:tgtEl>
                                          <p:spTgt spid="1087"/>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088"/>
                                        </p:tgtEl>
                                        <p:attrNameLst>
                                          <p:attrName>style.visibility</p:attrName>
                                        </p:attrNameLst>
                                      </p:cBhvr>
                                      <p:to>
                                        <p:strVal val="visible"/>
                                      </p:to>
                                    </p:set>
                                    <p:animEffect transition="in" filter="fade">
                                      <p:cBhvr>
                                        <p:cTn id="354" dur="500"/>
                                        <p:tgtEl>
                                          <p:spTgt spid="1088"/>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788"/>
                                        </p:tgtEl>
                                        <p:attrNameLst>
                                          <p:attrName>style.visibility</p:attrName>
                                        </p:attrNameLst>
                                      </p:cBhvr>
                                      <p:to>
                                        <p:strVal val="visible"/>
                                      </p:to>
                                    </p:set>
                                    <p:animEffect transition="in" filter="fade">
                                      <p:cBhvr>
                                        <p:cTn id="357" dur="500"/>
                                        <p:tgtEl>
                                          <p:spTgt spid="1788"/>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789"/>
                                        </p:tgtEl>
                                        <p:attrNameLst>
                                          <p:attrName>style.visibility</p:attrName>
                                        </p:attrNameLst>
                                      </p:cBhvr>
                                      <p:to>
                                        <p:strVal val="visible"/>
                                      </p:to>
                                    </p:set>
                                    <p:animEffect transition="in" filter="fade">
                                      <p:cBhvr>
                                        <p:cTn id="360" dur="500"/>
                                        <p:tgtEl>
                                          <p:spTgt spid="1789"/>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790"/>
                                        </p:tgtEl>
                                        <p:attrNameLst>
                                          <p:attrName>style.visibility</p:attrName>
                                        </p:attrNameLst>
                                      </p:cBhvr>
                                      <p:to>
                                        <p:strVal val="visible"/>
                                      </p:to>
                                    </p:set>
                                    <p:animEffect transition="in" filter="fade">
                                      <p:cBhvr>
                                        <p:cTn id="363" dur="500"/>
                                        <p:tgtEl>
                                          <p:spTgt spid="1790"/>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1791"/>
                                        </p:tgtEl>
                                        <p:attrNameLst>
                                          <p:attrName>style.visibility</p:attrName>
                                        </p:attrNameLst>
                                      </p:cBhvr>
                                      <p:to>
                                        <p:strVal val="visible"/>
                                      </p:to>
                                    </p:set>
                                    <p:animEffect transition="in" filter="fade">
                                      <p:cBhvr>
                                        <p:cTn id="366" dur="500"/>
                                        <p:tgtEl>
                                          <p:spTgt spid="1791"/>
                                        </p:tgtEl>
                                      </p:cBhvr>
                                    </p:animEffect>
                                  </p:childTnLst>
                                </p:cTn>
                              </p:par>
                            </p:childTnLst>
                          </p:cTn>
                        </p:par>
                      </p:childTnLst>
                    </p:cTn>
                  </p:par>
                </p:childTnLst>
              </p:cTn>
              <p:nextCondLst>
                <p:cond evt="onClick" delay="0">
                  <p:tgtEl>
                    <p:spTgt spid="1447"/>
                  </p:tgtEl>
                </p:cond>
              </p:nextCondLst>
            </p:seq>
            <p:seq concurrent="1" nextAc="seek">
              <p:cTn id="367" restart="whenNotActive" fill="hold" evtFilter="cancelBubble" nodeType="interactiveSeq">
                <p:stCondLst>
                  <p:cond evt="onClick" delay="0">
                    <p:tgtEl>
                      <p:spTgt spid="1448"/>
                    </p:tgtEl>
                  </p:cond>
                </p:stCondLst>
                <p:endSync evt="end" delay="0">
                  <p:rtn val="all"/>
                </p:endSync>
                <p:childTnLst>
                  <p:par>
                    <p:cTn id="368" fill="hold">
                      <p:stCondLst>
                        <p:cond delay="0"/>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1864"/>
                                        </p:tgtEl>
                                        <p:attrNameLst>
                                          <p:attrName>style.visibility</p:attrName>
                                        </p:attrNameLst>
                                      </p:cBhvr>
                                      <p:to>
                                        <p:strVal val="visible"/>
                                      </p:to>
                                    </p:set>
                                    <p:animEffect transition="in" filter="fade">
                                      <p:cBhvr>
                                        <p:cTn id="372" dur="500"/>
                                        <p:tgtEl>
                                          <p:spTgt spid="1864"/>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1093"/>
                                        </p:tgtEl>
                                        <p:attrNameLst>
                                          <p:attrName>style.visibility</p:attrName>
                                        </p:attrNameLst>
                                      </p:cBhvr>
                                      <p:to>
                                        <p:strVal val="visible"/>
                                      </p:to>
                                    </p:set>
                                    <p:animEffect transition="in" filter="fade">
                                      <p:cBhvr>
                                        <p:cTn id="375" dur="500"/>
                                        <p:tgtEl>
                                          <p:spTgt spid="1093"/>
                                        </p:tgtEl>
                                      </p:cBhvr>
                                    </p:animEffect>
                                  </p:childTnLst>
                                </p:cTn>
                              </p:par>
                              <p:par>
                                <p:cTn id="376" presetID="10" presetClass="entr" presetSubtype="0" fill="hold" grpId="0" nodeType="withEffect">
                                  <p:stCondLst>
                                    <p:cond delay="0"/>
                                  </p:stCondLst>
                                  <p:childTnLst>
                                    <p:set>
                                      <p:cBhvr>
                                        <p:cTn id="377" dur="1" fill="hold">
                                          <p:stCondLst>
                                            <p:cond delay="0"/>
                                          </p:stCondLst>
                                        </p:cTn>
                                        <p:tgtEl>
                                          <p:spTgt spid="1865"/>
                                        </p:tgtEl>
                                        <p:attrNameLst>
                                          <p:attrName>style.visibility</p:attrName>
                                        </p:attrNameLst>
                                      </p:cBhvr>
                                      <p:to>
                                        <p:strVal val="visible"/>
                                      </p:to>
                                    </p:set>
                                    <p:animEffect transition="in" filter="fade">
                                      <p:cBhvr>
                                        <p:cTn id="378" dur="500"/>
                                        <p:tgtEl>
                                          <p:spTgt spid="1865"/>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870"/>
                                        </p:tgtEl>
                                        <p:attrNameLst>
                                          <p:attrName>style.visibility</p:attrName>
                                        </p:attrNameLst>
                                      </p:cBhvr>
                                      <p:to>
                                        <p:strVal val="visible"/>
                                      </p:to>
                                    </p:set>
                                    <p:animEffect transition="in" filter="fade">
                                      <p:cBhvr>
                                        <p:cTn id="381" dur="500"/>
                                        <p:tgtEl>
                                          <p:spTgt spid="1870"/>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1800"/>
                                        </p:tgtEl>
                                        <p:attrNameLst>
                                          <p:attrName>style.visibility</p:attrName>
                                        </p:attrNameLst>
                                      </p:cBhvr>
                                      <p:to>
                                        <p:strVal val="visible"/>
                                      </p:to>
                                    </p:set>
                                    <p:animEffect transition="in" filter="fade">
                                      <p:cBhvr>
                                        <p:cTn id="384" dur="500"/>
                                        <p:tgtEl>
                                          <p:spTgt spid="1800"/>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1801"/>
                                        </p:tgtEl>
                                        <p:attrNameLst>
                                          <p:attrName>style.visibility</p:attrName>
                                        </p:attrNameLst>
                                      </p:cBhvr>
                                      <p:to>
                                        <p:strVal val="visible"/>
                                      </p:to>
                                    </p:set>
                                    <p:animEffect transition="in" filter="fade">
                                      <p:cBhvr>
                                        <p:cTn id="387" dur="500"/>
                                        <p:tgtEl>
                                          <p:spTgt spid="1801"/>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1802"/>
                                        </p:tgtEl>
                                        <p:attrNameLst>
                                          <p:attrName>style.visibility</p:attrName>
                                        </p:attrNameLst>
                                      </p:cBhvr>
                                      <p:to>
                                        <p:strVal val="visible"/>
                                      </p:to>
                                    </p:set>
                                    <p:animEffect transition="in" filter="fade">
                                      <p:cBhvr>
                                        <p:cTn id="390" dur="500"/>
                                        <p:tgtEl>
                                          <p:spTgt spid="180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1804"/>
                                        </p:tgtEl>
                                        <p:attrNameLst>
                                          <p:attrName>style.visibility</p:attrName>
                                        </p:attrNameLst>
                                      </p:cBhvr>
                                      <p:to>
                                        <p:strVal val="visible"/>
                                      </p:to>
                                    </p:set>
                                    <p:animEffect transition="in" filter="fade">
                                      <p:cBhvr>
                                        <p:cTn id="393" dur="500"/>
                                        <p:tgtEl>
                                          <p:spTgt spid="1804"/>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805"/>
                                        </p:tgtEl>
                                        <p:attrNameLst>
                                          <p:attrName>style.visibility</p:attrName>
                                        </p:attrNameLst>
                                      </p:cBhvr>
                                      <p:to>
                                        <p:strVal val="visible"/>
                                      </p:to>
                                    </p:set>
                                    <p:animEffect transition="in" filter="fade">
                                      <p:cBhvr>
                                        <p:cTn id="396" dur="500"/>
                                        <p:tgtEl>
                                          <p:spTgt spid="1805"/>
                                        </p:tgtEl>
                                      </p:cBhvr>
                                    </p:animEffect>
                                  </p:childTnLst>
                                </p:cTn>
                              </p:par>
                            </p:childTnLst>
                          </p:cTn>
                        </p:par>
                      </p:childTnLst>
                    </p:cTn>
                  </p:par>
                </p:childTnLst>
              </p:cTn>
              <p:nextCondLst>
                <p:cond evt="onClick" delay="0">
                  <p:tgtEl>
                    <p:spTgt spid="1448"/>
                  </p:tgtEl>
                </p:cond>
              </p:nextCondLst>
            </p:seq>
            <p:seq concurrent="1" nextAc="seek">
              <p:cTn id="397" restart="whenNotActive" fill="hold" evtFilter="cancelBubble" nodeType="interactiveSeq">
                <p:stCondLst>
                  <p:cond evt="onClick" delay="0">
                    <p:tgtEl>
                      <p:spTgt spid="1450"/>
                    </p:tgtEl>
                  </p:cond>
                </p:stCondLst>
                <p:endSync evt="end" delay="0">
                  <p:rtn val="all"/>
                </p:endSync>
                <p:childTnLst>
                  <p:par>
                    <p:cTn id="398" fill="hold">
                      <p:stCondLst>
                        <p:cond delay="0"/>
                      </p:stCondLst>
                      <p:childTnLst>
                        <p:par>
                          <p:cTn id="399" fill="hold">
                            <p:stCondLst>
                              <p:cond delay="0"/>
                            </p:stCondLst>
                            <p:childTnLst>
                              <p:par>
                                <p:cTn id="400" presetID="10" presetClass="entr" presetSubtype="0" fill="hold" grpId="0" nodeType="clickEffect">
                                  <p:stCondLst>
                                    <p:cond delay="0"/>
                                  </p:stCondLst>
                                  <p:childTnLst>
                                    <p:set>
                                      <p:cBhvr>
                                        <p:cTn id="401" dur="1" fill="hold">
                                          <p:stCondLst>
                                            <p:cond delay="0"/>
                                          </p:stCondLst>
                                        </p:cTn>
                                        <p:tgtEl>
                                          <p:spTgt spid="1032"/>
                                        </p:tgtEl>
                                        <p:attrNameLst>
                                          <p:attrName>style.visibility</p:attrName>
                                        </p:attrNameLst>
                                      </p:cBhvr>
                                      <p:to>
                                        <p:strVal val="visible"/>
                                      </p:to>
                                    </p:set>
                                    <p:animEffect transition="in" filter="fade">
                                      <p:cBhvr>
                                        <p:cTn id="402" dur="500"/>
                                        <p:tgtEl>
                                          <p:spTgt spid="1032"/>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1916"/>
                                        </p:tgtEl>
                                        <p:attrNameLst>
                                          <p:attrName>style.visibility</p:attrName>
                                        </p:attrNameLst>
                                      </p:cBhvr>
                                      <p:to>
                                        <p:strVal val="visible"/>
                                      </p:to>
                                    </p:set>
                                    <p:animEffect transition="in" filter="fade">
                                      <p:cBhvr>
                                        <p:cTn id="405" dur="500"/>
                                        <p:tgtEl>
                                          <p:spTgt spid="1916"/>
                                        </p:tgtEl>
                                      </p:cBhvr>
                                    </p:animEffect>
                                  </p:childTnLst>
                                </p:cTn>
                              </p:par>
                              <p:par>
                                <p:cTn id="406" presetID="10" presetClass="entr" presetSubtype="0" fill="hold" grpId="0" nodeType="withEffect">
                                  <p:stCondLst>
                                    <p:cond delay="0"/>
                                  </p:stCondLst>
                                  <p:childTnLst>
                                    <p:set>
                                      <p:cBhvr>
                                        <p:cTn id="407" dur="1" fill="hold">
                                          <p:stCondLst>
                                            <p:cond delay="0"/>
                                          </p:stCondLst>
                                        </p:cTn>
                                        <p:tgtEl>
                                          <p:spTgt spid="1814"/>
                                        </p:tgtEl>
                                        <p:attrNameLst>
                                          <p:attrName>style.visibility</p:attrName>
                                        </p:attrNameLst>
                                      </p:cBhvr>
                                      <p:to>
                                        <p:strVal val="visible"/>
                                      </p:to>
                                    </p:set>
                                    <p:animEffect transition="in" filter="fade">
                                      <p:cBhvr>
                                        <p:cTn id="408" dur="500"/>
                                        <p:tgtEl>
                                          <p:spTgt spid="1814"/>
                                        </p:tgtEl>
                                      </p:cBhvr>
                                    </p:animEffect>
                                  </p:childTnLst>
                                </p:cTn>
                              </p:par>
                              <p:par>
                                <p:cTn id="409" presetID="10" presetClass="entr" presetSubtype="0" fill="hold" grpId="0" nodeType="withEffect">
                                  <p:stCondLst>
                                    <p:cond delay="0"/>
                                  </p:stCondLst>
                                  <p:childTnLst>
                                    <p:set>
                                      <p:cBhvr>
                                        <p:cTn id="410" dur="1" fill="hold">
                                          <p:stCondLst>
                                            <p:cond delay="0"/>
                                          </p:stCondLst>
                                        </p:cTn>
                                        <p:tgtEl>
                                          <p:spTgt spid="1815"/>
                                        </p:tgtEl>
                                        <p:attrNameLst>
                                          <p:attrName>style.visibility</p:attrName>
                                        </p:attrNameLst>
                                      </p:cBhvr>
                                      <p:to>
                                        <p:strVal val="visible"/>
                                      </p:to>
                                    </p:set>
                                    <p:animEffect transition="in" filter="fade">
                                      <p:cBhvr>
                                        <p:cTn id="411" dur="500"/>
                                        <p:tgtEl>
                                          <p:spTgt spid="1815"/>
                                        </p:tgtEl>
                                      </p:cBhvr>
                                    </p:animEffect>
                                  </p:childTnLst>
                                </p:cTn>
                              </p:par>
                              <p:par>
                                <p:cTn id="412" presetID="10" presetClass="entr" presetSubtype="0" fill="hold" grpId="0" nodeType="withEffect">
                                  <p:stCondLst>
                                    <p:cond delay="0"/>
                                  </p:stCondLst>
                                  <p:childTnLst>
                                    <p:set>
                                      <p:cBhvr>
                                        <p:cTn id="413" dur="1" fill="hold">
                                          <p:stCondLst>
                                            <p:cond delay="0"/>
                                          </p:stCondLst>
                                        </p:cTn>
                                        <p:tgtEl>
                                          <p:spTgt spid="1816"/>
                                        </p:tgtEl>
                                        <p:attrNameLst>
                                          <p:attrName>style.visibility</p:attrName>
                                        </p:attrNameLst>
                                      </p:cBhvr>
                                      <p:to>
                                        <p:strVal val="visible"/>
                                      </p:to>
                                    </p:set>
                                    <p:animEffect transition="in" filter="fade">
                                      <p:cBhvr>
                                        <p:cTn id="414" dur="500"/>
                                        <p:tgtEl>
                                          <p:spTgt spid="1816"/>
                                        </p:tgtEl>
                                      </p:cBhvr>
                                    </p:animEffect>
                                  </p:childTnLst>
                                </p:cTn>
                              </p:par>
                            </p:childTnLst>
                          </p:cTn>
                        </p:par>
                      </p:childTnLst>
                    </p:cTn>
                  </p:par>
                </p:childTnLst>
              </p:cTn>
              <p:nextCondLst>
                <p:cond evt="onClick" delay="0">
                  <p:tgtEl>
                    <p:spTgt spid="1450"/>
                  </p:tgtEl>
                </p:cond>
              </p:nextCondLst>
            </p:seq>
          </p:childTnLst>
        </p:cTn>
      </p:par>
    </p:tnLst>
    <p:bldLst>
      <p:bldP spid="1463" grpId="0"/>
      <p:bldP spid="1464" grpId="0"/>
      <p:bldP spid="1465" grpId="0"/>
      <p:bldP spid="1466" grpId="0"/>
      <p:bldP spid="1524" grpId="0"/>
      <p:bldP spid="1533" grpId="0"/>
      <p:bldP spid="1534" grpId="0"/>
      <p:bldP spid="1535" grpId="0"/>
      <p:bldP spid="1536" grpId="0"/>
      <p:bldP spid="1537" grpId="0"/>
      <p:bldP spid="1539" grpId="0"/>
      <p:bldP spid="1540" grpId="0"/>
      <p:bldP spid="1541" grpId="0"/>
      <p:bldP spid="1542" grpId="0"/>
      <p:bldP spid="1543" grpId="0"/>
      <p:bldP spid="1685" grpId="0"/>
      <p:bldP spid="1686" grpId="0"/>
      <p:bldP spid="1687" grpId="0"/>
      <p:bldP spid="1709" grpId="0"/>
      <p:bldP spid="1710" grpId="0"/>
      <p:bldP spid="1711" grpId="0"/>
      <p:bldP spid="1712" grpId="0"/>
      <p:bldP spid="1715" grpId="0"/>
      <p:bldP spid="1716" grpId="0"/>
      <p:bldP spid="1722" grpId="0"/>
      <p:bldP spid="1723" grpId="0"/>
      <p:bldP spid="1724" grpId="0"/>
      <p:bldP spid="1725" grpId="0"/>
      <p:bldP spid="1726" grpId="0"/>
      <p:bldP spid="1727" grpId="0"/>
      <p:bldP spid="1728" grpId="0"/>
      <p:bldP spid="1735" grpId="0"/>
      <p:bldP spid="1736" grpId="0"/>
      <p:bldP spid="1737" grpId="0"/>
      <p:bldP spid="1750" grpId="0"/>
      <p:bldP spid="1752" grpId="0"/>
      <p:bldP spid="1753" grpId="0"/>
      <p:bldP spid="1764" grpId="0"/>
      <p:bldP spid="1765" grpId="0"/>
      <p:bldP spid="1766" grpId="0"/>
      <p:bldP spid="1767" grpId="0"/>
      <p:bldP spid="1774" grpId="0"/>
      <p:bldP spid="1777" grpId="0"/>
      <p:bldP spid="1778" grpId="0"/>
      <p:bldP spid="1779" grpId="0"/>
      <p:bldP spid="1780" grpId="0"/>
      <p:bldP spid="1787" grpId="0"/>
      <p:bldP spid="1788" grpId="0"/>
      <p:bldP spid="1789" grpId="0"/>
      <p:bldP spid="1790" grpId="0"/>
      <p:bldP spid="1791" grpId="0"/>
      <p:bldP spid="1800" grpId="0"/>
      <p:bldP spid="1801" grpId="0"/>
      <p:bldP spid="1802" grpId="0"/>
      <p:bldP spid="1804" grpId="0"/>
      <p:bldP spid="1805" grpId="0"/>
      <p:bldP spid="1814" grpId="0"/>
      <p:bldP spid="1815" grpId="0"/>
      <p:bldP spid="1816" grpId="0"/>
      <p:bldP spid="1829" grpId="0"/>
      <p:bldP spid="1830" grpId="0"/>
      <p:bldP spid="1831" grpId="0"/>
      <p:bldP spid="1832" grpId="0"/>
      <p:bldP spid="14" grpId="0"/>
      <p:bldP spid="15" grpId="0"/>
      <p:bldP spid="27" grpId="0"/>
      <p:bldP spid="28" grpId="0"/>
      <p:bldP spid="35" grpId="0"/>
      <p:bldP spid="36" grpId="0"/>
      <p:bldP spid="25" grpId="0"/>
      <p:bldP spid="29" grpId="0"/>
      <p:bldP spid="41" grpId="0"/>
      <p:bldP spid="1873" grpId="0"/>
      <p:bldP spid="1874" grpId="0"/>
      <p:bldP spid="1875" grpId="0"/>
      <p:bldP spid="1879" grpId="0"/>
      <p:bldP spid="1880" grpId="0"/>
      <p:bldP spid="1881" grpId="0"/>
      <p:bldP spid="1883" grpId="0"/>
      <p:bldP spid="1896" grpId="0"/>
      <p:bldP spid="1897" grpId="0"/>
      <p:bldP spid="1900" grpId="0"/>
      <p:bldP spid="1901" grpId="0"/>
      <p:bldP spid="1864" grpId="0"/>
      <p:bldP spid="1865" grpId="0"/>
      <p:bldP spid="1870" grpId="0"/>
      <p:bldP spid="1916" grpId="0"/>
      <p:bldP spid="1032" grpId="0"/>
      <p:bldP spid="39" grpId="0"/>
      <p:bldP spid="54" grpId="0"/>
      <p:bldP spid="61" grpId="0"/>
      <p:bldP spid="62" grpId="0"/>
      <p:bldP spid="17" grpId="0"/>
      <p:bldP spid="22" grpId="0"/>
      <p:bldP spid="26" grpId="0"/>
      <p:bldP spid="42" grpId="0"/>
      <p:bldP spid="49" grpId="0"/>
      <p:bldP spid="50" grpId="0"/>
      <p:bldP spid="1859" grpId="0"/>
      <p:bldP spid="1860" grpId="0"/>
      <p:bldP spid="1861" grpId="0"/>
      <p:bldP spid="1889" grpId="0"/>
      <p:bldP spid="1890" grpId="0"/>
      <p:bldP spid="1893" grpId="0"/>
      <p:bldP spid="1905" grpId="0"/>
      <p:bldP spid="1906" grpId="0"/>
      <p:bldP spid="1051" grpId="0"/>
      <p:bldP spid="1052" grpId="0"/>
      <p:bldP spid="1053" grpId="0"/>
      <p:bldP spid="1059" grpId="0"/>
      <p:bldP spid="1060" grpId="0"/>
      <p:bldP spid="1063" grpId="0"/>
      <p:bldP spid="1064" grpId="0"/>
      <p:bldP spid="1075" grpId="0"/>
      <p:bldP spid="1076" grpId="0"/>
      <p:bldP spid="1078" grpId="0"/>
      <p:bldP spid="1082" grpId="0"/>
      <p:bldP spid="1087" grpId="0"/>
      <p:bldP spid="1088" grpId="0"/>
      <p:bldP spid="1090" grpId="0"/>
      <p:bldP spid="10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151835" y="1557001"/>
            <a:ext cx="9129486" cy="7903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119941" y="1765109"/>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K</a:t>
            </a:r>
            <a:r>
              <a:rPr lang="en-GB" sz="2400" b="1">
                <a:solidFill>
                  <a:srgbClr val="000000"/>
                </a:solidFill>
                <a:effectLst/>
                <a:latin typeface="Times New Roman" panose="02020603050405020304" pitchFamily="18" charset="0"/>
                <a:ea typeface="Calibri" panose="020F0502020204030204" pitchFamily="34" charset="0"/>
              </a:rPr>
              <a:t>hông ai có thể xâm phạm đến, đụng đến.</a:t>
            </a:r>
            <a:endParaRPr lang="vi-VN" sz="72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933078" y="249157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4966420"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5768981" y="31289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939414" y="313041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163859"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028021"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5826928" y="31865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1010067" y="319201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227555"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2543033" y="31257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356696" y="31294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1749827"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2604634" y="31873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414643"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1813523"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327527" y="956208"/>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A4994E53-D0D1-F141-081F-14E1B333B7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70891" y="1920205"/>
            <a:ext cx="1301009" cy="1031659"/>
          </a:xfrm>
          <a:prstGeom prst="rect">
            <a:avLst/>
          </a:prstGeom>
        </p:spPr>
      </p:pic>
      <p:sp>
        <p:nvSpPr>
          <p:cNvPr id="13" name="Oval 12">
            <a:extLst>
              <a:ext uri="{FF2B5EF4-FFF2-40B4-BE49-F238E27FC236}">
                <a16:creationId xmlns="" xmlns:a16="http://schemas.microsoft.com/office/drawing/2014/main" id="{6798A0A7-425A-64DD-963F-DF67327B983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4" name="Oval 13">
            <a:extLst>
              <a:ext uri="{FF2B5EF4-FFF2-40B4-BE49-F238E27FC236}">
                <a16:creationId xmlns="" xmlns:a16="http://schemas.microsoft.com/office/drawing/2014/main" id="{0493C511-6F48-3201-A4C4-F5153CC0410E}"/>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5" name="Oval 14">
            <a:extLst>
              <a:ext uri="{FF2B5EF4-FFF2-40B4-BE49-F238E27FC236}">
                <a16:creationId xmlns="" xmlns:a16="http://schemas.microsoft.com/office/drawing/2014/main" id="{115B8DB7-FEC1-33D6-16F0-ED17DC4579E4}"/>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6" name="Oval 15">
            <a:extLst>
              <a:ext uri="{FF2B5EF4-FFF2-40B4-BE49-F238E27FC236}">
                <a16:creationId xmlns="" xmlns:a16="http://schemas.microsoft.com/office/drawing/2014/main" id="{225AF53A-C850-2763-619D-E1D107EECB0D}"/>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7" name="Oval 16">
            <a:extLst>
              <a:ext uri="{FF2B5EF4-FFF2-40B4-BE49-F238E27FC236}">
                <a16:creationId xmlns="" xmlns:a16="http://schemas.microsoft.com/office/drawing/2014/main" id="{7A129724-776A-A176-D01B-8C240584E2FF}"/>
              </a:ext>
            </a:extLst>
          </p:cNvPr>
          <p:cNvSpPr/>
          <p:nvPr/>
        </p:nvSpPr>
        <p:spPr>
          <a:xfrm>
            <a:off x="108214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8" name="Oval 17">
            <a:extLst>
              <a:ext uri="{FF2B5EF4-FFF2-40B4-BE49-F238E27FC236}">
                <a16:creationId xmlns="" xmlns:a16="http://schemas.microsoft.com/office/drawing/2014/main" id="{D9529BD1-71F3-9019-BD79-C938D26567A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9" name="Oval 18">
            <a:extLst>
              <a:ext uri="{FF2B5EF4-FFF2-40B4-BE49-F238E27FC236}">
                <a16:creationId xmlns="" xmlns:a16="http://schemas.microsoft.com/office/drawing/2014/main" id="{308D55A5-2AA1-6C0F-2048-E506B0779668}"/>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0" name="Oval 19">
            <a:extLst>
              <a:ext uri="{FF2B5EF4-FFF2-40B4-BE49-F238E27FC236}">
                <a16:creationId xmlns="" xmlns:a16="http://schemas.microsoft.com/office/drawing/2014/main" id="{534CDA5B-EED2-04E9-FDEF-792E52958FF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1" name="Oval 20">
            <a:extLst>
              <a:ext uri="{FF2B5EF4-FFF2-40B4-BE49-F238E27FC236}">
                <a16:creationId xmlns="" xmlns:a16="http://schemas.microsoft.com/office/drawing/2014/main" id="{EE8BBAC2-423D-5CBB-6D3B-01C18C81AB2B}"/>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2" name="Oval 21">
            <a:extLst>
              <a:ext uri="{FF2B5EF4-FFF2-40B4-BE49-F238E27FC236}">
                <a16:creationId xmlns="" xmlns:a16="http://schemas.microsoft.com/office/drawing/2014/main" id="{6713309A-FAFA-C639-AD2F-695F453A7F6E}"/>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3" name="Oval 22">
            <a:extLst>
              <a:ext uri="{FF2B5EF4-FFF2-40B4-BE49-F238E27FC236}">
                <a16:creationId xmlns="" xmlns:a16="http://schemas.microsoft.com/office/drawing/2014/main" id="{DB65922C-B4BD-2D80-2D6D-96D1FDD1CFE3}"/>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4" name="Oval 23">
            <a:extLst>
              <a:ext uri="{FF2B5EF4-FFF2-40B4-BE49-F238E27FC236}">
                <a16:creationId xmlns="" xmlns:a16="http://schemas.microsoft.com/office/drawing/2014/main" id="{189C62B1-3789-3AF6-619A-62D3BE11DAB2}"/>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5" name="Oval 24">
            <a:extLst>
              <a:ext uri="{FF2B5EF4-FFF2-40B4-BE49-F238E27FC236}">
                <a16:creationId xmlns="" xmlns:a16="http://schemas.microsoft.com/office/drawing/2014/main" id="{4A576083-5A28-7470-4BE3-01945B072EF7}"/>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6" name="Oval 25">
            <a:extLst>
              <a:ext uri="{FF2B5EF4-FFF2-40B4-BE49-F238E27FC236}">
                <a16:creationId xmlns="" xmlns:a16="http://schemas.microsoft.com/office/drawing/2014/main" id="{F0BF2FDB-30D6-2FA4-F1C0-9AF9FA3AEB1C}"/>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7" name="Oval 26">
            <a:extLst>
              <a:ext uri="{FF2B5EF4-FFF2-40B4-BE49-F238E27FC236}">
                <a16:creationId xmlns="" xmlns:a16="http://schemas.microsoft.com/office/drawing/2014/main" id="{DC8FA6F8-F385-4F53-E06B-CBE1FAED2BE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28" name="Oval 27">
            <a:extLst>
              <a:ext uri="{FF2B5EF4-FFF2-40B4-BE49-F238E27FC236}">
                <a16:creationId xmlns="" xmlns:a16="http://schemas.microsoft.com/office/drawing/2014/main" id="{FCB66A59-4D07-73AB-A076-FB8F7BCA2CBA}"/>
              </a:ext>
            </a:extLst>
          </p:cNvPr>
          <p:cNvSpPr/>
          <p:nvPr/>
        </p:nvSpPr>
        <p:spPr>
          <a:xfrm>
            <a:off x="108214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29" name="Arrow: Left 28">
            <a:hlinkClick r:id="rId11" action="ppaction://hlinksldjump"/>
            <a:extLst>
              <a:ext uri="{FF2B5EF4-FFF2-40B4-BE49-F238E27FC236}">
                <a16:creationId xmlns="" xmlns:a16="http://schemas.microsoft.com/office/drawing/2014/main" id="{694E0DD3-2EDD-B7CB-665E-E43F97BE13FC}"/>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0" name="TextBox 29">
            <a:extLst>
              <a:ext uri="{FF2B5EF4-FFF2-40B4-BE49-F238E27FC236}">
                <a16:creationId xmlns="" xmlns:a16="http://schemas.microsoft.com/office/drawing/2014/main" id="{32899EA7-69A7-B732-F6E3-68293AC15E21}"/>
              </a:ext>
            </a:extLst>
          </p:cNvPr>
          <p:cNvSpPr txBox="1"/>
          <p:nvPr/>
        </p:nvSpPr>
        <p:spPr>
          <a:xfrm>
            <a:off x="841612" y="4010159"/>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a:t>
            </a:r>
            <a:r>
              <a:rPr lang="en-US" sz="2400">
                <a:solidFill>
                  <a:srgbClr val="00B050"/>
                </a:solidFill>
                <a:latin typeface="Arial" panose="020B0604020202020204" pitchFamily="34" charset="0"/>
                <a:cs typeface="Arial" panose="020B0604020202020204" pitchFamily="34" charset="0"/>
              </a:rPr>
              <a:t>III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Tổ quốc Việt Nam là thiêng liêng, </a:t>
            </a:r>
            <a:r>
              <a:rPr lang="en-GB" sz="2400">
                <a:solidFill>
                  <a:srgbClr val="FF0000"/>
                </a:solidFill>
                <a:latin typeface="Arial" panose="020B0604020202020204" pitchFamily="34" charset="0"/>
                <a:cs typeface="Arial" panose="020B0604020202020204" pitchFamily="34" charset="0"/>
              </a:rPr>
              <a:t>bất khả xâm phạm</a:t>
            </a:r>
            <a:r>
              <a:rPr lang="vi-VN" sz="2400"/>
              <a:t>”</a:t>
            </a:r>
            <a:endParaRPr lang="en-US" sz="2400" dirty="0">
              <a:cs typeface="Arial" panose="020B0604020202020204" pitchFamily="34" charset="0"/>
            </a:endParaRPr>
          </a:p>
        </p:txBody>
      </p:sp>
      <p:sp>
        <p:nvSpPr>
          <p:cNvPr id="6" name="Rectangle 5">
            <a:extLst>
              <a:ext uri="{FF2B5EF4-FFF2-40B4-BE49-F238E27FC236}">
                <a16:creationId xmlns="" xmlns:a16="http://schemas.microsoft.com/office/drawing/2014/main" id="{37857F3B-9F0E-E5A4-8F31-DA0938237B02}"/>
              </a:ext>
            </a:extLst>
          </p:cNvPr>
          <p:cNvSpPr/>
          <p:nvPr/>
        </p:nvSpPr>
        <p:spPr>
          <a:xfrm>
            <a:off x="9788135"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1" name="Rectangle 30">
            <a:extLst>
              <a:ext uri="{FF2B5EF4-FFF2-40B4-BE49-F238E27FC236}">
                <a16:creationId xmlns="" xmlns:a16="http://schemas.microsoft.com/office/drawing/2014/main" id="{E6C5AB77-403A-0635-2B3C-5C9C2E3E6CA4}"/>
              </a:ext>
            </a:extLst>
          </p:cNvPr>
          <p:cNvSpPr/>
          <p:nvPr/>
        </p:nvSpPr>
        <p:spPr>
          <a:xfrm>
            <a:off x="10590696" y="31289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2" name="Rectangle 31">
            <a:extLst>
              <a:ext uri="{FF2B5EF4-FFF2-40B4-BE49-F238E27FC236}">
                <a16:creationId xmlns="" xmlns:a16="http://schemas.microsoft.com/office/drawing/2014/main" id="{54CD073C-1A86-75BA-E4A5-3C999CCBFB0A}"/>
              </a:ext>
            </a:extLst>
          </p:cNvPr>
          <p:cNvSpPr/>
          <p:nvPr/>
        </p:nvSpPr>
        <p:spPr>
          <a:xfrm>
            <a:off x="8985574"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3" name="Rectangle 32">
            <a:extLst>
              <a:ext uri="{FF2B5EF4-FFF2-40B4-BE49-F238E27FC236}">
                <a16:creationId xmlns="" xmlns:a16="http://schemas.microsoft.com/office/drawing/2014/main" id="{2F4E51B9-CF57-43FC-6AE3-CCCE3A8AD270}"/>
              </a:ext>
            </a:extLst>
          </p:cNvPr>
          <p:cNvSpPr/>
          <p:nvPr/>
        </p:nvSpPr>
        <p:spPr>
          <a:xfrm>
            <a:off x="9849736"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 xmlns:a16="http://schemas.microsoft.com/office/drawing/2014/main" id="{5188295A-DD14-1611-569B-F8303250182F}"/>
              </a:ext>
            </a:extLst>
          </p:cNvPr>
          <p:cNvSpPr/>
          <p:nvPr/>
        </p:nvSpPr>
        <p:spPr>
          <a:xfrm>
            <a:off x="10648643" y="31865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3045124E-D6AF-4A6B-C257-4F5B37A529CB}"/>
              </a:ext>
            </a:extLst>
          </p:cNvPr>
          <p:cNvSpPr/>
          <p:nvPr/>
        </p:nvSpPr>
        <p:spPr>
          <a:xfrm>
            <a:off x="9049270"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61A5D87C-CC98-2BF3-24BD-E308F2592431}"/>
              </a:ext>
            </a:extLst>
          </p:cNvPr>
          <p:cNvSpPr/>
          <p:nvPr/>
        </p:nvSpPr>
        <p:spPr>
          <a:xfrm>
            <a:off x="7364748" y="31257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 xmlns:a16="http://schemas.microsoft.com/office/drawing/2014/main" id="{1C936EE4-A60D-BAD3-4077-A04A43E6E194}"/>
              </a:ext>
            </a:extLst>
          </p:cNvPr>
          <p:cNvSpPr/>
          <p:nvPr/>
        </p:nvSpPr>
        <p:spPr>
          <a:xfrm>
            <a:off x="8178411" y="31294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 xmlns:a16="http://schemas.microsoft.com/office/drawing/2014/main" id="{466ACFE3-0366-E45A-3E4D-22BCBF1DA99A}"/>
              </a:ext>
            </a:extLst>
          </p:cNvPr>
          <p:cNvSpPr/>
          <p:nvPr/>
        </p:nvSpPr>
        <p:spPr>
          <a:xfrm>
            <a:off x="6571542" y="31254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EDC39708-4C4B-4B24-B6CD-8F554DB50460}"/>
              </a:ext>
            </a:extLst>
          </p:cNvPr>
          <p:cNvSpPr/>
          <p:nvPr/>
        </p:nvSpPr>
        <p:spPr>
          <a:xfrm>
            <a:off x="7426349" y="318736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83D6AE64-C076-A54B-4212-9B031DC0B111}"/>
              </a:ext>
            </a:extLst>
          </p:cNvPr>
          <p:cNvSpPr/>
          <p:nvPr/>
        </p:nvSpPr>
        <p:spPr>
          <a:xfrm>
            <a:off x="8236358"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93408CBB-3842-B6F7-00E7-035CD9328ADA}"/>
              </a:ext>
            </a:extLst>
          </p:cNvPr>
          <p:cNvSpPr/>
          <p:nvPr/>
        </p:nvSpPr>
        <p:spPr>
          <a:xfrm>
            <a:off x="6635238" y="31870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pic>
        <p:nvPicPr>
          <p:cNvPr id="42" name="Picture 41" descr="A colorful kite with a black background&#10;&#10;Description automatically generated">
            <a:extLst>
              <a:ext uri="{FF2B5EF4-FFF2-40B4-BE49-F238E27FC236}">
                <a16:creationId xmlns="" xmlns:a16="http://schemas.microsoft.com/office/drawing/2014/main" id="{D6CFD192-35E2-7019-9017-1417DC01535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3" name="Group 11">
            <a:extLst>
              <a:ext uri="{FF2B5EF4-FFF2-40B4-BE49-F238E27FC236}">
                <a16:creationId xmlns="" xmlns:a16="http://schemas.microsoft.com/office/drawing/2014/main" id="{CFBEBB41-5721-7E58-E358-66984D3A40CF}"/>
              </a:ext>
            </a:extLst>
          </p:cNvPr>
          <p:cNvGrpSpPr>
            <a:grpSpLocks/>
          </p:cNvGrpSpPr>
          <p:nvPr/>
        </p:nvGrpSpPr>
        <p:grpSpPr bwMode="auto">
          <a:xfrm>
            <a:off x="11008590" y="755406"/>
            <a:ext cx="625171" cy="612210"/>
            <a:chOff x="0" y="0"/>
            <a:chExt cx="666" cy="559"/>
          </a:xfrm>
        </p:grpSpPr>
        <p:sp>
          <p:nvSpPr>
            <p:cNvPr id="44" name="Freeform 12">
              <a:extLst>
                <a:ext uri="{FF2B5EF4-FFF2-40B4-BE49-F238E27FC236}">
                  <a16:creationId xmlns="" xmlns:a16="http://schemas.microsoft.com/office/drawing/2014/main" id="{BE46B436-8251-DFA0-AF1D-5B72D3041C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8095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500"/>
                            </p:stCondLst>
                            <p:childTnLst>
                              <p:par>
                                <p:cTn id="48" presetID="1" presetClass="mediacall" presetSubtype="0" fill="hold" nodeType="afterEffect">
                                  <p:stCondLst>
                                    <p:cond delay="0"/>
                                  </p:stCondLst>
                                  <p:childTnLst>
                                    <p:cmd type="call" cmd="playFrom(0.0)">
                                      <p:cBhvr>
                                        <p:cTn id="4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50" fill="hold" display="0">
                  <p:stCondLst>
                    <p:cond delay="indefinite"/>
                  </p:stCondLst>
                  <p:endCondLst>
                    <p:cond evt="onStopAudio" delay="0">
                      <p:tgtEl>
                        <p:sldTgt/>
                      </p:tgtEl>
                    </p:cond>
                  </p:endCondLst>
                </p:cTn>
                <p:tgtEl>
                  <p:spTgt spid="11"/>
                </p:tgtEl>
              </p:cMediaNode>
            </p:audio>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afterEffect">
                                  <p:stCondLst>
                                    <p:cond delay="0"/>
                                  </p:stCondLst>
                                  <p:childTnLst>
                                    <p:set>
                                      <p:cBhvr>
                                        <p:cTn id="5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999"/>
                                          </p:stCondLst>
                                        </p:cTn>
                                        <p:tgtEl>
                                          <p:spTgt spid="1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6000"/>
                            </p:stCondLst>
                            <p:childTnLst>
                              <p:par>
                                <p:cTn id="72" presetID="1" presetClass="entr" presetSubtype="0" fill="hold" grpId="0" nodeType="afterEffect">
                                  <p:stCondLst>
                                    <p:cond delay="0"/>
                                  </p:stCondLst>
                                  <p:childTnLst>
                                    <p:set>
                                      <p:cBhvr>
                                        <p:cTn id="7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7000"/>
                            </p:stCondLst>
                            <p:childTnLst>
                              <p:par>
                                <p:cTn id="75" presetID="1" presetClass="entr" presetSubtype="0" fill="hold" grpId="0" nodeType="afterEffect">
                                  <p:stCondLst>
                                    <p:cond delay="0"/>
                                  </p:stCondLst>
                                  <p:childTnLst>
                                    <p:set>
                                      <p:cBhvr>
                                        <p:cTn id="7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8000"/>
                            </p:stCondLst>
                            <p:childTnLst>
                              <p:par>
                                <p:cTn id="78" presetID="1" presetClass="entr" presetSubtype="0" fill="hold" grpId="0" nodeType="afterEffect">
                                  <p:stCondLst>
                                    <p:cond delay="0"/>
                                  </p:stCondLst>
                                  <p:childTnLst>
                                    <p:set>
                                      <p:cBhvr>
                                        <p:cTn id="7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9000"/>
                            </p:stCondLst>
                            <p:childTnLst>
                              <p:par>
                                <p:cTn id="81" presetID="1" presetClass="entr" presetSubtype="0" fill="hold" grpId="0" nodeType="afterEffect">
                                  <p:stCondLst>
                                    <p:cond delay="0"/>
                                  </p:stCondLst>
                                  <p:childTnLst>
                                    <p:set>
                                      <p:cBhvr>
                                        <p:cTn id="8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0000"/>
                            </p:stCondLst>
                            <p:childTnLst>
                              <p:par>
                                <p:cTn id="84" presetID="1" presetClass="entr" presetSubtype="0" fill="hold" grpId="0" nodeType="afterEffect">
                                  <p:stCondLst>
                                    <p:cond delay="0"/>
                                  </p:stCondLst>
                                  <p:childTnLst>
                                    <p:set>
                                      <p:cBhvr>
                                        <p:cTn id="8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1000"/>
                            </p:stCondLst>
                            <p:childTnLst>
                              <p:par>
                                <p:cTn id="87" presetID="1" presetClass="entr" presetSubtype="0" fill="hold" grpId="0" nodeType="afterEffect">
                                  <p:stCondLst>
                                    <p:cond delay="0"/>
                                  </p:stCondLst>
                                  <p:childTnLst>
                                    <p:set>
                                      <p:cBhvr>
                                        <p:cTn id="8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2000"/>
                            </p:stCondLst>
                            <p:childTnLst>
                              <p:par>
                                <p:cTn id="90" presetID="1" presetClass="entr" presetSubtype="0" fill="hold" grpId="0" nodeType="afterEffect">
                                  <p:stCondLst>
                                    <p:cond delay="0"/>
                                  </p:stCondLst>
                                  <p:childTnLst>
                                    <p:set>
                                      <p:cBhvr>
                                        <p:cTn id="9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demgiay.wav"/>
                                        </p:tgtEl>
                                      </p:cMediaNode>
                                    </p:audio>
                                  </p:subTnLst>
                                </p:cTn>
                              </p:par>
                            </p:childTnLst>
                          </p:cTn>
                        </p:par>
                        <p:par>
                          <p:cTn id="92" fill="hold">
                            <p:stCondLst>
                              <p:cond delay="13000"/>
                            </p:stCondLst>
                            <p:childTnLst>
                              <p:par>
                                <p:cTn id="93" presetID="1" presetClass="entr" presetSubtype="0" fill="hold" grpId="0" nodeType="afterEffect">
                                  <p:stCondLst>
                                    <p:cond delay="0"/>
                                  </p:stCondLst>
                                  <p:childTnLst>
                                    <p:set>
                                      <p:cBhvr>
                                        <p:cTn id="9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demgiay.wav"/>
                                        </p:tgtEl>
                                      </p:cMediaNode>
                                    </p:audio>
                                  </p:subTnLst>
                                </p:cTn>
                              </p:par>
                            </p:childTnLst>
                          </p:cTn>
                        </p:par>
                        <p:par>
                          <p:cTn id="95" fill="hold">
                            <p:stCondLst>
                              <p:cond delay="14000"/>
                            </p:stCondLst>
                            <p:childTnLst>
                              <p:par>
                                <p:cTn id="96" presetID="1" presetClass="entr" presetSubtype="0" fill="hold" grpId="0" nodeType="afterEffect">
                                  <p:stCondLst>
                                    <p:cond delay="0"/>
                                  </p:stCondLst>
                                  <p:childTnLst>
                                    <p:set>
                                      <p:cBhvr>
                                        <p:cTn id="9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3" grpId="0" animBg="1"/>
      <p:bldP spid="34" grpId="0" animBg="1"/>
      <p:bldP spid="35"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98153" y="979035"/>
            <a:ext cx="9129486" cy="80762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66259" y="1152641"/>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P</a:t>
            </a:r>
            <a:r>
              <a:rPr lang="en-GB" sz="2400" b="1">
                <a:solidFill>
                  <a:srgbClr val="000000"/>
                </a:solidFill>
                <a:effectLst/>
                <a:latin typeface="Times New Roman" panose="02020603050405020304" pitchFamily="18" charset="0"/>
                <a:ea typeface="Calibri" panose="020F0502020204030204" pitchFamily="34" charset="0"/>
              </a:rPr>
              <a:t>hần mặt đất nối liền với nhau thành một vùng </a:t>
            </a:r>
            <a:r>
              <a:rPr lang="vi-VN" sz="2400" b="1">
                <a:solidFill>
                  <a:srgbClr val="000000"/>
                </a:solidFill>
                <a:effectLst/>
                <a:latin typeface="Times New Roman" panose="02020603050405020304" pitchFamily="18" charset="0"/>
                <a:ea typeface="Calibri" panose="020F0502020204030204" pitchFamily="34" charset="0"/>
              </a:rPr>
              <a:t>tương đối </a:t>
            </a:r>
            <a:r>
              <a:rPr lang="en-GB" sz="2400" b="1">
                <a:solidFill>
                  <a:srgbClr val="000000"/>
                </a:solidFill>
                <a:effectLst/>
                <a:latin typeface="Times New Roman" panose="02020603050405020304" pitchFamily="18" charset="0"/>
                <a:ea typeface="Calibri" panose="020F0502020204030204" pitchFamily="34" charset="0"/>
              </a:rPr>
              <a:t>rộng</a:t>
            </a:r>
            <a:r>
              <a:rPr lang="vi-VN" sz="2400" b="1">
                <a:solidFill>
                  <a:srgbClr val="000000"/>
                </a:solidFill>
                <a:effectLst/>
                <a:latin typeface="Times New Roman" panose="02020603050405020304" pitchFamily="18" charset="0"/>
                <a:ea typeface="Calibri" panose="020F0502020204030204" pitchFamily="34" charset="0"/>
              </a:rPr>
              <a:t>.</a:t>
            </a:r>
            <a:endParaRPr lang="vi-VN" sz="8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82426" y="193476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733698"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7536259" y="257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918634" y="25778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119104"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795299"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7594206"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989287" y="263942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182800"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3498278" y="257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311941" y="25768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2705072" y="257282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3559879" y="26347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369888"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2768768" y="263442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76874" y="371616"/>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40FEFF87-9281-ABC0-FBB3-6594AEB9C2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83591" y="1844005"/>
            <a:ext cx="1301009" cy="1031659"/>
          </a:xfrm>
          <a:prstGeom prst="rect">
            <a:avLst/>
          </a:prstGeom>
        </p:spPr>
      </p:pic>
      <p:sp>
        <p:nvSpPr>
          <p:cNvPr id="17" name="Oval 16">
            <a:extLst>
              <a:ext uri="{FF2B5EF4-FFF2-40B4-BE49-F238E27FC236}">
                <a16:creationId xmlns="" xmlns:a16="http://schemas.microsoft.com/office/drawing/2014/main" id="{F7BAC6EB-ACE0-0B49-FC00-017C3EDC0089}"/>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3FB7BBD4-EB63-08C9-C15B-9D21E9E624AD}"/>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04CDB18C-9EDB-EDDE-0F51-C346DD6A12D1}"/>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4AE2C1AA-81D7-138A-6914-AFF939558923}"/>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9EC04B81-543D-7519-6E02-9725D67D8524}"/>
              </a:ext>
            </a:extLst>
          </p:cNvPr>
          <p:cNvSpPr/>
          <p:nvPr/>
        </p:nvSpPr>
        <p:spPr>
          <a:xfrm>
            <a:off x="108341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6EC59C4D-47FF-FE57-ADDD-4CAC4670E78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84D51E0A-13C7-BB43-6055-74B5EF880967}"/>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74F7D243-EC47-7F05-9BC3-C825237871C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C368E342-61E9-ABE2-B331-6B790B8E0F0E}"/>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BB126485-B644-5707-D327-6B793DA1A706}"/>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13B16559-8929-544C-549A-57202877763C}"/>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6CDEC64A-215B-9852-4FAB-00E277816BB3}"/>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EC07ADE9-F6A5-9D73-1E7F-421C581C5E7F}"/>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9296D28B-B464-029F-0037-94D745219925}"/>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ECA09754-2E60-60BB-46D4-3AC366BA867D}"/>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0670B1C5-B5E1-F84B-8E7C-B63583000D52}"/>
              </a:ext>
            </a:extLst>
          </p:cNvPr>
          <p:cNvSpPr/>
          <p:nvPr/>
        </p:nvSpPr>
        <p:spPr>
          <a:xfrm>
            <a:off x="108341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9FAA6CDA-6579-CC69-D4BA-5E9A87445B16}"/>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F570EE7B-4EAC-EFC1-E220-C0673A4AB741}"/>
              </a:ext>
            </a:extLst>
          </p:cNvPr>
          <p:cNvSpPr txBox="1"/>
          <p:nvPr/>
        </p:nvSpPr>
        <p:spPr>
          <a:xfrm>
            <a:off x="1048645" y="3458073"/>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của nước Cộng hoà xã hội chủ nghĩa Việt Nam là đường và mặt thẳng đứng theo đường đó để xác định giới hạn lãnh thổ </a:t>
            </a:r>
            <a:r>
              <a:rPr lang="en-GB" sz="2400">
                <a:solidFill>
                  <a:srgbClr val="FF0000"/>
                </a:solidFill>
                <a:latin typeface="Arial" panose="020B0604020202020204" pitchFamily="34" charset="0"/>
                <a:cs typeface="Arial" panose="020B0604020202020204" pitchFamily="34" charset="0"/>
              </a:rPr>
              <a:t>đất liền</a:t>
            </a:r>
            <a:r>
              <a:rPr lang="en-GB" sz="2400">
                <a:latin typeface="Arial" panose="020B0604020202020204" pitchFamily="34" charset="0"/>
                <a:cs typeface="Arial" panose="020B0604020202020204" pitchFamily="34" charset="0"/>
              </a:rPr>
              <a:t>, các đảo, các quần đảo trong đó có quần đảo Hoàng Sa và quần đảo Trường Sa, vùng biển, lòng đất, vùng trời của nước Cộng hoà xã hội chủ nghĩa Việt Nam.</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791C5543-9D53-0AA4-5B58-D8F52897D6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1" name="Group 11">
            <a:extLst>
              <a:ext uri="{FF2B5EF4-FFF2-40B4-BE49-F238E27FC236}">
                <a16:creationId xmlns="" xmlns:a16="http://schemas.microsoft.com/office/drawing/2014/main" id="{75DA24FB-5EFF-1A04-F340-134D36BF5975}"/>
              </a:ext>
            </a:extLst>
          </p:cNvPr>
          <p:cNvGrpSpPr>
            <a:grpSpLocks/>
          </p:cNvGrpSpPr>
          <p:nvPr/>
        </p:nvGrpSpPr>
        <p:grpSpPr bwMode="auto">
          <a:xfrm>
            <a:off x="11008590" y="755406"/>
            <a:ext cx="625171" cy="612210"/>
            <a:chOff x="0" y="0"/>
            <a:chExt cx="666" cy="559"/>
          </a:xfrm>
        </p:grpSpPr>
        <p:sp>
          <p:nvSpPr>
            <p:cNvPr id="12" name="Freeform 12">
              <a:extLst>
                <a:ext uri="{FF2B5EF4-FFF2-40B4-BE49-F238E27FC236}">
                  <a16:creationId xmlns="" xmlns:a16="http://schemas.microsoft.com/office/drawing/2014/main" id="{BA70A4D5-8551-171D-28E0-D05F3CD443E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027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393371" y="1669143"/>
            <a:ext cx="9129486" cy="72407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61477" y="1803965"/>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Đ</a:t>
            </a:r>
            <a:r>
              <a:rPr lang="en-GB" sz="2400" b="1">
                <a:effectLst/>
                <a:latin typeface="Times New Roman" panose="02020603050405020304" pitchFamily="18" charset="0"/>
                <a:ea typeface="Calibri" panose="020F0502020204030204" pitchFamily="34" charset="0"/>
              </a:rPr>
              <a:t>ược c</a:t>
            </a:r>
            <a:r>
              <a:rPr lang="en-GB" sz="2400" b="1">
                <a:effectLst/>
                <a:latin typeface="Calibri" panose="020F0502020204030204" pitchFamily="34" charset="0"/>
                <a:ea typeface="Calibri" panose="020F0502020204030204" pitchFamily="34" charset="0"/>
                <a:cs typeface="Times New Roman" panose="02020603050405020304" pitchFamily="18" charset="0"/>
              </a:rPr>
              <a:t>oi là</a:t>
            </a:r>
            <a:r>
              <a:rPr lang="en-GB" sz="2400" b="1">
                <a:solidFill>
                  <a:srgbClr val="000000"/>
                </a:solidFill>
                <a:effectLst/>
                <a:latin typeface="Times New Roman" panose="02020603050405020304" pitchFamily="18" charset="0"/>
                <a:ea typeface="Calibri" panose="020F0502020204030204" pitchFamily="34" charset="0"/>
              </a:rPr>
              <a:t> cao quý, đáng coi trọng hơn hết</a:t>
            </a:r>
            <a:r>
              <a:rPr lang="vi-VN" sz="2400" b="1">
                <a:solidFill>
                  <a:srgbClr val="000000"/>
                </a:solidFill>
                <a:effectLst/>
                <a:latin typeface="Times New Roman" panose="02020603050405020304" pitchFamily="18" charset="0"/>
                <a:ea typeface="Calibri" panose="020F0502020204030204" pitchFamily="34" charset="0"/>
              </a:rPr>
              <a:t>.</a:t>
            </a:r>
            <a:endParaRPr lang="vi-VN" sz="115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277643" y="25836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3303821" y="32557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4935743" y="3251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4116668" y="325574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5754818" y="32477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3365422" y="33173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4993690"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4187321" y="331734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Ê</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5825819"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672092" y="106172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6560506" y="3251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7366194" y="325174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6618453" y="3309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7437195" y="33133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51F0A265-3776-C36C-A11B-B90239788C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70891" y="1882105"/>
            <a:ext cx="1301009" cy="1031659"/>
          </a:xfrm>
          <a:prstGeom prst="rect">
            <a:avLst/>
          </a:prstGeom>
        </p:spPr>
      </p:pic>
      <p:sp>
        <p:nvSpPr>
          <p:cNvPr id="17" name="Oval 16">
            <a:extLst>
              <a:ext uri="{FF2B5EF4-FFF2-40B4-BE49-F238E27FC236}">
                <a16:creationId xmlns="" xmlns:a16="http://schemas.microsoft.com/office/drawing/2014/main" id="{77849C98-6C60-B3B0-7889-3DDF38E35C07}"/>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938F05D8-E323-460C-8053-04FBA6FBECB3}"/>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9DB70832-3392-BF6C-4198-7A8B349E9F29}"/>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DE3B5A11-4CFF-2CD7-0932-8CC7346C2202}"/>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2B8556DC-33D3-20B6-71BC-E60C3F4F75ED}"/>
              </a:ext>
            </a:extLst>
          </p:cNvPr>
          <p:cNvSpPr/>
          <p:nvPr/>
        </p:nvSpPr>
        <p:spPr>
          <a:xfrm>
            <a:off x="108214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683E505E-9663-B0C9-FEF9-6A4C131577F7}"/>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F05DD184-BC7C-3CF3-48D2-35E47B06AF5C}"/>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9F288202-EDA7-9EC8-FCE5-B5DA988541CD}"/>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672D8FAD-88E6-8C55-78D7-89DEB076F80B}"/>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04B2744C-1A81-67D7-D86F-A6560604ED85}"/>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DFFBB5C6-FD4F-928C-C533-7B27CFEFF1C8}"/>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C42C268C-994F-C652-376E-8564925C946F}"/>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FB70203A-17EC-1555-FFEE-BA9AF6F3742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37409A77-B4E7-40F6-8BA1-D52D8391E8B9}"/>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51106BE9-2666-E6F8-E64E-6A1B3855D4B1}"/>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5336B9BC-AB8D-BC72-2FBC-A395CF1FEA46}"/>
              </a:ext>
            </a:extLst>
          </p:cNvPr>
          <p:cNvSpPr/>
          <p:nvPr/>
        </p:nvSpPr>
        <p:spPr>
          <a:xfrm>
            <a:off x="108214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038BEEBB-6DA8-BB0A-A298-B168CD309DF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8C4DAC59-3653-ACCE-7AE0-6B35CB79A5FD}"/>
              </a:ext>
            </a:extLst>
          </p:cNvPr>
          <p:cNvSpPr txBox="1"/>
          <p:nvPr/>
        </p:nvSpPr>
        <p:spPr>
          <a:xfrm>
            <a:off x="1014555" y="4133486"/>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Tổ quốc Việt Nam là </a:t>
            </a:r>
            <a:r>
              <a:rPr lang="en-GB" sz="2400">
                <a:solidFill>
                  <a:srgbClr val="FF0000"/>
                </a:solidFill>
                <a:latin typeface="Arial" panose="020B0604020202020204" pitchFamily="34" charset="0"/>
                <a:cs typeface="Arial" panose="020B0604020202020204" pitchFamily="34" charset="0"/>
              </a:rPr>
              <a:t>thiêng liêng</a:t>
            </a:r>
            <a:r>
              <a:rPr lang="en-GB" sz="2400">
                <a:latin typeface="Arial" panose="020B0604020202020204" pitchFamily="34" charset="0"/>
                <a:cs typeface="Arial" panose="020B0604020202020204" pitchFamily="34" charset="0"/>
              </a:rPr>
              <a:t>,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4CC316CB-8682-666F-FF9C-B6F3FC60F22D}"/>
              </a:ext>
            </a:extLst>
          </p:cNvPr>
          <p:cNvSpPr/>
          <p:nvPr/>
        </p:nvSpPr>
        <p:spPr>
          <a:xfrm>
            <a:off x="8184598" y="3251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C8D7ED03-433E-7032-19D7-0ECA73E4DAA6}"/>
              </a:ext>
            </a:extLst>
          </p:cNvPr>
          <p:cNvSpPr/>
          <p:nvPr/>
        </p:nvSpPr>
        <p:spPr>
          <a:xfrm>
            <a:off x="8255599"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487413C4-735C-6A85-B8A1-779837EE31B2}"/>
              </a:ext>
            </a:extLst>
          </p:cNvPr>
          <p:cNvSpPr/>
          <p:nvPr/>
        </p:nvSpPr>
        <p:spPr>
          <a:xfrm>
            <a:off x="8990286" y="32555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7" name="Rectangle 36">
            <a:extLst>
              <a:ext uri="{FF2B5EF4-FFF2-40B4-BE49-F238E27FC236}">
                <a16:creationId xmlns="" xmlns:a16="http://schemas.microsoft.com/office/drawing/2014/main" id="{829CFF45-49EE-5A1A-861C-7F08E143C2AE}"/>
              </a:ext>
            </a:extLst>
          </p:cNvPr>
          <p:cNvSpPr/>
          <p:nvPr/>
        </p:nvSpPr>
        <p:spPr>
          <a:xfrm>
            <a:off x="9795974" y="3255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D67FD2FE-37DC-4FDA-BEBE-DCA2DD998392}"/>
              </a:ext>
            </a:extLst>
          </p:cNvPr>
          <p:cNvSpPr/>
          <p:nvPr/>
        </p:nvSpPr>
        <p:spPr>
          <a:xfrm>
            <a:off x="9048233"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15CDF75A-046B-9BEB-2AC3-B8331DA7B945}"/>
              </a:ext>
            </a:extLst>
          </p:cNvPr>
          <p:cNvSpPr/>
          <p:nvPr/>
        </p:nvSpPr>
        <p:spPr>
          <a:xfrm>
            <a:off x="9866975" y="3317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75F5ED26-CD96-77E0-AF80-020354965462}"/>
              </a:ext>
            </a:extLst>
          </p:cNvPr>
          <p:cNvSpPr/>
          <p:nvPr/>
        </p:nvSpPr>
        <p:spPr>
          <a:xfrm>
            <a:off x="1686217" y="32555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1" name="Rectangle 40">
            <a:extLst>
              <a:ext uri="{FF2B5EF4-FFF2-40B4-BE49-F238E27FC236}">
                <a16:creationId xmlns="" xmlns:a16="http://schemas.microsoft.com/office/drawing/2014/main" id="{1AACA140-D988-184B-0D9F-A2504D0C610A}"/>
              </a:ext>
            </a:extLst>
          </p:cNvPr>
          <p:cNvSpPr/>
          <p:nvPr/>
        </p:nvSpPr>
        <p:spPr>
          <a:xfrm>
            <a:off x="2491905" y="3255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BCB6C53A-0D74-8D82-3CB8-BC950F4D579E}"/>
              </a:ext>
            </a:extLst>
          </p:cNvPr>
          <p:cNvSpPr/>
          <p:nvPr/>
        </p:nvSpPr>
        <p:spPr>
          <a:xfrm>
            <a:off x="1744164" y="3313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 xmlns:a16="http://schemas.microsoft.com/office/drawing/2014/main" id="{E14A86BB-5EAC-BD88-DD29-91B119564DEB}"/>
              </a:ext>
            </a:extLst>
          </p:cNvPr>
          <p:cNvSpPr/>
          <p:nvPr/>
        </p:nvSpPr>
        <p:spPr>
          <a:xfrm>
            <a:off x="2562906" y="3317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44" name="Picture 43" descr="A colorful kite with a black background&#10;&#10;Description automatically generated">
            <a:extLst>
              <a:ext uri="{FF2B5EF4-FFF2-40B4-BE49-F238E27FC236}">
                <a16:creationId xmlns="" xmlns:a16="http://schemas.microsoft.com/office/drawing/2014/main" id="{7A3312CF-E6ED-0087-0835-9DE9F7478F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5" name="Group 11">
            <a:extLst>
              <a:ext uri="{FF2B5EF4-FFF2-40B4-BE49-F238E27FC236}">
                <a16:creationId xmlns="" xmlns:a16="http://schemas.microsoft.com/office/drawing/2014/main" id="{F8994D4C-48AD-CE6D-0010-EF8E8D1DFD59}"/>
              </a:ext>
            </a:extLst>
          </p:cNvPr>
          <p:cNvGrpSpPr>
            <a:grpSpLocks/>
          </p:cNvGrpSpPr>
          <p:nvPr/>
        </p:nvGrpSpPr>
        <p:grpSpPr bwMode="auto">
          <a:xfrm>
            <a:off x="11008590" y="755406"/>
            <a:ext cx="625171" cy="612210"/>
            <a:chOff x="0" y="0"/>
            <a:chExt cx="666" cy="559"/>
          </a:xfrm>
        </p:grpSpPr>
        <p:sp>
          <p:nvSpPr>
            <p:cNvPr id="46" name="Freeform 12">
              <a:extLst>
                <a:ext uri="{FF2B5EF4-FFF2-40B4-BE49-F238E27FC236}">
                  <a16:creationId xmlns="" xmlns:a16="http://schemas.microsoft.com/office/drawing/2014/main" id="{443A0C63-899D-BE50-23B7-2630B98AD1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4503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500"/>
                            </p:stCondLst>
                            <p:childTnLst>
                              <p:par>
                                <p:cTn id="42" presetID="1" presetClass="mediacall" presetSubtype="0" fill="hold" nodeType="afterEffect">
                                  <p:stCondLst>
                                    <p:cond delay="0"/>
                                  </p:stCondLst>
                                  <p:childTnLst>
                                    <p:cmd type="call" cmd="playFrom(0.0)">
                                      <p:cBhvr>
                                        <p:cTn id="4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4" fill="hold" display="0">
                  <p:stCondLst>
                    <p:cond delay="indefinite"/>
                  </p:stCondLst>
                  <p:endCondLst>
                    <p:cond evt="onStopAudio" delay="0">
                      <p:tgtEl>
                        <p:sldTgt/>
                      </p:tgtEl>
                    </p:cond>
                  </p:endCondLst>
                </p:cTn>
                <p:tgtEl>
                  <p:spTgt spid="15"/>
                </p:tgtEl>
              </p:cMediaNode>
            </p:audio>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afterEffect">
                                  <p:stCondLst>
                                    <p:cond delay="0"/>
                                  </p:stCondLst>
                                  <p:childTnLst>
                                    <p:set>
                                      <p:cBhvr>
                                        <p:cTn id="49"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4000"/>
                            </p:stCondLst>
                            <p:childTnLst>
                              <p:par>
                                <p:cTn id="60" presetID="1" presetClass="entr" presetSubtype="0" fill="hold" grpId="0" nodeType="afterEffect">
                                  <p:stCondLst>
                                    <p:cond delay="0"/>
                                  </p:stCondLst>
                                  <p:childTnLst>
                                    <p:set>
                                      <p:cBhvr>
                                        <p:cTn id="6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5000"/>
                            </p:stCondLst>
                            <p:childTnLst>
                              <p:par>
                                <p:cTn id="63" presetID="1" presetClass="entr" presetSubtype="0" fill="hold" grpId="0" nodeType="afterEffect">
                                  <p:stCondLst>
                                    <p:cond delay="0"/>
                                  </p:stCondLst>
                                  <p:childTnLst>
                                    <p:set>
                                      <p:cBhvr>
                                        <p:cTn id="6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6000"/>
                            </p:stCondLst>
                            <p:childTnLst>
                              <p:par>
                                <p:cTn id="66" presetID="1" presetClass="entr" presetSubtype="0" fill="hold" grpId="0" nodeType="afterEffect">
                                  <p:stCondLst>
                                    <p:cond delay="0"/>
                                  </p:stCondLst>
                                  <p:childTnLst>
                                    <p:set>
                                      <p:cBhvr>
                                        <p:cTn id="6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8000"/>
                            </p:stCondLst>
                            <p:childTnLst>
                              <p:par>
                                <p:cTn id="72" presetID="1" presetClass="entr" presetSubtype="0" fill="hold" grpId="0" nodeType="afterEffect">
                                  <p:stCondLst>
                                    <p:cond delay="0"/>
                                  </p:stCondLst>
                                  <p:childTnLst>
                                    <p:set>
                                      <p:cBhvr>
                                        <p:cTn id="7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9000"/>
                            </p:stCondLst>
                            <p:childTnLst>
                              <p:par>
                                <p:cTn id="75" presetID="1" presetClass="entr" presetSubtype="0" fill="hold" grpId="0" nodeType="afterEffect">
                                  <p:stCondLst>
                                    <p:cond delay="0"/>
                                  </p:stCondLst>
                                  <p:childTnLst>
                                    <p:set>
                                      <p:cBhvr>
                                        <p:cTn id="7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0000"/>
                            </p:stCondLst>
                            <p:childTnLst>
                              <p:par>
                                <p:cTn id="78" presetID="1" presetClass="entr" presetSubtype="0" fill="hold" grpId="0" nodeType="afterEffect">
                                  <p:stCondLst>
                                    <p:cond delay="0"/>
                                  </p:stCondLst>
                                  <p:childTnLst>
                                    <p:set>
                                      <p:cBhvr>
                                        <p:cTn id="7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1000"/>
                            </p:stCondLst>
                            <p:childTnLst>
                              <p:par>
                                <p:cTn id="81" presetID="1" presetClass="entr" presetSubtype="0" fill="hold" grpId="0" nodeType="afterEffect">
                                  <p:stCondLst>
                                    <p:cond delay="0"/>
                                  </p:stCondLst>
                                  <p:childTnLst>
                                    <p:set>
                                      <p:cBhvr>
                                        <p:cTn id="8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2000"/>
                            </p:stCondLst>
                            <p:childTnLst>
                              <p:par>
                                <p:cTn id="84" presetID="1" presetClass="entr" presetSubtype="0" fill="hold" grpId="0" nodeType="afterEffect">
                                  <p:stCondLst>
                                    <p:cond delay="0"/>
                                  </p:stCondLst>
                                  <p:childTnLst>
                                    <p:set>
                                      <p:cBhvr>
                                        <p:cTn id="8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3000"/>
                            </p:stCondLst>
                            <p:childTnLst>
                              <p:par>
                                <p:cTn id="87" presetID="1" presetClass="entr" presetSubtype="0" fill="hold" grpId="0" nodeType="afterEffect">
                                  <p:stCondLst>
                                    <p:cond delay="0"/>
                                  </p:stCondLst>
                                  <p:childTnLst>
                                    <p:set>
                                      <p:cBhvr>
                                        <p:cTn id="8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4000"/>
                            </p:stCondLst>
                            <p:childTnLst>
                              <p:par>
                                <p:cTn id="90" presetID="1" presetClass="entr" presetSubtype="0" fill="hold" grpId="0" nodeType="afterEffect">
                                  <p:stCondLst>
                                    <p:cond delay="0"/>
                                  </p:stCondLst>
                                  <p:childTnLst>
                                    <p:set>
                                      <p:cBhvr>
                                        <p:cTn id="9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8" grpId="0" animBg="1"/>
      <p:bldP spid="39"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12346" y="964293"/>
            <a:ext cx="9129486" cy="9623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80452" y="1077515"/>
            <a:ext cx="9195296" cy="830997"/>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Ở trạng thái có được </a:t>
            </a:r>
            <a:r>
              <a:rPr lang="en-GB" sz="2400" b="1">
                <a:solidFill>
                  <a:srgbClr val="000000"/>
                </a:solidFill>
                <a:effectLst/>
                <a:latin typeface="Times New Roman" panose="02020603050405020304" pitchFamily="18" charset="0"/>
                <a:ea typeface="Calibri" panose="020F0502020204030204" pitchFamily="34" charset="0"/>
              </a:rPr>
              <a:t>đầy đủ các thành phần, không thiếu hụt, không mất mát</a:t>
            </a:r>
            <a:r>
              <a:rPr lang="vi-VN" sz="2400" b="1">
                <a:solidFill>
                  <a:srgbClr val="000000"/>
                </a:solidFill>
                <a:effectLst/>
                <a:latin typeface="Times New Roman" panose="02020603050405020304" pitchFamily="18" charset="0"/>
                <a:ea typeface="Calibri" panose="020F0502020204030204" pitchFamily="34" charset="0"/>
              </a:rPr>
              <a:t>.</a:t>
            </a:r>
            <a:endParaRPr lang="vi-VN" sz="166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57688" y="216604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2625301"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3459145"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091067" y="28623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4278220" y="28645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6742223" y="28637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2686902"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3517092"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161720" y="29239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4349221" y="29261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6805919" y="29253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Ẹ</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91067" y="35687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5929376"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5987323" y="29181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9791D825-EFBA-3AB6-F29E-E70E837518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6291" y="1869405"/>
            <a:ext cx="1301009" cy="1031659"/>
          </a:xfrm>
          <a:prstGeom prst="rect">
            <a:avLst/>
          </a:prstGeom>
        </p:spPr>
      </p:pic>
      <p:sp>
        <p:nvSpPr>
          <p:cNvPr id="14" name="Oval 13">
            <a:extLst>
              <a:ext uri="{FF2B5EF4-FFF2-40B4-BE49-F238E27FC236}">
                <a16:creationId xmlns="" xmlns:a16="http://schemas.microsoft.com/office/drawing/2014/main" id="{65018A9B-9D97-63B0-307B-9292343C3CE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FC3ED232-5395-8D09-A1DC-5F8768D3ED72}"/>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865E30B3-39FB-F6D9-6789-B0C55C3F518C}"/>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62A62081-50F0-CEBD-9E91-3FE2B874F528}"/>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D9E1B223-F9FE-219B-2C96-066E865930CB}"/>
              </a:ext>
            </a:extLst>
          </p:cNvPr>
          <p:cNvSpPr/>
          <p:nvPr/>
        </p:nvSpPr>
        <p:spPr>
          <a:xfrm>
            <a:off x="108468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E6C91452-A130-77B5-933A-335C85CE668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4130CBFD-9115-0C68-1206-3A46A5E0626E}"/>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6856376D-66FF-0682-0D52-852CFAB2BC8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4661AFFF-73EC-7627-3BAB-F90C2DD81F0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E392D9FA-875B-1940-97CF-BA298A5EC1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2E0BF179-E394-5740-D9FA-5BC2A1835341}"/>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BA84D74C-DB9D-F2F9-669A-270A52629835}"/>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E73497B1-079E-9AB8-D8F1-59CAB89C0D47}"/>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ED747792-47E4-E4EE-BAA5-FD9844C10F2F}"/>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A5E708E3-4C8D-2039-81F1-C02D80EA456B}"/>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91482B27-5F78-0444-6192-34D08F462CED}"/>
              </a:ext>
            </a:extLst>
          </p:cNvPr>
          <p:cNvSpPr/>
          <p:nvPr/>
        </p:nvSpPr>
        <p:spPr>
          <a:xfrm>
            <a:off x="108468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 xmlns:a16="http://schemas.microsoft.com/office/drawing/2014/main" id="{023CF301-B61F-1CD3-7416-D94844152E5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 xmlns:a16="http://schemas.microsoft.com/office/drawing/2014/main" id="{122A8631-EBCF-A443-C51A-793F21CC3E0B}"/>
              </a:ext>
            </a:extLst>
          </p:cNvPr>
          <p:cNvSpPr txBox="1"/>
          <p:nvPr/>
        </p:nvSpPr>
        <p:spPr>
          <a:xfrm>
            <a:off x="731628" y="3684867"/>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a:t>
            </a:r>
            <a:r>
              <a:rPr lang="en-GB" sz="2400">
                <a:solidFill>
                  <a:srgbClr val="FF0000"/>
                </a:solidFill>
                <a:latin typeface="Arial" panose="020B0604020202020204" pitchFamily="34" charset="0"/>
                <a:cs typeface="Arial" panose="020B0604020202020204" pitchFamily="34" charset="0"/>
              </a:rPr>
              <a:t>toàn vẹn </a:t>
            </a:r>
            <a:r>
              <a:rPr lang="en-GB" sz="2400">
                <a:latin typeface="Arial" panose="020B0604020202020204" pitchFamily="34" charset="0"/>
                <a:cs typeface="Arial" panose="020B0604020202020204" pitchFamily="34" charset="0"/>
              </a:rPr>
              <a:t>lãnh thổ, bao gồm đất liền, hải đảo, vùng biển và vùng trời. Tổ quốc Việt Nam là thiêng liêng, bất khả xâm phạm.</a:t>
            </a:r>
            <a:r>
              <a:rPr lang="vi-VN" sz="2400"/>
              <a:t>”</a:t>
            </a:r>
            <a:endParaRPr lang="en-US" sz="2800" dirty="0">
              <a:cs typeface="Arial" panose="020B0604020202020204" pitchFamily="34" charset="0"/>
            </a:endParaRPr>
          </a:p>
        </p:txBody>
      </p:sp>
      <p:sp>
        <p:nvSpPr>
          <p:cNvPr id="33" name="Rectangle 32">
            <a:extLst>
              <a:ext uri="{FF2B5EF4-FFF2-40B4-BE49-F238E27FC236}">
                <a16:creationId xmlns="" xmlns:a16="http://schemas.microsoft.com/office/drawing/2014/main" id="{50A4E667-08BE-0233-FAC0-EABBD1F420E5}"/>
              </a:ext>
            </a:extLst>
          </p:cNvPr>
          <p:cNvSpPr/>
          <p:nvPr/>
        </p:nvSpPr>
        <p:spPr>
          <a:xfrm>
            <a:off x="7555070" y="28605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4" name="Rectangle 33">
            <a:extLst>
              <a:ext uri="{FF2B5EF4-FFF2-40B4-BE49-F238E27FC236}">
                <a16:creationId xmlns="" xmlns:a16="http://schemas.microsoft.com/office/drawing/2014/main" id="{5A854EF6-A49C-F29A-5F92-7DF23B5F9683}"/>
              </a:ext>
            </a:extLst>
          </p:cNvPr>
          <p:cNvSpPr/>
          <p:nvPr/>
        </p:nvSpPr>
        <p:spPr>
          <a:xfrm>
            <a:off x="7618766" y="29221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7ED9061D-0CBD-9536-330A-59AB57FED9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 xmlns:a16="http://schemas.microsoft.com/office/drawing/2014/main" id="{464BE1FE-7972-EFD6-7F0A-9D403030E689}"/>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 xmlns:a16="http://schemas.microsoft.com/office/drawing/2014/main" id="{C2249388-749B-9522-E5F8-E996977A3C7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99708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59" grpId="0" animBg="1"/>
      <p:bldP spid="60"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21871" y="1201781"/>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89977" y="1345290"/>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H</a:t>
            </a:r>
            <a:r>
              <a:rPr lang="en-GB" sz="2400" b="1">
                <a:solidFill>
                  <a:srgbClr val="000000"/>
                </a:solidFill>
                <a:effectLst/>
                <a:latin typeface="Times New Roman" panose="02020603050405020304" pitchFamily="18" charset="0"/>
                <a:ea typeface="Calibri" panose="020F0502020204030204" pitchFamily="34" charset="0"/>
              </a:rPr>
              <a:t>ợp lại thành một chỉnh thể cùng có chung một cơ cấu tổ chức, một sự lãnh đạo duy nhất</a:t>
            </a:r>
            <a:r>
              <a:rPr lang="vi-VN" sz="2400" b="1">
                <a:solidFill>
                  <a:srgbClr val="000000"/>
                </a:solidFill>
                <a:effectLst/>
                <a:latin typeface="Times New Roman" panose="02020603050405020304" pitchFamily="18" charset="0"/>
                <a:ea typeface="Calibri" panose="020F0502020204030204" pitchFamily="34" charset="0"/>
              </a:rPr>
              <a:t>.</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06144" y="24219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029274" y="31010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6832597" y="3097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223586" y="309974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2806522" y="30958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090875" y="31626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6890544" y="31546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294239" y="31613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2877523" y="3157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143451" y="581266"/>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3612210" y="30957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4417898" y="309573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3670157" y="315338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4488899" y="31573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9D272E18-4B21-CA14-EE91-3AD9EB75D4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17" name="Oval 16">
            <a:extLst>
              <a:ext uri="{FF2B5EF4-FFF2-40B4-BE49-F238E27FC236}">
                <a16:creationId xmlns="" xmlns:a16="http://schemas.microsoft.com/office/drawing/2014/main" id="{16254334-D8D5-C48A-D2E3-8C203E41333F}"/>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CCB01062-8B41-5106-D6E0-810FC5CC7C69}"/>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3561A23E-5F5A-EF9D-71CA-7B843E3800E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5FF656B4-7CC3-2D3E-1EE3-E8FF05009A1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89CB3329-4C3E-1272-B7F5-924CDCCE075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F8D7F71B-68B3-8B6B-31D1-FC744A6C62EA}"/>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6AFB1E78-E95C-8203-D0E9-B32CD73B88E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CC34A406-43A7-F908-D773-0C6D5A384863}"/>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5F011571-8616-4AE0-11B6-8B6402A54BE5}"/>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5CAC6266-E2AE-A040-C3A2-CBFD679A409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525AC7D8-E93F-AA30-E482-FFF991A4AAF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F6381F9A-2124-81CE-5A72-DDA99B74C84F}"/>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812F52DF-025F-6CD3-69B4-E162A8B7843E}"/>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F4B30F32-58DA-3BB7-C4F4-CAB7E4F1892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9698EA07-AC5C-51FB-C015-7BF36C38AE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DFF231B9-A8AC-4373-0125-3104B35F36C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F9AF1C35-0292-3854-8083-22077229D159}"/>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9358082F-075B-046D-E1AC-6F4399CB1C6F}"/>
              </a:ext>
            </a:extLst>
          </p:cNvPr>
          <p:cNvSpPr txBox="1"/>
          <p:nvPr/>
        </p:nvSpPr>
        <p:spPr>
          <a:xfrm>
            <a:off x="1036428" y="4004819"/>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a:t>
            </a:r>
            <a:r>
              <a:rPr lang="en-GB" sz="2400">
                <a:solidFill>
                  <a:srgbClr val="FF0000"/>
                </a:solidFill>
                <a:latin typeface="Arial" panose="020B0604020202020204" pitchFamily="34" charset="0"/>
                <a:cs typeface="Arial" panose="020B0604020202020204" pitchFamily="34" charset="0"/>
              </a:rPr>
              <a:t>thống nhất </a:t>
            </a:r>
            <a:r>
              <a:rPr lang="en-GB" sz="2400">
                <a:latin typeface="Arial" panose="020B0604020202020204" pitchFamily="34" charset="0"/>
                <a:cs typeface="Arial" panose="020B0604020202020204" pitchFamily="34" charset="0"/>
              </a:rPr>
              <a:t>và toàn vẹn lãnh thổ, bao gồm đất liền, hải đảo, vùng biển và vùng trời. Tổ quốc Việt Nam là thiêng liêng,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A5EFD639-793B-7C66-C84F-2746760C3E87}"/>
              </a:ext>
            </a:extLst>
          </p:cNvPr>
          <p:cNvSpPr/>
          <p:nvPr/>
        </p:nvSpPr>
        <p:spPr>
          <a:xfrm>
            <a:off x="2000834" y="30956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2581BF0F-63A2-0E78-221B-19A87A490B63}"/>
              </a:ext>
            </a:extLst>
          </p:cNvPr>
          <p:cNvSpPr/>
          <p:nvPr/>
        </p:nvSpPr>
        <p:spPr>
          <a:xfrm>
            <a:off x="2071835" y="31572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E58805FA-6A55-B93C-D3A4-D8E05405C559}"/>
              </a:ext>
            </a:extLst>
          </p:cNvPr>
          <p:cNvSpPr/>
          <p:nvPr/>
        </p:nvSpPr>
        <p:spPr>
          <a:xfrm>
            <a:off x="7635920" y="309804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7" name="Rectangle 36">
            <a:extLst>
              <a:ext uri="{FF2B5EF4-FFF2-40B4-BE49-F238E27FC236}">
                <a16:creationId xmlns="" xmlns:a16="http://schemas.microsoft.com/office/drawing/2014/main" id="{B2B8223F-11C3-D0A8-D3F2-E69B4DFCED0E}"/>
              </a:ext>
            </a:extLst>
          </p:cNvPr>
          <p:cNvSpPr/>
          <p:nvPr/>
        </p:nvSpPr>
        <p:spPr>
          <a:xfrm>
            <a:off x="8439243" y="30940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 xmlns:a16="http://schemas.microsoft.com/office/drawing/2014/main" id="{3406DDE0-B2BE-AC82-EFA0-E5627F6BAB34}"/>
              </a:ext>
            </a:extLst>
          </p:cNvPr>
          <p:cNvSpPr/>
          <p:nvPr/>
        </p:nvSpPr>
        <p:spPr>
          <a:xfrm>
            <a:off x="7697521" y="315964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45D231B1-320A-F267-62AA-3F87B071A68F}"/>
              </a:ext>
            </a:extLst>
          </p:cNvPr>
          <p:cNvSpPr/>
          <p:nvPr/>
        </p:nvSpPr>
        <p:spPr>
          <a:xfrm>
            <a:off x="8497190" y="31516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40" name="Picture 39" descr="A colorful kite with a black background&#10;&#10;Description automatically generated">
            <a:extLst>
              <a:ext uri="{FF2B5EF4-FFF2-40B4-BE49-F238E27FC236}">
                <a16:creationId xmlns="" xmlns:a16="http://schemas.microsoft.com/office/drawing/2014/main" id="{339B0BCA-4463-472D-BD0E-9B47AA3C1D1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1" name="Group 11">
            <a:extLst>
              <a:ext uri="{FF2B5EF4-FFF2-40B4-BE49-F238E27FC236}">
                <a16:creationId xmlns="" xmlns:a16="http://schemas.microsoft.com/office/drawing/2014/main" id="{BFCF5A5F-D90A-D53B-B3F1-82BC7FE199FE}"/>
              </a:ext>
            </a:extLst>
          </p:cNvPr>
          <p:cNvGrpSpPr>
            <a:grpSpLocks/>
          </p:cNvGrpSpPr>
          <p:nvPr/>
        </p:nvGrpSpPr>
        <p:grpSpPr bwMode="auto">
          <a:xfrm>
            <a:off x="11008590" y="755406"/>
            <a:ext cx="625171" cy="612210"/>
            <a:chOff x="0" y="0"/>
            <a:chExt cx="666" cy="559"/>
          </a:xfrm>
        </p:grpSpPr>
        <p:sp>
          <p:nvSpPr>
            <p:cNvPr id="42" name="Freeform 12">
              <a:extLst>
                <a:ext uri="{FF2B5EF4-FFF2-40B4-BE49-F238E27FC236}">
                  <a16:creationId xmlns="" xmlns:a16="http://schemas.microsoft.com/office/drawing/2014/main" id="{4A8A7E96-2117-2112-AAFD-F492F40DB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295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098096" y="1507218"/>
            <a:ext cx="912948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066202" y="1688190"/>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ường </a:t>
            </a:r>
            <a:r>
              <a:rPr lang="vi-VN" sz="2400" b="1">
                <a:solidFill>
                  <a:srgbClr val="000000"/>
                </a:solidFill>
                <a:effectLst/>
                <a:latin typeface="Times New Roman" panose="02020603050405020304" pitchFamily="18" charset="0"/>
                <a:ea typeface="Calibri" panose="020F0502020204030204" pitchFamily="34" charset="0"/>
              </a:rPr>
              <a:t>làm giới hạn phần đất giữa hai vùng, hai nước.</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982369" y="26029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7923359"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3046770" y="32904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6293955" y="330472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3865267" y="329658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7106047" y="33047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7984960"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3104717" y="33480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6364608" y="336632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3936268" y="33581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7169743" y="33663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376817" y="899799"/>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4670955" y="33005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5488267" y="33007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4728902" y="33581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5559268" y="33623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C948ABCF-D7F3-26F9-DC6D-FDD1EFBC1C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8191" y="1894805"/>
            <a:ext cx="1301009" cy="1031659"/>
          </a:xfrm>
          <a:prstGeom prst="rect">
            <a:avLst/>
          </a:prstGeom>
        </p:spPr>
      </p:pic>
      <p:sp>
        <p:nvSpPr>
          <p:cNvPr id="17" name="Oval 16">
            <a:extLst>
              <a:ext uri="{FF2B5EF4-FFF2-40B4-BE49-F238E27FC236}">
                <a16:creationId xmlns="" xmlns:a16="http://schemas.microsoft.com/office/drawing/2014/main" id="{FD84C5DD-E7D3-6F06-7B90-4B068663AF3A}"/>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A233B7D9-C3DA-59B7-F25A-F1E3C8145BBC}"/>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AA967CBC-F3F9-005C-C253-52053743D289}"/>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DDAD18EE-60E2-C7C3-F47C-BA7E51B9BE34}"/>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E9A0539B-0CAE-7478-0FE3-18FEA27C7D10}"/>
              </a:ext>
            </a:extLst>
          </p:cNvPr>
          <p:cNvSpPr/>
          <p:nvPr/>
        </p:nvSpPr>
        <p:spPr>
          <a:xfrm>
            <a:off x="10808711" y="22184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EE6AECA3-E884-D81D-CEEB-209291D8BC47}"/>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AF694A62-EEFD-697A-DF39-BC16C7D78464}"/>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8A23B6FC-A025-7D86-95BC-B98403B35B0F}"/>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B073E4CB-9995-EDDD-42E7-04BBA3F63FD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E86AA3F6-1705-C6EE-52D4-8849FE3ED9F5}"/>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1303DB97-0B4E-43F9-88D0-D10CDF23812D}"/>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F5B13B9-4450-018C-5C40-406D983A7E3A}"/>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F04F6C60-BD17-B90C-F44C-B8E8023F8F56}"/>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DD435EBF-F794-8C87-2126-245AC7766B93}"/>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F9D0A93E-E167-FB3E-A3B8-D8EFE49EC719}"/>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B61D8FAD-2757-680A-2193-B0919FAA1F5B}"/>
              </a:ext>
            </a:extLst>
          </p:cNvPr>
          <p:cNvSpPr/>
          <p:nvPr/>
        </p:nvSpPr>
        <p:spPr>
          <a:xfrm>
            <a:off x="10808711" y="22184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DEA47695-74F0-8420-F694-94702A56A8F7}"/>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66A88253-05FC-5B10-EA6C-711AD166F596}"/>
              </a:ext>
            </a:extLst>
          </p:cNvPr>
          <p:cNvSpPr txBox="1"/>
          <p:nvPr/>
        </p:nvSpPr>
        <p:spPr>
          <a:xfrm>
            <a:off x="798303" y="4255644"/>
            <a:ext cx="10162890" cy="1200329"/>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Khu vực biên giới trên đất liền gồm xã, phường, thị trấn có một phần </a:t>
            </a:r>
            <a:r>
              <a:rPr lang="en-GB" sz="2400">
                <a:solidFill>
                  <a:srgbClr val="FF0000"/>
                </a:solidFill>
                <a:latin typeface="Arial" panose="020B0604020202020204" pitchFamily="34" charset="0"/>
                <a:cs typeface="Arial" panose="020B0604020202020204" pitchFamily="34" charset="0"/>
              </a:rPr>
              <a:t>địa giới </a:t>
            </a:r>
            <a:r>
              <a:rPr lang="en-GB" sz="2400">
                <a:latin typeface="Arial" panose="020B0604020202020204" pitchFamily="34" charset="0"/>
                <a:cs typeface="Arial" panose="020B0604020202020204" pitchFamily="34" charset="0"/>
              </a:rPr>
              <a:t>hành chính trùng hợp với biên giới quốc gia trên đất liền.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F192AC41-DCC0-56AB-C139-03F24D9EDB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 xmlns:a16="http://schemas.microsoft.com/office/drawing/2014/main" id="{063A8934-AA79-CE63-17BB-C61736EF2FE8}"/>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 xmlns:a16="http://schemas.microsoft.com/office/drawing/2014/main" id="{9FA3CA95-E4D4-372D-E2ED-E2ACF3F8DCF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074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1393371" y="1507827"/>
            <a:ext cx="9129486" cy="99231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61477" y="1651709"/>
            <a:ext cx="9195296" cy="830997"/>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D</a:t>
            </a:r>
            <a:r>
              <a:rPr lang="en-GB" sz="2400" b="1">
                <a:effectLst/>
                <a:latin typeface="Times New Roman" panose="02020603050405020304" pitchFamily="18" charset="0"/>
                <a:ea typeface="Calibri" panose="020F0502020204030204" pitchFamily="34" charset="0"/>
              </a:rPr>
              <a:t>ấu hiệu bằng vật thể dùng để đánh dấu đường biên giới quốc gia trên đất liền.</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277644" y="2774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8213375"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9845297" y="3486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9026222" y="349026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7396063" y="34902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8274976"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9903244" y="354391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9096875" y="35518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Ớ</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7459759" y="355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672092" y="854692"/>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2" name="Picture 11" descr="A blue and white alarm clock with bells&#10;&#10;Description automatically generated">
            <a:extLst>
              <a:ext uri="{FF2B5EF4-FFF2-40B4-BE49-F238E27FC236}">
                <a16:creationId xmlns="" xmlns:a16="http://schemas.microsoft.com/office/drawing/2014/main" id="{5042CC3B-05B7-E341-BC19-80B271E693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70891" y="1856705"/>
            <a:ext cx="1301009" cy="1031659"/>
          </a:xfrm>
          <a:prstGeom prst="rect">
            <a:avLst/>
          </a:prstGeom>
        </p:spPr>
      </p:pic>
      <p:sp>
        <p:nvSpPr>
          <p:cNvPr id="14" name="Oval 13">
            <a:extLst>
              <a:ext uri="{FF2B5EF4-FFF2-40B4-BE49-F238E27FC236}">
                <a16:creationId xmlns="" xmlns:a16="http://schemas.microsoft.com/office/drawing/2014/main" id="{EFD6FAA4-C89E-9296-2857-459F581F026A}"/>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3EABC888-F483-E8F5-8412-FC297F1FF7C9}"/>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23A1C912-1D4D-665D-B270-9CD647459FC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9B395CA6-01C0-5997-709D-6AEF1906B4C4}"/>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E0121267-CF10-F195-8B3B-E90D68A36140}"/>
              </a:ext>
            </a:extLst>
          </p:cNvPr>
          <p:cNvSpPr/>
          <p:nvPr/>
        </p:nvSpPr>
        <p:spPr>
          <a:xfrm>
            <a:off x="10821411" y="21803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FAE6826D-3F90-4713-4DD7-B594F48BD74E}"/>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4CED22AC-3775-B3C6-BB86-BB547B343072}"/>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627ED875-8D12-9EF0-A20C-A0A957E73CD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C5F65AEF-9641-C5A5-07D6-A1BD8D78A4B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A3EF5EAE-32C5-36E8-BBA6-E16C85B919C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2F15F393-6295-128B-9BFC-A8AD8C865C8C}"/>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08E06F81-B4B4-896F-F796-4F66670A68BB}"/>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7BBA12F4-6358-5A5A-7DF8-458C1E8554E5}"/>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F43FB189-6431-76C2-ADA1-96DB404592E6}"/>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C3D406E6-048A-C96C-F812-DF1B94A87654}"/>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28E114D5-3A45-B33E-755B-472174B944D7}"/>
              </a:ext>
            </a:extLst>
          </p:cNvPr>
          <p:cNvSpPr/>
          <p:nvPr/>
        </p:nvSpPr>
        <p:spPr>
          <a:xfrm>
            <a:off x="10821411" y="21803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 xmlns:a16="http://schemas.microsoft.com/office/drawing/2014/main" id="{7BDBDBE0-849D-2ACB-6372-68D24ED14A2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 xmlns:a16="http://schemas.microsoft.com/office/drawing/2014/main" id="{8A36F3E8-DE6F-7451-71AC-6E20C91EF29F}"/>
              </a:ext>
            </a:extLst>
          </p:cNvPr>
          <p:cNvSpPr txBox="1"/>
          <p:nvPr/>
        </p:nvSpPr>
        <p:spPr>
          <a:xfrm>
            <a:off x="970828" y="4409842"/>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đất liền được hoạch định và đánh dấu trên thực địa bằng hệ thống </a:t>
            </a:r>
            <a:r>
              <a:rPr lang="en-GB" sz="2400">
                <a:solidFill>
                  <a:srgbClr val="FF0000"/>
                </a:solidFill>
                <a:latin typeface="Arial" panose="020B0604020202020204" pitchFamily="34" charset="0"/>
                <a:cs typeface="Arial" panose="020B0604020202020204" pitchFamily="34" charset="0"/>
              </a:rPr>
              <a:t>mốc quốc giới</a:t>
            </a:r>
            <a:r>
              <a:rPr lang="en-GB" sz="2400">
                <a:latin typeface="Arial" panose="020B0604020202020204" pitchFamily="34" charset="0"/>
                <a:cs typeface="Arial" panose="020B0604020202020204" pitchFamily="34" charset="0"/>
              </a:rPr>
              <a:t>.</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C09F8F2A-D2D9-4FE9-228E-82F6FA4E3CB7}"/>
              </a:ext>
            </a:extLst>
          </p:cNvPr>
          <p:cNvSpPr/>
          <p:nvPr/>
        </p:nvSpPr>
        <p:spPr>
          <a:xfrm>
            <a:off x="4132201" y="34819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1" name="Rectangle 10">
            <a:extLst>
              <a:ext uri="{FF2B5EF4-FFF2-40B4-BE49-F238E27FC236}">
                <a16:creationId xmlns="" xmlns:a16="http://schemas.microsoft.com/office/drawing/2014/main" id="{AF790601-871F-CAF8-96BA-66BD179545F4}"/>
              </a:ext>
            </a:extLst>
          </p:cNvPr>
          <p:cNvSpPr/>
          <p:nvPr/>
        </p:nvSpPr>
        <p:spPr>
          <a:xfrm>
            <a:off x="4950698" y="3488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FEAF3968-B234-E5C5-E64F-839BFD767D31}"/>
              </a:ext>
            </a:extLst>
          </p:cNvPr>
          <p:cNvSpPr/>
          <p:nvPr/>
        </p:nvSpPr>
        <p:spPr>
          <a:xfrm>
            <a:off x="4190148" y="35395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33" name="Rectangle 32">
            <a:extLst>
              <a:ext uri="{FF2B5EF4-FFF2-40B4-BE49-F238E27FC236}">
                <a16:creationId xmlns="" xmlns:a16="http://schemas.microsoft.com/office/drawing/2014/main" id="{9154AC1E-9582-B5DD-F1B1-1CA9FCEC3A86}"/>
              </a:ext>
            </a:extLst>
          </p:cNvPr>
          <p:cNvSpPr/>
          <p:nvPr/>
        </p:nvSpPr>
        <p:spPr>
          <a:xfrm>
            <a:off x="5021699" y="3549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 xmlns:a16="http://schemas.microsoft.com/office/drawing/2014/main" id="{D35E5490-E257-D7CA-C6CE-CA5F2B37924C}"/>
              </a:ext>
            </a:extLst>
          </p:cNvPr>
          <p:cNvSpPr/>
          <p:nvPr/>
        </p:nvSpPr>
        <p:spPr>
          <a:xfrm>
            <a:off x="5756386" y="349212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8928F06E-F691-045C-7F9E-0D88CEEA8FE2}"/>
              </a:ext>
            </a:extLst>
          </p:cNvPr>
          <p:cNvSpPr/>
          <p:nvPr/>
        </p:nvSpPr>
        <p:spPr>
          <a:xfrm>
            <a:off x="6573698" y="34922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6E17704D-2D40-E642-FF8C-8FDCDBE9D4EB}"/>
              </a:ext>
            </a:extLst>
          </p:cNvPr>
          <p:cNvSpPr/>
          <p:nvPr/>
        </p:nvSpPr>
        <p:spPr>
          <a:xfrm>
            <a:off x="5814333" y="3549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 xmlns:a16="http://schemas.microsoft.com/office/drawing/2014/main" id="{28255034-C5AF-E24B-BBAF-07FB7809648E}"/>
              </a:ext>
            </a:extLst>
          </p:cNvPr>
          <p:cNvSpPr/>
          <p:nvPr/>
        </p:nvSpPr>
        <p:spPr>
          <a:xfrm>
            <a:off x="6644699" y="3553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 xmlns:a16="http://schemas.microsoft.com/office/drawing/2014/main" id="{02918FB5-89A2-383D-CCC3-7DA9AEE4CBF7}"/>
              </a:ext>
            </a:extLst>
          </p:cNvPr>
          <p:cNvSpPr/>
          <p:nvPr/>
        </p:nvSpPr>
        <p:spPr>
          <a:xfrm>
            <a:off x="1696354" y="34778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F516B76E-AA36-4A81-6BE0-B02C7E0732C9}"/>
              </a:ext>
            </a:extLst>
          </p:cNvPr>
          <p:cNvSpPr/>
          <p:nvPr/>
        </p:nvSpPr>
        <p:spPr>
          <a:xfrm>
            <a:off x="1767355" y="35394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2" name="Rectangle 41">
            <a:extLst>
              <a:ext uri="{FF2B5EF4-FFF2-40B4-BE49-F238E27FC236}">
                <a16:creationId xmlns="" xmlns:a16="http://schemas.microsoft.com/office/drawing/2014/main" id="{FE0F4EE9-68D1-8949-58F0-FE200C2FB967}"/>
              </a:ext>
            </a:extLst>
          </p:cNvPr>
          <p:cNvSpPr/>
          <p:nvPr/>
        </p:nvSpPr>
        <p:spPr>
          <a:xfrm>
            <a:off x="2502042" y="348185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3" name="Rectangle 42">
            <a:extLst>
              <a:ext uri="{FF2B5EF4-FFF2-40B4-BE49-F238E27FC236}">
                <a16:creationId xmlns="" xmlns:a16="http://schemas.microsoft.com/office/drawing/2014/main" id="{65A394CF-95C7-6099-BFB5-AFCDCB13A692}"/>
              </a:ext>
            </a:extLst>
          </p:cNvPr>
          <p:cNvSpPr/>
          <p:nvPr/>
        </p:nvSpPr>
        <p:spPr>
          <a:xfrm>
            <a:off x="3319354" y="34819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4" name="Rectangle 43">
            <a:extLst>
              <a:ext uri="{FF2B5EF4-FFF2-40B4-BE49-F238E27FC236}">
                <a16:creationId xmlns="" xmlns:a16="http://schemas.microsoft.com/office/drawing/2014/main" id="{92058011-016F-D4B6-18A1-D45F29A2CD78}"/>
              </a:ext>
            </a:extLst>
          </p:cNvPr>
          <p:cNvSpPr/>
          <p:nvPr/>
        </p:nvSpPr>
        <p:spPr>
          <a:xfrm>
            <a:off x="2559989" y="35394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 xmlns:a16="http://schemas.microsoft.com/office/drawing/2014/main" id="{C050588F-0900-331F-22DC-36B8EF712895}"/>
              </a:ext>
            </a:extLst>
          </p:cNvPr>
          <p:cNvSpPr/>
          <p:nvPr/>
        </p:nvSpPr>
        <p:spPr>
          <a:xfrm>
            <a:off x="3390355" y="35435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38" name="Picture 37" descr="A colorful kite with a black background&#10;&#10;Description automatically generated">
            <a:extLst>
              <a:ext uri="{FF2B5EF4-FFF2-40B4-BE49-F238E27FC236}">
                <a16:creationId xmlns="" xmlns:a16="http://schemas.microsoft.com/office/drawing/2014/main" id="{27DBE03C-04FC-26C4-DBFA-7F2637B75D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0" name="Group 11">
            <a:extLst>
              <a:ext uri="{FF2B5EF4-FFF2-40B4-BE49-F238E27FC236}">
                <a16:creationId xmlns="" xmlns:a16="http://schemas.microsoft.com/office/drawing/2014/main" id="{8F6407AB-D47A-1971-FB0C-F2E760BBC51C}"/>
              </a:ext>
            </a:extLst>
          </p:cNvPr>
          <p:cNvGrpSpPr>
            <a:grpSpLocks/>
          </p:cNvGrpSpPr>
          <p:nvPr/>
        </p:nvGrpSpPr>
        <p:grpSpPr bwMode="auto">
          <a:xfrm>
            <a:off x="11008590" y="755406"/>
            <a:ext cx="625171" cy="612210"/>
            <a:chOff x="0" y="0"/>
            <a:chExt cx="666" cy="559"/>
          </a:xfrm>
        </p:grpSpPr>
        <p:sp>
          <p:nvSpPr>
            <p:cNvPr id="46" name="Freeform 12">
              <a:extLst>
                <a:ext uri="{FF2B5EF4-FFF2-40B4-BE49-F238E27FC236}">
                  <a16:creationId xmlns="" xmlns:a16="http://schemas.microsoft.com/office/drawing/2014/main" id="{4903958C-EF7F-2CCB-646A-7CFF3F4733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9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500"/>
                            </p:stCondLst>
                            <p:childTnLst>
                              <p:par>
                                <p:cTn id="42" presetID="1" presetClass="mediacall" presetSubtype="0" fill="hold" nodeType="afterEffect">
                                  <p:stCondLst>
                                    <p:cond delay="0"/>
                                  </p:stCondLst>
                                  <p:childTnLst>
                                    <p:cmd type="call" cmd="playFrom(0.0)">
                                      <p:cBhvr>
                                        <p:cTn id="4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4" fill="hold" display="0">
                  <p:stCondLst>
                    <p:cond delay="indefinite"/>
                  </p:stCondLst>
                  <p:endCondLst>
                    <p:cond evt="onStopAudio" delay="0">
                      <p:tgtEl>
                        <p:sldTgt/>
                      </p:tgtEl>
                    </p:cond>
                  </p:endCondLst>
                </p:cTn>
                <p:tgtEl>
                  <p:spTgt spid="15"/>
                </p:tgtEl>
              </p:cMediaNode>
            </p:audio>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afterEffect">
                                  <p:stCondLst>
                                    <p:cond delay="0"/>
                                  </p:stCondLst>
                                  <p:childTnLst>
                                    <p:set>
                                      <p:cBhvr>
                                        <p:cTn id="49"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4000"/>
                            </p:stCondLst>
                            <p:childTnLst>
                              <p:par>
                                <p:cTn id="60" presetID="1" presetClass="entr" presetSubtype="0" fill="hold" grpId="0" nodeType="afterEffect">
                                  <p:stCondLst>
                                    <p:cond delay="0"/>
                                  </p:stCondLst>
                                  <p:childTnLst>
                                    <p:set>
                                      <p:cBhvr>
                                        <p:cTn id="61"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5000"/>
                            </p:stCondLst>
                            <p:childTnLst>
                              <p:par>
                                <p:cTn id="63" presetID="1" presetClass="entr" presetSubtype="0" fill="hold" grpId="0" nodeType="afterEffect">
                                  <p:stCondLst>
                                    <p:cond delay="0"/>
                                  </p:stCondLst>
                                  <p:childTnLst>
                                    <p:set>
                                      <p:cBhvr>
                                        <p:cTn id="6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6000"/>
                            </p:stCondLst>
                            <p:childTnLst>
                              <p:par>
                                <p:cTn id="66" presetID="1" presetClass="entr" presetSubtype="0" fill="hold" grpId="0" nodeType="afterEffect">
                                  <p:stCondLst>
                                    <p:cond delay="0"/>
                                  </p:stCondLst>
                                  <p:childTnLst>
                                    <p:set>
                                      <p:cBhvr>
                                        <p:cTn id="67"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8000"/>
                            </p:stCondLst>
                            <p:childTnLst>
                              <p:par>
                                <p:cTn id="72" presetID="1" presetClass="entr" presetSubtype="0" fill="hold" grpId="0" nodeType="afterEffect">
                                  <p:stCondLst>
                                    <p:cond delay="0"/>
                                  </p:stCondLst>
                                  <p:childTnLst>
                                    <p:set>
                                      <p:cBhvr>
                                        <p:cTn id="7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9000"/>
                            </p:stCondLst>
                            <p:childTnLst>
                              <p:par>
                                <p:cTn id="75" presetID="1" presetClass="entr" presetSubtype="0" fill="hold" grpId="0" nodeType="afterEffect">
                                  <p:stCondLst>
                                    <p:cond delay="0"/>
                                  </p:stCondLst>
                                  <p:childTnLst>
                                    <p:set>
                                      <p:cBhvr>
                                        <p:cTn id="7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0000"/>
                            </p:stCondLst>
                            <p:childTnLst>
                              <p:par>
                                <p:cTn id="78" presetID="1" presetClass="entr" presetSubtype="0" fill="hold" grpId="0" nodeType="afterEffect">
                                  <p:stCondLst>
                                    <p:cond delay="0"/>
                                  </p:stCondLst>
                                  <p:childTnLst>
                                    <p:set>
                                      <p:cBhvr>
                                        <p:cTn id="7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1000"/>
                            </p:stCondLst>
                            <p:childTnLst>
                              <p:par>
                                <p:cTn id="81" presetID="1" presetClass="entr" presetSubtype="0" fill="hold" grpId="0" nodeType="afterEffect">
                                  <p:stCondLst>
                                    <p:cond delay="0"/>
                                  </p:stCondLst>
                                  <p:childTnLst>
                                    <p:set>
                                      <p:cBhvr>
                                        <p:cTn id="8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2000"/>
                            </p:stCondLst>
                            <p:childTnLst>
                              <p:par>
                                <p:cTn id="84" presetID="1" presetClass="entr" presetSubtype="0" fill="hold" grpId="0" nodeType="afterEffect">
                                  <p:stCondLst>
                                    <p:cond delay="0"/>
                                  </p:stCondLst>
                                  <p:childTnLst>
                                    <p:set>
                                      <p:cBhvr>
                                        <p:cTn id="8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demgiay.wav"/>
                                        </p:tgtEl>
                                      </p:cMediaNode>
                                    </p:audio>
                                  </p:subTnLst>
                                </p:cTn>
                              </p:par>
                            </p:childTnLst>
                          </p:cTn>
                        </p:par>
                        <p:par>
                          <p:cTn id="86" fill="hold">
                            <p:stCondLst>
                              <p:cond delay="13000"/>
                            </p:stCondLst>
                            <p:childTnLst>
                              <p:par>
                                <p:cTn id="87" presetID="1" presetClass="entr" presetSubtype="0" fill="hold" grpId="0" nodeType="afterEffect">
                                  <p:stCondLst>
                                    <p:cond delay="0"/>
                                  </p:stCondLst>
                                  <p:childTnLst>
                                    <p:set>
                                      <p:cBhvr>
                                        <p:cTn id="8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demgiay.wav"/>
                                        </p:tgtEl>
                                      </p:cMediaNode>
                                    </p:audio>
                                  </p:subTnLst>
                                </p:cTn>
                              </p:par>
                            </p:childTnLst>
                          </p:cTn>
                        </p:par>
                        <p:par>
                          <p:cTn id="89" fill="hold">
                            <p:stCondLst>
                              <p:cond delay="14000"/>
                            </p:stCondLst>
                            <p:childTnLst>
                              <p:par>
                                <p:cTn id="90" presetID="1" presetClass="entr" presetSubtype="0" fill="hold" grpId="0" nodeType="afterEffect">
                                  <p:stCondLst>
                                    <p:cond delay="0"/>
                                  </p:stCondLst>
                                  <p:childTnLst>
                                    <p:set>
                                      <p:cBhvr>
                                        <p:cTn id="9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4"/>
                  </p:tgtEl>
                </p:cond>
              </p:nextCondLst>
            </p:seq>
          </p:childTnLst>
        </p:cTn>
      </p:par>
    </p:tnLst>
    <p:bldLst>
      <p:bldP spid="55" grpId="0" animBg="1"/>
      <p:bldP spid="56" grpId="0" animBg="1"/>
      <p:bldP spid="58" grpId="0" animBg="1"/>
      <p:bldP spid="6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13" grpId="0" animBg="1"/>
      <p:bldP spid="33" grpId="0" animBg="1"/>
      <p:bldP spid="36" grpId="0" animBg="1"/>
      <p:bldP spid="37" grpId="0" animBg="1"/>
      <p:bldP spid="41"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63645" y="843048"/>
            <a:ext cx="9129486" cy="128162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31751" y="930695"/>
            <a:ext cx="9195296" cy="1200329"/>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Vă</a:t>
            </a:r>
            <a:r>
              <a:rPr lang="en-GB" sz="2400" b="1">
                <a:solidFill>
                  <a:srgbClr val="000000"/>
                </a:solidFill>
                <a:effectLst/>
                <a:latin typeface="Times New Roman" panose="02020603050405020304" pitchFamily="18" charset="0"/>
                <a:ea typeface="Calibri" panose="020F0502020204030204" pitchFamily="34" charset="0"/>
              </a:rPr>
              <a:t>n bản ngoại giao do hai hay nhiều nước kí kết, trong đó ghi những điều cam kết của các bên về những vấn đề chính trị, kinh tế, quân sự, ngoại giao,</a:t>
            </a:r>
            <a:r>
              <a:rPr lang="vi-VN" sz="2400" b="1">
                <a:solidFill>
                  <a:srgbClr val="000000"/>
                </a:solidFill>
                <a:effectLst/>
                <a:latin typeface="Times New Roman" panose="02020603050405020304" pitchFamily="18" charset="0"/>
                <a:ea typeface="Calibri" panose="020F0502020204030204" pitchFamily="34" charset="0"/>
              </a:rPr>
              <a:t>v.v.</a:t>
            </a:r>
            <a:endParaRPr lang="vi-VN" sz="16600" b="1" dirty="0">
              <a:latin typeface="+mj-lt"/>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47918" y="22275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0" name="Rectangle 49">
            <a:extLst>
              <a:ext uri="{FF2B5EF4-FFF2-40B4-BE49-F238E27FC236}">
                <a16:creationId xmlns="" xmlns:a16="http://schemas.microsoft.com/office/drawing/2014/main" id="{938D76D6-BC0D-E1BA-D34A-99F9DFC23BB6}"/>
              </a:ext>
            </a:extLst>
          </p:cNvPr>
          <p:cNvSpPr/>
          <p:nvPr/>
        </p:nvSpPr>
        <p:spPr>
          <a:xfrm>
            <a:off x="2719757" y="282181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535146" y="281588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4352458"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7590864"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2777704" y="28794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605799" y="28774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4423459"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7654560"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6777349"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6841045"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42366" y="17321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5158146" y="281195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5963834" y="28119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5216093" y="28695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6034835" y="28735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 xmlns:a16="http://schemas.microsoft.com/office/drawing/2014/main" id="{A9298DCB-0D55-EB1C-1DAA-27F5D3CBA2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83591" y="1869405"/>
            <a:ext cx="1301009" cy="1031659"/>
          </a:xfrm>
          <a:prstGeom prst="rect">
            <a:avLst/>
          </a:prstGeom>
        </p:spPr>
      </p:pic>
      <p:sp>
        <p:nvSpPr>
          <p:cNvPr id="25" name="Oval 24">
            <a:extLst>
              <a:ext uri="{FF2B5EF4-FFF2-40B4-BE49-F238E27FC236}">
                <a16:creationId xmlns="" xmlns:a16="http://schemas.microsoft.com/office/drawing/2014/main" id="{54ED1D3B-AAAB-2636-E360-35330C6A26C8}"/>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 xmlns:a16="http://schemas.microsoft.com/office/drawing/2014/main" id="{01BE0AB3-5559-9CE2-C12C-546F8AA7CCCD}"/>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 xmlns:a16="http://schemas.microsoft.com/office/drawing/2014/main" id="{721DF280-7025-EB53-44CC-5BEE7D050BBE}"/>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 xmlns:a16="http://schemas.microsoft.com/office/drawing/2014/main" id="{08CD2367-1A39-714A-001C-ADADB22AAABC}"/>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 xmlns:a16="http://schemas.microsoft.com/office/drawing/2014/main" id="{CDC390F8-B033-191A-73C4-8B4F5FE04781}"/>
              </a:ext>
            </a:extLst>
          </p:cNvPr>
          <p:cNvSpPr/>
          <p:nvPr/>
        </p:nvSpPr>
        <p:spPr>
          <a:xfrm>
            <a:off x="10834111" y="21930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 xmlns:a16="http://schemas.microsoft.com/office/drawing/2014/main" id="{ACB02C48-9F65-3BCD-7355-50A4BF783C6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 xmlns:a16="http://schemas.microsoft.com/office/drawing/2014/main" id="{1F45F248-5EA2-51E1-7759-DF509BB14CA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 xmlns:a16="http://schemas.microsoft.com/office/drawing/2014/main" id="{4E386F40-D763-5129-0BC4-F39E9B032FC0}"/>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 xmlns:a16="http://schemas.microsoft.com/office/drawing/2014/main" id="{282BCAB6-4BCA-0E09-1C48-027552EA6032}"/>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 xmlns:a16="http://schemas.microsoft.com/office/drawing/2014/main" id="{A2B21D09-0F3B-422E-E2E7-A872D7DFC341}"/>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 xmlns:a16="http://schemas.microsoft.com/office/drawing/2014/main" id="{E6752F44-EE89-21D8-13A5-94975F6BFFBD}"/>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 xmlns:a16="http://schemas.microsoft.com/office/drawing/2014/main" id="{510CA724-3AD5-13E6-50D1-4E253C16FB74}"/>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 xmlns:a16="http://schemas.microsoft.com/office/drawing/2014/main" id="{75A0D687-A9C0-1204-21BE-6203EEE22F8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 xmlns:a16="http://schemas.microsoft.com/office/drawing/2014/main" id="{20B44DA0-8CBF-48CB-30D5-B5189A2D2499}"/>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 xmlns:a16="http://schemas.microsoft.com/office/drawing/2014/main" id="{83087393-94B0-2E00-FAA4-9952CBB96F6B}"/>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 xmlns:a16="http://schemas.microsoft.com/office/drawing/2014/main" id="{7DAE1C97-6030-2C40-7734-95C242687A78}"/>
              </a:ext>
            </a:extLst>
          </p:cNvPr>
          <p:cNvSpPr/>
          <p:nvPr/>
        </p:nvSpPr>
        <p:spPr>
          <a:xfrm>
            <a:off x="10834111" y="21930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 xmlns:a16="http://schemas.microsoft.com/office/drawing/2014/main" id="{6546E143-3012-E0D7-5AFB-8DC95D89B132}"/>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 xmlns:a16="http://schemas.microsoft.com/office/drawing/2014/main" id="{6B09D614-025A-54E3-D091-DB56943F4387}"/>
              </a:ext>
            </a:extLst>
          </p:cNvPr>
          <p:cNvSpPr txBox="1"/>
          <p:nvPr/>
        </p:nvSpPr>
        <p:spPr>
          <a:xfrm>
            <a:off x="807828" y="3576503"/>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hải đồ là ranh giới phía ngoài lãnh hải của đất liền, lãnh hải của đảo, lãnh hải của quần đảo của Việt Nam được xác định theo Công ước của Liên hợp quốc về Luật Biển năm 1982 và các </a:t>
            </a:r>
            <a:r>
              <a:rPr lang="en-GB" sz="2400">
                <a:solidFill>
                  <a:srgbClr val="FF0000"/>
                </a:solidFill>
                <a:latin typeface="Arial" panose="020B0604020202020204" pitchFamily="34" charset="0"/>
                <a:cs typeface="Arial" panose="020B0604020202020204" pitchFamily="34" charset="0"/>
              </a:rPr>
              <a:t>điều ước </a:t>
            </a:r>
            <a:r>
              <a:rPr lang="en-GB" sz="2400">
                <a:latin typeface="Arial" panose="020B0604020202020204" pitchFamily="34" charset="0"/>
                <a:cs typeface="Arial" panose="020B0604020202020204" pitchFamily="34" charset="0"/>
              </a:rPr>
              <a:t>quốc tế giữa Cộng hoà xã hội chủ nghĩa Việt Nam và các quốc gia hữu quan.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D82E1C2C-7797-F918-068E-61BDE609B8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6" name="Group 11">
            <a:extLst>
              <a:ext uri="{FF2B5EF4-FFF2-40B4-BE49-F238E27FC236}">
                <a16:creationId xmlns="" xmlns:a16="http://schemas.microsoft.com/office/drawing/2014/main" id="{3F76C54E-03F3-CBFE-8AE5-9AC7A898DD06}"/>
              </a:ext>
            </a:extLst>
          </p:cNvPr>
          <p:cNvGrpSpPr>
            <a:grpSpLocks/>
          </p:cNvGrpSpPr>
          <p:nvPr/>
        </p:nvGrpSpPr>
        <p:grpSpPr bwMode="auto">
          <a:xfrm>
            <a:off x="11008590" y="755406"/>
            <a:ext cx="625171" cy="612210"/>
            <a:chOff x="0" y="0"/>
            <a:chExt cx="666" cy="559"/>
          </a:xfrm>
        </p:grpSpPr>
        <p:sp>
          <p:nvSpPr>
            <p:cNvPr id="17" name="Freeform 12">
              <a:extLst>
                <a:ext uri="{FF2B5EF4-FFF2-40B4-BE49-F238E27FC236}">
                  <a16:creationId xmlns="" xmlns:a16="http://schemas.microsoft.com/office/drawing/2014/main" id="{8892612B-FC80-BC5E-43BD-429F83D5D33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0494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fade">
                                      <p:cBhvr>
                                        <p:cTn id="25" dur="500"/>
                                        <p:tgtEl>
                                          <p:spTgt spid="10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3824" fill="hold"/>
                                        <p:tgtEl>
                                          <p:spTgt spid="15"/>
                                        </p:tgtEl>
                                      </p:cBhvr>
                                    </p:cmd>
                                  </p:childTnLst>
                                </p:cTn>
                              </p:par>
                            </p:childTnLst>
                          </p:cTn>
                        </p:par>
                      </p:childTnLst>
                    </p:cTn>
                  </p:par>
                </p:childTnLst>
              </p:cTn>
              <p:nextCondLst>
                <p:cond evt="onClick" delay="0">
                  <p:tgtEl>
                    <p:spTgt spid="48"/>
                  </p:tgtEl>
                </p:cond>
              </p:nextCondLst>
            </p:seq>
            <p:audio>
              <p:cMediaNode vol="80000">
                <p:cTn id="32" fill="hold" display="0">
                  <p:stCondLst>
                    <p:cond delay="indefinite"/>
                  </p:stCondLst>
                  <p:endCondLst>
                    <p:cond evt="onStopAudio" delay="0">
                      <p:tgtEl>
                        <p:sldTgt/>
                      </p:tgtEl>
                    </p:cond>
                  </p:endCondLst>
                </p:cTn>
                <p:tgtEl>
                  <p:spTgt spid="15"/>
                </p:tgtEl>
              </p:cMediaNode>
            </p:audio>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afterEffect">
                                  <p:stCondLst>
                                    <p:cond delay="0"/>
                                  </p:stCondLst>
                                  <p:childTnLst>
                                    <p:set>
                                      <p:cBhvr>
                                        <p:cTn id="3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9000"/>
                            </p:stCondLst>
                            <p:childTnLst>
                              <p:par>
                                <p:cTn id="63" presetID="1" presetClass="entr" presetSubtype="0" fill="hold" grpId="0" nodeType="afterEffect">
                                  <p:stCondLst>
                                    <p:cond delay="0"/>
                                  </p:stCondLst>
                                  <p:childTnLst>
                                    <p:set>
                                      <p:cBhvr>
                                        <p:cTn id="6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0000"/>
                            </p:stCondLst>
                            <p:childTnLst>
                              <p:par>
                                <p:cTn id="66" presetID="1" presetClass="entr" presetSubtype="0" fill="hold" grpId="0" nodeType="afterEffect">
                                  <p:stCondLst>
                                    <p:cond delay="0"/>
                                  </p:stCondLst>
                                  <p:childTnLst>
                                    <p:set>
                                      <p:cBhvr>
                                        <p:cTn id="6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1000"/>
                            </p:stCondLst>
                            <p:childTnLst>
                              <p:par>
                                <p:cTn id="69" presetID="1" presetClass="entr" presetSubtype="0" fill="hold" grpId="0" nodeType="afterEffect">
                                  <p:stCondLst>
                                    <p:cond delay="0"/>
                                  </p:stCondLst>
                                  <p:childTnLst>
                                    <p:set>
                                      <p:cBhvr>
                                        <p:cTn id="7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2000"/>
                            </p:stCondLst>
                            <p:childTnLst>
                              <p:par>
                                <p:cTn id="72" presetID="1" presetClass="entr" presetSubtype="0" fill="hold" grpId="0" nodeType="afterEffect">
                                  <p:stCondLst>
                                    <p:cond delay="0"/>
                                  </p:stCondLst>
                                  <p:childTnLst>
                                    <p:set>
                                      <p:cBhvr>
                                        <p:cTn id="73"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3000"/>
                            </p:stCondLst>
                            <p:childTnLst>
                              <p:par>
                                <p:cTn id="75" presetID="1" presetClass="entr" presetSubtype="0" fill="hold" grpId="0" nodeType="afterEffect">
                                  <p:stCondLst>
                                    <p:cond delay="0"/>
                                  </p:stCondLst>
                                  <p:childTnLst>
                                    <p:set>
                                      <p:cBhvr>
                                        <p:cTn id="7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4000"/>
                            </p:stCondLst>
                            <p:childTnLst>
                              <p:par>
                                <p:cTn id="78" presetID="1" presetClass="entr" presetSubtype="0" fill="hold" grpId="0" nodeType="afterEffect">
                                  <p:stCondLst>
                                    <p:cond delay="0"/>
                                  </p:stCondLst>
                                  <p:childTnLst>
                                    <p:set>
                                      <p:cBhvr>
                                        <p:cTn id="79"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6" grpId="0" animBg="1"/>
      <p:bldP spid="58" grpId="0" animBg="1"/>
      <p:bldP spid="59" grpId="0" animBg="1"/>
      <p:bldP spid="60" grpId="0" animBg="1"/>
      <p:bldP spid="1033"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93296" y="1212119"/>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61402" y="1343133"/>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ất nước, được bao đời trước xây dựng và để lại, trong quan hệ với những người dân có tình cảm gắn bó với nó</a:t>
            </a:r>
            <a:r>
              <a:rPr lang="vi-VN" sz="2400" b="1">
                <a:effectLst/>
                <a:latin typeface="Times New Roman" panose="02020603050405020304" pitchFamily="18" charset="0"/>
                <a:ea typeface="Calibri" panose="020F0502020204030204" pitchFamily="34" charset="0"/>
              </a:rPr>
              <a: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77569" y="246941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 xmlns:a16="http://schemas.microsoft.com/office/drawing/2014/main" id="{EAADF832-9AF2-BD7D-1A63-803A9082FFBF}"/>
              </a:ext>
            </a:extLst>
          </p:cNvPr>
          <p:cNvSpPr/>
          <p:nvPr/>
        </p:nvSpPr>
        <p:spPr>
          <a:xfrm>
            <a:off x="4712825" y="314239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5523854" y="31423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4783478" y="32039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5594855" y="32039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72017" y="623750"/>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9</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6329542" y="31424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7135230" y="31423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6387489" y="32000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7206231" y="32039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4" name="Picture 23" descr="A blue and white alarm clock with bells&#10;&#10;Description automatically generated">
            <a:extLst>
              <a:ext uri="{FF2B5EF4-FFF2-40B4-BE49-F238E27FC236}">
                <a16:creationId xmlns="" xmlns:a16="http://schemas.microsoft.com/office/drawing/2014/main" id="{68E46BCC-9B35-2C68-AD83-1087092471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6291" y="1920205"/>
            <a:ext cx="1301009" cy="1031659"/>
          </a:xfrm>
          <a:prstGeom prst="rect">
            <a:avLst/>
          </a:prstGeom>
        </p:spPr>
      </p:pic>
      <p:sp>
        <p:nvSpPr>
          <p:cNvPr id="25" name="Oval 24">
            <a:extLst>
              <a:ext uri="{FF2B5EF4-FFF2-40B4-BE49-F238E27FC236}">
                <a16:creationId xmlns="" xmlns:a16="http://schemas.microsoft.com/office/drawing/2014/main" id="{C5C06562-81DE-F12C-3D2B-3C37FC19224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6" name="Oval 25">
            <a:extLst>
              <a:ext uri="{FF2B5EF4-FFF2-40B4-BE49-F238E27FC236}">
                <a16:creationId xmlns="" xmlns:a16="http://schemas.microsoft.com/office/drawing/2014/main" id="{9E8FD093-1A7A-F05A-7356-FE37EDE3B78D}"/>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7" name="Oval 26">
            <a:extLst>
              <a:ext uri="{FF2B5EF4-FFF2-40B4-BE49-F238E27FC236}">
                <a16:creationId xmlns="" xmlns:a16="http://schemas.microsoft.com/office/drawing/2014/main" id="{3238AE5E-9C6A-986A-2D65-82B39BB2A307}"/>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8" name="Oval 27">
            <a:extLst>
              <a:ext uri="{FF2B5EF4-FFF2-40B4-BE49-F238E27FC236}">
                <a16:creationId xmlns="" xmlns:a16="http://schemas.microsoft.com/office/drawing/2014/main" id="{C2582CBC-FF00-47F1-550C-313E4D321224}"/>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9" name="Oval 28">
            <a:extLst>
              <a:ext uri="{FF2B5EF4-FFF2-40B4-BE49-F238E27FC236}">
                <a16:creationId xmlns="" xmlns:a16="http://schemas.microsoft.com/office/drawing/2014/main" id="{15357750-EE11-6864-1D30-C5FF91BC38AE}"/>
              </a:ext>
            </a:extLst>
          </p:cNvPr>
          <p:cNvSpPr/>
          <p:nvPr/>
        </p:nvSpPr>
        <p:spPr>
          <a:xfrm>
            <a:off x="10846811" y="22438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30" name="Oval 29">
            <a:extLst>
              <a:ext uri="{FF2B5EF4-FFF2-40B4-BE49-F238E27FC236}">
                <a16:creationId xmlns="" xmlns:a16="http://schemas.microsoft.com/office/drawing/2014/main" id="{2D57ABBB-93C8-F1D1-3DBE-76D5E087C3A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1" name="Oval 30">
            <a:extLst>
              <a:ext uri="{FF2B5EF4-FFF2-40B4-BE49-F238E27FC236}">
                <a16:creationId xmlns="" xmlns:a16="http://schemas.microsoft.com/office/drawing/2014/main" id="{D41CB281-D3C7-1F56-3504-5E992E5EF2E8}"/>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2" name="Oval 31">
            <a:extLst>
              <a:ext uri="{FF2B5EF4-FFF2-40B4-BE49-F238E27FC236}">
                <a16:creationId xmlns="" xmlns:a16="http://schemas.microsoft.com/office/drawing/2014/main" id="{0632F5F5-193A-D6FB-204F-290B859E980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33" name="Oval 32">
            <a:extLst>
              <a:ext uri="{FF2B5EF4-FFF2-40B4-BE49-F238E27FC236}">
                <a16:creationId xmlns="" xmlns:a16="http://schemas.microsoft.com/office/drawing/2014/main" id="{1AC214B1-3EAE-E566-4F95-0A32D46DD0C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4" name="Oval 33">
            <a:extLst>
              <a:ext uri="{FF2B5EF4-FFF2-40B4-BE49-F238E27FC236}">
                <a16:creationId xmlns="" xmlns:a16="http://schemas.microsoft.com/office/drawing/2014/main" id="{6F698848-6E02-BB19-A504-6EB7A257501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5" name="Oval 34">
            <a:extLst>
              <a:ext uri="{FF2B5EF4-FFF2-40B4-BE49-F238E27FC236}">
                <a16:creationId xmlns="" xmlns:a16="http://schemas.microsoft.com/office/drawing/2014/main" id="{0B5C0B33-24B3-F23D-A8AF-8A63264A0A86}"/>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6" name="Oval 35">
            <a:extLst>
              <a:ext uri="{FF2B5EF4-FFF2-40B4-BE49-F238E27FC236}">
                <a16:creationId xmlns="" xmlns:a16="http://schemas.microsoft.com/office/drawing/2014/main" id="{BAE40429-CA4B-AD52-C922-E0CF1A6D0D67}"/>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7" name="Oval 36">
            <a:extLst>
              <a:ext uri="{FF2B5EF4-FFF2-40B4-BE49-F238E27FC236}">
                <a16:creationId xmlns="" xmlns:a16="http://schemas.microsoft.com/office/drawing/2014/main" id="{6B7277F0-EF8D-F1EE-F735-B2561AA4EE2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8" name="Oval 37">
            <a:extLst>
              <a:ext uri="{FF2B5EF4-FFF2-40B4-BE49-F238E27FC236}">
                <a16:creationId xmlns="" xmlns:a16="http://schemas.microsoft.com/office/drawing/2014/main" id="{089CD75A-91B5-0B8B-1BDF-2C242AF4BCAD}"/>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9" name="Oval 38">
            <a:extLst>
              <a:ext uri="{FF2B5EF4-FFF2-40B4-BE49-F238E27FC236}">
                <a16:creationId xmlns="" xmlns:a16="http://schemas.microsoft.com/office/drawing/2014/main" id="{0FAAB0F2-28B3-2070-7C74-14730595A342}"/>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40" name="Oval 39">
            <a:extLst>
              <a:ext uri="{FF2B5EF4-FFF2-40B4-BE49-F238E27FC236}">
                <a16:creationId xmlns="" xmlns:a16="http://schemas.microsoft.com/office/drawing/2014/main" id="{6CD1D7E3-5216-8B5E-EB6A-8AA22DDC43A5}"/>
              </a:ext>
            </a:extLst>
          </p:cNvPr>
          <p:cNvSpPr/>
          <p:nvPr/>
        </p:nvSpPr>
        <p:spPr>
          <a:xfrm>
            <a:off x="10846811" y="22438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41" name="Arrow: Left 40">
            <a:hlinkClick r:id="rId11" action="ppaction://hlinksldjump"/>
            <a:extLst>
              <a:ext uri="{FF2B5EF4-FFF2-40B4-BE49-F238E27FC236}">
                <a16:creationId xmlns="" xmlns:a16="http://schemas.microsoft.com/office/drawing/2014/main" id="{69BE7F4E-4204-7E09-5F4B-176B83AD0435}"/>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2" name="TextBox 41">
            <a:extLst>
              <a:ext uri="{FF2B5EF4-FFF2-40B4-BE49-F238E27FC236}">
                <a16:creationId xmlns="" xmlns:a16="http://schemas.microsoft.com/office/drawing/2014/main" id="{F811D440-D4C9-7D38-31BB-9D79C08A376B}"/>
              </a:ext>
            </a:extLst>
          </p:cNvPr>
          <p:cNvSpPr txBox="1"/>
          <p:nvPr/>
        </p:nvSpPr>
        <p:spPr>
          <a:xfrm>
            <a:off x="760203" y="4036390"/>
            <a:ext cx="10162890" cy="1569660"/>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Nước Cộng hoà xã hội chủ nghĩa Việt Nam là một nước độc lập, có chủ quyền, thống nhất và toàn vẹn lãnh thổ, bao gồm đất liền, hải đảo, vùng biển và vùng trời. </a:t>
            </a:r>
            <a:r>
              <a:rPr lang="en-GB" sz="2400">
                <a:solidFill>
                  <a:srgbClr val="FF0000"/>
                </a:solidFill>
                <a:latin typeface="Arial" panose="020B0604020202020204" pitchFamily="34" charset="0"/>
                <a:cs typeface="Arial" panose="020B0604020202020204" pitchFamily="34" charset="0"/>
              </a:rPr>
              <a:t>Tổ quốc </a:t>
            </a:r>
            <a:r>
              <a:rPr lang="en-GB" sz="2400">
                <a:latin typeface="Arial" panose="020B0604020202020204" pitchFamily="34" charset="0"/>
                <a:cs typeface="Arial" panose="020B0604020202020204" pitchFamily="34" charset="0"/>
              </a:rPr>
              <a:t>Việt Nam là thiêng liêng, bất khả xâm phạm.</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34D690DD-09EA-826A-5412-D7115F72F128}"/>
              </a:ext>
            </a:extLst>
          </p:cNvPr>
          <p:cNvSpPr/>
          <p:nvPr/>
        </p:nvSpPr>
        <p:spPr>
          <a:xfrm>
            <a:off x="3098779" y="31421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6" name="Rectangle 15">
            <a:extLst>
              <a:ext uri="{FF2B5EF4-FFF2-40B4-BE49-F238E27FC236}">
                <a16:creationId xmlns="" xmlns:a16="http://schemas.microsoft.com/office/drawing/2014/main" id="{B69B927D-F76C-C7E8-A9E2-0DF3CF5530F1}"/>
              </a:ext>
            </a:extLst>
          </p:cNvPr>
          <p:cNvSpPr/>
          <p:nvPr/>
        </p:nvSpPr>
        <p:spPr>
          <a:xfrm>
            <a:off x="3904467" y="314211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137370DC-8CF2-5657-EA68-69DB796FBBF2}"/>
              </a:ext>
            </a:extLst>
          </p:cNvPr>
          <p:cNvSpPr/>
          <p:nvPr/>
        </p:nvSpPr>
        <p:spPr>
          <a:xfrm>
            <a:off x="3156726" y="3199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DF74264B-70DF-17E9-F34A-F81B75FEA488}"/>
              </a:ext>
            </a:extLst>
          </p:cNvPr>
          <p:cNvSpPr/>
          <p:nvPr/>
        </p:nvSpPr>
        <p:spPr>
          <a:xfrm>
            <a:off x="3975468" y="32037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pic>
        <p:nvPicPr>
          <p:cNvPr id="19" name="Picture 18" descr="A colorful kite with a black background&#10;&#10;Description automatically generated">
            <a:extLst>
              <a:ext uri="{FF2B5EF4-FFF2-40B4-BE49-F238E27FC236}">
                <a16:creationId xmlns="" xmlns:a16="http://schemas.microsoft.com/office/drawing/2014/main" id="{066E5576-FAC5-FD9F-DDFC-BAB7EB5843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20" name="Group 11">
            <a:extLst>
              <a:ext uri="{FF2B5EF4-FFF2-40B4-BE49-F238E27FC236}">
                <a16:creationId xmlns="" xmlns:a16="http://schemas.microsoft.com/office/drawing/2014/main" id="{04F15BBC-123E-3579-8B10-01A6D77D96B0}"/>
              </a:ext>
            </a:extLst>
          </p:cNvPr>
          <p:cNvGrpSpPr>
            <a:grpSpLocks/>
          </p:cNvGrpSpPr>
          <p:nvPr/>
        </p:nvGrpSpPr>
        <p:grpSpPr bwMode="auto">
          <a:xfrm>
            <a:off x="11008590" y="755406"/>
            <a:ext cx="625171" cy="612210"/>
            <a:chOff x="0" y="0"/>
            <a:chExt cx="666" cy="559"/>
          </a:xfrm>
        </p:grpSpPr>
        <p:sp>
          <p:nvSpPr>
            <p:cNvPr id="21" name="Freeform 12">
              <a:extLst>
                <a:ext uri="{FF2B5EF4-FFF2-40B4-BE49-F238E27FC236}">
                  <a16:creationId xmlns="" xmlns:a16="http://schemas.microsoft.com/office/drawing/2014/main" id="{E526270E-E7D6-BCF7-9497-A076F010C9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7933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5"/>
                  </p:tgtEl>
                </p:cond>
              </p:nextCondLst>
            </p:seq>
          </p:childTnLst>
        </p:cTn>
      </p:par>
    </p:tnLst>
    <p:bldLst>
      <p:bldP spid="58" grpId="0" animBg="1"/>
      <p:bldP spid="59" grpId="0" animBg="1"/>
      <p:bldP spid="13" grpId="0" animBg="1"/>
      <p:bldP spid="1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Hộp Văn bản 3">
            <a:extLst>
              <a:ext uri="{FF2B5EF4-FFF2-40B4-BE49-F238E27FC236}">
                <a16:creationId xmlns="" xmlns:a16="http://schemas.microsoft.com/office/drawing/2014/main" id="{765901D4-D598-5A04-2C6D-23E893B1E24A}"/>
              </a:ext>
            </a:extLst>
          </p:cNvPr>
          <p:cNvSpPr txBox="1"/>
          <p:nvPr/>
        </p:nvSpPr>
        <p:spPr>
          <a:xfrm>
            <a:off x="494145" y="1063481"/>
            <a:ext cx="6285346" cy="5657959"/>
          </a:xfrm>
          <a:prstGeom prst="rect">
            <a:avLst/>
          </a:prstGeom>
          <a:solidFill>
            <a:srgbClr val="FFFF00"/>
          </a:solidFill>
          <a:ln>
            <a:solidFill>
              <a:srgbClr val="00B050"/>
            </a:solidFill>
          </a:ln>
        </p:spPr>
        <p:txBody>
          <a:bodyPr wrap="square">
            <a:spAutoFit/>
          </a:bodyPr>
          <a:lstStyle/>
          <a:p>
            <a:pPr>
              <a:lnSpc>
                <a:spcPts val="25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Khởi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động</a:t>
            </a:r>
            <a:endParaRPr lang="en-GB" sz="2400" b="1" dirty="0">
              <a:solidFill>
                <a:srgbClr val="FF0000"/>
              </a:solidFill>
              <a:latin typeface="Times New Roman" panose="02020603050405020304" pitchFamily="18" charset="0"/>
              <a:cs typeface="Times New Roman" panose="02020603050405020304" pitchFamily="18" charset="0"/>
            </a:endParaRPr>
          </a:p>
          <a:p>
            <a:pPr>
              <a:lnSpc>
                <a:spcPts val="25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Trò chơi “Nghe nhạc, giữ bóng và trả từ khoá”</a:t>
            </a:r>
            <a:endParaRPr lang="en-GB" sz="2400" dirty="0">
              <a:solidFill>
                <a:srgbClr val="00B050"/>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Chọn 1 bài hát về biển, đảo Việt Nam</a:t>
            </a:r>
            <a:r>
              <a:rPr lang="en-US" sz="2400" dirty="0">
                <a:latin typeface="Times New Roman" panose="02020603050405020304" pitchFamily="18" charset="0"/>
                <a:cs typeface="Times New Roman" panose="02020603050405020304" pitchFamily="18" charset="0"/>
              </a:rPr>
              <a:t>.</a:t>
            </a:r>
            <a:endParaRPr lang="vi-VN" sz="1400" dirty="0">
              <a:solidFill>
                <a:srgbClr val="0000FF"/>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 chạy/dừng ở 1 số thời điểm</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HS liên tục chuyền tay nhau 1 quả bóng nhựa trong lúc bài hát đang chạy. Kh</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dừng</a:t>
            </a:r>
            <a:r>
              <a:rPr lang="vi-VN" sz="2400" dirty="0">
                <a:latin typeface="Times New Roman" panose="02020603050405020304" pitchFamily="18" charset="0"/>
                <a:cs typeface="Times New Roman" panose="02020603050405020304" pitchFamily="18" charset="0"/>
              </a:rPr>
              <a:t>, quả bóng ở tay HS nào thì HS đó đọc </a:t>
            </a:r>
            <a:r>
              <a:rPr lang="vi-VN" sz="2400" dirty="0">
                <a:solidFill>
                  <a:srgbClr val="00B050"/>
                </a:solidFill>
                <a:latin typeface="Times New Roman" panose="02020603050405020304" pitchFamily="18" charset="0"/>
                <a:cs typeface="Times New Roman" panose="02020603050405020304" pitchFamily="18" charset="0"/>
              </a:rPr>
              <a:t>1 từ khoá </a:t>
            </a:r>
            <a:r>
              <a:rPr lang="en-GB" sz="2400" dirty="0" err="1">
                <a:solidFill>
                  <a:srgbClr val="00B050"/>
                </a:solidFill>
                <a:latin typeface="Times New Roman" panose="02020603050405020304" pitchFamily="18" charset="0"/>
                <a:cs typeface="Times New Roman" panose="02020603050405020304" pitchFamily="18" charset="0"/>
              </a:rPr>
              <a:t>thuộc</a:t>
            </a:r>
            <a:r>
              <a:rPr lang="vi-VN"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mục</a:t>
            </a:r>
            <a:r>
              <a:rPr lang="en-GB" sz="2400" dirty="0">
                <a:solidFill>
                  <a:srgbClr val="00B050"/>
                </a:solidFill>
                <a:latin typeface="Times New Roman" panose="02020603050405020304" pitchFamily="18" charset="0"/>
                <a:cs typeface="Times New Roman" panose="02020603050405020304" pitchFamily="18" charset="0"/>
              </a:rPr>
              <a:t> I, </a:t>
            </a:r>
            <a:r>
              <a:rPr lang="en-GB" sz="2400" dirty="0" err="1">
                <a:solidFill>
                  <a:srgbClr val="00B050"/>
                </a:solidFill>
                <a:latin typeface="Times New Roman" panose="02020603050405020304" pitchFamily="18" charset="0"/>
                <a:cs typeface="Times New Roman" panose="02020603050405020304" pitchFamily="18" charset="0"/>
              </a:rPr>
              <a:t>mục</a:t>
            </a:r>
            <a:r>
              <a:rPr lang="en-GB" sz="2400" dirty="0">
                <a:solidFill>
                  <a:srgbClr val="00B050"/>
                </a:solidFill>
                <a:latin typeface="Times New Roman" panose="02020603050405020304" pitchFamily="18" charset="0"/>
                <a:cs typeface="Times New Roman" panose="02020603050405020304" pitchFamily="18" charset="0"/>
              </a:rPr>
              <a:t> II </a:t>
            </a:r>
            <a:r>
              <a:rPr lang="en-GB" sz="2400" dirty="0" err="1">
                <a:solidFill>
                  <a:srgbClr val="00B050"/>
                </a:solidFill>
                <a:latin typeface="Times New Roman" panose="02020603050405020304" pitchFamily="18" charset="0"/>
                <a:cs typeface="Times New Roman" panose="02020603050405020304" pitchFamily="18" charset="0"/>
              </a:rPr>
              <a:t>Bài</a:t>
            </a:r>
            <a:r>
              <a:rPr lang="en-GB" sz="2400" dirty="0">
                <a:solidFill>
                  <a:srgbClr val="00B050"/>
                </a:solidFill>
                <a:latin typeface="Times New Roman" panose="02020603050405020304" pitchFamily="18" charset="0"/>
                <a:cs typeface="Times New Roman" panose="02020603050405020304" pitchFamily="18" charset="0"/>
              </a:rPr>
              <a:t> 1.</a:t>
            </a: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Nếu từ khoá được </a:t>
            </a:r>
            <a:r>
              <a:rPr lang="en-GB" sz="2400" dirty="0">
                <a:latin typeface="Times New Roman" panose="02020603050405020304" pitchFamily="18" charset="0"/>
                <a:cs typeface="Times New Roman" panose="02020603050405020304" pitchFamily="18" charset="0"/>
              </a:rPr>
              <a:t>GV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ý</a:t>
            </a:r>
            <a:r>
              <a:rPr lang="vi-VN" sz="2400" dirty="0">
                <a:latin typeface="Times New Roman" panose="02020603050405020304" pitchFamily="18" charset="0"/>
                <a:cs typeface="Times New Roman" panose="02020603050405020304" pitchFamily="18" charset="0"/>
              </a:rPr>
              <a:t> thì bài hát tiếp tục chạy và HS tiếp tục chuyền bóng</a:t>
            </a:r>
            <a:r>
              <a:rPr lang="en-GB"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1 HS ghi lại các từ khoá được </a:t>
            </a:r>
            <a:r>
              <a:rPr lang="en-GB" sz="2400" dirty="0">
                <a:latin typeface="Times New Roman" panose="02020603050405020304" pitchFamily="18" charset="0"/>
                <a:cs typeface="Times New Roman" panose="02020603050405020304" pitchFamily="18" charset="0"/>
              </a:rPr>
              <a:t>GV </a:t>
            </a:r>
            <a:r>
              <a:rPr lang="en-GB" sz="2400" dirty="0" err="1">
                <a:latin typeface="Times New Roman" panose="02020603050405020304" pitchFamily="18" charset="0"/>
                <a:cs typeface="Times New Roman" panose="02020603050405020304" pitchFamily="18" charset="0"/>
              </a:rPr>
              <a:t>đồng</a:t>
            </a:r>
            <a:r>
              <a:rPr lang="en-GB" sz="2400" dirty="0">
                <a:latin typeface="Times New Roman" panose="02020603050405020304" pitchFamily="18" charset="0"/>
                <a:cs typeface="Times New Roman" panose="02020603050405020304" pitchFamily="18" charset="0"/>
              </a:rPr>
              <a:t> ý</a:t>
            </a:r>
            <a:r>
              <a:rPr lang="vi-VN" sz="2400" dirty="0">
                <a:latin typeface="Times New Roman" panose="02020603050405020304" pitchFamily="18" charset="0"/>
                <a:cs typeface="Times New Roman" panose="02020603050405020304" pitchFamily="18" charset="0"/>
              </a:rPr>
              <a:t> lên bảng</a:t>
            </a:r>
            <a:r>
              <a:rPr lang="en-GB"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GV mời 1 số HS phát biểu cảm tưởng khi nghe xong bài hát</a:t>
            </a:r>
            <a:r>
              <a:rPr lang="en-GB"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670D91C9-8A51-4A23-BAA9-434BC6C2C258}"/>
              </a:ext>
            </a:extLst>
          </p:cNvPr>
          <p:cNvSpPr txBox="1"/>
          <p:nvPr/>
        </p:nvSpPr>
        <p:spPr>
          <a:xfrm>
            <a:off x="6511636" y="300705"/>
            <a:ext cx="5680364" cy="584775"/>
          </a:xfrm>
          <a:prstGeom prst="rect">
            <a:avLst/>
          </a:prstGeom>
          <a:noFill/>
        </p:spPr>
        <p:txBody>
          <a:bodyPr wrap="square">
            <a:spAutoFit/>
          </a:bodyPr>
          <a:lstStyle/>
          <a:p>
            <a:pPr algn="ctr"/>
            <a:r>
              <a:rPr lang="en-US" sz="1600" dirty="0">
                <a:hlinkClick r:id="rId4"/>
              </a:rPr>
              <a:t>Bing Videos</a:t>
            </a:r>
            <a:endParaRPr lang="en-US" sz="1600" dirty="0">
              <a:solidFill>
                <a:srgbClr val="0000FF"/>
              </a:solidFill>
            </a:endParaRPr>
          </a:p>
          <a:p>
            <a:pPr algn="ctr"/>
            <a:r>
              <a:rPr lang="en-US" sz="1600" dirty="0">
                <a:solidFill>
                  <a:srgbClr val="0000FF"/>
                </a:solidFill>
              </a:rPr>
              <a:t>(</a:t>
            </a:r>
            <a:r>
              <a:rPr lang="en-US" sz="1600" dirty="0" err="1">
                <a:solidFill>
                  <a:srgbClr val="0000FF"/>
                </a:solidFill>
              </a:rPr>
              <a:t>Chút</a:t>
            </a:r>
            <a:r>
              <a:rPr lang="en-US" sz="1600" dirty="0">
                <a:solidFill>
                  <a:srgbClr val="0000FF"/>
                </a:solidFill>
              </a:rPr>
              <a:t> </a:t>
            </a:r>
            <a:r>
              <a:rPr lang="en-US" sz="1600" dirty="0" err="1">
                <a:solidFill>
                  <a:srgbClr val="0000FF"/>
                </a:solidFill>
              </a:rPr>
              <a:t>thư</a:t>
            </a:r>
            <a:r>
              <a:rPr lang="en-US" sz="1600" dirty="0">
                <a:solidFill>
                  <a:srgbClr val="0000FF"/>
                </a:solidFill>
              </a:rPr>
              <a:t> </a:t>
            </a:r>
            <a:r>
              <a:rPr lang="en-US" sz="1600" dirty="0" err="1">
                <a:solidFill>
                  <a:srgbClr val="0000FF"/>
                </a:solidFill>
              </a:rPr>
              <a:t>tình</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người</a:t>
            </a:r>
            <a:r>
              <a:rPr lang="en-US" sz="1600" dirty="0">
                <a:solidFill>
                  <a:srgbClr val="0000FF"/>
                </a:solidFill>
              </a:rPr>
              <a:t> </a:t>
            </a:r>
            <a:r>
              <a:rPr lang="en-US" sz="1600" dirty="0" err="1">
                <a:solidFill>
                  <a:srgbClr val="0000FF"/>
                </a:solidFill>
              </a:rPr>
              <a:t>lính</a:t>
            </a:r>
            <a:r>
              <a:rPr lang="en-US" sz="1600" dirty="0">
                <a:solidFill>
                  <a:srgbClr val="0000FF"/>
                </a:solidFill>
              </a:rPr>
              <a:t> </a:t>
            </a:r>
            <a:r>
              <a:rPr lang="en-US" sz="1600" dirty="0" err="1">
                <a:solidFill>
                  <a:srgbClr val="0000FF"/>
                </a:solidFill>
              </a:rPr>
              <a:t>biển</a:t>
            </a:r>
            <a:r>
              <a:rPr lang="en-US" sz="1600" dirty="0">
                <a:solidFill>
                  <a:srgbClr val="0000FF"/>
                </a:solidFill>
                <a:latin typeface="Times New Roman" panose="02020603050405020304" pitchFamily="18" charset="0"/>
                <a:cs typeface="Times New Roman" panose="02020603050405020304" pitchFamily="18" charset="0"/>
              </a:rPr>
              <a:t>)</a:t>
            </a:r>
            <a:r>
              <a:rPr lang="en-US" sz="1600" dirty="0">
                <a:solidFill>
                  <a:srgbClr val="0000FF"/>
                </a:solidFill>
              </a:rPr>
              <a:t> </a:t>
            </a:r>
          </a:p>
        </p:txBody>
      </p:sp>
      <p:pic>
        <p:nvPicPr>
          <p:cNvPr id="14" name="Picture 13">
            <a:extLst>
              <a:ext uri="{FF2B5EF4-FFF2-40B4-BE49-F238E27FC236}">
                <a16:creationId xmlns="" xmlns:a16="http://schemas.microsoft.com/office/drawing/2014/main" id="{DD2DDEC1-7D98-4FF9-ADCE-829BF053D113}"/>
              </a:ext>
            </a:extLst>
          </p:cNvPr>
          <p:cNvPicPr>
            <a:picLocks noChangeAspect="1"/>
          </p:cNvPicPr>
          <p:nvPr/>
        </p:nvPicPr>
        <p:blipFill>
          <a:blip r:embed="rId5"/>
          <a:stretch>
            <a:fillRect/>
          </a:stretch>
        </p:blipFill>
        <p:spPr>
          <a:xfrm>
            <a:off x="7148946" y="1063481"/>
            <a:ext cx="4664364" cy="3009755"/>
          </a:xfrm>
          <a:prstGeom prst="rect">
            <a:avLst/>
          </a:prstGeom>
          <a:ln>
            <a:solidFill>
              <a:srgbClr val="00B050"/>
            </a:solidFill>
          </a:ln>
        </p:spPr>
      </p:pic>
      <p:pic>
        <p:nvPicPr>
          <p:cNvPr id="16" name="Picture 15">
            <a:extLst>
              <a:ext uri="{FF2B5EF4-FFF2-40B4-BE49-F238E27FC236}">
                <a16:creationId xmlns="" xmlns:a16="http://schemas.microsoft.com/office/drawing/2014/main" id="{BAECB11E-A828-4DA0-B15B-DF3EB97EEDA1}"/>
              </a:ext>
            </a:extLst>
          </p:cNvPr>
          <p:cNvPicPr>
            <a:picLocks noChangeAspect="1"/>
          </p:cNvPicPr>
          <p:nvPr/>
        </p:nvPicPr>
        <p:blipFill>
          <a:blip r:embed="rId6"/>
          <a:stretch>
            <a:fillRect/>
          </a:stretch>
        </p:blipFill>
        <p:spPr>
          <a:xfrm>
            <a:off x="7148946" y="4099933"/>
            <a:ext cx="4664364" cy="2621507"/>
          </a:xfrm>
          <a:prstGeom prst="rect">
            <a:avLst/>
          </a:prstGeom>
          <a:ln>
            <a:solidFill>
              <a:srgbClr val="00B050"/>
            </a:solidFill>
          </a:ln>
        </p:spPr>
      </p:pic>
    </p:spTree>
    <p:extLst>
      <p:ext uri="{BB962C8B-B14F-4D97-AF65-F5344CB8AC3E}">
        <p14:creationId xmlns:p14="http://schemas.microsoft.com/office/powerpoint/2010/main" val="16811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circle(in)">
                                      <p:cBhvr>
                                        <p:cTn id="39" dur="20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circle(in)">
                                      <p:cBhvr>
                                        <p:cTn id="44" dur="2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heel(1)">
                                      <p:cBhvr>
                                        <p:cTn id="68" dur="2000"/>
                                        <p:tgtEl>
                                          <p:spTgt spid="14"/>
                                        </p:tgtEl>
                                      </p:cBhvr>
                                    </p:animEffect>
                                  </p:childTnLst>
                                </p:cTn>
                              </p:par>
                              <p:par>
                                <p:cTn id="69" presetID="21" presetClass="entr" presetSubtype="1"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heel(1)">
                                      <p:cBhvr>
                                        <p:cTn id="7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15405" y="952401"/>
            <a:ext cx="9129486" cy="9574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83511" y="1061886"/>
            <a:ext cx="9195296" cy="830997"/>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P</a:t>
            </a:r>
            <a:r>
              <a:rPr lang="en-GB" sz="2400" b="1">
                <a:solidFill>
                  <a:srgbClr val="000000"/>
                </a:solidFill>
                <a:effectLst/>
                <a:latin typeface="Times New Roman" panose="02020603050405020304" pitchFamily="18" charset="0"/>
                <a:ea typeface="Calibri" panose="020F0502020204030204" pitchFamily="34" charset="0"/>
              </a:rPr>
              <a:t>hần đất đai, trời biển có giới hạn rõ ràng, được vạch ra dựa trên những tính chất, đặc điểm chung nào đó về địa lí, về khí hậu,</a:t>
            </a:r>
            <a:r>
              <a:rPr lang="vi-VN" sz="2400" b="1">
                <a:solidFill>
                  <a:srgbClr val="000000"/>
                </a:solidFill>
                <a:effectLst/>
                <a:latin typeface="Times New Roman" panose="02020603050405020304" pitchFamily="18" charset="0"/>
                <a:ea typeface="Calibri" panose="020F0502020204030204" pitchFamily="34" charset="0"/>
              </a:rPr>
              <a: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99678" y="214970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3143759"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3949962"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4767655" y="285828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5573858" y="28582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3205360" y="29238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4007909"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4838308" y="29198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5644859"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72718" y="207037"/>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10</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6379546" y="2862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6437493" y="29198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02C6D451-938F-5CC0-9C7E-C3877F3098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6291" y="1882105"/>
            <a:ext cx="1301009" cy="1031659"/>
          </a:xfrm>
          <a:prstGeom prst="rect">
            <a:avLst/>
          </a:prstGeom>
        </p:spPr>
      </p:pic>
      <p:sp>
        <p:nvSpPr>
          <p:cNvPr id="17" name="Oval 16">
            <a:extLst>
              <a:ext uri="{FF2B5EF4-FFF2-40B4-BE49-F238E27FC236}">
                <a16:creationId xmlns="" xmlns:a16="http://schemas.microsoft.com/office/drawing/2014/main" id="{EA72D402-4D16-DE02-33BC-01D16D8AF81B}"/>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5C811929-16BC-9D45-53CB-35C7580FE21E}"/>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785340B1-A9B6-C896-BC9A-E8EE0202F47C}"/>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8DD4CF09-592A-E635-7E83-949247917512}"/>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F74B692A-27A2-0353-0EE3-26F8208785F4}"/>
              </a:ext>
            </a:extLst>
          </p:cNvPr>
          <p:cNvSpPr/>
          <p:nvPr/>
        </p:nvSpPr>
        <p:spPr>
          <a:xfrm>
            <a:off x="108468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C6346154-0D99-8306-9FAF-8C56549DCF33}"/>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9213E1A9-7AC7-D36C-0300-21FBEC1CB6F2}"/>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208347C1-47CE-9995-4A7A-20EC9D76D5CD}"/>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FC67681A-2847-C2E3-77DC-C259ECD8EC8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7344A959-4287-5C0D-7297-B4DB9D92B78B}"/>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97CED836-CB0D-A460-2EEE-BEFC4A3EF5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74AB6501-73BA-3868-B5EC-B1EF345BEE11}"/>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E8A7CC69-2964-EB45-D443-A57E69800B2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84D639F0-3837-50D1-CCCB-D7C8AED2C435}"/>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364153B4-808C-D9AD-665D-550A0BB1B6AF}"/>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DD7C1C32-FF90-9DAA-1109-CC31B5C1DF1E}"/>
              </a:ext>
            </a:extLst>
          </p:cNvPr>
          <p:cNvSpPr/>
          <p:nvPr/>
        </p:nvSpPr>
        <p:spPr>
          <a:xfrm>
            <a:off x="108468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5DA73DC9-DC88-3519-D7B8-15014BECBF8F}"/>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BA9644EE-05B2-0421-1806-46AEE0E20294}"/>
              </a:ext>
            </a:extLst>
          </p:cNvPr>
          <p:cNvSpPr txBox="1"/>
          <p:nvPr/>
        </p:nvSpPr>
        <p:spPr>
          <a:xfrm>
            <a:off x="824899" y="3773828"/>
            <a:ext cx="10162890" cy="1938992"/>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solidFill>
                  <a:srgbClr val="FF0000"/>
                </a:solidFill>
                <a:latin typeface="Arial" panose="020B0604020202020204" pitchFamily="34" charset="0"/>
                <a:cs typeface="Arial" panose="020B0604020202020204" pitchFamily="34" charset="0"/>
              </a:rPr>
              <a:t>Khu vực </a:t>
            </a:r>
            <a:r>
              <a:rPr lang="en-GB" sz="2400">
                <a:latin typeface="Arial" panose="020B0604020202020204" pitchFamily="34" charset="0"/>
                <a:cs typeface="Arial" panose="020B0604020202020204" pitchFamily="34" charset="0"/>
              </a:rPr>
              <a:t>biên giới trên biển tính từ biên giới quốc gia trên biển vào hết địa giới hành chính xã, phường, thị trấn giáp biển và đảo, quần đảo. Khu vực biên giới trên không gồm phần không gian dọc theo biên giới quốc gia có chiều rộng 10 km tính từ biên giới quốc gia trở vào.</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F3735A86-79D5-894A-E9F4-BED561B8AE7C}"/>
              </a:ext>
            </a:extLst>
          </p:cNvPr>
          <p:cNvSpPr/>
          <p:nvPr/>
        </p:nvSpPr>
        <p:spPr>
          <a:xfrm>
            <a:off x="7185234" y="28675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A05F0A59-5CA8-49AA-FBA6-6326910230A0}"/>
              </a:ext>
            </a:extLst>
          </p:cNvPr>
          <p:cNvSpPr/>
          <p:nvPr/>
        </p:nvSpPr>
        <p:spPr>
          <a:xfrm>
            <a:off x="7243181" y="29251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pic>
        <p:nvPicPr>
          <p:cNvPr id="14" name="Picture 13" descr="A colorful kite with a black background&#10;&#10;Description automatically generated">
            <a:extLst>
              <a:ext uri="{FF2B5EF4-FFF2-40B4-BE49-F238E27FC236}">
                <a16:creationId xmlns="" xmlns:a16="http://schemas.microsoft.com/office/drawing/2014/main" id="{B97707E6-EE89-FEDC-7D98-2E1E1E1160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15580"/>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 xmlns:a16="http://schemas.microsoft.com/office/drawing/2014/main" id="{EB6FF01F-B8C4-07E6-68A3-A2551BBE318D}"/>
              </a:ext>
            </a:extLst>
          </p:cNvPr>
          <p:cNvGrpSpPr>
            <a:grpSpLocks/>
          </p:cNvGrpSpPr>
          <p:nvPr/>
        </p:nvGrpSpPr>
        <p:grpSpPr bwMode="auto">
          <a:xfrm>
            <a:off x="11008590" y="766695"/>
            <a:ext cx="625171" cy="612210"/>
            <a:chOff x="0" y="0"/>
            <a:chExt cx="666" cy="559"/>
          </a:xfrm>
        </p:grpSpPr>
        <p:sp>
          <p:nvSpPr>
            <p:cNvPr id="36" name="Freeform 12">
              <a:extLst>
                <a:ext uri="{FF2B5EF4-FFF2-40B4-BE49-F238E27FC236}">
                  <a16:creationId xmlns="" xmlns:a16="http://schemas.microsoft.com/office/drawing/2014/main" id="{8A953401-1564-D0C8-AA51-B49B4DB5BE3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4147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13"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02821" y="707313"/>
            <a:ext cx="9129486" cy="120032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70927" y="760686"/>
            <a:ext cx="9195296" cy="1200329"/>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C</a:t>
            </a:r>
            <a:r>
              <a:rPr lang="en-GB" sz="2400" b="1">
                <a:solidFill>
                  <a:srgbClr val="000000"/>
                </a:solidFill>
                <a:effectLst/>
                <a:latin typeface="Times New Roman" panose="02020603050405020304" pitchFamily="18" charset="0"/>
                <a:ea typeface="Calibri" panose="020F0502020204030204" pitchFamily="34" charset="0"/>
              </a:rPr>
              <a:t>ông cuộc giữ nước bằng sức mạnh tổng hợp của toàn dân tộc, trong đó sức mạnh quân sự là đặc trưng, lực lượng vũ trang nhân dân làm nòng cốt.</a:t>
            </a:r>
            <a:endParaRPr lang="vi-VN" sz="166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87094" y="20504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 xmlns:a16="http://schemas.microsoft.com/office/drawing/2014/main" id="{EAADF832-9AF2-BD7D-1A63-803A9082FFBF}"/>
              </a:ext>
            </a:extLst>
          </p:cNvPr>
          <p:cNvSpPr/>
          <p:nvPr/>
        </p:nvSpPr>
        <p:spPr>
          <a:xfrm>
            <a:off x="3406809" y="26823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477462" y="275349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2593294" y="26882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1800088" y="26878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2654895" y="27498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1863784" y="27494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4933649" y="39431"/>
            <a:ext cx="850520" cy="78139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UTM Avo" panose="02040603050506020204" pitchFamily="18" charset="0"/>
              </a:rPr>
              <a:t>11</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4220324" y="26754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5026012" y="26754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4278271" y="2733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5097013" y="273703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44422288-DD6C-BEAC-0E87-C13795EB07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8191" y="1844005"/>
            <a:ext cx="1301009" cy="1031659"/>
          </a:xfrm>
          <a:prstGeom prst="rect">
            <a:avLst/>
          </a:prstGeom>
        </p:spPr>
      </p:pic>
      <p:sp>
        <p:nvSpPr>
          <p:cNvPr id="17" name="Oval 16">
            <a:extLst>
              <a:ext uri="{FF2B5EF4-FFF2-40B4-BE49-F238E27FC236}">
                <a16:creationId xmlns="" xmlns:a16="http://schemas.microsoft.com/office/drawing/2014/main" id="{351FBB36-99F9-DFF7-8B72-5B839AB0E1C7}"/>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A0595B2D-0882-E409-4ABB-DFA4B81A44D9}"/>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2FD63556-1CAF-B995-7C3D-D26A4179050C}"/>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E1F58565-8107-3221-2FF4-B58C74E380BD}"/>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A406CB11-7B4B-6458-FF4D-E06B2216FD15}"/>
              </a:ext>
            </a:extLst>
          </p:cNvPr>
          <p:cNvSpPr/>
          <p:nvPr/>
        </p:nvSpPr>
        <p:spPr>
          <a:xfrm>
            <a:off x="10808711" y="21676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39DC3000-718B-9212-780F-9BB81F12EDBA}"/>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5BBEE091-2070-F7C6-3CA8-998200FEB310}"/>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6811833E-5A55-DCE1-0418-4CBFA2ED0CE9}"/>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8D4A4DDE-FAA5-1DCF-8BC4-CFCEF777B426}"/>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A6947795-8700-E061-D730-F7EA7A8C6A4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23959291-4EBC-5A9F-2714-478500024258}"/>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1693917E-C8B7-46F7-E77D-10A2848063AB}"/>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D333D6BF-A708-3BA0-6223-AB83499FBE44}"/>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F24D1E79-030D-77C6-5859-0FB452620293}"/>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A7A42495-E28C-9219-967C-C9B8796D5EA1}"/>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536854A3-65D1-1C02-C19F-55057EC6319F}"/>
              </a:ext>
            </a:extLst>
          </p:cNvPr>
          <p:cNvSpPr/>
          <p:nvPr/>
        </p:nvSpPr>
        <p:spPr>
          <a:xfrm>
            <a:off x="10808711" y="21676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CF846EAD-D435-FEDC-BB18-5AFFAE6D058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B9006592-06C5-64EE-928A-C8EFABFFCB4F}"/>
              </a:ext>
            </a:extLst>
          </p:cNvPr>
          <p:cNvSpPr txBox="1"/>
          <p:nvPr/>
        </p:nvSpPr>
        <p:spPr>
          <a:xfrm>
            <a:off x="1098426" y="3541269"/>
            <a:ext cx="10162890" cy="2246769"/>
          </a:xfrm>
          <a:prstGeom prst="rect">
            <a:avLst/>
          </a:prstGeom>
          <a:noFill/>
          <a:ln>
            <a:solidFill>
              <a:srgbClr val="00B050"/>
            </a:solidFill>
          </a:ln>
        </p:spPr>
        <p:txBody>
          <a:bodyPr wrap="square">
            <a:spAutoFit/>
          </a:bodyPr>
          <a:lstStyle/>
          <a:p>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vi-VN" sz="2300"/>
              <a:t>Các hành vi bị nghiêm cấm:</a:t>
            </a:r>
            <a:endParaRPr lang="en-US" sz="2300"/>
          </a:p>
          <a:p>
            <a:r>
              <a:rPr lang="vi-VN" sz="2300"/>
              <a:t>-....</a:t>
            </a:r>
            <a:endParaRPr lang="en-US" sz="2300"/>
          </a:p>
          <a:p>
            <a:r>
              <a:rPr lang="vi-VN" sz="2300"/>
              <a:t>-</a:t>
            </a:r>
            <a:r>
              <a:rPr lang="en-GB" sz="2300">
                <a:latin typeface="Arial" panose="020B0604020202020204" pitchFamily="34" charset="0"/>
                <a:cs typeface="Arial" panose="020B0604020202020204" pitchFamily="34" charset="0"/>
              </a:rPr>
              <a:t>Bay vào khu vực cấm bay; bắn, phóng, thả, đưa qua biên giới quốc gia trên không phương tiện bay, vật thể, các chất gây hại hoặc có nguy cơ gây hại cho </a:t>
            </a:r>
            <a:r>
              <a:rPr lang="en-GB" sz="2300">
                <a:solidFill>
                  <a:srgbClr val="FF0000"/>
                </a:solidFill>
                <a:latin typeface="Arial" panose="020B0604020202020204" pitchFamily="34" charset="0"/>
                <a:cs typeface="Arial" panose="020B0604020202020204" pitchFamily="34" charset="0"/>
              </a:rPr>
              <a:t>quốc phòng</a:t>
            </a:r>
            <a:r>
              <a:rPr lang="en-GB" sz="2300">
                <a:latin typeface="Arial" panose="020B0604020202020204" pitchFamily="34" charset="0"/>
                <a:cs typeface="Arial" panose="020B0604020202020204" pitchFamily="34" charset="0"/>
              </a:rPr>
              <a:t>, an ninh, kinh tế, sức khoẻ của nhân dân, môi trường, an toàn hàng không và trật tự, an toàn xã hội ở khu vực biên giới.</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23F5A6E3-DC94-2DE1-5F30-30AECE545A29}"/>
              </a:ext>
            </a:extLst>
          </p:cNvPr>
          <p:cNvSpPr/>
          <p:nvPr/>
        </p:nvSpPr>
        <p:spPr>
          <a:xfrm>
            <a:off x="5830287" y="2677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5" name="Rectangle 34">
            <a:extLst>
              <a:ext uri="{FF2B5EF4-FFF2-40B4-BE49-F238E27FC236}">
                <a16:creationId xmlns="" xmlns:a16="http://schemas.microsoft.com/office/drawing/2014/main" id="{1A6EDB37-73DB-2706-BC6D-D9EDAE59F5F0}"/>
              </a:ext>
            </a:extLst>
          </p:cNvPr>
          <p:cNvSpPr/>
          <p:nvPr/>
        </p:nvSpPr>
        <p:spPr>
          <a:xfrm>
            <a:off x="6635975" y="26774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7B2297AB-6695-BDC0-B341-84B38494A8BB}"/>
              </a:ext>
            </a:extLst>
          </p:cNvPr>
          <p:cNvSpPr/>
          <p:nvPr/>
        </p:nvSpPr>
        <p:spPr>
          <a:xfrm>
            <a:off x="5888234" y="2735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 xmlns:a16="http://schemas.microsoft.com/office/drawing/2014/main" id="{472681C1-709D-1687-5638-C44ABCD27D3F}"/>
              </a:ext>
            </a:extLst>
          </p:cNvPr>
          <p:cNvSpPr/>
          <p:nvPr/>
        </p:nvSpPr>
        <p:spPr>
          <a:xfrm>
            <a:off x="6706976" y="27390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38" name="Rectangle 37">
            <a:extLst>
              <a:ext uri="{FF2B5EF4-FFF2-40B4-BE49-F238E27FC236}">
                <a16:creationId xmlns="" xmlns:a16="http://schemas.microsoft.com/office/drawing/2014/main" id="{44AD3F57-57E3-643A-B0AA-EA1FE296701F}"/>
              </a:ext>
            </a:extLst>
          </p:cNvPr>
          <p:cNvSpPr/>
          <p:nvPr/>
        </p:nvSpPr>
        <p:spPr>
          <a:xfrm>
            <a:off x="7439411" y="26646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 xmlns:a16="http://schemas.microsoft.com/office/drawing/2014/main" id="{1EBE8702-6EF9-C76A-56DB-273B66637368}"/>
              </a:ext>
            </a:extLst>
          </p:cNvPr>
          <p:cNvSpPr/>
          <p:nvPr/>
        </p:nvSpPr>
        <p:spPr>
          <a:xfrm>
            <a:off x="8245099" y="26645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0" name="Rectangle 39">
            <a:extLst>
              <a:ext uri="{FF2B5EF4-FFF2-40B4-BE49-F238E27FC236}">
                <a16:creationId xmlns="" xmlns:a16="http://schemas.microsoft.com/office/drawing/2014/main" id="{0A70C302-AEC7-C4AB-64ED-BC7BA72ADC32}"/>
              </a:ext>
            </a:extLst>
          </p:cNvPr>
          <p:cNvSpPr/>
          <p:nvPr/>
        </p:nvSpPr>
        <p:spPr>
          <a:xfrm>
            <a:off x="7497358" y="27222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 xmlns:a16="http://schemas.microsoft.com/office/drawing/2014/main" id="{10284058-567B-BF47-0608-CBD7D826F9DC}"/>
              </a:ext>
            </a:extLst>
          </p:cNvPr>
          <p:cNvSpPr/>
          <p:nvPr/>
        </p:nvSpPr>
        <p:spPr>
          <a:xfrm>
            <a:off x="8316100" y="27261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pic>
        <p:nvPicPr>
          <p:cNvPr id="42" name="Picture 41" descr="A colorful kite with a black background&#10;&#10;Description automatically generated">
            <a:extLst>
              <a:ext uri="{FF2B5EF4-FFF2-40B4-BE49-F238E27FC236}">
                <a16:creationId xmlns="" xmlns:a16="http://schemas.microsoft.com/office/drawing/2014/main" id="{89C2735F-E781-7C86-6A55-63864B8136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43" name="Group 11">
            <a:extLst>
              <a:ext uri="{FF2B5EF4-FFF2-40B4-BE49-F238E27FC236}">
                <a16:creationId xmlns="" xmlns:a16="http://schemas.microsoft.com/office/drawing/2014/main" id="{EF8EE6BD-7CFB-B1BD-0788-DC8699F9C35D}"/>
              </a:ext>
            </a:extLst>
          </p:cNvPr>
          <p:cNvGrpSpPr>
            <a:grpSpLocks/>
          </p:cNvGrpSpPr>
          <p:nvPr/>
        </p:nvGrpSpPr>
        <p:grpSpPr bwMode="auto">
          <a:xfrm>
            <a:off x="11008590" y="755406"/>
            <a:ext cx="625171" cy="612210"/>
            <a:chOff x="0" y="0"/>
            <a:chExt cx="666" cy="559"/>
          </a:xfrm>
        </p:grpSpPr>
        <p:sp>
          <p:nvSpPr>
            <p:cNvPr id="44" name="Freeform 12">
              <a:extLst>
                <a:ext uri="{FF2B5EF4-FFF2-40B4-BE49-F238E27FC236}">
                  <a16:creationId xmlns="" xmlns:a16="http://schemas.microsoft.com/office/drawing/2014/main" id="{A1C020A0-9F02-C796-9B06-127DD03DC7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5829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1031" grpId="0" animBg="1"/>
      <p:bldP spid="1033"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32971" y="1180193"/>
            <a:ext cx="9129486" cy="76500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01077" y="1339782"/>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Vạch rõ, định rõ.</a:t>
            </a:r>
            <a:endParaRPr lang="vi-VN" sz="4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17244" y="2152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8342790"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2610842" y="2810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4285129" y="28100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3454234" y="28099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7525478" y="28171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8404391"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2668789" y="28676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4355782" y="28716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3525235" y="28715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7589174" y="2878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6716429" y="28183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5923223"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6778030" y="28799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598691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4969646" y="418813"/>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12</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 xmlns:a16="http://schemas.microsoft.com/office/drawing/2014/main" id="{CA5874CB-EFC5-632B-77EB-DFFA193382E1}"/>
              </a:ext>
            </a:extLst>
          </p:cNvPr>
          <p:cNvSpPr/>
          <p:nvPr/>
        </p:nvSpPr>
        <p:spPr>
          <a:xfrm>
            <a:off x="5109708" y="28179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5180709" y="28795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A2E6845D-4D2E-C319-B1FE-76A7633E465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8191" y="1882105"/>
            <a:ext cx="1301009" cy="1031659"/>
          </a:xfrm>
          <a:prstGeom prst="rect">
            <a:avLst/>
          </a:prstGeom>
        </p:spPr>
      </p:pic>
      <p:sp>
        <p:nvSpPr>
          <p:cNvPr id="17" name="Oval 16">
            <a:extLst>
              <a:ext uri="{FF2B5EF4-FFF2-40B4-BE49-F238E27FC236}">
                <a16:creationId xmlns="" xmlns:a16="http://schemas.microsoft.com/office/drawing/2014/main" id="{52A4E2F1-C511-C753-82C3-BA11F53F4117}"/>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476F0ACC-3525-8B7E-26B6-E76DF3D04E53}"/>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EC21DC86-42B7-9C08-1641-7D7ECE7F89A2}"/>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F013221F-ACF2-FB4B-B9D8-F540CCFEBFB0}"/>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06B92563-7806-A9B3-A0D7-4E10EC53C97E}"/>
              </a:ext>
            </a:extLst>
          </p:cNvPr>
          <p:cNvSpPr/>
          <p:nvPr/>
        </p:nvSpPr>
        <p:spPr>
          <a:xfrm>
            <a:off x="10808711" y="22057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74A361B7-201F-C19C-3098-146AD5BF8CFC}"/>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DDDFD812-EC59-FF32-BED6-FB80A8423829}"/>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FB80B351-023B-DFFA-3568-1028068AD0D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5779D795-8CA0-906C-0E65-B4BF09237B87}"/>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8B61198A-0407-74B6-BF11-7AAD1B129EE1}"/>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DB7DC633-9150-79D1-6C50-46E064D0088F}"/>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F56791BA-DE7E-A391-C373-A211FF69131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4799A8C7-49EB-AF6F-541E-A1B75CBB5BEA}"/>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799A586F-905B-3B23-5653-DFE86102A4A3}"/>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60C01A67-8CAD-34E5-30D5-EC1F6450ADD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E64424F8-91AE-84DB-425E-607BCE253BEE}"/>
              </a:ext>
            </a:extLst>
          </p:cNvPr>
          <p:cNvSpPr/>
          <p:nvPr/>
        </p:nvSpPr>
        <p:spPr>
          <a:xfrm>
            <a:off x="10808711" y="22057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F1A2FB00-6C68-270D-4BE0-D71CE3A90310}"/>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6D475551-78B6-FDF3-1394-970F8A025157}"/>
              </a:ext>
            </a:extLst>
          </p:cNvPr>
          <p:cNvSpPr txBox="1"/>
          <p:nvPr/>
        </p:nvSpPr>
        <p:spPr>
          <a:xfrm>
            <a:off x="795128" y="3728594"/>
            <a:ext cx="10162890" cy="830997"/>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đất liền được </a:t>
            </a:r>
            <a:r>
              <a:rPr lang="en-GB" sz="2400">
                <a:solidFill>
                  <a:srgbClr val="FF0000"/>
                </a:solidFill>
                <a:latin typeface="Arial" panose="020B0604020202020204" pitchFamily="34" charset="0"/>
                <a:cs typeface="Arial" panose="020B0604020202020204" pitchFamily="34" charset="0"/>
              </a:rPr>
              <a:t>hoạch định </a:t>
            </a:r>
            <a:r>
              <a:rPr lang="en-GB" sz="2400">
                <a:latin typeface="Arial" panose="020B0604020202020204" pitchFamily="34" charset="0"/>
                <a:cs typeface="Arial" panose="020B0604020202020204" pitchFamily="34" charset="0"/>
              </a:rPr>
              <a:t>và đánh dấu trên thực địa bằng hệ thống mốc quốc giới.</a:t>
            </a:r>
            <a:r>
              <a:rPr lang="vi-VN" sz="2400"/>
              <a:t>”</a:t>
            </a:r>
            <a:endParaRPr lang="en-US" sz="2800" dirty="0">
              <a:cs typeface="Arial" panose="020B0604020202020204" pitchFamily="34" charset="0"/>
            </a:endParaRPr>
          </a:p>
        </p:txBody>
      </p:sp>
      <p:sp>
        <p:nvSpPr>
          <p:cNvPr id="6" name="Rectangle 5">
            <a:extLst>
              <a:ext uri="{FF2B5EF4-FFF2-40B4-BE49-F238E27FC236}">
                <a16:creationId xmlns="" xmlns:a16="http://schemas.microsoft.com/office/drawing/2014/main" id="{962E2575-B5E2-701B-E4FC-7894F3C52243}"/>
              </a:ext>
            </a:extLst>
          </p:cNvPr>
          <p:cNvSpPr/>
          <p:nvPr/>
        </p:nvSpPr>
        <p:spPr>
          <a:xfrm>
            <a:off x="1792464" y="28086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1" name="Rectangle 10">
            <a:extLst>
              <a:ext uri="{FF2B5EF4-FFF2-40B4-BE49-F238E27FC236}">
                <a16:creationId xmlns="" xmlns:a16="http://schemas.microsoft.com/office/drawing/2014/main" id="{70E5E078-8279-5E54-480E-116EAEB11F7C}"/>
              </a:ext>
            </a:extLst>
          </p:cNvPr>
          <p:cNvSpPr/>
          <p:nvPr/>
        </p:nvSpPr>
        <p:spPr>
          <a:xfrm>
            <a:off x="1850411" y="286625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3" name="Picture 12" descr="A colorful kite with a black background&#10;&#10;Description automatically generated">
            <a:extLst>
              <a:ext uri="{FF2B5EF4-FFF2-40B4-BE49-F238E27FC236}">
                <a16:creationId xmlns="" xmlns:a16="http://schemas.microsoft.com/office/drawing/2014/main" id="{0201BC04-B5D8-E6B5-C9D0-FBF1EEC5D9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 xmlns:a16="http://schemas.microsoft.com/office/drawing/2014/main" id="{C3571A50-895B-6133-54CA-CD1B0E4AAF23}"/>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 xmlns:a16="http://schemas.microsoft.com/office/drawing/2014/main" id="{5A11B6EB-534F-91AA-A709-24B49B51116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058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afterEffect">
                                  <p:stCondLst>
                                    <p:cond delay="0"/>
                                  </p:stCondLst>
                                  <p:childTnLst>
                                    <p:set>
                                      <p:cBhvr>
                                        <p:cTn id="4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3000"/>
                            </p:stCondLst>
                            <p:childTnLst>
                              <p:par>
                                <p:cTn id="51" presetID="1" presetClass="entr" presetSubtype="0" fill="hold" grpId="0" nodeType="afterEffect">
                                  <p:stCondLst>
                                    <p:cond delay="0"/>
                                  </p:stCondLst>
                                  <p:childTnLst>
                                    <p:set>
                                      <p:cBhvr>
                                        <p:cTn id="5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4000"/>
                            </p:stCondLst>
                            <p:childTnLst>
                              <p:par>
                                <p:cTn id="54" presetID="1" presetClass="entr" presetSubtype="0" fill="hold" grpId="0" nodeType="afterEffect">
                                  <p:stCondLst>
                                    <p:cond delay="0"/>
                                  </p:stCondLst>
                                  <p:childTnLst>
                                    <p:set>
                                      <p:cBhvr>
                                        <p:cTn id="5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7000"/>
                            </p:stCondLst>
                            <p:childTnLst>
                              <p:par>
                                <p:cTn id="63" presetID="1" presetClass="entr" presetSubtype="0" fill="hold" grpId="0" nodeType="afterEffect">
                                  <p:stCondLst>
                                    <p:cond delay="0"/>
                                  </p:stCondLst>
                                  <p:childTnLst>
                                    <p:set>
                                      <p:cBhvr>
                                        <p:cTn id="6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9000"/>
                            </p:stCondLst>
                            <p:childTnLst>
                              <p:par>
                                <p:cTn id="69" presetID="1" presetClass="entr" presetSubtype="0" fill="hold" grpId="0" nodeType="afterEffect">
                                  <p:stCondLst>
                                    <p:cond delay="0"/>
                                  </p:stCondLst>
                                  <p:childTnLst>
                                    <p:set>
                                      <p:cBhvr>
                                        <p:cTn id="7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0000"/>
                            </p:stCondLst>
                            <p:childTnLst>
                              <p:par>
                                <p:cTn id="72" presetID="1" presetClass="entr" presetSubtype="0" fill="hold" grpId="0" nodeType="afterEffect">
                                  <p:stCondLst>
                                    <p:cond delay="0"/>
                                  </p:stCondLst>
                                  <p:childTnLst>
                                    <p:set>
                                      <p:cBhvr>
                                        <p:cTn id="7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1000"/>
                            </p:stCondLst>
                            <p:childTnLst>
                              <p:par>
                                <p:cTn id="75" presetID="1" presetClass="entr" presetSubtype="0" fill="hold" grpId="0" nodeType="afterEffect">
                                  <p:stCondLst>
                                    <p:cond delay="0"/>
                                  </p:stCondLst>
                                  <p:childTnLst>
                                    <p:set>
                                      <p:cBhvr>
                                        <p:cTn id="7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2000"/>
                            </p:stCondLst>
                            <p:childTnLst>
                              <p:par>
                                <p:cTn id="78" presetID="1" presetClass="entr" presetSubtype="0" fill="hold" grpId="0" nodeType="afterEffect">
                                  <p:stCondLst>
                                    <p:cond delay="0"/>
                                  </p:stCondLst>
                                  <p:childTnLst>
                                    <p:set>
                                      <p:cBhvr>
                                        <p:cTn id="7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demgiay.wav"/>
                                        </p:tgtEl>
                                      </p:cMediaNode>
                                    </p:audio>
                                  </p:subTnLst>
                                </p:cTn>
                              </p:par>
                            </p:childTnLst>
                          </p:cTn>
                        </p:par>
                        <p:par>
                          <p:cTn id="83" fill="hold">
                            <p:stCondLst>
                              <p:cond delay="14000"/>
                            </p:stCondLst>
                            <p:childTnLst>
                              <p:par>
                                <p:cTn id="84" presetID="1" presetClass="entr" presetSubtype="0" fill="hold" grpId="0" nodeType="afterEffect">
                                  <p:stCondLst>
                                    <p:cond delay="0"/>
                                  </p:stCondLst>
                                  <p:childTnLst>
                                    <p:set>
                                      <p:cBhvr>
                                        <p:cTn id="8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5" grpId="0" animBg="1"/>
      <p:bldP spid="56" grpId="0" animBg="1"/>
      <p:bldP spid="58" grpId="0" animBg="1"/>
      <p:bldP spid="59" grpId="0" animBg="1"/>
      <p:bldP spid="60" grpId="0" animBg="1"/>
      <p:bldP spid="1031" grpId="0" animBg="1"/>
      <p:bldP spid="103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36146" y="1145268"/>
            <a:ext cx="9129486" cy="84870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04252" y="1362007"/>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Đ</a:t>
            </a:r>
            <a:r>
              <a:rPr lang="en-GB" sz="2400" b="1">
                <a:solidFill>
                  <a:srgbClr val="000000"/>
                </a:solidFill>
                <a:effectLst/>
                <a:latin typeface="Times New Roman" panose="02020603050405020304" pitchFamily="18" charset="0"/>
                <a:ea typeface="Calibri" panose="020F0502020204030204" pitchFamily="34" charset="0"/>
              </a:rPr>
              <a:t>ường phân giới giữa hai bên</a:t>
            </a:r>
            <a:r>
              <a:rPr lang="vi-VN" sz="2400" b="1">
                <a:solidFill>
                  <a:srgbClr val="000000"/>
                </a:solidFill>
                <a:effectLst/>
                <a:latin typeface="Times New Roman" panose="02020603050405020304" pitchFamily="18" charset="0"/>
                <a:ea typeface="Calibri" panose="020F0502020204030204" pitchFamily="34" charset="0"/>
              </a:rPr>
              <a:t>.</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20419" y="21235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0" name="Rectangle 49">
            <a:extLst>
              <a:ext uri="{FF2B5EF4-FFF2-40B4-BE49-F238E27FC236}">
                <a16:creationId xmlns="" xmlns:a16="http://schemas.microsoft.com/office/drawing/2014/main" id="{938D76D6-BC0D-E1BA-D34A-99F9DFC23BB6}"/>
              </a:ext>
            </a:extLst>
          </p:cNvPr>
          <p:cNvSpPr/>
          <p:nvPr/>
        </p:nvSpPr>
        <p:spPr>
          <a:xfrm>
            <a:off x="3894369" y="27526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555073" y="275269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4737761" y="27526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2251256" y="27557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3952316" y="2810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625726" y="281429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4808762" y="28142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2314952" y="28173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7986373" y="276099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7193167" y="2760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8047974" y="2822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7256863" y="28222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4972821" y="383888"/>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13</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 xmlns:a16="http://schemas.microsoft.com/office/drawing/2014/main" id="{CA5874CB-EFC5-632B-77EB-DFFA193382E1}"/>
              </a:ext>
            </a:extLst>
          </p:cNvPr>
          <p:cNvSpPr/>
          <p:nvPr/>
        </p:nvSpPr>
        <p:spPr>
          <a:xfrm>
            <a:off x="6379652" y="2760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6450653" y="28222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1" name="Picture 10" descr="A blue and white alarm clock with bells&#10;&#10;Description automatically generated">
            <a:extLst>
              <a:ext uri="{FF2B5EF4-FFF2-40B4-BE49-F238E27FC236}">
                <a16:creationId xmlns="" xmlns:a16="http://schemas.microsoft.com/office/drawing/2014/main" id="{A4F87635-E499-31E1-9FC4-AE7B9A455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8191" y="1805905"/>
            <a:ext cx="1301009" cy="1031659"/>
          </a:xfrm>
          <a:prstGeom prst="rect">
            <a:avLst/>
          </a:prstGeom>
        </p:spPr>
      </p:pic>
      <p:sp>
        <p:nvSpPr>
          <p:cNvPr id="13" name="Oval 12">
            <a:extLst>
              <a:ext uri="{FF2B5EF4-FFF2-40B4-BE49-F238E27FC236}">
                <a16:creationId xmlns="" xmlns:a16="http://schemas.microsoft.com/office/drawing/2014/main" id="{98B2F792-BE61-A68C-14BD-E050B907CE5D}"/>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6" name="Oval 15">
            <a:extLst>
              <a:ext uri="{FF2B5EF4-FFF2-40B4-BE49-F238E27FC236}">
                <a16:creationId xmlns="" xmlns:a16="http://schemas.microsoft.com/office/drawing/2014/main" id="{4AC67CEF-9E6E-4B67-6980-987FAABAB7F2}"/>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7" name="Oval 16">
            <a:extLst>
              <a:ext uri="{FF2B5EF4-FFF2-40B4-BE49-F238E27FC236}">
                <a16:creationId xmlns="" xmlns:a16="http://schemas.microsoft.com/office/drawing/2014/main" id="{66412B5E-6E98-5470-FE1F-5F3CBF5730C1}"/>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8" name="Oval 17">
            <a:extLst>
              <a:ext uri="{FF2B5EF4-FFF2-40B4-BE49-F238E27FC236}">
                <a16:creationId xmlns="" xmlns:a16="http://schemas.microsoft.com/office/drawing/2014/main" id="{69746AAF-A27F-AA54-0F70-B1FD6E5F768F}"/>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9" name="Oval 18">
            <a:extLst>
              <a:ext uri="{FF2B5EF4-FFF2-40B4-BE49-F238E27FC236}">
                <a16:creationId xmlns="" xmlns:a16="http://schemas.microsoft.com/office/drawing/2014/main" id="{AE3C2947-6D68-43AD-29CC-01C6E8D716B9}"/>
              </a:ext>
            </a:extLst>
          </p:cNvPr>
          <p:cNvSpPr/>
          <p:nvPr/>
        </p:nvSpPr>
        <p:spPr>
          <a:xfrm>
            <a:off x="10808711" y="2129521"/>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0" name="Oval 19">
            <a:extLst>
              <a:ext uri="{FF2B5EF4-FFF2-40B4-BE49-F238E27FC236}">
                <a16:creationId xmlns="" xmlns:a16="http://schemas.microsoft.com/office/drawing/2014/main" id="{418829AC-1B78-1A7E-B21E-5F52BB497C2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1" name="Oval 20">
            <a:extLst>
              <a:ext uri="{FF2B5EF4-FFF2-40B4-BE49-F238E27FC236}">
                <a16:creationId xmlns="" xmlns:a16="http://schemas.microsoft.com/office/drawing/2014/main" id="{BD30356B-8CC2-24A8-34D9-189F5E2B6863}"/>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2" name="Oval 21">
            <a:extLst>
              <a:ext uri="{FF2B5EF4-FFF2-40B4-BE49-F238E27FC236}">
                <a16:creationId xmlns="" xmlns:a16="http://schemas.microsoft.com/office/drawing/2014/main" id="{0836701C-785B-C511-2A8A-8A1A77E0528B}"/>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3" name="Oval 22">
            <a:extLst>
              <a:ext uri="{FF2B5EF4-FFF2-40B4-BE49-F238E27FC236}">
                <a16:creationId xmlns="" xmlns:a16="http://schemas.microsoft.com/office/drawing/2014/main" id="{9D5F9029-B236-F943-2F00-9FAB5BB4177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4" name="Oval 23">
            <a:extLst>
              <a:ext uri="{FF2B5EF4-FFF2-40B4-BE49-F238E27FC236}">
                <a16:creationId xmlns="" xmlns:a16="http://schemas.microsoft.com/office/drawing/2014/main" id="{7C5B9234-1764-4C6E-9A5D-9ECE93A9E16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5" name="Oval 24">
            <a:extLst>
              <a:ext uri="{FF2B5EF4-FFF2-40B4-BE49-F238E27FC236}">
                <a16:creationId xmlns="" xmlns:a16="http://schemas.microsoft.com/office/drawing/2014/main" id="{952114CC-BB84-146D-6D40-42D87E6F3EDC}"/>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6" name="Oval 25">
            <a:extLst>
              <a:ext uri="{FF2B5EF4-FFF2-40B4-BE49-F238E27FC236}">
                <a16:creationId xmlns="" xmlns:a16="http://schemas.microsoft.com/office/drawing/2014/main" id="{9ECCE7EA-721B-B00E-5261-08530C68BF57}"/>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7" name="Oval 26">
            <a:extLst>
              <a:ext uri="{FF2B5EF4-FFF2-40B4-BE49-F238E27FC236}">
                <a16:creationId xmlns="" xmlns:a16="http://schemas.microsoft.com/office/drawing/2014/main" id="{E08E6AC3-A2AF-5B97-157A-AE3FC5E1106E}"/>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28" name="Oval 27">
            <a:extLst>
              <a:ext uri="{FF2B5EF4-FFF2-40B4-BE49-F238E27FC236}">
                <a16:creationId xmlns="" xmlns:a16="http://schemas.microsoft.com/office/drawing/2014/main" id="{5C2C8811-37E7-3532-5387-952F471C85E0}"/>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29" name="Oval 28">
            <a:extLst>
              <a:ext uri="{FF2B5EF4-FFF2-40B4-BE49-F238E27FC236}">
                <a16:creationId xmlns="" xmlns:a16="http://schemas.microsoft.com/office/drawing/2014/main" id="{1FE6EB3A-9806-BB79-C25A-92A9D471A6ED}"/>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0" name="Oval 29">
            <a:extLst>
              <a:ext uri="{FF2B5EF4-FFF2-40B4-BE49-F238E27FC236}">
                <a16:creationId xmlns="" xmlns:a16="http://schemas.microsoft.com/office/drawing/2014/main" id="{A2388D02-786C-2718-4AA5-8FC569CD4766}"/>
              </a:ext>
            </a:extLst>
          </p:cNvPr>
          <p:cNvSpPr/>
          <p:nvPr/>
        </p:nvSpPr>
        <p:spPr>
          <a:xfrm>
            <a:off x="10808711" y="2129521"/>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1" name="Arrow: Left 30">
            <a:hlinkClick r:id="rId11" action="ppaction://hlinksldjump"/>
            <a:extLst>
              <a:ext uri="{FF2B5EF4-FFF2-40B4-BE49-F238E27FC236}">
                <a16:creationId xmlns="" xmlns:a16="http://schemas.microsoft.com/office/drawing/2014/main" id="{880CCAC4-15B8-71B2-2456-9891B36D626D}"/>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2" name="TextBox 31">
            <a:extLst>
              <a:ext uri="{FF2B5EF4-FFF2-40B4-BE49-F238E27FC236}">
                <a16:creationId xmlns="" xmlns:a16="http://schemas.microsoft.com/office/drawing/2014/main" id="{10EAAD47-6A39-8499-4C8D-A51AD60AEC0E}"/>
              </a:ext>
            </a:extLst>
          </p:cNvPr>
          <p:cNvSpPr txBox="1"/>
          <p:nvPr/>
        </p:nvSpPr>
        <p:spPr>
          <a:xfrm>
            <a:off x="836219" y="3599322"/>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hải đồ là </a:t>
            </a:r>
            <a:r>
              <a:rPr lang="en-GB" sz="2400">
                <a:solidFill>
                  <a:srgbClr val="FF0000"/>
                </a:solidFill>
                <a:latin typeface="Arial" panose="020B0604020202020204" pitchFamily="34" charset="0"/>
                <a:cs typeface="Arial" panose="020B0604020202020204" pitchFamily="34" charset="0"/>
              </a:rPr>
              <a:t>ranh giới </a:t>
            </a:r>
            <a:r>
              <a:rPr lang="en-GB" sz="2400">
                <a:latin typeface="Arial" panose="020B0604020202020204" pitchFamily="34" charset="0"/>
                <a:cs typeface="Arial" panose="020B0604020202020204" pitchFamily="34" charset="0"/>
              </a:rPr>
              <a:t>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r>
              <a:rPr lang="vi-VN" sz="2400"/>
              <a:t>”</a:t>
            </a:r>
            <a:endParaRPr lang="en-US" sz="2800" dirty="0">
              <a:cs typeface="Arial" panose="020B0604020202020204" pitchFamily="34" charset="0"/>
            </a:endParaRPr>
          </a:p>
        </p:txBody>
      </p:sp>
      <p:sp>
        <p:nvSpPr>
          <p:cNvPr id="33" name="Rectangle 32">
            <a:extLst>
              <a:ext uri="{FF2B5EF4-FFF2-40B4-BE49-F238E27FC236}">
                <a16:creationId xmlns="" xmlns:a16="http://schemas.microsoft.com/office/drawing/2014/main" id="{C802BCB7-3194-67CD-9914-C2D9AEF41C63}"/>
              </a:ext>
            </a:extLst>
          </p:cNvPr>
          <p:cNvSpPr/>
          <p:nvPr/>
        </p:nvSpPr>
        <p:spPr>
          <a:xfrm>
            <a:off x="3077950" y="27526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4" name="Rectangle 33">
            <a:extLst>
              <a:ext uri="{FF2B5EF4-FFF2-40B4-BE49-F238E27FC236}">
                <a16:creationId xmlns="" xmlns:a16="http://schemas.microsoft.com/office/drawing/2014/main" id="{260B3251-C41B-F537-9BBB-CA9343B304F6}"/>
              </a:ext>
            </a:extLst>
          </p:cNvPr>
          <p:cNvSpPr/>
          <p:nvPr/>
        </p:nvSpPr>
        <p:spPr>
          <a:xfrm>
            <a:off x="3135897" y="28102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C2A9AC83-1E04-BCF6-7D7A-3F5D85388F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5" name="Group 11">
            <a:extLst>
              <a:ext uri="{FF2B5EF4-FFF2-40B4-BE49-F238E27FC236}">
                <a16:creationId xmlns="" xmlns:a16="http://schemas.microsoft.com/office/drawing/2014/main" id="{33AFA06A-EE44-3ED1-ECAF-88E888EC8564}"/>
              </a:ext>
            </a:extLst>
          </p:cNvPr>
          <p:cNvGrpSpPr>
            <a:grpSpLocks/>
          </p:cNvGrpSpPr>
          <p:nvPr/>
        </p:nvGrpSpPr>
        <p:grpSpPr bwMode="auto">
          <a:xfrm>
            <a:off x="11008590" y="755406"/>
            <a:ext cx="625171" cy="612210"/>
            <a:chOff x="0" y="0"/>
            <a:chExt cx="666" cy="559"/>
          </a:xfrm>
        </p:grpSpPr>
        <p:sp>
          <p:nvSpPr>
            <p:cNvPr id="36" name="Freeform 12">
              <a:extLst>
                <a:ext uri="{FF2B5EF4-FFF2-40B4-BE49-F238E27FC236}">
                  <a16:creationId xmlns="" xmlns:a16="http://schemas.microsoft.com/office/drawing/2014/main" id="{F8C95DD1-F319-D166-329B-41E03EA73CB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7963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5" fill="hold" display="0">
                  <p:stCondLst>
                    <p:cond delay="indefinite"/>
                  </p:stCondLst>
                  <p:endCondLst>
                    <p:cond evt="onStopAudio" delay="0">
                      <p:tgtEl>
                        <p:sldTgt/>
                      </p:tgtEl>
                    </p:cond>
                  </p:endCondLst>
                </p:cTn>
                <p:tgtEl>
                  <p:spTgt spid="15"/>
                </p:tgtEl>
              </p:cMediaNode>
            </p:audio>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afterEffect">
                                  <p:stCondLst>
                                    <p:cond delay="0"/>
                                  </p:stCondLst>
                                  <p:childTnLst>
                                    <p:set>
                                      <p:cBhvr>
                                        <p:cTn id="40"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4000"/>
                            </p:stCondLst>
                            <p:childTnLst>
                              <p:par>
                                <p:cTn id="51" presetID="1" presetClass="entr" presetSubtype="0" fill="hold" grpId="0" nodeType="afterEffect">
                                  <p:stCondLst>
                                    <p:cond delay="0"/>
                                  </p:stCondLst>
                                  <p:childTnLst>
                                    <p:set>
                                      <p:cBhvr>
                                        <p:cTn id="52"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5000"/>
                            </p:stCondLst>
                            <p:childTnLst>
                              <p:par>
                                <p:cTn id="54" presetID="1" presetClass="entr" presetSubtype="0" fill="hold" grpId="0" nodeType="afterEffect">
                                  <p:stCondLst>
                                    <p:cond delay="0"/>
                                  </p:stCondLst>
                                  <p:childTnLst>
                                    <p:set>
                                      <p:cBhvr>
                                        <p:cTn id="55"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6000"/>
                            </p:stCondLst>
                            <p:childTnLst>
                              <p:par>
                                <p:cTn id="57" presetID="1" presetClass="entr" presetSubtype="0" fill="hold" grpId="0" nodeType="afterEffect">
                                  <p:stCondLst>
                                    <p:cond delay="0"/>
                                  </p:stCondLst>
                                  <p:childTnLst>
                                    <p:set>
                                      <p:cBhvr>
                                        <p:cTn id="58"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7000"/>
                            </p:stCondLst>
                            <p:childTnLst>
                              <p:par>
                                <p:cTn id="60" presetID="1" presetClass="entr" presetSubtype="0" fill="hold" grpId="0" nodeType="afterEffect">
                                  <p:stCondLst>
                                    <p:cond delay="0"/>
                                  </p:stCondLst>
                                  <p:childTnLst>
                                    <p:set>
                                      <p:cBhvr>
                                        <p:cTn id="61"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9000"/>
                            </p:stCondLst>
                            <p:childTnLst>
                              <p:par>
                                <p:cTn id="66" presetID="1" presetClass="entr" presetSubtype="0" fill="hold" grpId="0" nodeType="afterEffect">
                                  <p:stCondLst>
                                    <p:cond delay="0"/>
                                  </p:stCondLst>
                                  <p:childTnLst>
                                    <p:set>
                                      <p:cBhvr>
                                        <p:cTn id="67"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0000"/>
                            </p:stCondLst>
                            <p:childTnLst>
                              <p:par>
                                <p:cTn id="69" presetID="1" presetClass="entr" presetSubtype="0" fill="hold" grpId="0" nodeType="afterEffect">
                                  <p:stCondLst>
                                    <p:cond delay="0"/>
                                  </p:stCondLst>
                                  <p:childTnLst>
                                    <p:set>
                                      <p:cBhvr>
                                        <p:cTn id="70"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1000"/>
                            </p:stCondLst>
                            <p:childTnLst>
                              <p:par>
                                <p:cTn id="72" presetID="1" presetClass="entr" presetSubtype="0" fill="hold" grpId="0" nodeType="afterEffect">
                                  <p:stCondLst>
                                    <p:cond delay="0"/>
                                  </p:stCondLst>
                                  <p:childTnLst>
                                    <p:set>
                                      <p:cBhvr>
                                        <p:cTn id="73"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2000"/>
                            </p:stCondLst>
                            <p:childTnLst>
                              <p:par>
                                <p:cTn id="75" presetID="1" presetClass="entr" presetSubtype="0" fill="hold" grpId="0" nodeType="afterEffect">
                                  <p:stCondLst>
                                    <p:cond delay="0"/>
                                  </p:stCondLst>
                                  <p:childTnLst>
                                    <p:set>
                                      <p:cBhvr>
                                        <p:cTn id="76"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demgiay.wav"/>
                                        </p:tgtEl>
                                      </p:cMediaNode>
                                    </p:audio>
                                  </p:subTnLst>
                                </p:cTn>
                              </p:par>
                            </p:childTnLst>
                          </p:cTn>
                        </p:par>
                        <p:par>
                          <p:cTn id="77" fill="hold">
                            <p:stCondLst>
                              <p:cond delay="13000"/>
                            </p:stCondLst>
                            <p:childTnLst>
                              <p:par>
                                <p:cTn id="78" presetID="1" presetClass="entr" presetSubtype="0" fill="hold" grpId="0" nodeType="afterEffect">
                                  <p:stCondLst>
                                    <p:cond delay="0"/>
                                  </p:stCondLst>
                                  <p:childTnLst>
                                    <p:set>
                                      <p:cBhvr>
                                        <p:cTn id="79"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demgiay.wav"/>
                                        </p:tgtEl>
                                      </p:cMediaNode>
                                    </p:audio>
                                  </p:subTnLst>
                                </p:cTn>
                              </p:par>
                            </p:childTnLst>
                          </p:cTn>
                        </p:par>
                        <p:par>
                          <p:cTn id="80" fill="hold">
                            <p:stCondLst>
                              <p:cond delay="14000"/>
                            </p:stCondLst>
                            <p:childTnLst>
                              <p:par>
                                <p:cTn id="81" presetID="1" presetClass="entr" presetSubtype="0" fill="hold" grpId="0" nodeType="afterEffect">
                                  <p:stCondLst>
                                    <p:cond delay="0"/>
                                  </p:stCondLst>
                                  <p:childTnLst>
                                    <p:set>
                                      <p:cBhvr>
                                        <p:cTn id="82"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3"/>
                  </p:tgtEl>
                </p:cond>
              </p:nextCondLst>
            </p:seq>
          </p:childTnLst>
        </p:cTn>
      </p:par>
    </p:tnLst>
    <p:bldLst>
      <p:bldP spid="56" grpId="0" animBg="1"/>
      <p:bldP spid="58" grpId="0" animBg="1"/>
      <p:bldP spid="59" grpId="0" animBg="1"/>
      <p:bldP spid="60" grpId="0" animBg="1"/>
      <p:bldP spid="1031" grpId="0" animBg="1"/>
      <p:bldP spid="103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717096" y="964293"/>
            <a:ext cx="9129486" cy="74090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685202" y="1129003"/>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B</a:t>
            </a:r>
            <a:r>
              <a:rPr lang="en-GB" sz="2400" b="1">
                <a:solidFill>
                  <a:srgbClr val="000000"/>
                </a:solidFill>
                <a:effectLst/>
                <a:latin typeface="Times New Roman" panose="02020603050405020304" pitchFamily="18" charset="0"/>
                <a:ea typeface="Calibri" panose="020F0502020204030204" pitchFamily="34" charset="0"/>
              </a:rPr>
              <a:t>ản đồ dùng cho tàu thuyền đi biển.</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601369" y="186826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607173" y="252838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017925" y="252643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668774" y="25899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088578" y="25880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8" name="Rectangle 1027">
            <a:extLst>
              <a:ext uri="{FF2B5EF4-FFF2-40B4-BE49-F238E27FC236}">
                <a16:creationId xmlns="" xmlns:a16="http://schemas.microsoft.com/office/drawing/2014/main" id="{0FD93FDE-B660-4608-0E37-674140509675}"/>
              </a:ext>
            </a:extLst>
          </p:cNvPr>
          <p:cNvSpPr/>
          <p:nvPr/>
        </p:nvSpPr>
        <p:spPr>
          <a:xfrm>
            <a:off x="5812549" y="252731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4210590" y="25252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 xmlns:a16="http://schemas.microsoft.com/office/drawing/2014/main" id="{67E6A6EC-7A6F-B1C6-7DBF-FBAFBA6EBCF0}"/>
              </a:ext>
            </a:extLst>
          </p:cNvPr>
          <p:cNvSpPr/>
          <p:nvPr/>
        </p:nvSpPr>
        <p:spPr>
          <a:xfrm>
            <a:off x="5874150" y="2588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4274286" y="2586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4924743" y="217427"/>
            <a:ext cx="931908"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14</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2" name="Rectangle 11">
            <a:extLst>
              <a:ext uri="{FF2B5EF4-FFF2-40B4-BE49-F238E27FC236}">
                <a16:creationId xmlns="" xmlns:a16="http://schemas.microsoft.com/office/drawing/2014/main" id="{CA5874CB-EFC5-632B-77EB-DFFA193382E1}"/>
              </a:ext>
            </a:extLst>
          </p:cNvPr>
          <p:cNvSpPr/>
          <p:nvPr/>
        </p:nvSpPr>
        <p:spPr>
          <a:xfrm>
            <a:off x="3397075" y="25252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3468076" y="25868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20" name="Picture 19" descr="A blue and white alarm clock with bells&#10;&#10;Description automatically generated">
            <a:extLst>
              <a:ext uri="{FF2B5EF4-FFF2-40B4-BE49-F238E27FC236}">
                <a16:creationId xmlns="" xmlns:a16="http://schemas.microsoft.com/office/drawing/2014/main" id="{D91885CC-2453-8A6C-E8A2-DBA278F820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48109" y="1869761"/>
            <a:ext cx="1301009" cy="1031659"/>
          </a:xfrm>
          <a:prstGeom prst="rect">
            <a:avLst/>
          </a:prstGeom>
        </p:spPr>
      </p:pic>
      <p:sp>
        <p:nvSpPr>
          <p:cNvPr id="21" name="Oval 20">
            <a:extLst>
              <a:ext uri="{FF2B5EF4-FFF2-40B4-BE49-F238E27FC236}">
                <a16:creationId xmlns="" xmlns:a16="http://schemas.microsoft.com/office/drawing/2014/main" id="{265B7D93-2515-FF5C-EF53-9F33F1046DA7}"/>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2" name="Oval 21">
            <a:extLst>
              <a:ext uri="{FF2B5EF4-FFF2-40B4-BE49-F238E27FC236}">
                <a16:creationId xmlns="" xmlns:a16="http://schemas.microsoft.com/office/drawing/2014/main" id="{21C0E1D3-CC9F-823B-64F3-2158C2E3BDC2}"/>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3" name="Oval 22">
            <a:extLst>
              <a:ext uri="{FF2B5EF4-FFF2-40B4-BE49-F238E27FC236}">
                <a16:creationId xmlns="" xmlns:a16="http://schemas.microsoft.com/office/drawing/2014/main" id="{C2A84258-23C8-4F80-6821-DE973B468FC3}"/>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4" name="Oval 23">
            <a:extLst>
              <a:ext uri="{FF2B5EF4-FFF2-40B4-BE49-F238E27FC236}">
                <a16:creationId xmlns="" xmlns:a16="http://schemas.microsoft.com/office/drawing/2014/main" id="{EDAFDB75-FF69-C7BD-EC34-A2ED5683AD6E}"/>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5" name="Oval 24">
            <a:extLst>
              <a:ext uri="{FF2B5EF4-FFF2-40B4-BE49-F238E27FC236}">
                <a16:creationId xmlns="" xmlns:a16="http://schemas.microsoft.com/office/drawing/2014/main" id="{47F76849-8136-54EA-25B4-A9C2D1B17D50}"/>
              </a:ext>
            </a:extLst>
          </p:cNvPr>
          <p:cNvSpPr/>
          <p:nvPr/>
        </p:nvSpPr>
        <p:spPr>
          <a:xfrm>
            <a:off x="10798629" y="2193377"/>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6" name="Oval 25">
            <a:extLst>
              <a:ext uri="{FF2B5EF4-FFF2-40B4-BE49-F238E27FC236}">
                <a16:creationId xmlns="" xmlns:a16="http://schemas.microsoft.com/office/drawing/2014/main" id="{6394ADA0-45EE-57EA-586A-844FC6AEEF6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7" name="Oval 26">
            <a:extLst>
              <a:ext uri="{FF2B5EF4-FFF2-40B4-BE49-F238E27FC236}">
                <a16:creationId xmlns="" xmlns:a16="http://schemas.microsoft.com/office/drawing/2014/main" id="{4EFD0D2E-AB7E-D244-5740-6E294E5512C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8" name="Oval 27">
            <a:extLst>
              <a:ext uri="{FF2B5EF4-FFF2-40B4-BE49-F238E27FC236}">
                <a16:creationId xmlns="" xmlns:a16="http://schemas.microsoft.com/office/drawing/2014/main" id="{DDD108A1-8C2E-DA2A-5BFF-81D91707A31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9" name="Oval 28">
            <a:extLst>
              <a:ext uri="{FF2B5EF4-FFF2-40B4-BE49-F238E27FC236}">
                <a16:creationId xmlns="" xmlns:a16="http://schemas.microsoft.com/office/drawing/2014/main" id="{50DC2EBB-F505-338F-5A1A-723AA0C408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30" name="Oval 29">
            <a:extLst>
              <a:ext uri="{FF2B5EF4-FFF2-40B4-BE49-F238E27FC236}">
                <a16:creationId xmlns="" xmlns:a16="http://schemas.microsoft.com/office/drawing/2014/main" id="{17FE7488-CD89-9A91-209E-EAEA6A9DE6E4}"/>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31" name="Oval 30">
            <a:extLst>
              <a:ext uri="{FF2B5EF4-FFF2-40B4-BE49-F238E27FC236}">
                <a16:creationId xmlns="" xmlns:a16="http://schemas.microsoft.com/office/drawing/2014/main" id="{ED5EC6FF-7F6E-0EE1-D320-263ED95A3D73}"/>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32" name="Oval 31">
            <a:extLst>
              <a:ext uri="{FF2B5EF4-FFF2-40B4-BE49-F238E27FC236}">
                <a16:creationId xmlns="" xmlns:a16="http://schemas.microsoft.com/office/drawing/2014/main" id="{B015BE09-7976-6FA8-6A0A-49BF7503AE66}"/>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33" name="Oval 32">
            <a:extLst>
              <a:ext uri="{FF2B5EF4-FFF2-40B4-BE49-F238E27FC236}">
                <a16:creationId xmlns="" xmlns:a16="http://schemas.microsoft.com/office/drawing/2014/main" id="{C9847F91-36AA-4376-E41B-5495370EA6D7}"/>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4" name="Oval 33">
            <a:extLst>
              <a:ext uri="{FF2B5EF4-FFF2-40B4-BE49-F238E27FC236}">
                <a16:creationId xmlns="" xmlns:a16="http://schemas.microsoft.com/office/drawing/2014/main" id="{EFB60030-87C1-C3DE-431E-CCD4CA3E7AEC}"/>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5" name="Oval 34">
            <a:extLst>
              <a:ext uri="{FF2B5EF4-FFF2-40B4-BE49-F238E27FC236}">
                <a16:creationId xmlns="" xmlns:a16="http://schemas.microsoft.com/office/drawing/2014/main" id="{9C72DF49-4E15-97DC-4B9C-5E7D201E21F9}"/>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6" name="Oval 35">
            <a:extLst>
              <a:ext uri="{FF2B5EF4-FFF2-40B4-BE49-F238E27FC236}">
                <a16:creationId xmlns="" xmlns:a16="http://schemas.microsoft.com/office/drawing/2014/main" id="{CD659A66-05AE-6AE7-79E5-F28432CFD7EE}"/>
              </a:ext>
            </a:extLst>
          </p:cNvPr>
          <p:cNvSpPr/>
          <p:nvPr/>
        </p:nvSpPr>
        <p:spPr>
          <a:xfrm>
            <a:off x="10798629" y="2193377"/>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7" name="Arrow: Left 36">
            <a:hlinkClick r:id="rId11" action="ppaction://hlinksldjump"/>
            <a:extLst>
              <a:ext uri="{FF2B5EF4-FFF2-40B4-BE49-F238E27FC236}">
                <a16:creationId xmlns="" xmlns:a16="http://schemas.microsoft.com/office/drawing/2014/main" id="{36B583E2-1F3C-1150-0943-F16AA8322FE3}"/>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8" name="TextBox 37">
            <a:extLst>
              <a:ext uri="{FF2B5EF4-FFF2-40B4-BE49-F238E27FC236}">
                <a16:creationId xmlns="" xmlns:a16="http://schemas.microsoft.com/office/drawing/2014/main" id="{382B738B-3720-D025-F630-B01F1B0457B1}"/>
              </a:ext>
            </a:extLst>
          </p:cNvPr>
          <p:cNvSpPr txBox="1"/>
          <p:nvPr/>
        </p:nvSpPr>
        <p:spPr>
          <a:xfrm>
            <a:off x="809984" y="3425178"/>
            <a:ext cx="10162890" cy="2308324"/>
          </a:xfrm>
          <a:prstGeom prst="rect">
            <a:avLst/>
          </a:prstGeom>
          <a:noFill/>
          <a:ln>
            <a:solidFill>
              <a:srgbClr val="00B050"/>
            </a:solidFill>
          </a:ln>
        </p:spPr>
        <p:txBody>
          <a:bodyPr wrap="square">
            <a:spAutoFit/>
          </a:bodyPr>
          <a:lstStyle/>
          <a:p>
            <a:pPr algn="just"/>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a:t>
            </a:r>
            <a:r>
              <a:rPr lang="en-GB" sz="2400">
                <a:latin typeface="Arial" panose="020B0604020202020204" pitchFamily="34" charset="0"/>
                <a:cs typeface="Arial" panose="020B0604020202020204" pitchFamily="34" charset="0"/>
              </a:rPr>
              <a:t>Biên giới quốc gia trên biển được hoạch định và đánh dấu bằng các toạ độ trên </a:t>
            </a:r>
            <a:r>
              <a:rPr lang="en-GB" sz="2400">
                <a:solidFill>
                  <a:srgbClr val="FF0000"/>
                </a:solidFill>
                <a:latin typeface="Arial" panose="020B0604020202020204" pitchFamily="34" charset="0"/>
                <a:cs typeface="Arial" panose="020B0604020202020204" pitchFamily="34" charset="0"/>
              </a:rPr>
              <a:t>hải đồ </a:t>
            </a:r>
            <a:r>
              <a:rPr lang="en-GB" sz="2400">
                <a:latin typeface="Arial" panose="020B0604020202020204" pitchFamily="34" charset="0"/>
                <a:cs typeface="Arial" panose="020B0604020202020204" pitchFamily="34" charset="0"/>
              </a:rPr>
              <a:t>là ranh giới 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r>
              <a:rPr lang="vi-VN" sz="2400"/>
              <a:t>”</a:t>
            </a:r>
            <a:endParaRPr lang="en-US" sz="2800" dirty="0">
              <a:cs typeface="Arial" panose="020B0604020202020204" pitchFamily="34"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87B37935-7581-8261-0FF0-089176AAB8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11" name="Group 11">
            <a:extLst>
              <a:ext uri="{FF2B5EF4-FFF2-40B4-BE49-F238E27FC236}">
                <a16:creationId xmlns="" xmlns:a16="http://schemas.microsoft.com/office/drawing/2014/main" id="{7E8DD885-64E8-22CB-75B1-34E5415C5888}"/>
              </a:ext>
            </a:extLst>
          </p:cNvPr>
          <p:cNvGrpSpPr>
            <a:grpSpLocks/>
          </p:cNvGrpSpPr>
          <p:nvPr/>
        </p:nvGrpSpPr>
        <p:grpSpPr bwMode="auto">
          <a:xfrm>
            <a:off x="11008590" y="755406"/>
            <a:ext cx="625171" cy="612210"/>
            <a:chOff x="0" y="0"/>
            <a:chExt cx="666" cy="559"/>
          </a:xfrm>
        </p:grpSpPr>
        <p:sp>
          <p:nvSpPr>
            <p:cNvPr id="13" name="Freeform 12">
              <a:extLst>
                <a:ext uri="{FF2B5EF4-FFF2-40B4-BE49-F238E27FC236}">
                  <a16:creationId xmlns="" xmlns:a16="http://schemas.microsoft.com/office/drawing/2014/main" id="{243191F5-94DE-68DB-63E8-E43BF5B243A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250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6" fill="hold" display="0">
                  <p:stCondLst>
                    <p:cond delay="indefinite"/>
                  </p:stCondLst>
                  <p:endCondLst>
                    <p:cond evt="onStopAudio" delay="0">
                      <p:tgtEl>
                        <p:sldTgt/>
                      </p:tgtEl>
                    </p:cond>
                  </p:endCondLst>
                </p:cTn>
                <p:tgtEl>
                  <p:spTgt spid="15"/>
                </p:tgtEl>
              </p:cMediaNode>
            </p:audio>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70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80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90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100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10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20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3000"/>
                            </p:stCondLst>
                            <p:childTnLst>
                              <p:par>
                                <p:cTn id="69" presetID="1" presetClass="entr" presetSubtype="0" fill="hold" grpId="0" nodeType="afterEffect">
                                  <p:stCondLst>
                                    <p:cond delay="0"/>
                                  </p:stCondLst>
                                  <p:childTnLst>
                                    <p:set>
                                      <p:cBhvr>
                                        <p:cTn id="7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4000"/>
                            </p:stCondLst>
                            <p:childTnLst>
                              <p:par>
                                <p:cTn id="72" presetID="1" presetClass="entr" presetSubtype="0" fill="hold" grpId="0" nodeType="afterEffect">
                                  <p:stCondLst>
                                    <p:cond delay="0"/>
                                  </p:stCondLst>
                                  <p:childTnLst>
                                    <p:set>
                                      <p:cBhvr>
                                        <p:cTn id="7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1"/>
                  </p:tgtEl>
                </p:cond>
              </p:nextCondLst>
            </p:seq>
          </p:childTnLst>
        </p:cTn>
      </p:par>
    </p:tnLst>
    <p:bldLst>
      <p:bldP spid="55" grpId="0" animBg="1"/>
      <p:bldP spid="58" grpId="0" animBg="1"/>
      <p:bldP spid="1031" grpId="0" animBg="1"/>
      <p:bldP spid="1033" grpId="0" animBg="1"/>
      <p:bldP spid="14"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ư viện hình nền đẹp cho slide powerpoint 2007 ảnh 6 | Foto abstrak,  Gambar, Daun">
            <a:extLst>
              <a:ext uri="{FF2B5EF4-FFF2-40B4-BE49-F238E27FC236}">
                <a16:creationId xmlns="" xmlns:a16="http://schemas.microsoft.com/office/drawing/2014/main" id="{4ECA34F9-C71C-4D48-8A34-D449D37DA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860"/>
            <a:ext cx="12192000" cy="63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3566531-C9EC-7FD3-EBBA-0E23BF079C63}"/>
              </a:ext>
            </a:extLst>
          </p:cNvPr>
          <p:cNvSpPr/>
          <p:nvPr/>
        </p:nvSpPr>
        <p:spPr>
          <a:xfrm>
            <a:off x="0" y="0"/>
            <a:ext cx="12192000" cy="560717"/>
          </a:xfrm>
          <a:prstGeom prst="rect">
            <a:avLst/>
          </a:prstGeom>
          <a:solidFill>
            <a:srgbClr val="8D6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blue logo&#10;&#10;Description automatically generated">
            <a:extLst>
              <a:ext uri="{FF2B5EF4-FFF2-40B4-BE49-F238E27FC236}">
                <a16:creationId xmlns="" xmlns:a16="http://schemas.microsoft.com/office/drawing/2014/main" id="{175412A4-E2D9-ACE3-34D4-F9B253B5F8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20" y="26430"/>
            <a:ext cx="1354797" cy="503000"/>
          </a:xfrm>
          <a:prstGeom prst="rect">
            <a:avLst/>
          </a:prstGeom>
        </p:spPr>
      </p:pic>
      <p:sp>
        <p:nvSpPr>
          <p:cNvPr id="9" name="TextBox 8">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t>www.hoc10.vn</a:t>
            </a:r>
          </a:p>
        </p:txBody>
      </p:sp>
      <p:sp>
        <p:nvSpPr>
          <p:cNvPr id="2" name="Rectangle: Rounded Corners 1">
            <a:extLst>
              <a:ext uri="{FF2B5EF4-FFF2-40B4-BE49-F238E27FC236}">
                <a16:creationId xmlns="" xmlns:a16="http://schemas.microsoft.com/office/drawing/2014/main" id="{0A551DF3-EB90-2886-2894-0E986C130C3C}"/>
              </a:ext>
            </a:extLst>
          </p:cNvPr>
          <p:cNvSpPr/>
          <p:nvPr/>
        </p:nvSpPr>
        <p:spPr>
          <a:xfrm>
            <a:off x="832658" y="892772"/>
            <a:ext cx="9129486" cy="96303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799753" y="1132059"/>
            <a:ext cx="9195296" cy="461665"/>
          </a:xfrm>
          <a:prstGeom prst="rect">
            <a:avLst/>
          </a:prstGeom>
          <a:noFill/>
        </p:spPr>
        <p:txBody>
          <a:bodyPr wrap="square" rtlCol="0">
            <a:spAutoFit/>
          </a:bodyPr>
          <a:lstStyle/>
          <a:p>
            <a:pPr algn="ctr"/>
            <a:r>
              <a:rPr lang="vi-VN" sz="2400" b="1">
                <a:solidFill>
                  <a:srgbClr val="000000"/>
                </a:solidFill>
                <a:effectLst/>
                <a:latin typeface="Times New Roman" panose="02020603050405020304" pitchFamily="18" charset="0"/>
                <a:ea typeface="Calibri" panose="020F0502020204030204" pitchFamily="34" charset="0"/>
              </a:rPr>
              <a:t>T</a:t>
            </a:r>
            <a:r>
              <a:rPr lang="en-GB" sz="2400" b="1">
                <a:solidFill>
                  <a:srgbClr val="000000"/>
                </a:solidFill>
                <a:effectLst/>
                <a:latin typeface="Times New Roman" panose="02020603050405020304" pitchFamily="18" charset="0"/>
                <a:ea typeface="Calibri" panose="020F0502020204030204" pitchFamily="34" charset="0"/>
              </a:rPr>
              <a:t>ình hình trật tự xã hội bình thường, yên ổn, không có rối loạn</a:t>
            </a:r>
            <a:r>
              <a:rPr lang="vi-VN" sz="2400" b="1">
                <a:solidFill>
                  <a:srgbClr val="000000"/>
                </a:solidFill>
                <a:effectLst/>
                <a:latin typeface="Times New Roman" panose="02020603050405020304" pitchFamily="18" charset="0"/>
                <a:ea typeface="Calibri" panose="020F0502020204030204" pitchFamily="34" charset="0"/>
              </a:rPr>
              <a:t>.</a:t>
            </a:r>
            <a:endParaRPr lang="vi-VN" sz="28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4716931" y="205949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 xmlns:a16="http://schemas.microsoft.com/office/drawing/2014/main" id="{EAADF832-9AF2-BD7D-1A63-803A9082FFBF}"/>
              </a:ext>
            </a:extLst>
          </p:cNvPr>
          <p:cNvSpPr/>
          <p:nvPr/>
        </p:nvSpPr>
        <p:spPr>
          <a:xfrm>
            <a:off x="3194827" y="26984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 xmlns:a16="http://schemas.microsoft.com/office/drawing/2014/main" id="{28CA83EA-32C9-2FD8-7865-10963E75AA15}"/>
              </a:ext>
            </a:extLst>
          </p:cNvPr>
          <p:cNvSpPr/>
          <p:nvPr/>
        </p:nvSpPr>
        <p:spPr>
          <a:xfrm>
            <a:off x="4001030" y="269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265480" y="276000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 xmlns:a16="http://schemas.microsoft.com/office/drawing/2014/main" id="{27449AFD-2492-CCC5-B1FE-6CFC46CDF5DE}"/>
              </a:ext>
            </a:extLst>
          </p:cNvPr>
          <p:cNvSpPr/>
          <p:nvPr/>
        </p:nvSpPr>
        <p:spPr>
          <a:xfrm>
            <a:off x="4072031"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089971" y="250167"/>
            <a:ext cx="890927" cy="89092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15</a:t>
            </a:r>
          </a:p>
        </p:txBody>
      </p:sp>
      <p:sp>
        <p:nvSpPr>
          <p:cNvPr id="5" name="TextBox 4">
            <a:hlinkClick r:id="rId8"/>
            <a:extLst>
              <a:ext uri="{FF2B5EF4-FFF2-40B4-BE49-F238E27FC236}">
                <a16:creationId xmlns="" xmlns:a16="http://schemas.microsoft.com/office/drawing/2014/main" id="{789B76D4-21BE-0CDE-D5BC-DC37BF083FCB}"/>
              </a:ext>
            </a:extLst>
          </p:cNvPr>
          <p:cNvSpPr txBox="1"/>
          <p:nvPr/>
        </p:nvSpPr>
        <p:spPr>
          <a:xfrm>
            <a:off x="10486851" y="191385"/>
            <a:ext cx="1575303" cy="369332"/>
          </a:xfrm>
          <a:prstGeom prst="rect">
            <a:avLst/>
          </a:prstGeom>
          <a:noFill/>
        </p:spPr>
        <p:txBody>
          <a:bodyPr wrap="none" rtlCol="0">
            <a:spAutoFit/>
          </a:bodyPr>
          <a:lstStyle/>
          <a:p>
            <a:r>
              <a:rPr lang="en-US" dirty="0">
                <a:solidFill>
                  <a:schemeClr val="bg1"/>
                </a:solidFill>
              </a:rPr>
              <a:t>www.hoc10.vn</a:t>
            </a:r>
          </a:p>
        </p:txBody>
      </p:sp>
      <p:sp>
        <p:nvSpPr>
          <p:cNvPr id="11" name="Rectangle 10">
            <a:extLst>
              <a:ext uri="{FF2B5EF4-FFF2-40B4-BE49-F238E27FC236}">
                <a16:creationId xmlns="" xmlns:a16="http://schemas.microsoft.com/office/drawing/2014/main" id="{AE7E5186-E467-6ACD-5314-931571239AB8}"/>
              </a:ext>
            </a:extLst>
          </p:cNvPr>
          <p:cNvSpPr/>
          <p:nvPr/>
        </p:nvSpPr>
        <p:spPr>
          <a:xfrm>
            <a:off x="4806718" y="27024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 xmlns:a16="http://schemas.microsoft.com/office/drawing/2014/main" id="{CA5874CB-EFC5-632B-77EB-DFFA193382E1}"/>
              </a:ext>
            </a:extLst>
          </p:cNvPr>
          <p:cNvSpPr/>
          <p:nvPr/>
        </p:nvSpPr>
        <p:spPr>
          <a:xfrm>
            <a:off x="5612406" y="27023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D3F9C914-43F3-EB51-598E-51F7FA20171E}"/>
              </a:ext>
            </a:extLst>
          </p:cNvPr>
          <p:cNvSpPr/>
          <p:nvPr/>
        </p:nvSpPr>
        <p:spPr>
          <a:xfrm>
            <a:off x="4864665"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4A3E13BE-CFAA-4134-15C6-BA5D910FAD84}"/>
              </a:ext>
            </a:extLst>
          </p:cNvPr>
          <p:cNvSpPr/>
          <p:nvPr/>
        </p:nvSpPr>
        <p:spPr>
          <a:xfrm>
            <a:off x="5683407" y="27639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 xmlns:a16="http://schemas.microsoft.com/office/drawing/2014/main"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9"/>
          <a:stretch>
            <a:fillRect/>
          </a:stretch>
        </p:blipFill>
        <p:spPr>
          <a:xfrm>
            <a:off x="-774926" y="5872388"/>
            <a:ext cx="609600" cy="609600"/>
          </a:xfrm>
          <a:prstGeom prst="rect">
            <a:avLst/>
          </a:prstGeom>
        </p:spPr>
      </p:pic>
      <p:pic>
        <p:nvPicPr>
          <p:cNvPr id="16" name="Picture 15" descr="A blue and white alarm clock with bells&#10;&#10;Description automatically generated">
            <a:extLst>
              <a:ext uri="{FF2B5EF4-FFF2-40B4-BE49-F238E27FC236}">
                <a16:creationId xmlns="" xmlns:a16="http://schemas.microsoft.com/office/drawing/2014/main" id="{4E486C9F-3433-FFF7-67CA-81402122AD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6377" y="1855809"/>
            <a:ext cx="1301009" cy="1031659"/>
          </a:xfrm>
          <a:prstGeom prst="rect">
            <a:avLst/>
          </a:prstGeom>
        </p:spPr>
      </p:pic>
      <p:sp>
        <p:nvSpPr>
          <p:cNvPr id="17" name="Oval 16">
            <a:extLst>
              <a:ext uri="{FF2B5EF4-FFF2-40B4-BE49-F238E27FC236}">
                <a16:creationId xmlns="" xmlns:a16="http://schemas.microsoft.com/office/drawing/2014/main" id="{9CDDCDC3-374B-B025-B31C-AD3FD03B7110}"/>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8" name="Oval 17">
            <a:extLst>
              <a:ext uri="{FF2B5EF4-FFF2-40B4-BE49-F238E27FC236}">
                <a16:creationId xmlns="" xmlns:a16="http://schemas.microsoft.com/office/drawing/2014/main" id="{1236BB68-7C11-3BEF-C744-0943BB60A35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9" name="Oval 18">
            <a:extLst>
              <a:ext uri="{FF2B5EF4-FFF2-40B4-BE49-F238E27FC236}">
                <a16:creationId xmlns="" xmlns:a16="http://schemas.microsoft.com/office/drawing/2014/main" id="{88E32D60-1957-2431-859D-55CEBD52C7AE}"/>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0" name="Oval 19">
            <a:extLst>
              <a:ext uri="{FF2B5EF4-FFF2-40B4-BE49-F238E27FC236}">
                <a16:creationId xmlns="" xmlns:a16="http://schemas.microsoft.com/office/drawing/2014/main" id="{C102AF72-C5DD-438D-E7D5-064869B93728}"/>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1" name="Oval 20">
            <a:extLst>
              <a:ext uri="{FF2B5EF4-FFF2-40B4-BE49-F238E27FC236}">
                <a16:creationId xmlns="" xmlns:a16="http://schemas.microsoft.com/office/drawing/2014/main" id="{A2B2B691-9D05-9DBF-A4AC-BE1B840C7AD2}"/>
              </a:ext>
            </a:extLst>
          </p:cNvPr>
          <p:cNvSpPr/>
          <p:nvPr/>
        </p:nvSpPr>
        <p:spPr>
          <a:xfrm>
            <a:off x="10846897" y="217942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2" name="Oval 21">
            <a:extLst>
              <a:ext uri="{FF2B5EF4-FFF2-40B4-BE49-F238E27FC236}">
                <a16:creationId xmlns="" xmlns:a16="http://schemas.microsoft.com/office/drawing/2014/main" id="{4C6C6AC5-85BF-062A-7864-68B97000D5A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23" name="Oval 22">
            <a:extLst>
              <a:ext uri="{FF2B5EF4-FFF2-40B4-BE49-F238E27FC236}">
                <a16:creationId xmlns="" xmlns:a16="http://schemas.microsoft.com/office/drawing/2014/main" id="{B8A43CB4-EFA8-D96D-CD14-FFCA07ADB8B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24" name="Oval 23">
            <a:extLst>
              <a:ext uri="{FF2B5EF4-FFF2-40B4-BE49-F238E27FC236}">
                <a16:creationId xmlns="" xmlns:a16="http://schemas.microsoft.com/office/drawing/2014/main" id="{2861344A-4FB8-424E-9AC1-0565C134E576}"/>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25" name="Oval 24">
            <a:extLst>
              <a:ext uri="{FF2B5EF4-FFF2-40B4-BE49-F238E27FC236}">
                <a16:creationId xmlns="" xmlns:a16="http://schemas.microsoft.com/office/drawing/2014/main" id="{CD0F54A4-7C22-64BE-2108-7880A4B787DD}"/>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26" name="Oval 25">
            <a:extLst>
              <a:ext uri="{FF2B5EF4-FFF2-40B4-BE49-F238E27FC236}">
                <a16:creationId xmlns="" xmlns:a16="http://schemas.microsoft.com/office/drawing/2014/main" id="{D5B3C351-4D08-793F-B53A-22FC20855339}"/>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27" name="Oval 26">
            <a:extLst>
              <a:ext uri="{FF2B5EF4-FFF2-40B4-BE49-F238E27FC236}">
                <a16:creationId xmlns="" xmlns:a16="http://schemas.microsoft.com/office/drawing/2014/main" id="{B9D75675-F5E5-D13D-33D2-5A45F3B88AC2}"/>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28" name="Oval 27">
            <a:extLst>
              <a:ext uri="{FF2B5EF4-FFF2-40B4-BE49-F238E27FC236}">
                <a16:creationId xmlns="" xmlns:a16="http://schemas.microsoft.com/office/drawing/2014/main" id="{959BBB5A-21C3-F182-1279-648BFD9FD3A4}"/>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29" name="Oval 28">
            <a:extLst>
              <a:ext uri="{FF2B5EF4-FFF2-40B4-BE49-F238E27FC236}">
                <a16:creationId xmlns="" xmlns:a16="http://schemas.microsoft.com/office/drawing/2014/main" id="{776E124A-CD38-35A5-52BD-2B38B0FF850A}"/>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30" name="Oval 29">
            <a:extLst>
              <a:ext uri="{FF2B5EF4-FFF2-40B4-BE49-F238E27FC236}">
                <a16:creationId xmlns="" xmlns:a16="http://schemas.microsoft.com/office/drawing/2014/main" id="{7615B76A-5344-74A4-2750-D8D84D573FF0}"/>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31" name="Oval 30">
            <a:extLst>
              <a:ext uri="{FF2B5EF4-FFF2-40B4-BE49-F238E27FC236}">
                <a16:creationId xmlns="" xmlns:a16="http://schemas.microsoft.com/office/drawing/2014/main" id="{61553D2C-026C-09FF-8BA6-DF0EFA798AFC}"/>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32" name="Oval 31">
            <a:extLst>
              <a:ext uri="{FF2B5EF4-FFF2-40B4-BE49-F238E27FC236}">
                <a16:creationId xmlns="" xmlns:a16="http://schemas.microsoft.com/office/drawing/2014/main" id="{AD36CA13-C5A3-C877-EFA3-852215352F98}"/>
              </a:ext>
            </a:extLst>
          </p:cNvPr>
          <p:cNvSpPr/>
          <p:nvPr/>
        </p:nvSpPr>
        <p:spPr>
          <a:xfrm>
            <a:off x="10846897" y="217942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3" name="Arrow: Left 32">
            <a:hlinkClick r:id="rId11" action="ppaction://hlinksldjump"/>
            <a:extLst>
              <a:ext uri="{FF2B5EF4-FFF2-40B4-BE49-F238E27FC236}">
                <a16:creationId xmlns="" xmlns:a16="http://schemas.microsoft.com/office/drawing/2014/main" id="{6A6EE581-EE64-8EE0-38DB-B5BDAF29B0FA}"/>
              </a:ext>
            </a:extLst>
          </p:cNvPr>
          <p:cNvSpPr/>
          <p:nvPr/>
        </p:nvSpPr>
        <p:spPr>
          <a:xfrm>
            <a:off x="519582" y="5892071"/>
            <a:ext cx="2275133"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34" name="TextBox 33">
            <a:extLst>
              <a:ext uri="{FF2B5EF4-FFF2-40B4-BE49-F238E27FC236}">
                <a16:creationId xmlns="" xmlns:a16="http://schemas.microsoft.com/office/drawing/2014/main" id="{9331A446-77FF-5E6E-954C-CA774B2C3803}"/>
              </a:ext>
            </a:extLst>
          </p:cNvPr>
          <p:cNvSpPr txBox="1"/>
          <p:nvPr/>
        </p:nvSpPr>
        <p:spPr>
          <a:xfrm>
            <a:off x="965435" y="3672108"/>
            <a:ext cx="10162890" cy="1569660"/>
          </a:xfrm>
          <a:prstGeom prst="rect">
            <a:avLst/>
          </a:prstGeom>
          <a:noFill/>
          <a:ln>
            <a:solidFill>
              <a:srgbClr val="00B050"/>
            </a:solidFill>
          </a:ln>
        </p:spPr>
        <p:txBody>
          <a:bodyPr wrap="square">
            <a:spAutoFit/>
          </a:bodyPr>
          <a:lstStyle/>
          <a:p>
            <a:r>
              <a:rPr lang="vi-VN" sz="2400">
                <a:solidFill>
                  <a:srgbClr val="00B050"/>
                </a:solidFill>
              </a:rPr>
              <a:t>Mục I</a:t>
            </a:r>
            <a:r>
              <a:rPr lang="en-US" sz="2400">
                <a:solidFill>
                  <a:srgbClr val="00B050"/>
                </a:solidFill>
                <a:latin typeface="Arial" panose="020B0604020202020204" pitchFamily="34" charset="0"/>
                <a:cs typeface="Arial" panose="020B0604020202020204" pitchFamily="34" charset="0"/>
              </a:rPr>
              <a:t>II</a:t>
            </a:r>
            <a:r>
              <a:rPr lang="vi-VN" sz="2400">
                <a:solidFill>
                  <a:srgbClr val="00B050"/>
                </a:solidFill>
              </a:rPr>
              <a:t> Bài 1 SGK: </a:t>
            </a:r>
            <a:r>
              <a:rPr lang="vi-VN" sz="2400"/>
              <a:t>“Các hành vi bị nghiêm cấm:</a:t>
            </a:r>
            <a:endParaRPr lang="en-US" sz="2400"/>
          </a:p>
          <a:p>
            <a:r>
              <a:rPr lang="vi-VN" sz="2400"/>
              <a:t>-....</a:t>
            </a:r>
            <a:endParaRPr lang="en-US" sz="2400"/>
          </a:p>
          <a:p>
            <a:r>
              <a:rPr lang="en-GB" sz="2400"/>
              <a:t> </a:t>
            </a:r>
            <a:r>
              <a:rPr lang="en-GB" sz="2400">
                <a:latin typeface="Arial" panose="020B0604020202020204" pitchFamily="34" charset="0"/>
                <a:cs typeface="Arial" panose="020B0604020202020204" pitchFamily="34" charset="0"/>
              </a:rPr>
              <a:t>– Phá hoại </a:t>
            </a:r>
            <a:r>
              <a:rPr lang="en-GB" sz="2400">
                <a:solidFill>
                  <a:srgbClr val="FF0000"/>
                </a:solidFill>
                <a:latin typeface="Arial" panose="020B0604020202020204" pitchFamily="34" charset="0"/>
                <a:cs typeface="Arial" panose="020B0604020202020204" pitchFamily="34" charset="0"/>
              </a:rPr>
              <a:t>an ninh</a:t>
            </a:r>
            <a:r>
              <a:rPr lang="en-GB" sz="2400">
                <a:latin typeface="Arial" panose="020B0604020202020204" pitchFamily="34" charset="0"/>
                <a:cs typeface="Arial" panose="020B0604020202020204" pitchFamily="34" charset="0"/>
              </a:rPr>
              <a:t>, trật tự, an toàn xã hội ở khu vực biên giới; xâm canh, xâm cư ở khu vực biên giới; phá hoại công trình biên giới.</a:t>
            </a:r>
            <a:r>
              <a:rPr lang="vi-VN" sz="2400"/>
              <a:t>”</a:t>
            </a:r>
            <a:endParaRPr lang="en-US" sz="2800" dirty="0">
              <a:cs typeface="Arial" panose="020B0604020202020204" pitchFamily="34" charset="0"/>
            </a:endParaRPr>
          </a:p>
        </p:txBody>
      </p:sp>
      <p:sp>
        <p:nvSpPr>
          <p:cNvPr id="35" name="Rectangle 34">
            <a:extLst>
              <a:ext uri="{FF2B5EF4-FFF2-40B4-BE49-F238E27FC236}">
                <a16:creationId xmlns="" xmlns:a16="http://schemas.microsoft.com/office/drawing/2014/main" id="{D3EDA8CA-F45A-8403-ECDC-A8BB57FC4437}"/>
              </a:ext>
            </a:extLst>
          </p:cNvPr>
          <p:cNvSpPr/>
          <p:nvPr/>
        </p:nvSpPr>
        <p:spPr>
          <a:xfrm>
            <a:off x="6418094" y="269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6" name="Rectangle 35">
            <a:extLst>
              <a:ext uri="{FF2B5EF4-FFF2-40B4-BE49-F238E27FC236}">
                <a16:creationId xmlns="" xmlns:a16="http://schemas.microsoft.com/office/drawing/2014/main" id="{F7AC69D8-CB60-941D-7CBA-DB6A347B054D}"/>
              </a:ext>
            </a:extLst>
          </p:cNvPr>
          <p:cNvSpPr/>
          <p:nvPr/>
        </p:nvSpPr>
        <p:spPr>
          <a:xfrm>
            <a:off x="6489095"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7" name="Rectangle 36">
            <a:extLst>
              <a:ext uri="{FF2B5EF4-FFF2-40B4-BE49-F238E27FC236}">
                <a16:creationId xmlns="" xmlns:a16="http://schemas.microsoft.com/office/drawing/2014/main" id="{9F7049E8-B1CE-F09F-19F9-1DE0AEADDC9E}"/>
              </a:ext>
            </a:extLst>
          </p:cNvPr>
          <p:cNvSpPr/>
          <p:nvPr/>
        </p:nvSpPr>
        <p:spPr>
          <a:xfrm>
            <a:off x="7223782" y="27024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9" name="Rectangle 38">
            <a:extLst>
              <a:ext uri="{FF2B5EF4-FFF2-40B4-BE49-F238E27FC236}">
                <a16:creationId xmlns="" xmlns:a16="http://schemas.microsoft.com/office/drawing/2014/main" id="{D60C727B-C7D4-A058-627A-16CA26700130}"/>
              </a:ext>
            </a:extLst>
          </p:cNvPr>
          <p:cNvSpPr/>
          <p:nvPr/>
        </p:nvSpPr>
        <p:spPr>
          <a:xfrm>
            <a:off x="7281729" y="2760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pic>
        <p:nvPicPr>
          <p:cNvPr id="6" name="Picture 5" descr="A colorful kite with a black background&#10;&#10;Description automatically generated">
            <a:extLst>
              <a:ext uri="{FF2B5EF4-FFF2-40B4-BE49-F238E27FC236}">
                <a16:creationId xmlns="" xmlns:a16="http://schemas.microsoft.com/office/drawing/2014/main" id="{B70D4672-1317-B4B4-A8B1-1C16ACE5F3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65429" y="704291"/>
            <a:ext cx="688571" cy="688571"/>
          </a:xfrm>
          <a:prstGeom prst="rect">
            <a:avLst/>
          </a:prstGeom>
          <a:ln>
            <a:noFill/>
          </a:ln>
          <a:effectLst>
            <a:glow rad="12700">
              <a:schemeClr val="bg1">
                <a:alpha val="60000"/>
              </a:schemeClr>
            </a:glow>
          </a:effectLst>
        </p:spPr>
      </p:pic>
      <p:grpSp>
        <p:nvGrpSpPr>
          <p:cNvPr id="38" name="Group 11">
            <a:extLst>
              <a:ext uri="{FF2B5EF4-FFF2-40B4-BE49-F238E27FC236}">
                <a16:creationId xmlns="" xmlns:a16="http://schemas.microsoft.com/office/drawing/2014/main" id="{98C76971-E404-3AB5-BE3B-EF570EDA5AF1}"/>
              </a:ext>
            </a:extLst>
          </p:cNvPr>
          <p:cNvGrpSpPr>
            <a:grpSpLocks/>
          </p:cNvGrpSpPr>
          <p:nvPr/>
        </p:nvGrpSpPr>
        <p:grpSpPr bwMode="auto">
          <a:xfrm>
            <a:off x="11008590" y="755406"/>
            <a:ext cx="625171" cy="612210"/>
            <a:chOff x="0" y="0"/>
            <a:chExt cx="666" cy="559"/>
          </a:xfrm>
        </p:grpSpPr>
        <p:sp>
          <p:nvSpPr>
            <p:cNvPr id="40" name="Freeform 12">
              <a:extLst>
                <a:ext uri="{FF2B5EF4-FFF2-40B4-BE49-F238E27FC236}">
                  <a16:creationId xmlns="" xmlns:a16="http://schemas.microsoft.com/office/drawing/2014/main" id="{ED115AD1-C962-5C2F-2F89-55E3F2B49EF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9266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9" fill="hold" display="0">
                  <p:stCondLst>
                    <p:cond delay="indefinite"/>
                  </p:stCondLst>
                  <p:endCondLst>
                    <p:cond evt="onStopAudio" delay="0">
                      <p:tgtEl>
                        <p:sldTgt/>
                      </p:tgtEl>
                    </p:cond>
                  </p:endCondLst>
                </p:cTn>
                <p:tgtEl>
                  <p:spTgt spid="15"/>
                </p:tgtEl>
              </p:cMediaNode>
            </p:audio>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0"/>
                                  </p:stCondLst>
                                  <p:childTnLst>
                                    <p:set>
                                      <p:cBhvr>
                                        <p:cTn id="3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emgiay.wav"/>
                                        </p:tgtEl>
                                      </p:cMediaNode>
                                    </p:audio>
                                  </p:sub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demgiay.wav"/>
                                        </p:tgtEl>
                                      </p:cMediaNode>
                                    </p:audio>
                                  </p:sub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demgiay.wav"/>
                                        </p:tgtEl>
                                      </p:cMediaNode>
                                    </p:audio>
                                  </p:subTnLst>
                                </p:cTn>
                              </p:par>
                            </p:childTnLst>
                          </p:cTn>
                        </p:par>
                        <p:par>
                          <p:cTn id="56" fill="hold">
                            <p:stCondLst>
                              <p:cond delay="8000"/>
                            </p:stCondLst>
                            <p:childTnLst>
                              <p:par>
                                <p:cTn id="57" presetID="1" presetClass="entr" presetSubtype="0" fill="hold" grpId="0" nodeType="afterEffect">
                                  <p:stCondLst>
                                    <p:cond delay="0"/>
                                  </p:stCondLst>
                                  <p:childTnLst>
                                    <p:set>
                                      <p:cBhvr>
                                        <p:cTn id="5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emgiay.wav"/>
                                        </p:tgtEl>
                                      </p:cMediaNode>
                                    </p:audio>
                                  </p:subTnLst>
                                </p:cTn>
                              </p:par>
                            </p:childTnLst>
                          </p:cTn>
                        </p:par>
                        <p:par>
                          <p:cTn id="59" fill="hold">
                            <p:stCondLst>
                              <p:cond delay="9000"/>
                            </p:stCondLst>
                            <p:childTnLst>
                              <p:par>
                                <p:cTn id="60" presetID="1" presetClass="entr" presetSubtype="0" fill="hold" grpId="0" nodeType="afterEffect">
                                  <p:stCondLst>
                                    <p:cond delay="0"/>
                                  </p:stCondLst>
                                  <p:childTnLst>
                                    <p:set>
                                      <p:cBhvr>
                                        <p:cTn id="6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demgiay.wav"/>
                                        </p:tgtEl>
                                      </p:cMediaNode>
                                    </p:audio>
                                  </p:subTnLst>
                                </p:cTn>
                              </p:par>
                            </p:childTnLst>
                          </p:cTn>
                        </p:par>
                        <p:par>
                          <p:cTn id="62" fill="hold">
                            <p:stCondLst>
                              <p:cond delay="10000"/>
                            </p:stCondLst>
                            <p:childTnLst>
                              <p:par>
                                <p:cTn id="63" presetID="1" presetClass="entr" presetSubtype="0" fill="hold" grpId="0" nodeType="afterEffect">
                                  <p:stCondLst>
                                    <p:cond delay="0"/>
                                  </p:stCondLst>
                                  <p:childTnLst>
                                    <p:set>
                                      <p:cBhvr>
                                        <p:cTn id="6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demgiay.wav"/>
                                        </p:tgtEl>
                                      </p:cMediaNode>
                                    </p:audio>
                                  </p:subTnLst>
                                </p:cTn>
                              </p:par>
                            </p:childTnLst>
                          </p:cTn>
                        </p:par>
                        <p:par>
                          <p:cTn id="65" fill="hold">
                            <p:stCondLst>
                              <p:cond delay="11000"/>
                            </p:stCondLst>
                            <p:childTnLst>
                              <p:par>
                                <p:cTn id="66" presetID="1" presetClass="entr" presetSubtype="0" fill="hold" grpId="0" nodeType="afterEffect">
                                  <p:stCondLst>
                                    <p:cond delay="0"/>
                                  </p:stCondLst>
                                  <p:childTnLst>
                                    <p:set>
                                      <p:cBhvr>
                                        <p:cTn id="6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demgiay.wav"/>
                                        </p:tgtEl>
                                      </p:cMediaNode>
                                    </p:audio>
                                  </p:subTnLst>
                                </p:cTn>
                              </p:par>
                            </p:childTnLst>
                          </p:cTn>
                        </p:par>
                        <p:par>
                          <p:cTn id="68" fill="hold">
                            <p:stCondLst>
                              <p:cond delay="12000"/>
                            </p:stCondLst>
                            <p:childTnLst>
                              <p:par>
                                <p:cTn id="69" presetID="1" presetClass="entr" presetSubtype="0" fill="hold" grpId="0" nodeType="afterEffect">
                                  <p:stCondLst>
                                    <p:cond delay="0"/>
                                  </p:stCondLst>
                                  <p:childTnLst>
                                    <p:set>
                                      <p:cBhvr>
                                        <p:cTn id="7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demgiay.wav"/>
                                        </p:tgtEl>
                                      </p:cMediaNode>
                                    </p:audio>
                                  </p:subTnLst>
                                </p:cTn>
                              </p:par>
                            </p:childTnLst>
                          </p:cTn>
                        </p:par>
                        <p:par>
                          <p:cTn id="71" fill="hold">
                            <p:stCondLst>
                              <p:cond delay="13000"/>
                            </p:stCondLst>
                            <p:childTnLst>
                              <p:par>
                                <p:cTn id="72" presetID="1" presetClass="entr" presetSubtype="0" fill="hold" grpId="0" nodeType="afterEffect">
                                  <p:stCondLst>
                                    <p:cond delay="0"/>
                                  </p:stCondLst>
                                  <p:childTnLst>
                                    <p:set>
                                      <p:cBhvr>
                                        <p:cTn id="7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demgiay.wav"/>
                                        </p:tgtEl>
                                      </p:cMediaNode>
                                    </p:audio>
                                  </p:subTnLst>
                                </p:cTn>
                              </p:par>
                            </p:childTnLst>
                          </p:cTn>
                        </p:par>
                        <p:par>
                          <p:cTn id="74" fill="hold">
                            <p:stCondLst>
                              <p:cond delay="14000"/>
                            </p:stCondLst>
                            <p:childTnLst>
                              <p:par>
                                <p:cTn id="75" presetID="1" presetClass="entr" presetSubtype="0" fill="hold" grpId="0" nodeType="afterEffect">
                                  <p:stCondLst>
                                    <p:cond delay="0"/>
                                  </p:stCondLst>
                                  <p:childTnLst>
                                    <p:set>
                                      <p:cBhvr>
                                        <p:cTn id="7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7"/>
                  </p:tgtEl>
                </p:cond>
              </p:nextCondLst>
            </p:seq>
          </p:childTnLst>
        </p:cTn>
      </p:par>
    </p:tnLst>
    <p:bldLst>
      <p:bldP spid="58" grpId="0" animBg="1"/>
      <p:bldP spid="59"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 xmlns:a16="http://schemas.microsoft.com/office/drawing/2014/main" id="{94B62ECE-4EDC-0BEF-8319-812DB88D14EB}"/>
              </a:ext>
            </a:extLst>
          </p:cNvPr>
          <p:cNvPicPr>
            <a:picLocks noChangeAspect="1"/>
          </p:cNvPicPr>
          <p:nvPr/>
        </p:nvPicPr>
        <p:blipFill>
          <a:blip r:embed="rId3" cstate="print"/>
          <a:stretch>
            <a:fillRect/>
          </a:stretch>
        </p:blipFill>
        <p:spPr>
          <a:xfrm>
            <a:off x="72424" y="34330"/>
            <a:ext cx="742683" cy="744563"/>
          </a:xfrm>
          <a:prstGeom prst="rect">
            <a:avLst/>
          </a:prstGeom>
        </p:spPr>
      </p:pic>
      <p:grpSp>
        <p:nvGrpSpPr>
          <p:cNvPr id="8" name="Group 11">
            <a:extLst>
              <a:ext uri="{FF2B5EF4-FFF2-40B4-BE49-F238E27FC236}">
                <a16:creationId xmlns="" xmlns:a16="http://schemas.microsoft.com/office/drawing/2014/main" id="{21AA8CB9-9FEC-7B82-26DF-79BFDCA37B02}"/>
              </a:ext>
            </a:extLst>
          </p:cNvPr>
          <p:cNvGrpSpPr>
            <a:grpSpLocks/>
          </p:cNvGrpSpPr>
          <p:nvPr/>
        </p:nvGrpSpPr>
        <p:grpSpPr bwMode="auto">
          <a:xfrm>
            <a:off x="930652" y="111028"/>
            <a:ext cx="625171" cy="612210"/>
            <a:chOff x="0" y="0"/>
            <a:chExt cx="666" cy="559"/>
          </a:xfrm>
        </p:grpSpPr>
        <p:sp>
          <p:nvSpPr>
            <p:cNvPr id="9" name="Freeform 12">
              <a:extLst>
                <a:ext uri="{FF2B5EF4-FFF2-40B4-BE49-F238E27FC236}">
                  <a16:creationId xmlns="" xmlns:a16="http://schemas.microsoft.com/office/drawing/2014/main" id="{646EF0F2-9FFA-4779-601D-17433421426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 xmlns:a16="http://schemas.microsoft.com/office/drawing/2014/main" id="{A7CC25E0-50AB-3BBD-12FF-68399DB92551}"/>
              </a:ext>
            </a:extLst>
          </p:cNvPr>
          <p:cNvSpPr txBox="1"/>
          <p:nvPr/>
        </p:nvSpPr>
        <p:spPr>
          <a:xfrm>
            <a:off x="1704373" y="174399"/>
            <a:ext cx="6094070" cy="369332"/>
          </a:xfrm>
          <a:prstGeom prst="rect">
            <a:avLst/>
          </a:prstGeom>
          <a:noFill/>
        </p:spPr>
        <p:txBody>
          <a:bodyPr wrap="square">
            <a:spAutoFit/>
          </a:bodyPr>
          <a:lstStyle/>
          <a:p>
            <a:r>
              <a:rPr lang="en-US" sz="1800" b="1" dirty="0">
                <a:solidFill>
                  <a:srgbClr val="00CC00"/>
                </a:solidFill>
                <a:effectLst/>
                <a:latin typeface="TimesNewRomanPS"/>
              </a:rPr>
              <a:t> </a:t>
            </a:r>
            <a:endParaRPr lang="en-US" dirty="0"/>
          </a:p>
        </p:txBody>
      </p:sp>
      <p:sp>
        <p:nvSpPr>
          <p:cNvPr id="11" name="TextBox 10">
            <a:extLst>
              <a:ext uri="{FF2B5EF4-FFF2-40B4-BE49-F238E27FC236}">
                <a16:creationId xmlns="" xmlns:a16="http://schemas.microsoft.com/office/drawing/2014/main" id="{AC34FC2B-41A4-4787-9A83-FCB0E4DA51E3}"/>
              </a:ext>
            </a:extLst>
          </p:cNvPr>
          <p:cNvSpPr txBox="1"/>
          <p:nvPr/>
        </p:nvSpPr>
        <p:spPr>
          <a:xfrm>
            <a:off x="138545" y="1391170"/>
            <a:ext cx="3299220" cy="4832092"/>
          </a:xfrm>
          <a:prstGeom prst="rect">
            <a:avLst/>
          </a:prstGeom>
          <a:noFill/>
          <a:ln>
            <a:solidFill>
              <a:srgbClr val="00B050"/>
            </a:solidFill>
          </a:ln>
        </p:spPr>
        <p:txBody>
          <a:bodyPr wrap="square">
            <a:spAutoFit/>
          </a:bodyPr>
          <a:lstStyle/>
          <a:p>
            <a:pPr algn="just"/>
            <a:r>
              <a:rPr lang="vi-VN" sz="2200" dirty="0">
                <a:solidFill>
                  <a:srgbClr val="00B050"/>
                </a:solidFill>
                <a:effectLst/>
                <a:latin typeface="+mj-lt"/>
                <a:cs typeface="Arial" panose="020B0604020202020204" pitchFamily="34" charset="0"/>
              </a:rPr>
              <a:t>Một thông điệp </a:t>
            </a:r>
            <a:r>
              <a:rPr lang="en-US" sz="2200" dirty="0" err="1">
                <a:solidFill>
                  <a:srgbClr val="00B050"/>
                </a:solidFill>
                <a:latin typeface="Times New Roman" panose="02020603050405020304" pitchFamily="18" charset="0"/>
                <a:cs typeface="Times New Roman" panose="02020603050405020304" pitchFamily="18" charset="0"/>
              </a:rPr>
              <a:t>của</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từ</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khoá</a:t>
            </a:r>
            <a:r>
              <a:rPr lang="vi-VN" sz="2200" dirty="0">
                <a:solidFill>
                  <a:srgbClr val="00B050"/>
                </a:solidFill>
                <a:effectLst/>
                <a:latin typeface="Times New Roman" panose="02020603050405020304" pitchFamily="18" charset="0"/>
                <a:cs typeface="Times New Roman" panose="02020603050405020304" pitchFamily="18" charset="0"/>
              </a:rPr>
              <a:t>:</a:t>
            </a:r>
            <a:endParaRPr lang="en-GB" sz="2200" dirty="0">
              <a:solidFill>
                <a:srgbClr val="00B050"/>
              </a:solidFill>
              <a:effectLst/>
              <a:latin typeface="Times New Roman" panose="02020603050405020304" pitchFamily="18" charset="0"/>
              <a:cs typeface="Times New Roman" panose="02020603050405020304" pitchFamily="18" charset="0"/>
            </a:endParaRPr>
          </a:p>
          <a:p>
            <a:pPr algn="just"/>
            <a:r>
              <a:rPr lang="en-GB" sz="2200" i="1" dirty="0">
                <a:solidFill>
                  <a:srgbClr val="FF0000"/>
                </a:solidFill>
                <a:latin typeface="+mj-lt"/>
                <a:cs typeface="Arial" panose="020B0604020202020204" pitchFamily="34" charset="0"/>
              </a:rPr>
              <a:t>“</a:t>
            </a:r>
            <a:r>
              <a:rPr lang="vi-VN" sz="2200" i="1" dirty="0">
                <a:solidFill>
                  <a:srgbClr val="FF0000"/>
                </a:solidFill>
                <a:latin typeface="+mj-lt"/>
              </a:rPr>
              <a:t>Biên giới quốc gia của nước Cộng hoà xã hội chủ nghĩa Việt Nam là đường và mặt thẳng đứng theo đường đó để xác định giới hạn lãnh thổ đất liền, các đảo, các quần đảo trong đó có quần đảo Hoàng Sa và quần đảo Trường Sa, vùng biển, lòng đất, vùng trời của nước Cộng hoà xã hội chủ nghĩa Việt Nam.</a:t>
            </a:r>
            <a:r>
              <a:rPr lang="en-GB" sz="2200" i="1" dirty="0">
                <a:solidFill>
                  <a:srgbClr val="FF0000"/>
                </a:solidFill>
                <a:latin typeface="+mj-lt"/>
              </a:rPr>
              <a:t>”</a:t>
            </a:r>
            <a:r>
              <a:rPr lang="vi-VN" sz="2200" i="1" dirty="0">
                <a:solidFill>
                  <a:srgbClr val="FF0000"/>
                </a:solidFill>
                <a:latin typeface="+mj-lt"/>
              </a:rPr>
              <a:t> </a:t>
            </a:r>
            <a:endParaRPr lang="vi-VN" sz="2400" i="1" dirty="0">
              <a:solidFill>
                <a:srgbClr val="FF00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93D0F759-A347-4A82-A636-8B771F1AB3C3}"/>
              </a:ext>
            </a:extLst>
          </p:cNvPr>
          <p:cNvSpPr txBox="1"/>
          <p:nvPr/>
        </p:nvSpPr>
        <p:spPr>
          <a:xfrm>
            <a:off x="5083238" y="310304"/>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E6A26F9C-2E24-553F-86A5-68A9768B3B8E}"/>
              </a:ext>
            </a:extLst>
          </p:cNvPr>
          <p:cNvPicPr>
            <a:picLocks noChangeAspect="1"/>
          </p:cNvPicPr>
          <p:nvPr/>
        </p:nvPicPr>
        <p:blipFill>
          <a:blip r:embed="rId4"/>
          <a:stretch>
            <a:fillRect/>
          </a:stretch>
        </p:blipFill>
        <p:spPr>
          <a:xfrm>
            <a:off x="3620655" y="1391170"/>
            <a:ext cx="8432800" cy="4797193"/>
          </a:xfrm>
          <a:prstGeom prst="rect">
            <a:avLst/>
          </a:prstGeom>
          <a:ln>
            <a:solidFill>
              <a:srgbClr val="00B050"/>
            </a:solidFill>
          </a:ln>
        </p:spPr>
      </p:pic>
    </p:spTree>
    <p:extLst>
      <p:ext uri="{BB962C8B-B14F-4D97-AF65-F5344CB8AC3E}">
        <p14:creationId xmlns:p14="http://schemas.microsoft.com/office/powerpoint/2010/main" val="76275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B11746D-212A-9431-4CA6-6AFD490598EE}"/>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C147F204-5DB6-8217-C901-5E6B69BC8FD1}"/>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078B549E-4AB3-60DB-179D-A86B482100ED}"/>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14C52FDD-0874-3F35-48DC-CE140FB907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C4493421-ADAC-B92F-88FB-24747F38682A}"/>
              </a:ext>
            </a:extLst>
          </p:cNvPr>
          <p:cNvSpPr txBox="1"/>
          <p:nvPr/>
        </p:nvSpPr>
        <p:spPr>
          <a:xfrm>
            <a:off x="1550818" y="163877"/>
            <a:ext cx="5189347" cy="301621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3 (</a:t>
            </a:r>
            <a:r>
              <a:rPr lang="vi-VN" sz="2400" dirty="0">
                <a:solidFill>
                  <a:srgbClr val="FF0000"/>
                </a:solidFill>
                <a:latin typeface="Times New Roman" panose="02020603050405020304" pitchFamily="18" charset="0"/>
                <a:cs typeface="Times New Roman" panose="02020603050405020304" pitchFamily="18" charset="0"/>
              </a:rPr>
              <a:t>Trang 9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Mốc quốc giới ở hình 1.4 là một hình trụ tam giác đánh dấu biên giới chung trên đất liền của 3 quốc gia: Việt Nam, Lào và Campuchia. Em hãy tìm một mốc quốc giới khác trên biên giới đất liền của Việt Nam cũng đánh dấu biên giới chung trên đất liền của 3 quốc gia. </a:t>
            </a:r>
            <a:endParaRPr lang="en-US" sz="2400" spc="-9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B01F35A9-3B4B-6A4F-9B88-DF0F9CF06C16}"/>
              </a:ext>
            </a:extLst>
          </p:cNvPr>
          <p:cNvSpPr txBox="1"/>
          <p:nvPr/>
        </p:nvSpPr>
        <p:spPr>
          <a:xfrm>
            <a:off x="209514" y="3526336"/>
            <a:ext cx="11772971" cy="1569660"/>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Biên giới trên đất liền của Việt Nam có 2 mốc quốc giới đánh dấu biên giới chung của 3 nước. Một mốc ở xã Bờ Y, huyện Ngọc Hồi, tỉnh </a:t>
            </a:r>
            <a:r>
              <a:rPr lang="vi-VN" sz="2400" dirty="0" err="1">
                <a:latin typeface="Times New Roman" panose="02020603050405020304" pitchFamily="18" charset="0"/>
                <a:cs typeface="Times New Roman" panose="02020603050405020304" pitchFamily="18" charset="0"/>
              </a:rPr>
              <a:t>Kon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Tum</a:t>
            </a:r>
            <a:r>
              <a:rPr lang="vi-VN" sz="2400" dirty="0">
                <a:latin typeface="Times New Roman" panose="02020603050405020304" pitchFamily="18" charset="0"/>
                <a:cs typeface="Times New Roman" panose="02020603050405020304" pitchFamily="18" charset="0"/>
              </a:rPr>
              <a:t> đánh dấu biên giới chung của Việt Nam, Lào và </a:t>
            </a:r>
            <a:r>
              <a:rPr lang="vi-VN" sz="2400" dirty="0" err="1">
                <a:latin typeface="Times New Roman" panose="02020603050405020304" pitchFamily="18" charset="0"/>
                <a:cs typeface="Times New Roman" panose="02020603050405020304" pitchFamily="18" charset="0"/>
              </a:rPr>
              <a:t>Campuchia</a:t>
            </a:r>
            <a:r>
              <a:rPr lang="vi-VN" sz="2400" dirty="0">
                <a:latin typeface="Times New Roman" panose="02020603050405020304" pitchFamily="18" charset="0"/>
                <a:cs typeface="Times New Roman" panose="02020603050405020304" pitchFamily="18" charset="0"/>
              </a:rPr>
              <a:t>; một mốc ở bản A </a:t>
            </a:r>
            <a:r>
              <a:rPr lang="vi-VN" sz="2400" dirty="0" err="1">
                <a:latin typeface="Times New Roman" panose="02020603050405020304" pitchFamily="18" charset="0"/>
                <a:cs typeface="Times New Roman" panose="02020603050405020304" pitchFamily="18" charset="0"/>
              </a:rPr>
              <a:t>Pa</a:t>
            </a:r>
            <a:r>
              <a:rPr lang="vi-VN" sz="2400" dirty="0">
                <a:latin typeface="Times New Roman" panose="02020603050405020304" pitchFamily="18" charset="0"/>
                <a:cs typeface="Times New Roman" panose="02020603050405020304" pitchFamily="18" charset="0"/>
              </a:rPr>
              <a:t> Chải thuộc xã </a:t>
            </a:r>
            <a:r>
              <a:rPr lang="vi-VN" sz="2400" dirty="0" err="1">
                <a:latin typeface="Times New Roman" panose="02020603050405020304" pitchFamily="18" charset="0"/>
                <a:cs typeface="Times New Roman" panose="02020603050405020304" pitchFamily="18" charset="0"/>
              </a:rPr>
              <a:t>Sín</a:t>
            </a:r>
            <a:r>
              <a:rPr lang="vi-VN" sz="2400" dirty="0">
                <a:latin typeface="Times New Roman" panose="02020603050405020304" pitchFamily="18" charset="0"/>
                <a:cs typeface="Times New Roman" panose="02020603050405020304" pitchFamily="18" charset="0"/>
              </a:rPr>
              <a:t> Thầu, huyện Mường Nhé, tỉnh Điện Biên đánh dấu biên giới chung của Việt Nam, Lào và Trung Quốc</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131399F-75A3-42F2-85ED-9FA18C555E94}"/>
              </a:ext>
            </a:extLst>
          </p:cNvPr>
          <p:cNvSpPr txBox="1"/>
          <p:nvPr/>
        </p:nvSpPr>
        <p:spPr>
          <a:xfrm>
            <a:off x="299978" y="5163821"/>
            <a:ext cx="11559958" cy="830997"/>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4 </a:t>
            </a:r>
            <a:r>
              <a:rPr lang="vi-VN" sz="2400" dirty="0">
                <a:solidFill>
                  <a:srgbClr val="FF0000"/>
                </a:solidFill>
                <a:latin typeface="Times New Roman" panose="02020603050405020304" pitchFamily="18" charset="0"/>
                <a:cs typeface="Times New Roman" panose="02020603050405020304" pitchFamily="18" charset="0"/>
              </a:rPr>
              <a:t>(Trang 9 SGK):</a:t>
            </a:r>
            <a:r>
              <a:rPr lang="vi-VN" sz="2400" dirty="0"/>
              <a:t> </a:t>
            </a:r>
            <a:r>
              <a:rPr lang="vi-VN" sz="2400" dirty="0">
                <a:latin typeface="Times New Roman" panose="02020603050405020304" pitchFamily="18" charset="0"/>
                <a:cs typeface="Times New Roman" panose="02020603050405020304" pitchFamily="18" charset="0"/>
              </a:rPr>
              <a:t>Việt Nam có đường biên giới chung trên đất liền với những quốc gia nào? Đường biên giới trên đất liền của nước ta với nước nào là dài nhất?</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4F817919-5477-ADEF-257D-26F920A62A09}"/>
              </a:ext>
            </a:extLst>
          </p:cNvPr>
          <p:cNvSpPr txBox="1"/>
          <p:nvPr/>
        </p:nvSpPr>
        <p:spPr>
          <a:xfrm>
            <a:off x="209514" y="6027003"/>
            <a:ext cx="11650422" cy="830997"/>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Theo bản đồ hành chính Việt Nam, nước ta có đường biên giới trên đất liền với Trung Quốc, Lào và </a:t>
            </a:r>
            <a:r>
              <a:rPr lang="vi-VN" sz="2400" dirty="0" err="1">
                <a:latin typeface="Times New Roman" panose="02020603050405020304" pitchFamily="18" charset="0"/>
                <a:cs typeface="Times New Roman" panose="02020603050405020304" pitchFamily="18" charset="0"/>
              </a:rPr>
              <a:t>Campuchia</a:t>
            </a:r>
            <a:r>
              <a:rPr lang="vi-VN" sz="2400" dirty="0">
                <a:latin typeface="Times New Roman" panose="02020603050405020304" pitchFamily="18" charset="0"/>
                <a:cs typeface="Times New Roman" panose="02020603050405020304" pitchFamily="18" charset="0"/>
              </a:rPr>
              <a:t>, trong đó đường biên giới với Lào là dài nhất.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CB896EB7-BD3B-2F5A-3560-40B26970CA28}"/>
              </a:ext>
            </a:extLst>
          </p:cNvPr>
          <p:cNvPicPr>
            <a:picLocks noChangeAspect="1"/>
          </p:cNvPicPr>
          <p:nvPr/>
        </p:nvPicPr>
        <p:blipFill>
          <a:blip r:embed="rId4"/>
          <a:stretch>
            <a:fillRect/>
          </a:stretch>
        </p:blipFill>
        <p:spPr>
          <a:xfrm>
            <a:off x="8250829" y="186100"/>
            <a:ext cx="3107006" cy="3272411"/>
          </a:xfrm>
          <a:prstGeom prst="rect">
            <a:avLst/>
          </a:prstGeom>
        </p:spPr>
      </p:pic>
    </p:spTree>
    <p:extLst>
      <p:ext uri="{BB962C8B-B14F-4D97-AF65-F5344CB8AC3E}">
        <p14:creationId xmlns:p14="http://schemas.microsoft.com/office/powerpoint/2010/main" val="24935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5DDB8B7-C8DE-905E-5F03-541C33C29E24}"/>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29F4499E-EB8B-3C85-AB36-179E45CCF166}"/>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59A65BC3-3084-DDEC-3B8E-19CE73DE4F88}"/>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F4CF2C58-DB3F-F120-77DC-330F710504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 xmlns:a16="http://schemas.microsoft.com/office/drawing/2014/main" id="{1A0F8290-4D5C-DE0B-F497-8CE2B0B80049}"/>
              </a:ext>
            </a:extLst>
          </p:cNvPr>
          <p:cNvSpPr txBox="1"/>
          <p:nvPr/>
        </p:nvSpPr>
        <p:spPr>
          <a:xfrm>
            <a:off x="1958109" y="303311"/>
            <a:ext cx="9993970" cy="1200329"/>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5 (</a:t>
            </a:r>
            <a:r>
              <a:rPr lang="vi-VN" sz="2400" dirty="0">
                <a:solidFill>
                  <a:srgbClr val="FF0000"/>
                </a:solidFill>
                <a:latin typeface="Times New Roman" panose="02020603050405020304" pitchFamily="18" charset="0"/>
                <a:cs typeface="Times New Roman" panose="02020603050405020304" pitchFamily="18" charset="0"/>
              </a:rPr>
              <a:t>Trang 10 SGK):</a:t>
            </a:r>
            <a:r>
              <a:rPr lang="vi-VN" sz="2400" dirty="0"/>
              <a:t> </a:t>
            </a:r>
            <a:r>
              <a:rPr lang="vi-VN" sz="2400" dirty="0">
                <a:latin typeface="Times New Roman" panose="02020603050405020304" pitchFamily="18" charset="0"/>
                <a:cs typeface="Times New Roman" panose="02020603050405020304" pitchFamily="18" charset="0"/>
              </a:rPr>
              <a:t>Nước ta có bao nhiêu tỉnh, thành phố trực thuộc Trung ương vừa có khu vực biên giới trên đất liền, vừa có khu vực biên giới trên biển?</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C440934E-E48D-C8F8-4E9D-1628BAF3094C}"/>
              </a:ext>
            </a:extLst>
          </p:cNvPr>
          <p:cNvSpPr txBox="1"/>
          <p:nvPr/>
        </p:nvSpPr>
        <p:spPr>
          <a:xfrm>
            <a:off x="1958110" y="1719301"/>
            <a:ext cx="9993970" cy="1569660"/>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Dựa vào bản đồ hành chính Việt Nam, nước ta có 9 tỉnh, thành phố sau trực thuộc Trung ương vừa có khu vực biên giới trên đất liền, vừa có khu vực biên giới trên biển: Kiên Giang, Quảng Nam, Thừa Thiên Huế, Quảng Trị, Quảng Bình, Hà Tĩnh, Nghệ An, Thanh </a:t>
            </a:r>
            <a:r>
              <a:rPr lang="vi-VN" sz="2400" dirty="0" err="1">
                <a:latin typeface="Times New Roman" panose="02020603050405020304" pitchFamily="18" charset="0"/>
                <a:cs typeface="Times New Roman" panose="02020603050405020304" pitchFamily="18" charset="0"/>
              </a:rPr>
              <a:t>Hoá</a:t>
            </a:r>
            <a:r>
              <a:rPr lang="vi-VN" sz="2400" dirty="0">
                <a:latin typeface="Times New Roman" panose="02020603050405020304" pitchFamily="18" charset="0"/>
                <a:cs typeface="Times New Roman" panose="02020603050405020304" pitchFamily="18" charset="0"/>
              </a:rPr>
              <a:t>, Quảng Ninh.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249B95E7-CF34-6E60-30D8-F2CC921F4EC2}"/>
              </a:ext>
            </a:extLst>
          </p:cNvPr>
          <p:cNvSpPr txBox="1"/>
          <p:nvPr/>
        </p:nvSpPr>
        <p:spPr>
          <a:xfrm>
            <a:off x="305462" y="3610541"/>
            <a:ext cx="11646618" cy="1569660"/>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dirty="0" err="1">
                <a:solidFill>
                  <a:srgbClr val="FF0000"/>
                </a:solidFill>
                <a:latin typeface="Times New Roman" panose="02020603050405020304" pitchFamily="18" charset="0"/>
                <a:cs typeface="Times New Roman" panose="02020603050405020304" pitchFamily="18" charset="0"/>
              </a:rPr>
              <a:t>Luyện</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tập</a:t>
            </a:r>
            <a:r>
              <a:rPr lang="en-GB" sz="2400" dirty="0">
                <a:solidFill>
                  <a:srgbClr val="FF0000"/>
                </a:solidFill>
                <a:latin typeface="Times New Roman" panose="02020603050405020304" pitchFamily="18" charset="0"/>
                <a:cs typeface="Times New Roman" panose="02020603050405020304" pitchFamily="18" charset="0"/>
              </a:rPr>
              <a:t> 6 </a:t>
            </a:r>
            <a:r>
              <a:rPr lang="vi-VN" sz="2400" dirty="0">
                <a:solidFill>
                  <a:srgbClr val="FF0000"/>
                </a:solidFill>
                <a:latin typeface="Times New Roman" panose="02020603050405020304" pitchFamily="18" charset="0"/>
                <a:cs typeface="Times New Roman" panose="02020603050405020304" pitchFamily="18" charset="0"/>
              </a:rPr>
              <a:t>(Trang 10 SGK):</a:t>
            </a:r>
            <a:r>
              <a:rPr lang="vi-VN" sz="2400" dirty="0"/>
              <a:t> </a:t>
            </a:r>
            <a:r>
              <a:rPr lang="vi-VN" sz="2400" dirty="0">
                <a:latin typeface="Times New Roman" panose="02020603050405020304" pitchFamily="18" charset="0"/>
                <a:cs typeface="Times New Roman" panose="02020603050405020304" pitchFamily="18" charset="0"/>
              </a:rPr>
              <a:t>Nhà bạn A Sung ở khu vực biên giới. Hằng ngày, A Sung đi chăn trâu sau giờ học. Khu vực gần nhà hết cỏ, A Sung phải lùa trâu ra sát bìa rừng, nơi có mốc quốc giới. Bên kia mốc quốc giới có bãi cỏ xanh tốt, A Sung có ý định lùa trâu sang đó, khi trâu ăn no sẽ quay lại Việt Nam ngay. Em hãy tư vấn cho A Sung.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6E2B6A31-EAB1-0504-3F2E-DE8E4A0EC77E}"/>
              </a:ext>
            </a:extLst>
          </p:cNvPr>
          <p:cNvSpPr txBox="1"/>
          <p:nvPr/>
        </p:nvSpPr>
        <p:spPr>
          <a:xfrm>
            <a:off x="305461" y="5358333"/>
            <a:ext cx="11646618" cy="1200329"/>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Một trong các hành vi bị nghiêm cấm là “Phá hoại an ninh, trật tự, an toàn xã hội ở khu vực biên giới; xâm canh, xâm cư ở khu vực biên giới; phá hoại công trình biên giới”. Như vậy, hành vi lùa trâu sang phía bên kia mốc quốc giới ăn cỏ là hành vi bị nghiêm cấm.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F806C8-BF3A-69D5-AF15-6277BEAF8954}"/>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666339C1-C2E5-765A-38AE-2FC9FD15883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033052E5-CE90-140D-70BB-BB2A1899F6B0}"/>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5AD11B55-87DF-DB06-D22F-72F06215E72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80FA8C30-7622-8CCF-E4E5-C49974971654}"/>
              </a:ext>
            </a:extLst>
          </p:cNvPr>
          <p:cNvSpPr txBox="1"/>
          <p:nvPr/>
        </p:nvSpPr>
        <p:spPr>
          <a:xfrm>
            <a:off x="1550818" y="214820"/>
            <a:ext cx="10506064" cy="461665"/>
          </a:xfrm>
          <a:prstGeom prst="rect">
            <a:avLst/>
          </a:prstGeom>
          <a:noFill/>
        </p:spPr>
        <p:txBody>
          <a:bodyPr wrap="square">
            <a:spAutoFit/>
          </a:bodyPr>
          <a:lstStyle/>
          <a:p>
            <a:r>
              <a:rPr lang="en-US" sz="2400" b="1" spc="-90" dirty="0">
                <a:solidFill>
                  <a:srgbClr val="00B050"/>
                </a:solidFill>
                <a:latin typeface="Times New Roman" panose="02020603050405020304" pitchFamily="18" charset="0"/>
                <a:cs typeface="Times New Roman" panose="02020603050405020304" pitchFamily="18" charset="0"/>
              </a:rPr>
              <a:t>IV. TRÁCH NHIỆM QUẢN LÍ, XÂY DỰNG VÀ BẢO VỆ BIÊN GIỚI QUỐC GIA</a:t>
            </a:r>
          </a:p>
        </p:txBody>
      </p:sp>
      <p:sp>
        <p:nvSpPr>
          <p:cNvPr id="4" name="TextBox 3">
            <a:extLst>
              <a:ext uri="{FF2B5EF4-FFF2-40B4-BE49-F238E27FC236}">
                <a16:creationId xmlns="" xmlns:a16="http://schemas.microsoft.com/office/drawing/2014/main" id="{2CC3441C-B8AC-12EF-ED04-4AD7E421553E}"/>
              </a:ext>
            </a:extLst>
          </p:cNvPr>
          <p:cNvSpPr txBox="1"/>
          <p:nvPr/>
        </p:nvSpPr>
        <p:spPr>
          <a:xfrm>
            <a:off x="1550818" y="711235"/>
            <a:ext cx="4284374"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Trách nhiệm của công dân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C2FB94F-574C-FA9B-5E27-95B15BC0A899}"/>
              </a:ext>
            </a:extLst>
          </p:cNvPr>
          <p:cNvSpPr txBox="1"/>
          <p:nvPr/>
        </p:nvSpPr>
        <p:spPr>
          <a:xfrm>
            <a:off x="1550818" y="1189891"/>
            <a:ext cx="4284374"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2</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Trách nhiệm của học sinh</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6" name="Hộp Văn bản 2">
            <a:extLst>
              <a:ext uri="{FF2B5EF4-FFF2-40B4-BE49-F238E27FC236}">
                <a16:creationId xmlns="" xmlns:a16="http://schemas.microsoft.com/office/drawing/2014/main" id="{F4D02433-BCF7-49F6-4E2F-D393E3A01D45}"/>
              </a:ext>
            </a:extLst>
          </p:cNvPr>
          <p:cNvSpPr txBox="1"/>
          <p:nvPr/>
        </p:nvSpPr>
        <p:spPr>
          <a:xfrm>
            <a:off x="150829" y="3176875"/>
            <a:ext cx="7437748" cy="2221121"/>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HS làm việc theo cặp</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9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IV (tr 10, </a:t>
            </a:r>
            <a:r>
              <a:rPr lang="vi-VN" sz="2400" dirty="0">
                <a:latin typeface="Times New Roman" panose="02020603050405020304" pitchFamily="18" charset="0"/>
                <a:ea typeface="Calibri" panose="020F0502020204030204" pitchFamily="34" charset="0"/>
                <a:cs typeface="Times New Roman" panose="02020603050405020304" pitchFamily="18" charset="0"/>
              </a:rPr>
              <a:t>11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r>
              <a:rPr lang="vi-VN" sz="2400" dirty="0">
                <a:latin typeface="Calibri" panose="020F0502020204030204" pitchFamily="34"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rPr>
              <a:t>l</a:t>
            </a:r>
            <a:r>
              <a:rPr lang="vi-VN" sz="2400" dirty="0">
                <a:effectLst/>
                <a:latin typeface="Times New Roman" panose="02020603050405020304" pitchFamily="18" charset="0"/>
                <a:ea typeface="Calibri" panose="020F0502020204030204" pitchFamily="34" charset="0"/>
              </a:rPr>
              <a:t>ập </a:t>
            </a:r>
            <a:r>
              <a:rPr lang="en-US"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Trách nhiệm quản lí, xây dựng và bảo vệ BGQG</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(trên giấy A4)</a:t>
            </a:r>
          </a:p>
          <a:p>
            <a:pPr marL="342900" indent="-342900">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7" name="TextBox 6">
            <a:extLst>
              <a:ext uri="{FF2B5EF4-FFF2-40B4-BE49-F238E27FC236}">
                <a16:creationId xmlns="" xmlns:a16="http://schemas.microsoft.com/office/drawing/2014/main" id="{63B46598-C470-5883-54E2-8A6AEDC4518A}"/>
              </a:ext>
            </a:extLst>
          </p:cNvPr>
          <p:cNvSpPr txBox="1"/>
          <p:nvPr/>
        </p:nvSpPr>
        <p:spPr>
          <a:xfrm>
            <a:off x="150829" y="1883441"/>
            <a:ext cx="7437748"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42E19BE0-5D87-BE44-853D-76C1874F0AEB}"/>
              </a:ext>
            </a:extLst>
          </p:cNvPr>
          <p:cNvSpPr txBox="1"/>
          <p:nvPr/>
        </p:nvSpPr>
        <p:spPr>
          <a:xfrm>
            <a:off x="150829" y="5493794"/>
            <a:ext cx="7437748" cy="1200329"/>
          </a:xfrm>
          <a:prstGeom prst="rect">
            <a:avLst/>
          </a:prstGeom>
          <a:solidFill>
            <a:schemeClr val="accent6">
              <a:lumMod val="40000"/>
              <a:lumOff val="60000"/>
            </a:schemeClr>
          </a:solidFill>
          <a:ln>
            <a:solidFill>
              <a:srgbClr val="00B050"/>
            </a:solidFill>
          </a:ln>
        </p:spPr>
        <p:txBody>
          <a:bodyPr wrap="square">
            <a:spAutoFit/>
          </a:bodyPr>
          <a:lstStyle/>
          <a:p>
            <a:pPr algn="just"/>
            <a:r>
              <a:rPr lang="vi-VN" sz="2400" b="1" dirty="0">
                <a:solidFill>
                  <a:srgbClr val="0000FF"/>
                </a:solidFill>
                <a:latin typeface="Times New Roman" panose="02020603050405020304" pitchFamily="18" charset="0"/>
                <a:cs typeface="Times New Roman" panose="02020603050405020304" pitchFamily="18" charset="0"/>
              </a:rPr>
              <a:t>Em có biết?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03 </a:t>
            </a:r>
            <a:r>
              <a:rPr lang="en-US" sz="2400" dirty="0" err="1">
                <a:solidFill>
                  <a:srgbClr val="FF0000"/>
                </a:solidFill>
                <a:latin typeface="Times New Roman" panose="02020603050405020304" pitchFamily="18" charset="0"/>
                <a:cs typeface="Times New Roman" panose="02020603050405020304" pitchFamily="18" charset="0"/>
              </a:rPr>
              <a:t>tháng</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hằng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 xmlns:a16="http://schemas.microsoft.com/office/drawing/2014/main" id="{F1C331B7-D8DC-6126-56E1-7B2D51C20BB5}"/>
              </a:ext>
            </a:extLst>
          </p:cNvPr>
          <p:cNvPicPr>
            <a:picLocks noChangeAspect="1"/>
          </p:cNvPicPr>
          <p:nvPr/>
        </p:nvPicPr>
        <p:blipFill>
          <a:blip r:embed="rId4"/>
          <a:stretch>
            <a:fillRect/>
          </a:stretch>
        </p:blipFill>
        <p:spPr>
          <a:xfrm>
            <a:off x="7899435" y="1064062"/>
            <a:ext cx="3953427" cy="5630061"/>
          </a:xfrm>
          <a:prstGeom prst="rect">
            <a:avLst/>
          </a:prstGeom>
        </p:spPr>
      </p:pic>
    </p:spTree>
    <p:extLst>
      <p:ext uri="{BB962C8B-B14F-4D97-AF65-F5344CB8AC3E}">
        <p14:creationId xmlns:p14="http://schemas.microsoft.com/office/powerpoint/2010/main" val="12584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CEA6D47-B64B-366E-A8ED-545DC4F01F78}"/>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7DF72FCF-46BA-9BDC-06FF-37DE8934F9B8}"/>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6A665B2A-5256-781F-C9F4-8611EDD27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1B0F5EE8-84A3-3785-618D-DC4A6D4187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F2BC0812-CA73-DFDA-F191-2A7273842F61}"/>
              </a:ext>
            </a:extLst>
          </p:cNvPr>
          <p:cNvSpPr txBox="1"/>
          <p:nvPr/>
        </p:nvSpPr>
        <p:spPr>
          <a:xfrm>
            <a:off x="1707145" y="77443"/>
            <a:ext cx="9650690" cy="830997"/>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III. MỘT SỐ NỘI DUNG VỀ CHỦ QUYỀN LÃNH THỔ, BIÊN GIỚI QUỐC GIA NƯỚC CỘNG HOÀ XÃ HỘI CHỦ NGHĨA VIỆT NAM</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CE32DE2-0283-C07F-AB2D-2238F6FC74AA}"/>
              </a:ext>
            </a:extLst>
          </p:cNvPr>
          <p:cNvSpPr txBox="1"/>
          <p:nvPr/>
        </p:nvSpPr>
        <p:spPr>
          <a:xfrm>
            <a:off x="95358" y="1078778"/>
            <a:ext cx="3223573"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Chủ</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quyền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lãnh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thổ</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564C040-1204-A0A9-638A-AC1DEFE6624D}"/>
              </a:ext>
            </a:extLst>
          </p:cNvPr>
          <p:cNvSpPr txBox="1"/>
          <p:nvPr/>
        </p:nvSpPr>
        <p:spPr>
          <a:xfrm>
            <a:off x="75808" y="1651728"/>
            <a:ext cx="3027967" cy="412934"/>
          </a:xfrm>
          <a:prstGeom prst="rect">
            <a:avLst/>
          </a:prstGeom>
          <a:noFill/>
        </p:spPr>
        <p:txBody>
          <a:bodyPr wrap="square">
            <a:spAutoFit/>
          </a:bodyPr>
          <a:lstStyle/>
          <a:p>
            <a:pPr>
              <a:lnSpc>
                <a:spcPts val="2500"/>
              </a:lnSpc>
              <a:spcBef>
                <a:spcPts val="600"/>
              </a:spcBef>
              <a:spcAft>
                <a:spcPts val="600"/>
              </a:spcAft>
            </a:pPr>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Biên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giới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quốc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gia</a:t>
            </a:r>
            <a:endParaRPr lang="vi-VN" sz="2400" b="1" dirty="0">
              <a:solidFill>
                <a:srgbClr val="00B050"/>
              </a:solidFill>
              <a:latin typeface="Times New Roman" panose="02020603050405020304" pitchFamily="18" charset="0"/>
              <a:cs typeface="Times New Roman" panose="02020603050405020304" pitchFamily="18" charset="0"/>
            </a:endParaRPr>
          </a:p>
        </p:txBody>
      </p:sp>
      <p:sp>
        <p:nvSpPr>
          <p:cNvPr id="8" name="Hộp Văn bản 2">
            <a:extLst>
              <a:ext uri="{FF2B5EF4-FFF2-40B4-BE49-F238E27FC236}">
                <a16:creationId xmlns="" xmlns:a16="http://schemas.microsoft.com/office/drawing/2014/main" id="{A0782E13-B648-C3B2-48BF-C59F161F3B60}"/>
              </a:ext>
            </a:extLst>
          </p:cNvPr>
          <p:cNvSpPr txBox="1"/>
          <p:nvPr/>
        </p:nvSpPr>
        <p:spPr>
          <a:xfrm>
            <a:off x="295564" y="4201680"/>
            <a:ext cx="11804130" cy="2528897"/>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HS làm việc theo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4 </a:t>
            </a:r>
            <a:r>
              <a:rPr lang="vi-VN" sz="2400" dirty="0">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5, 6, 7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III/1, 2, 3 (</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8, 9, 10</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rPr>
              <a:t>Lập </a:t>
            </a:r>
            <a:r>
              <a:rPr lang="en-US" sz="2400" dirty="0">
                <a:latin typeface="Times New Roman" panose="02020603050405020304" pitchFamily="18" charset="0"/>
                <a:ea typeface="Calibri" panose="020F0502020204030204" pitchFamily="34" charset="0"/>
              </a:rPr>
              <a:t>LĐTD</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Chủ quyền lãnh thổ, biên giới quốc gia</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(Nhóm 1, Nhóm 2)</a:t>
            </a:r>
          </a:p>
          <a:p>
            <a:pPr marL="342900" indent="-342900">
              <a:lnSpc>
                <a:spcPts val="2500"/>
              </a:lnSpc>
              <a:spcBef>
                <a:spcPts val="400"/>
              </a:spcBef>
              <a:spcAft>
                <a:spcPts val="400"/>
              </a:spcAft>
              <a:buFont typeface="Wingdings" panose="05000000000000000000" pitchFamily="2" charset="2"/>
              <a:buChar char="ü"/>
            </a:pPr>
            <a:r>
              <a:rPr lang="vi-VN" sz="2400" dirty="0">
                <a:latin typeface="Times New Roman" panose="02020603050405020304" pitchFamily="18" charset="0"/>
                <a:ea typeface="Calibri" panose="020F0502020204030204" pitchFamily="34" charset="0"/>
              </a:rPr>
              <a:t>Lập </a:t>
            </a:r>
            <a:r>
              <a:rPr lang="en-US" sz="2400" dirty="0">
                <a:latin typeface="Times New Roman" panose="02020603050405020304" pitchFamily="18" charset="0"/>
                <a:ea typeface="Calibri" panose="020F0502020204030204" pitchFamily="34" charset="0"/>
              </a:rPr>
              <a:t>LĐTD</a:t>
            </a:r>
            <a:r>
              <a:rPr lang="vi-VN" sz="2400" dirty="0">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Khu vực biên giới</a:t>
            </a:r>
            <a:r>
              <a:rPr lang="vi-VN" sz="2400" i="1" dirty="0">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(Nhóm 3,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a:t>
            </a:r>
            <a:r>
              <a:rPr lang="vi-VN" sz="2400" i="1" dirty="0">
                <a:solidFill>
                  <a:srgbClr val="00B050"/>
                </a:solidFill>
                <a:latin typeface="Times New Roman" panose="02020603050405020304" pitchFamily="18" charset="0"/>
                <a:cs typeface="Times New Roman" panose="02020603050405020304" pitchFamily="18" charset="0"/>
              </a:rPr>
              <a:t>4)</a:t>
            </a:r>
          </a:p>
          <a:p>
            <a:pPr marL="342900" indent="-342900">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10" name="TextBox 9">
            <a:extLst>
              <a:ext uri="{FF2B5EF4-FFF2-40B4-BE49-F238E27FC236}">
                <a16:creationId xmlns="" xmlns:a16="http://schemas.microsoft.com/office/drawing/2014/main" id="{C95EFC32-C0E5-0DEA-0A57-F0EF17999E7B}"/>
              </a:ext>
            </a:extLst>
          </p:cNvPr>
          <p:cNvSpPr txBox="1"/>
          <p:nvPr/>
        </p:nvSpPr>
        <p:spPr>
          <a:xfrm>
            <a:off x="3315878" y="1143009"/>
            <a:ext cx="8783817" cy="1569660"/>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r>
              <a:rPr lang="vi-VN" sz="2400" dirty="0">
                <a:solidFill>
                  <a:srgbClr val="0000FF"/>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Chủ quyền lãnh thổ của Việt Nam được quy định như thế nào? </a:t>
            </a:r>
          </a:p>
          <a:p>
            <a:pPr algn="just"/>
            <a:r>
              <a:rPr lang="vi-VN" sz="2400" dirty="0">
                <a:solidFill>
                  <a:srgbClr val="0000FF"/>
                </a:solidFill>
                <a:latin typeface="Times New Roman" panose="02020603050405020304" pitchFamily="18" charset="0"/>
                <a:cs typeface="Times New Roman" panose="02020603050405020304" pitchFamily="18" charset="0"/>
              </a:rPr>
              <a:t>6.</a:t>
            </a:r>
            <a:r>
              <a:rPr lang="vi-VN" sz="2400" dirty="0">
                <a:latin typeface="Times New Roman" panose="02020603050405020304" pitchFamily="18" charset="0"/>
                <a:cs typeface="Times New Roman" panose="02020603050405020304" pitchFamily="18" charset="0"/>
              </a:rPr>
              <a:t> Biên giới quốc gia và biên giới quốc gia trên đất liền, trên biển, trong lòng đất, trên không của Việt Nam được xác định như thế nào?</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045DEC9E-CF83-AB0A-C07D-E711BB04EF13}"/>
              </a:ext>
            </a:extLst>
          </p:cNvPr>
          <p:cNvSpPr txBox="1"/>
          <p:nvPr/>
        </p:nvSpPr>
        <p:spPr>
          <a:xfrm>
            <a:off x="3315878" y="2838460"/>
            <a:ext cx="8800314"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7.</a:t>
            </a:r>
            <a:r>
              <a:rPr lang="vi-VN" sz="2400" dirty="0">
                <a:latin typeface="Times New Roman" panose="02020603050405020304" pitchFamily="18" charset="0"/>
                <a:cs typeface="Times New Roman" panose="02020603050405020304" pitchFamily="18" charset="0"/>
              </a:rPr>
              <a:t> Khu vực biên giới trên đất liền, trên biển và trên không của Việt Nam được xác định như thế nào? </a:t>
            </a:r>
          </a:p>
        </p:txBody>
      </p:sp>
      <p:sp>
        <p:nvSpPr>
          <p:cNvPr id="11" name="TextBox 10">
            <a:extLst>
              <a:ext uri="{FF2B5EF4-FFF2-40B4-BE49-F238E27FC236}">
                <a16:creationId xmlns="" xmlns:a16="http://schemas.microsoft.com/office/drawing/2014/main" id="{DD5232F5-1C0C-4B61-88FE-0B217FFCEA32}"/>
              </a:ext>
            </a:extLst>
          </p:cNvPr>
          <p:cNvSpPr txBox="1"/>
          <p:nvPr/>
        </p:nvSpPr>
        <p:spPr>
          <a:xfrm>
            <a:off x="75808" y="2727389"/>
            <a:ext cx="3027967" cy="412934"/>
          </a:xfrm>
          <a:prstGeom prst="rect">
            <a:avLst/>
          </a:prstGeom>
          <a:noFill/>
        </p:spPr>
        <p:txBody>
          <a:bodyPr wrap="square">
            <a:spAutoFit/>
          </a:bodyPr>
          <a:lstStyle>
            <a:defPPr>
              <a:defRPr lang="en-US"/>
            </a:defPPr>
            <a:lvl1pPr>
              <a:lnSpc>
                <a:spcPts val="2500"/>
              </a:lnSpc>
              <a:spcBef>
                <a:spcPts val="600"/>
              </a:spcBef>
              <a:spcAft>
                <a:spcPts val="600"/>
              </a:spcAft>
              <a:defRPr sz="2400" b="1">
                <a:solidFill>
                  <a:srgbClr val="00B050"/>
                </a:solidFill>
                <a:latin typeface="Times New Roman" panose="02020603050405020304" pitchFamily="18" charset="0"/>
                <a:cs typeface="Times New Roman" panose="02020603050405020304" pitchFamily="18" charset="0"/>
              </a:defRPr>
            </a:lvl1pPr>
          </a:lstStyle>
          <a:p>
            <a:r>
              <a:rPr lang="vi-VN" dirty="0"/>
              <a:t>3. Khu vực biên giới</a:t>
            </a:r>
            <a:endParaRPr lang="en-US" dirty="0"/>
          </a:p>
        </p:txBody>
      </p:sp>
    </p:spTree>
    <p:extLst>
      <p:ext uri="{BB962C8B-B14F-4D97-AF65-F5344CB8AC3E}">
        <p14:creationId xmlns:p14="http://schemas.microsoft.com/office/powerpoint/2010/main" val="40222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anim calcmode="lin" valueType="num">
                                      <p:cBhvr>
                                        <p:cTn id="48" dur="2000" fill="hold"/>
                                        <p:tgtEl>
                                          <p:spTgt spid="8"/>
                                        </p:tgtEl>
                                        <p:attrNameLst>
                                          <p:attrName>ppt_w</p:attrName>
                                        </p:attrNameLst>
                                      </p:cBhvr>
                                      <p:tavLst>
                                        <p:tav tm="0" fmla="#ppt_w*sin(2.5*pi*$)">
                                          <p:val>
                                            <p:fltVal val="0"/>
                                          </p:val>
                                        </p:tav>
                                        <p:tav tm="100000">
                                          <p:val>
                                            <p:fltVal val="1"/>
                                          </p:val>
                                        </p:tav>
                                      </p:tavLst>
                                    </p:anim>
                                    <p:anim calcmode="lin" valueType="num">
                                      <p:cBhvr>
                                        <p:cTn id="4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10" grpId="0" animBg="1"/>
      <p:bldP spid="13"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6484F4F-901E-B482-BC01-1B70A767221B}"/>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639920B3-E07C-E8F3-B04A-6475B51CC1A0}"/>
              </a:ext>
            </a:extLst>
          </p:cNvPr>
          <p:cNvPicPr>
            <a:picLocks noChangeAspect="1"/>
          </p:cNvPicPr>
          <p:nvPr/>
        </p:nvPicPr>
        <p:blipFill>
          <a:blip r:embed="rId3"/>
          <a:stretch>
            <a:fillRect/>
          </a:stretch>
        </p:blipFill>
        <p:spPr>
          <a:xfrm>
            <a:off x="163399" y="6256170"/>
            <a:ext cx="12028601" cy="642637"/>
          </a:xfrm>
          <a:prstGeom prst="rect">
            <a:avLst/>
          </a:prstGeom>
        </p:spPr>
      </p:pic>
      <p:pic>
        <p:nvPicPr>
          <p:cNvPr id="5" name="Picture 4">
            <a:extLst>
              <a:ext uri="{FF2B5EF4-FFF2-40B4-BE49-F238E27FC236}">
                <a16:creationId xmlns="" xmlns:a16="http://schemas.microsoft.com/office/drawing/2014/main" id="{5CFC3C2D-6DF1-7C1D-AF18-842B8E8073B4}"/>
              </a:ext>
            </a:extLst>
          </p:cNvPr>
          <p:cNvPicPr>
            <a:picLocks noChangeAspect="1"/>
          </p:cNvPicPr>
          <p:nvPr/>
        </p:nvPicPr>
        <p:blipFill>
          <a:blip r:embed="rId4"/>
          <a:stretch>
            <a:fillRect/>
          </a:stretch>
        </p:blipFill>
        <p:spPr>
          <a:xfrm>
            <a:off x="523622" y="2607079"/>
            <a:ext cx="314369" cy="3715268"/>
          </a:xfrm>
          <a:prstGeom prst="rect">
            <a:avLst/>
          </a:prstGeom>
        </p:spPr>
      </p:pic>
      <p:pic>
        <p:nvPicPr>
          <p:cNvPr id="9" name="Picture 8">
            <a:extLst>
              <a:ext uri="{FF2B5EF4-FFF2-40B4-BE49-F238E27FC236}">
                <a16:creationId xmlns="" xmlns:a16="http://schemas.microsoft.com/office/drawing/2014/main" id="{436EFC96-D101-EC14-6E96-5DD353594F21}"/>
              </a:ext>
            </a:extLst>
          </p:cNvPr>
          <p:cNvPicPr>
            <a:picLocks noChangeAspect="1"/>
          </p:cNvPicPr>
          <p:nvPr/>
        </p:nvPicPr>
        <p:blipFill>
          <a:blip r:embed="rId5"/>
          <a:stretch>
            <a:fillRect/>
          </a:stretch>
        </p:blipFill>
        <p:spPr>
          <a:xfrm>
            <a:off x="834165" y="1819050"/>
            <a:ext cx="1038370" cy="1609950"/>
          </a:xfrm>
          <a:prstGeom prst="rect">
            <a:avLst/>
          </a:prstGeom>
        </p:spPr>
      </p:pic>
      <p:pic>
        <p:nvPicPr>
          <p:cNvPr id="13" name="Picture 12">
            <a:extLst>
              <a:ext uri="{FF2B5EF4-FFF2-40B4-BE49-F238E27FC236}">
                <a16:creationId xmlns="" xmlns:a16="http://schemas.microsoft.com/office/drawing/2014/main" id="{31F23ADA-1840-650C-DB1E-D7431F90F457}"/>
              </a:ext>
            </a:extLst>
          </p:cNvPr>
          <p:cNvPicPr>
            <a:picLocks noChangeAspect="1"/>
          </p:cNvPicPr>
          <p:nvPr/>
        </p:nvPicPr>
        <p:blipFill>
          <a:blip r:embed="rId6"/>
          <a:stretch>
            <a:fillRect/>
          </a:stretch>
        </p:blipFill>
        <p:spPr>
          <a:xfrm>
            <a:off x="2373942" y="185455"/>
            <a:ext cx="238158" cy="590632"/>
          </a:xfrm>
          <a:prstGeom prst="rect">
            <a:avLst/>
          </a:prstGeom>
        </p:spPr>
      </p:pic>
      <p:pic>
        <p:nvPicPr>
          <p:cNvPr id="15" name="Picture 14">
            <a:extLst>
              <a:ext uri="{FF2B5EF4-FFF2-40B4-BE49-F238E27FC236}">
                <a16:creationId xmlns="" xmlns:a16="http://schemas.microsoft.com/office/drawing/2014/main" id="{B419CF57-8BEF-B80A-992A-9F83E27E5D88}"/>
              </a:ext>
            </a:extLst>
          </p:cNvPr>
          <p:cNvPicPr>
            <a:picLocks noChangeAspect="1"/>
          </p:cNvPicPr>
          <p:nvPr/>
        </p:nvPicPr>
        <p:blipFill>
          <a:blip r:embed="rId7"/>
          <a:stretch>
            <a:fillRect/>
          </a:stretch>
        </p:blipFill>
        <p:spPr>
          <a:xfrm>
            <a:off x="2666521" y="50841"/>
            <a:ext cx="6858957" cy="333422"/>
          </a:xfrm>
          <a:prstGeom prst="rect">
            <a:avLst/>
          </a:prstGeom>
        </p:spPr>
      </p:pic>
      <p:pic>
        <p:nvPicPr>
          <p:cNvPr id="17" name="Picture 16">
            <a:extLst>
              <a:ext uri="{FF2B5EF4-FFF2-40B4-BE49-F238E27FC236}">
                <a16:creationId xmlns="" xmlns:a16="http://schemas.microsoft.com/office/drawing/2014/main" id="{7CA5B839-D9CC-6169-E798-9A98A2C67C61}"/>
              </a:ext>
            </a:extLst>
          </p:cNvPr>
          <p:cNvPicPr>
            <a:picLocks noChangeAspect="1"/>
          </p:cNvPicPr>
          <p:nvPr/>
        </p:nvPicPr>
        <p:blipFill>
          <a:blip r:embed="rId8"/>
          <a:stretch>
            <a:fillRect/>
          </a:stretch>
        </p:blipFill>
        <p:spPr>
          <a:xfrm>
            <a:off x="2612100" y="384263"/>
            <a:ext cx="9469171" cy="628738"/>
          </a:xfrm>
          <a:prstGeom prst="rect">
            <a:avLst/>
          </a:prstGeom>
        </p:spPr>
      </p:pic>
      <p:pic>
        <p:nvPicPr>
          <p:cNvPr id="19" name="Picture 18">
            <a:extLst>
              <a:ext uri="{FF2B5EF4-FFF2-40B4-BE49-F238E27FC236}">
                <a16:creationId xmlns="" xmlns:a16="http://schemas.microsoft.com/office/drawing/2014/main" id="{DBB80A8E-2623-CFDC-0588-18DA60E8A8CC}"/>
              </a:ext>
            </a:extLst>
          </p:cNvPr>
          <p:cNvPicPr>
            <a:picLocks noChangeAspect="1"/>
          </p:cNvPicPr>
          <p:nvPr/>
        </p:nvPicPr>
        <p:blipFill>
          <a:blip r:embed="rId9"/>
          <a:stretch>
            <a:fillRect/>
          </a:stretch>
        </p:blipFill>
        <p:spPr>
          <a:xfrm>
            <a:off x="2373942" y="1242707"/>
            <a:ext cx="257211" cy="1152686"/>
          </a:xfrm>
          <a:prstGeom prst="rect">
            <a:avLst/>
          </a:prstGeom>
        </p:spPr>
      </p:pic>
      <p:pic>
        <p:nvPicPr>
          <p:cNvPr id="21" name="Picture 20">
            <a:extLst>
              <a:ext uri="{FF2B5EF4-FFF2-40B4-BE49-F238E27FC236}">
                <a16:creationId xmlns="" xmlns:a16="http://schemas.microsoft.com/office/drawing/2014/main" id="{EF861FD1-FD62-BA87-12B7-322BCE8E6C1C}"/>
              </a:ext>
            </a:extLst>
          </p:cNvPr>
          <p:cNvPicPr>
            <a:picLocks noChangeAspect="1"/>
          </p:cNvPicPr>
          <p:nvPr/>
        </p:nvPicPr>
        <p:blipFill>
          <a:blip r:embed="rId10"/>
          <a:stretch>
            <a:fillRect/>
          </a:stretch>
        </p:blipFill>
        <p:spPr>
          <a:xfrm>
            <a:off x="2666521" y="1054624"/>
            <a:ext cx="4477375" cy="314369"/>
          </a:xfrm>
          <a:prstGeom prst="rect">
            <a:avLst/>
          </a:prstGeom>
        </p:spPr>
      </p:pic>
      <p:pic>
        <p:nvPicPr>
          <p:cNvPr id="23" name="Picture 22">
            <a:extLst>
              <a:ext uri="{FF2B5EF4-FFF2-40B4-BE49-F238E27FC236}">
                <a16:creationId xmlns="" xmlns:a16="http://schemas.microsoft.com/office/drawing/2014/main" id="{245CD730-01A4-D3A9-6D15-814E615797EB}"/>
              </a:ext>
            </a:extLst>
          </p:cNvPr>
          <p:cNvPicPr>
            <a:picLocks noChangeAspect="1"/>
          </p:cNvPicPr>
          <p:nvPr/>
        </p:nvPicPr>
        <p:blipFill>
          <a:blip r:embed="rId11"/>
          <a:stretch>
            <a:fillRect/>
          </a:stretch>
        </p:blipFill>
        <p:spPr>
          <a:xfrm>
            <a:off x="2666521" y="1410616"/>
            <a:ext cx="6792273" cy="304843"/>
          </a:xfrm>
          <a:prstGeom prst="rect">
            <a:avLst/>
          </a:prstGeom>
        </p:spPr>
      </p:pic>
      <p:pic>
        <p:nvPicPr>
          <p:cNvPr id="25" name="Picture 24">
            <a:extLst>
              <a:ext uri="{FF2B5EF4-FFF2-40B4-BE49-F238E27FC236}">
                <a16:creationId xmlns="" xmlns:a16="http://schemas.microsoft.com/office/drawing/2014/main" id="{D6C9B4F4-D87F-3F43-CC98-3953D0FD2E5B}"/>
              </a:ext>
            </a:extLst>
          </p:cNvPr>
          <p:cNvPicPr>
            <a:picLocks noChangeAspect="1"/>
          </p:cNvPicPr>
          <p:nvPr/>
        </p:nvPicPr>
        <p:blipFill>
          <a:blip r:embed="rId12"/>
          <a:stretch>
            <a:fillRect/>
          </a:stretch>
        </p:blipFill>
        <p:spPr>
          <a:xfrm>
            <a:off x="2666521" y="1797848"/>
            <a:ext cx="5430008" cy="323895"/>
          </a:xfrm>
          <a:prstGeom prst="rect">
            <a:avLst/>
          </a:prstGeom>
        </p:spPr>
      </p:pic>
      <p:pic>
        <p:nvPicPr>
          <p:cNvPr id="27" name="Picture 26">
            <a:extLst>
              <a:ext uri="{FF2B5EF4-FFF2-40B4-BE49-F238E27FC236}">
                <a16:creationId xmlns="" xmlns:a16="http://schemas.microsoft.com/office/drawing/2014/main" id="{7408957E-FEB9-768A-7C90-80A6E13DF4E9}"/>
              </a:ext>
            </a:extLst>
          </p:cNvPr>
          <p:cNvPicPr>
            <a:picLocks noChangeAspect="1"/>
          </p:cNvPicPr>
          <p:nvPr/>
        </p:nvPicPr>
        <p:blipFill>
          <a:blip r:embed="rId13"/>
          <a:stretch>
            <a:fillRect/>
          </a:stretch>
        </p:blipFill>
        <p:spPr>
          <a:xfrm>
            <a:off x="2666521" y="2162306"/>
            <a:ext cx="9469171" cy="333422"/>
          </a:xfrm>
          <a:prstGeom prst="rect">
            <a:avLst/>
          </a:prstGeom>
        </p:spPr>
      </p:pic>
      <p:pic>
        <p:nvPicPr>
          <p:cNvPr id="29" name="Picture 28">
            <a:extLst>
              <a:ext uri="{FF2B5EF4-FFF2-40B4-BE49-F238E27FC236}">
                <a16:creationId xmlns="" xmlns:a16="http://schemas.microsoft.com/office/drawing/2014/main" id="{8865E012-C996-E61E-E8FC-4FE75ACFB19E}"/>
              </a:ext>
            </a:extLst>
          </p:cNvPr>
          <p:cNvPicPr>
            <a:picLocks noChangeAspect="1"/>
          </p:cNvPicPr>
          <p:nvPr/>
        </p:nvPicPr>
        <p:blipFill>
          <a:blip r:embed="rId14"/>
          <a:stretch>
            <a:fillRect/>
          </a:stretch>
        </p:blipFill>
        <p:spPr>
          <a:xfrm>
            <a:off x="2385210" y="2883443"/>
            <a:ext cx="238158" cy="562053"/>
          </a:xfrm>
          <a:prstGeom prst="rect">
            <a:avLst/>
          </a:prstGeom>
        </p:spPr>
      </p:pic>
      <p:pic>
        <p:nvPicPr>
          <p:cNvPr id="31" name="Picture 30">
            <a:extLst>
              <a:ext uri="{FF2B5EF4-FFF2-40B4-BE49-F238E27FC236}">
                <a16:creationId xmlns="" xmlns:a16="http://schemas.microsoft.com/office/drawing/2014/main" id="{CEC563DE-02C3-992B-F981-2D9EBCFB237B}"/>
              </a:ext>
            </a:extLst>
          </p:cNvPr>
          <p:cNvPicPr>
            <a:picLocks noChangeAspect="1"/>
          </p:cNvPicPr>
          <p:nvPr/>
        </p:nvPicPr>
        <p:blipFill>
          <a:blip r:embed="rId15"/>
          <a:stretch>
            <a:fillRect/>
          </a:stretch>
        </p:blipFill>
        <p:spPr>
          <a:xfrm>
            <a:off x="2637092" y="2568590"/>
            <a:ext cx="9469171" cy="628738"/>
          </a:xfrm>
          <a:prstGeom prst="rect">
            <a:avLst/>
          </a:prstGeom>
        </p:spPr>
      </p:pic>
      <p:pic>
        <p:nvPicPr>
          <p:cNvPr id="33" name="Picture 32">
            <a:extLst>
              <a:ext uri="{FF2B5EF4-FFF2-40B4-BE49-F238E27FC236}">
                <a16:creationId xmlns="" xmlns:a16="http://schemas.microsoft.com/office/drawing/2014/main" id="{C1585920-3A0A-52D2-D6F6-20DF867DA7D9}"/>
              </a:ext>
            </a:extLst>
          </p:cNvPr>
          <p:cNvPicPr>
            <a:picLocks noChangeAspect="1"/>
          </p:cNvPicPr>
          <p:nvPr/>
        </p:nvPicPr>
        <p:blipFill>
          <a:blip r:embed="rId16"/>
          <a:stretch>
            <a:fillRect/>
          </a:stretch>
        </p:blipFill>
        <p:spPr>
          <a:xfrm>
            <a:off x="2631154" y="3270190"/>
            <a:ext cx="9490250" cy="304843"/>
          </a:xfrm>
          <a:prstGeom prst="rect">
            <a:avLst/>
          </a:prstGeom>
        </p:spPr>
      </p:pic>
      <p:pic>
        <p:nvPicPr>
          <p:cNvPr id="35" name="Picture 34">
            <a:extLst>
              <a:ext uri="{FF2B5EF4-FFF2-40B4-BE49-F238E27FC236}">
                <a16:creationId xmlns="" xmlns:a16="http://schemas.microsoft.com/office/drawing/2014/main" id="{33B20167-CC6A-2EBB-0D72-77F459C79147}"/>
              </a:ext>
            </a:extLst>
          </p:cNvPr>
          <p:cNvPicPr>
            <a:picLocks noChangeAspect="1"/>
          </p:cNvPicPr>
          <p:nvPr/>
        </p:nvPicPr>
        <p:blipFill>
          <a:blip r:embed="rId17"/>
          <a:stretch>
            <a:fillRect/>
          </a:stretch>
        </p:blipFill>
        <p:spPr>
          <a:xfrm>
            <a:off x="2645442" y="3673246"/>
            <a:ext cx="9490250" cy="628738"/>
          </a:xfrm>
          <a:prstGeom prst="rect">
            <a:avLst/>
          </a:prstGeom>
        </p:spPr>
      </p:pic>
      <p:pic>
        <p:nvPicPr>
          <p:cNvPr id="37" name="Picture 36">
            <a:extLst>
              <a:ext uri="{FF2B5EF4-FFF2-40B4-BE49-F238E27FC236}">
                <a16:creationId xmlns="" xmlns:a16="http://schemas.microsoft.com/office/drawing/2014/main" id="{8AAF696C-F0BF-0D1E-378A-F9B004C8484A}"/>
              </a:ext>
            </a:extLst>
          </p:cNvPr>
          <p:cNvPicPr>
            <a:picLocks noChangeAspect="1"/>
          </p:cNvPicPr>
          <p:nvPr/>
        </p:nvPicPr>
        <p:blipFill>
          <a:blip r:embed="rId18"/>
          <a:stretch>
            <a:fillRect/>
          </a:stretch>
        </p:blipFill>
        <p:spPr>
          <a:xfrm>
            <a:off x="2368744" y="4001146"/>
            <a:ext cx="276698" cy="74783"/>
          </a:xfrm>
          <a:prstGeom prst="rect">
            <a:avLst/>
          </a:prstGeom>
        </p:spPr>
      </p:pic>
      <p:pic>
        <p:nvPicPr>
          <p:cNvPr id="43" name="Picture 42">
            <a:extLst>
              <a:ext uri="{FF2B5EF4-FFF2-40B4-BE49-F238E27FC236}">
                <a16:creationId xmlns="" xmlns:a16="http://schemas.microsoft.com/office/drawing/2014/main" id="{BC537DBD-4E84-40C9-A16E-41D196F8B1F8}"/>
              </a:ext>
            </a:extLst>
          </p:cNvPr>
          <p:cNvPicPr>
            <a:picLocks noChangeAspect="1"/>
          </p:cNvPicPr>
          <p:nvPr/>
        </p:nvPicPr>
        <p:blipFill>
          <a:blip r:embed="rId19"/>
          <a:stretch>
            <a:fillRect/>
          </a:stretch>
        </p:blipFill>
        <p:spPr>
          <a:xfrm>
            <a:off x="2333099" y="4390127"/>
            <a:ext cx="6096851" cy="304843"/>
          </a:xfrm>
          <a:prstGeom prst="rect">
            <a:avLst/>
          </a:prstGeom>
        </p:spPr>
      </p:pic>
      <p:pic>
        <p:nvPicPr>
          <p:cNvPr id="46" name="Picture 45">
            <a:extLst>
              <a:ext uri="{FF2B5EF4-FFF2-40B4-BE49-F238E27FC236}">
                <a16:creationId xmlns="" xmlns:a16="http://schemas.microsoft.com/office/drawing/2014/main" id="{3986A740-9C29-AF8F-89CB-3EB294F5742B}"/>
              </a:ext>
            </a:extLst>
          </p:cNvPr>
          <p:cNvPicPr>
            <a:picLocks noChangeAspect="1"/>
          </p:cNvPicPr>
          <p:nvPr/>
        </p:nvPicPr>
        <p:blipFill>
          <a:blip r:embed="rId20"/>
          <a:stretch>
            <a:fillRect/>
          </a:stretch>
        </p:blipFill>
        <p:spPr>
          <a:xfrm>
            <a:off x="1904414" y="4075929"/>
            <a:ext cx="428685" cy="466790"/>
          </a:xfrm>
          <a:prstGeom prst="rect">
            <a:avLst/>
          </a:prstGeom>
        </p:spPr>
      </p:pic>
      <p:pic>
        <p:nvPicPr>
          <p:cNvPr id="50" name="Picture 49">
            <a:extLst>
              <a:ext uri="{FF2B5EF4-FFF2-40B4-BE49-F238E27FC236}">
                <a16:creationId xmlns="" xmlns:a16="http://schemas.microsoft.com/office/drawing/2014/main" id="{45B5070D-0772-8514-4FB4-F883916BA4D2}"/>
              </a:ext>
            </a:extLst>
          </p:cNvPr>
          <p:cNvPicPr>
            <a:picLocks noChangeAspect="1"/>
          </p:cNvPicPr>
          <p:nvPr/>
        </p:nvPicPr>
        <p:blipFill>
          <a:blip r:embed="rId21"/>
          <a:stretch>
            <a:fillRect/>
          </a:stretch>
        </p:blipFill>
        <p:spPr>
          <a:xfrm>
            <a:off x="1887754" y="50841"/>
            <a:ext cx="472464" cy="4025088"/>
          </a:xfrm>
          <a:prstGeom prst="rect">
            <a:avLst/>
          </a:prstGeom>
        </p:spPr>
      </p:pic>
      <p:pic>
        <p:nvPicPr>
          <p:cNvPr id="52" name="Picture 51">
            <a:extLst>
              <a:ext uri="{FF2B5EF4-FFF2-40B4-BE49-F238E27FC236}">
                <a16:creationId xmlns="" xmlns:a16="http://schemas.microsoft.com/office/drawing/2014/main" id="{D94C7C8F-A4DA-92B1-7310-4A4EBD46914F}"/>
              </a:ext>
            </a:extLst>
          </p:cNvPr>
          <p:cNvPicPr>
            <a:picLocks noChangeAspect="1"/>
          </p:cNvPicPr>
          <p:nvPr/>
        </p:nvPicPr>
        <p:blipFill>
          <a:blip r:embed="rId22"/>
          <a:stretch>
            <a:fillRect/>
          </a:stretch>
        </p:blipFill>
        <p:spPr>
          <a:xfrm>
            <a:off x="834165" y="5259992"/>
            <a:ext cx="2152950" cy="781159"/>
          </a:xfrm>
          <a:prstGeom prst="rect">
            <a:avLst/>
          </a:prstGeom>
        </p:spPr>
      </p:pic>
      <p:pic>
        <p:nvPicPr>
          <p:cNvPr id="54" name="Picture 53">
            <a:extLst>
              <a:ext uri="{FF2B5EF4-FFF2-40B4-BE49-F238E27FC236}">
                <a16:creationId xmlns="" xmlns:a16="http://schemas.microsoft.com/office/drawing/2014/main" id="{1B8AAA11-544D-60E9-6909-B076727E9C6C}"/>
              </a:ext>
            </a:extLst>
          </p:cNvPr>
          <p:cNvPicPr>
            <a:picLocks noChangeAspect="1"/>
          </p:cNvPicPr>
          <p:nvPr/>
        </p:nvPicPr>
        <p:blipFill>
          <a:blip r:embed="rId23"/>
          <a:stretch>
            <a:fillRect/>
          </a:stretch>
        </p:blipFill>
        <p:spPr>
          <a:xfrm>
            <a:off x="2987115" y="5044973"/>
            <a:ext cx="9148577" cy="628738"/>
          </a:xfrm>
          <a:prstGeom prst="rect">
            <a:avLst/>
          </a:prstGeom>
        </p:spPr>
      </p:pic>
      <p:pic>
        <p:nvPicPr>
          <p:cNvPr id="56" name="Picture 55">
            <a:extLst>
              <a:ext uri="{FF2B5EF4-FFF2-40B4-BE49-F238E27FC236}">
                <a16:creationId xmlns="" xmlns:a16="http://schemas.microsoft.com/office/drawing/2014/main" id="{1DFED163-0AC9-C3A9-278E-D98881C0D32A}"/>
              </a:ext>
            </a:extLst>
          </p:cNvPr>
          <p:cNvPicPr>
            <a:picLocks noChangeAspect="1"/>
          </p:cNvPicPr>
          <p:nvPr/>
        </p:nvPicPr>
        <p:blipFill>
          <a:blip r:embed="rId24"/>
          <a:stretch>
            <a:fillRect/>
          </a:stretch>
        </p:blipFill>
        <p:spPr>
          <a:xfrm>
            <a:off x="2987115" y="5770834"/>
            <a:ext cx="7802064" cy="314369"/>
          </a:xfrm>
          <a:prstGeom prst="rect">
            <a:avLst/>
          </a:prstGeom>
        </p:spPr>
      </p:pic>
    </p:spTree>
    <p:extLst>
      <p:ext uri="{BB962C8B-B14F-4D97-AF65-F5344CB8AC3E}">
        <p14:creationId xmlns:p14="http://schemas.microsoft.com/office/powerpoint/2010/main" val="19191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2000"/>
                                        <p:tgtEl>
                                          <p:spTgt spid="50"/>
                                        </p:tgtEl>
                                      </p:cBhvr>
                                    </p:animEffect>
                                    <p:anim calcmode="lin" valueType="num">
                                      <p:cBhvr>
                                        <p:cTn id="30" dur="2000" fill="hold"/>
                                        <p:tgtEl>
                                          <p:spTgt spid="50"/>
                                        </p:tgtEl>
                                        <p:attrNameLst>
                                          <p:attrName>ppt_w</p:attrName>
                                        </p:attrNameLst>
                                      </p:cBhvr>
                                      <p:tavLst>
                                        <p:tav tm="0" fmla="#ppt_w*sin(2.5*pi*$)">
                                          <p:val>
                                            <p:fltVal val="0"/>
                                          </p:val>
                                        </p:tav>
                                        <p:tav tm="100000">
                                          <p:val>
                                            <p:fltVal val="1"/>
                                          </p:val>
                                        </p:tav>
                                      </p:tavLst>
                                    </p:anim>
                                    <p:anim calcmode="lin" valueType="num">
                                      <p:cBhvr>
                                        <p:cTn id="31" dur="2000" fill="hold"/>
                                        <p:tgtEl>
                                          <p:spTgt spid="50"/>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2000"/>
                                        <p:tgtEl>
                                          <p:spTgt spid="46"/>
                                        </p:tgtEl>
                                      </p:cBhvr>
                                    </p:animEffect>
                                    <p:anim calcmode="lin" valueType="num">
                                      <p:cBhvr>
                                        <p:cTn id="35" dur="2000" fill="hold"/>
                                        <p:tgtEl>
                                          <p:spTgt spid="46"/>
                                        </p:tgtEl>
                                        <p:attrNameLst>
                                          <p:attrName>ppt_w</p:attrName>
                                        </p:attrNameLst>
                                      </p:cBhvr>
                                      <p:tavLst>
                                        <p:tav tm="0" fmla="#ppt_w*sin(2.5*pi*$)">
                                          <p:val>
                                            <p:fltVal val="0"/>
                                          </p:val>
                                        </p:tav>
                                        <p:tav tm="100000">
                                          <p:val>
                                            <p:fltVal val="1"/>
                                          </p:val>
                                        </p:tav>
                                      </p:tavLst>
                                    </p:anim>
                                    <p:anim calcmode="lin" valueType="num">
                                      <p:cBhvr>
                                        <p:cTn id="36"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1000" fill="hold"/>
                                        <p:tgtEl>
                                          <p:spTgt spid="23"/>
                                        </p:tgtEl>
                                        <p:attrNameLst>
                                          <p:attrName>ppt_w</p:attrName>
                                        </p:attrNameLst>
                                      </p:cBhvr>
                                      <p:tavLst>
                                        <p:tav tm="0">
                                          <p:val>
                                            <p:fltVal val="0"/>
                                          </p:val>
                                        </p:tav>
                                        <p:tav tm="100000">
                                          <p:val>
                                            <p:strVal val="#ppt_w"/>
                                          </p:val>
                                        </p:tav>
                                      </p:tavLst>
                                    </p:anim>
                                    <p:anim calcmode="lin" valueType="num">
                                      <p:cBhvr>
                                        <p:cTn id="78" dur="1000" fill="hold"/>
                                        <p:tgtEl>
                                          <p:spTgt spid="23"/>
                                        </p:tgtEl>
                                        <p:attrNameLst>
                                          <p:attrName>ppt_h</p:attrName>
                                        </p:attrNameLst>
                                      </p:cBhvr>
                                      <p:tavLst>
                                        <p:tav tm="0">
                                          <p:val>
                                            <p:fltVal val="0"/>
                                          </p:val>
                                        </p:tav>
                                        <p:tav tm="100000">
                                          <p:val>
                                            <p:strVal val="#ppt_h"/>
                                          </p:val>
                                        </p:tav>
                                      </p:tavLst>
                                    </p:anim>
                                    <p:anim calcmode="lin" valueType="num">
                                      <p:cBhvr>
                                        <p:cTn id="79" dur="1000" fill="hold"/>
                                        <p:tgtEl>
                                          <p:spTgt spid="23"/>
                                        </p:tgtEl>
                                        <p:attrNameLst>
                                          <p:attrName>style.rotation</p:attrName>
                                        </p:attrNameLst>
                                      </p:cBhvr>
                                      <p:tavLst>
                                        <p:tav tm="0">
                                          <p:val>
                                            <p:fltVal val="90"/>
                                          </p:val>
                                        </p:tav>
                                        <p:tav tm="100000">
                                          <p:val>
                                            <p:fltVal val="0"/>
                                          </p:val>
                                        </p:tav>
                                      </p:tavLst>
                                    </p:anim>
                                    <p:animEffect transition="in" filter="fade">
                                      <p:cBhvr>
                                        <p:cTn id="80" dur="1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1000" fill="hold"/>
                                        <p:tgtEl>
                                          <p:spTgt spid="25"/>
                                        </p:tgtEl>
                                        <p:attrNameLst>
                                          <p:attrName>ppt_w</p:attrName>
                                        </p:attrNameLst>
                                      </p:cBhvr>
                                      <p:tavLst>
                                        <p:tav tm="0">
                                          <p:val>
                                            <p:fltVal val="0"/>
                                          </p:val>
                                        </p:tav>
                                        <p:tav tm="100000">
                                          <p:val>
                                            <p:strVal val="#ppt_w"/>
                                          </p:val>
                                        </p:tav>
                                      </p:tavLst>
                                    </p:anim>
                                    <p:anim calcmode="lin" valueType="num">
                                      <p:cBhvr>
                                        <p:cTn id="86" dur="1000" fill="hold"/>
                                        <p:tgtEl>
                                          <p:spTgt spid="25"/>
                                        </p:tgtEl>
                                        <p:attrNameLst>
                                          <p:attrName>ppt_h</p:attrName>
                                        </p:attrNameLst>
                                      </p:cBhvr>
                                      <p:tavLst>
                                        <p:tav tm="0">
                                          <p:val>
                                            <p:fltVal val="0"/>
                                          </p:val>
                                        </p:tav>
                                        <p:tav tm="100000">
                                          <p:val>
                                            <p:strVal val="#ppt_h"/>
                                          </p:val>
                                        </p:tav>
                                      </p:tavLst>
                                    </p:anim>
                                    <p:anim calcmode="lin" valueType="num">
                                      <p:cBhvr>
                                        <p:cTn id="87" dur="1000" fill="hold"/>
                                        <p:tgtEl>
                                          <p:spTgt spid="25"/>
                                        </p:tgtEl>
                                        <p:attrNameLst>
                                          <p:attrName>style.rotation</p:attrName>
                                        </p:attrNameLst>
                                      </p:cBhvr>
                                      <p:tavLst>
                                        <p:tav tm="0">
                                          <p:val>
                                            <p:fltVal val="90"/>
                                          </p:val>
                                        </p:tav>
                                        <p:tav tm="100000">
                                          <p:val>
                                            <p:fltVal val="0"/>
                                          </p:val>
                                        </p:tav>
                                      </p:tavLst>
                                    </p:anim>
                                    <p:animEffect transition="in" filter="fade">
                                      <p:cBhvr>
                                        <p:cTn id="88" dur="1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anim calcmode="lin" valueType="num">
                                      <p:cBhvr>
                                        <p:cTn id="95" dur="1000" fill="hold"/>
                                        <p:tgtEl>
                                          <p:spTgt spid="27"/>
                                        </p:tgtEl>
                                        <p:attrNameLst>
                                          <p:attrName>style.rotation</p:attrName>
                                        </p:attrNameLst>
                                      </p:cBhvr>
                                      <p:tavLst>
                                        <p:tav tm="0">
                                          <p:val>
                                            <p:fltVal val="90"/>
                                          </p:val>
                                        </p:tav>
                                        <p:tav tm="100000">
                                          <p:val>
                                            <p:fltVal val="0"/>
                                          </p:val>
                                        </p:tav>
                                      </p:tavLst>
                                    </p:anim>
                                    <p:animEffect transition="in" filter="fade">
                                      <p:cBhvr>
                                        <p:cTn id="96" dur="1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1000" fill="hold"/>
                                        <p:tgtEl>
                                          <p:spTgt spid="31"/>
                                        </p:tgtEl>
                                        <p:attrNameLst>
                                          <p:attrName>ppt_w</p:attrName>
                                        </p:attrNameLst>
                                      </p:cBhvr>
                                      <p:tavLst>
                                        <p:tav tm="0">
                                          <p:val>
                                            <p:fltVal val="0"/>
                                          </p:val>
                                        </p:tav>
                                        <p:tav tm="100000">
                                          <p:val>
                                            <p:strVal val="#ppt_w"/>
                                          </p:val>
                                        </p:tav>
                                      </p:tavLst>
                                    </p:anim>
                                    <p:anim calcmode="lin" valueType="num">
                                      <p:cBhvr>
                                        <p:cTn id="109" dur="1000" fill="hold"/>
                                        <p:tgtEl>
                                          <p:spTgt spid="31"/>
                                        </p:tgtEl>
                                        <p:attrNameLst>
                                          <p:attrName>ppt_h</p:attrName>
                                        </p:attrNameLst>
                                      </p:cBhvr>
                                      <p:tavLst>
                                        <p:tav tm="0">
                                          <p:val>
                                            <p:fltVal val="0"/>
                                          </p:val>
                                        </p:tav>
                                        <p:tav tm="100000">
                                          <p:val>
                                            <p:strVal val="#ppt_h"/>
                                          </p:val>
                                        </p:tav>
                                      </p:tavLst>
                                    </p:anim>
                                    <p:anim calcmode="lin" valueType="num">
                                      <p:cBhvr>
                                        <p:cTn id="110" dur="1000" fill="hold"/>
                                        <p:tgtEl>
                                          <p:spTgt spid="31"/>
                                        </p:tgtEl>
                                        <p:attrNameLst>
                                          <p:attrName>style.rotation</p:attrName>
                                        </p:attrNameLst>
                                      </p:cBhvr>
                                      <p:tavLst>
                                        <p:tav tm="0">
                                          <p:val>
                                            <p:fltVal val="90"/>
                                          </p:val>
                                        </p:tav>
                                        <p:tav tm="100000">
                                          <p:val>
                                            <p:fltVal val="0"/>
                                          </p:val>
                                        </p:tav>
                                      </p:tavLst>
                                    </p:anim>
                                    <p:animEffect transition="in" filter="fade">
                                      <p:cBhvr>
                                        <p:cTn id="111" dur="10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animEffect transition="in" filter="fade">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52"/>
                                        </p:tgtEl>
                                        <p:attrNameLst>
                                          <p:attrName>style.visibility</p:attrName>
                                        </p:attrNameLst>
                                      </p:cBhvr>
                                      <p:to>
                                        <p:strVal val="visible"/>
                                      </p:to>
                                    </p:set>
                                    <p:anim calcmode="lin" valueType="num">
                                      <p:cBhvr>
                                        <p:cTn id="142" dur="500" fill="hold"/>
                                        <p:tgtEl>
                                          <p:spTgt spid="52"/>
                                        </p:tgtEl>
                                        <p:attrNameLst>
                                          <p:attrName>ppt_w</p:attrName>
                                        </p:attrNameLst>
                                      </p:cBhvr>
                                      <p:tavLst>
                                        <p:tav tm="0">
                                          <p:val>
                                            <p:fltVal val="0"/>
                                          </p:val>
                                        </p:tav>
                                        <p:tav tm="100000">
                                          <p:val>
                                            <p:strVal val="#ppt_w"/>
                                          </p:val>
                                        </p:tav>
                                      </p:tavLst>
                                    </p:anim>
                                    <p:anim calcmode="lin" valueType="num">
                                      <p:cBhvr>
                                        <p:cTn id="143" dur="500" fill="hold"/>
                                        <p:tgtEl>
                                          <p:spTgt spid="52"/>
                                        </p:tgtEl>
                                        <p:attrNameLst>
                                          <p:attrName>ppt_h</p:attrName>
                                        </p:attrNameLst>
                                      </p:cBhvr>
                                      <p:tavLst>
                                        <p:tav tm="0">
                                          <p:val>
                                            <p:fltVal val="0"/>
                                          </p:val>
                                        </p:tav>
                                        <p:tav tm="100000">
                                          <p:val>
                                            <p:strVal val="#ppt_h"/>
                                          </p:val>
                                        </p:tav>
                                      </p:tavLst>
                                    </p:anim>
                                    <p:animEffect transition="in" filter="fade">
                                      <p:cBhvr>
                                        <p:cTn id="144" dur="500"/>
                                        <p:tgtEl>
                                          <p:spTgt spid="52"/>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nodeType="click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1000" fill="hold"/>
                                        <p:tgtEl>
                                          <p:spTgt spid="54"/>
                                        </p:tgtEl>
                                        <p:attrNameLst>
                                          <p:attrName>ppt_w</p:attrName>
                                        </p:attrNameLst>
                                      </p:cBhvr>
                                      <p:tavLst>
                                        <p:tav tm="0">
                                          <p:val>
                                            <p:fltVal val="0"/>
                                          </p:val>
                                        </p:tav>
                                        <p:tav tm="100000">
                                          <p:val>
                                            <p:strVal val="#ppt_w"/>
                                          </p:val>
                                        </p:tav>
                                      </p:tavLst>
                                    </p:anim>
                                    <p:anim calcmode="lin" valueType="num">
                                      <p:cBhvr>
                                        <p:cTn id="150" dur="1000" fill="hold"/>
                                        <p:tgtEl>
                                          <p:spTgt spid="54"/>
                                        </p:tgtEl>
                                        <p:attrNameLst>
                                          <p:attrName>ppt_h</p:attrName>
                                        </p:attrNameLst>
                                      </p:cBhvr>
                                      <p:tavLst>
                                        <p:tav tm="0">
                                          <p:val>
                                            <p:fltVal val="0"/>
                                          </p:val>
                                        </p:tav>
                                        <p:tav tm="100000">
                                          <p:val>
                                            <p:strVal val="#ppt_h"/>
                                          </p:val>
                                        </p:tav>
                                      </p:tavLst>
                                    </p:anim>
                                    <p:anim calcmode="lin" valueType="num">
                                      <p:cBhvr>
                                        <p:cTn id="151" dur="1000" fill="hold"/>
                                        <p:tgtEl>
                                          <p:spTgt spid="54"/>
                                        </p:tgtEl>
                                        <p:attrNameLst>
                                          <p:attrName>style.rotation</p:attrName>
                                        </p:attrNameLst>
                                      </p:cBhvr>
                                      <p:tavLst>
                                        <p:tav tm="0">
                                          <p:val>
                                            <p:fltVal val="90"/>
                                          </p:val>
                                        </p:tav>
                                        <p:tav tm="100000">
                                          <p:val>
                                            <p:fltVal val="0"/>
                                          </p:val>
                                        </p:tav>
                                      </p:tavLst>
                                    </p:anim>
                                    <p:animEffect transition="in" filter="fade">
                                      <p:cBhvr>
                                        <p:cTn id="152" dur="1000"/>
                                        <p:tgtEl>
                                          <p:spTgt spid="54"/>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500" fill="hold"/>
                                        <p:tgtEl>
                                          <p:spTgt spid="56"/>
                                        </p:tgtEl>
                                        <p:attrNameLst>
                                          <p:attrName>ppt_w</p:attrName>
                                        </p:attrNameLst>
                                      </p:cBhvr>
                                      <p:tavLst>
                                        <p:tav tm="0">
                                          <p:val>
                                            <p:fltVal val="0"/>
                                          </p:val>
                                        </p:tav>
                                        <p:tav tm="100000">
                                          <p:val>
                                            <p:strVal val="#ppt_w"/>
                                          </p:val>
                                        </p:tav>
                                      </p:tavLst>
                                    </p:anim>
                                    <p:anim calcmode="lin" valueType="num">
                                      <p:cBhvr>
                                        <p:cTn id="158" dur="500" fill="hold"/>
                                        <p:tgtEl>
                                          <p:spTgt spid="56"/>
                                        </p:tgtEl>
                                        <p:attrNameLst>
                                          <p:attrName>ppt_h</p:attrName>
                                        </p:attrNameLst>
                                      </p:cBhvr>
                                      <p:tavLst>
                                        <p:tav tm="0">
                                          <p:val>
                                            <p:fltVal val="0"/>
                                          </p:val>
                                        </p:tav>
                                        <p:tav tm="100000">
                                          <p:val>
                                            <p:strVal val="#ppt_h"/>
                                          </p:val>
                                        </p:tav>
                                      </p:tavLst>
                                    </p:anim>
                                    <p:animEffect transition="in" filter="fade">
                                      <p:cBhvr>
                                        <p:cTn id="1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D77A069-D4AF-2849-5BD2-174F04405C3C}"/>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A3730005-A078-FD33-21B8-925A83EE9F3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A7737456-B7FA-2AB6-B634-FA7CDF634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B0DB9DEA-AF09-56BF-7DFC-F4B0E1831E5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7AA73355-31E6-46C8-0F1F-7D058D498009}"/>
              </a:ext>
            </a:extLst>
          </p:cNvPr>
          <p:cNvSpPr txBox="1"/>
          <p:nvPr/>
        </p:nvSpPr>
        <p:spPr>
          <a:xfrm>
            <a:off x="428770" y="1105287"/>
            <a:ext cx="2600758"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a:t>
            </a:r>
            <a:r>
              <a:rPr lang="en-GB" sz="2400" dirty="0">
                <a:solidFill>
                  <a:srgbClr val="FF0000"/>
                </a:solidFill>
                <a:latin typeface="Times New Roman" panose="02020603050405020304" pitchFamily="18" charset="0"/>
                <a:cs typeface="Times New Roman" panose="02020603050405020304" pitchFamily="18" charset="0"/>
              </a:rPr>
              <a:t>7 </a:t>
            </a:r>
            <a:r>
              <a:rPr lang="vi-VN" sz="2400" dirty="0">
                <a:solidFill>
                  <a:srgbClr val="FF0000"/>
                </a:solidFill>
                <a:latin typeface="Times New Roman" panose="02020603050405020304" pitchFamily="18" charset="0"/>
                <a:cs typeface="Times New Roman" panose="02020603050405020304" pitchFamily="18" charset="0"/>
              </a:rPr>
              <a:t>(Trang 11 SGK)</a:t>
            </a:r>
            <a:endParaRPr lang="en-GB" sz="2400" dirty="0">
              <a:solidFill>
                <a:srgbClr val="FF0000"/>
              </a:solidFill>
              <a:latin typeface="Times New Roman" panose="02020603050405020304" pitchFamily="18" charset="0"/>
              <a:cs typeface="Times New Roman" panose="02020603050405020304" pitchFamily="18" charset="0"/>
            </a:endParaRPr>
          </a:p>
          <a:p>
            <a:pPr>
              <a:lnSpc>
                <a:spcPts val="2700"/>
              </a:lnSpc>
              <a:spcBef>
                <a:spcPts val="600"/>
              </a:spcBef>
              <a:spcAft>
                <a:spcPts val="600"/>
              </a:spcAft>
            </a:pP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để</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góp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quốc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Việt</a:t>
            </a:r>
            <a:r>
              <a:rPr lang="en-GB" sz="2400" dirty="0">
                <a:latin typeface="Times New Roman" panose="02020603050405020304" pitchFamily="18" charset="0"/>
                <a:cs typeface="Times New Roman" panose="02020603050405020304" pitchFamily="18" charset="0"/>
              </a:rPr>
              <a:t> Nam?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E3F85E0-41B6-697B-DAB5-D3A521A9592E}"/>
              </a:ext>
            </a:extLst>
          </p:cNvPr>
          <p:cNvSpPr txBox="1"/>
          <p:nvPr/>
        </p:nvSpPr>
        <p:spPr>
          <a:xfrm>
            <a:off x="3352800" y="362862"/>
            <a:ext cx="8410431" cy="6001643"/>
          </a:xfrm>
          <a:prstGeom prst="rect">
            <a:avLst/>
          </a:prstGeom>
          <a:noFill/>
          <a:ln>
            <a:solidFill>
              <a:srgbClr val="00B050"/>
            </a:solidFill>
          </a:ln>
        </p:spPr>
        <p:txBody>
          <a:bodyPr wrap="square">
            <a:spAutoFit/>
          </a:bodyPr>
          <a:lstStyle/>
          <a:p>
            <a:pPr algn="ctr"/>
            <a:r>
              <a:rPr lang="en-GB" sz="2400" dirty="0" err="1">
                <a:solidFill>
                  <a:srgbClr val="00B050"/>
                </a:solidFill>
                <a:latin typeface="Times New Roman" panose="02020603050405020304" pitchFamily="18" charset="0"/>
                <a:cs typeface="Times New Roman" panose="02020603050405020304" pitchFamily="18" charset="0"/>
              </a:rPr>
              <a:t>Ảnh</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nhà</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trường</a:t>
            </a:r>
            <a:r>
              <a:rPr lang="en-GB" sz="2400" dirty="0">
                <a:solidFill>
                  <a:srgbClr val="00B050"/>
                </a:solidFill>
                <a:latin typeface="Times New Roman" panose="02020603050405020304" pitchFamily="18" charset="0"/>
                <a:cs typeface="Times New Roman" panose="02020603050405020304" pitchFamily="18" charset="0"/>
              </a:rPr>
              <a:t>/ HS </a:t>
            </a:r>
            <a:r>
              <a:rPr lang="en-GB" sz="2400" dirty="0" err="1">
                <a:solidFill>
                  <a:srgbClr val="00B050"/>
                </a:solidFill>
                <a:latin typeface="Times New Roman" panose="02020603050405020304" pitchFamily="18" charset="0"/>
                <a:cs typeface="Times New Roman" panose="02020603050405020304" pitchFamily="18" charset="0"/>
              </a:rPr>
              <a:t>nhà</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trường</a:t>
            </a: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GB" sz="2400" dirty="0">
              <a:solidFill>
                <a:srgbClr val="00B050"/>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pic>
        <p:nvPicPr>
          <p:cNvPr id="2052" name="Picture 4" descr="Top 5 Trường THPT tốt nhất tỉnh Lạng Sơn - toplist.vn">
            <a:extLst>
              <a:ext uri="{FF2B5EF4-FFF2-40B4-BE49-F238E27FC236}">
                <a16:creationId xmlns="" xmlns:a16="http://schemas.microsoft.com/office/drawing/2014/main" id="{EE0AC879-D3E8-4F03-B248-1DBDAA621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012" y="1147503"/>
            <a:ext cx="7994218" cy="525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0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in)">
                                      <p:cBhvr>
                                        <p:cTn id="2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D77A069-D4AF-2849-5BD2-174F04405C3C}"/>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A3730005-A078-FD33-21B8-925A83EE9F3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A7737456-B7FA-2AB6-B634-FA7CDF634D55}"/>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B0DB9DEA-AF09-56BF-7DFC-F4B0E1831E5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7AA73355-31E6-46C8-0F1F-7D058D498009}"/>
              </a:ext>
            </a:extLst>
          </p:cNvPr>
          <p:cNvSpPr txBox="1"/>
          <p:nvPr/>
        </p:nvSpPr>
        <p:spPr>
          <a:xfrm>
            <a:off x="1723737" y="960848"/>
            <a:ext cx="5189347" cy="455509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a:t>
            </a:r>
            <a:r>
              <a:rPr lang="en-GB" sz="2400" dirty="0">
                <a:solidFill>
                  <a:srgbClr val="FF0000"/>
                </a:solidFill>
                <a:latin typeface="Times New Roman" panose="02020603050405020304" pitchFamily="18" charset="0"/>
                <a:cs typeface="Times New Roman" panose="02020603050405020304" pitchFamily="18" charset="0"/>
              </a:rPr>
              <a:t>8 </a:t>
            </a:r>
            <a:r>
              <a:rPr lang="vi-VN" sz="2400" dirty="0">
                <a:solidFill>
                  <a:srgbClr val="FF0000"/>
                </a:solidFill>
                <a:latin typeface="Times New Roman" panose="02020603050405020304" pitchFamily="18" charset="0"/>
                <a:cs typeface="Times New Roman" panose="02020603050405020304" pitchFamily="18" charset="0"/>
              </a:rPr>
              <a:t>(Trang 11 SGK)</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Sau khi vượt qua chặng đường đầy thử thách, Lan và Mơ đã đến mốc quốc giới số 428, mốc quốc giới nổi tiếng thuộc xã Lũng Cú, huyện Đồng Văn, tỉnh Hà Giang. Trong lúc ngồi nghỉ, Lan nói: “Mình sẽ dùng son môi ghi lên mốc quốc giới này tên hai người rồi chụp ảnh, chụp ảnh xong sẽ lau sạch để </a:t>
            </a:r>
            <a:r>
              <a:rPr lang="vi-VN" sz="2400" dirty="0" err="1">
                <a:latin typeface="Times New Roman" panose="02020603050405020304" pitchFamily="18" charset="0"/>
                <a:cs typeface="Times New Roman" panose="02020603050405020304" pitchFamily="18" charset="0"/>
              </a:rPr>
              <a:t>xoá</a:t>
            </a:r>
            <a:r>
              <a:rPr lang="vi-VN" sz="2400" dirty="0">
                <a:latin typeface="Times New Roman" panose="02020603050405020304" pitchFamily="18" charset="0"/>
                <a:cs typeface="Times New Roman" panose="02020603050405020304" pitchFamily="18" charset="0"/>
              </a:rPr>
              <a:t> dấu vết, sau đó chia sẻ các bức ảnh lên mạng xã hội”. </a:t>
            </a: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Nếu là Mơ, em sẽ xử trí như thế nào?</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8E3F85E0-41B6-697B-DAB5-D3A521A9592E}"/>
              </a:ext>
            </a:extLst>
          </p:cNvPr>
          <p:cNvSpPr txBox="1"/>
          <p:nvPr/>
        </p:nvSpPr>
        <p:spPr>
          <a:xfrm>
            <a:off x="1723737" y="5803314"/>
            <a:ext cx="9978164" cy="830997"/>
          </a:xfrm>
          <a:prstGeom prst="rect">
            <a:avLst/>
          </a:prstGeom>
          <a:noFill/>
        </p:spPr>
        <p:txBody>
          <a:bodyPr wrap="square">
            <a:spAutoFit/>
          </a:bodyPr>
          <a:lstStyle/>
          <a:p>
            <a:pPr algn="just"/>
            <a:r>
              <a:rPr lang="en-GB" sz="2400" dirty="0" err="1">
                <a:solidFill>
                  <a:srgbClr val="00B050"/>
                </a:solidFill>
                <a:latin typeface="Times New Roman" panose="02020603050405020304" pitchFamily="18" charset="0"/>
                <a:cs typeface="Times New Roman" panose="02020603050405020304" pitchFamily="18" charset="0"/>
              </a:rPr>
              <a:t>Gợi</a:t>
            </a:r>
            <a:r>
              <a:rPr lang="en-GB" sz="2400" dirty="0">
                <a:solidFill>
                  <a:srgbClr val="00B050"/>
                </a:solidFill>
                <a:latin typeface="Times New Roman" panose="02020603050405020304" pitchFamily="18" charset="0"/>
                <a:cs typeface="Times New Roman" panose="02020603050405020304" pitchFamily="18" charset="0"/>
              </a:rPr>
              <a:t> ý</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Mơ cần giải thích để Lan hiểu rõ dùng son môi ghi lên mốc quốc giới là “gây hư hại mốc quốc giới”, đó là hành vi bị nghiêm cấm.</a:t>
            </a: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E84E3792-E9CF-72F8-788F-18B221CB9E2D}"/>
              </a:ext>
            </a:extLst>
          </p:cNvPr>
          <p:cNvPicPr>
            <a:picLocks noChangeAspect="1"/>
          </p:cNvPicPr>
          <p:nvPr/>
        </p:nvPicPr>
        <p:blipFill>
          <a:blip r:embed="rId4"/>
          <a:stretch>
            <a:fillRect/>
          </a:stretch>
        </p:blipFill>
        <p:spPr>
          <a:xfrm>
            <a:off x="7506973" y="940779"/>
            <a:ext cx="4194928" cy="4575161"/>
          </a:xfrm>
          <a:prstGeom prst="rect">
            <a:avLst/>
          </a:prstGeom>
        </p:spPr>
      </p:pic>
    </p:spTree>
    <p:extLst>
      <p:ext uri="{BB962C8B-B14F-4D97-AF65-F5344CB8AC3E}">
        <p14:creationId xmlns:p14="http://schemas.microsoft.com/office/powerpoint/2010/main" val="36380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 xmlns:a16="http://schemas.microsoft.com/office/drawing/2014/main" id="{DBE816EA-8B71-4EF7-8163-06046CFD9409}"/>
              </a:ext>
            </a:extLst>
          </p:cNvPr>
          <p:cNvSpPr txBox="1"/>
          <p:nvPr/>
        </p:nvSpPr>
        <p:spPr>
          <a:xfrm>
            <a:off x="5392115" y="234875"/>
            <a:ext cx="2571551" cy="425758"/>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b="1" dirty="0">
                <a:solidFill>
                  <a:srgbClr val="0070C0"/>
                </a:solidFill>
                <a:latin typeface="Times New Roman" panose="02020603050405020304" pitchFamily="18" charset="0"/>
                <a:cs typeface="Times New Roman" panose="02020603050405020304" pitchFamily="18" charset="0"/>
              </a:rPr>
              <a:t>Vận dụng </a:t>
            </a:r>
            <a:r>
              <a:rPr lang="en-US" sz="2400" b="1" dirty="0">
                <a:solidFill>
                  <a:srgbClr val="0070C0"/>
                </a:solidFill>
                <a:latin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cs typeface="Times New Roman" panose="02020603050405020304" pitchFamily="18" charset="0"/>
              </a:rPr>
              <a:t>cả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bài</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AA239894-B6EA-493F-BF20-CE67A4CDB862}"/>
              </a:ext>
            </a:extLst>
          </p:cNvPr>
          <p:cNvSpPr txBox="1"/>
          <p:nvPr/>
        </p:nvSpPr>
        <p:spPr>
          <a:xfrm>
            <a:off x="2066445" y="2900952"/>
            <a:ext cx="9933495" cy="351634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6</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5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p>
          <a:p>
            <a:pPr algn="just">
              <a:lnSpc>
                <a:spcPts val="25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đề</a:t>
            </a:r>
            <a:r>
              <a:rPr lang="en-US" sz="2400" i="1" dirty="0">
                <a:solidFill>
                  <a:srgbClr val="00B050"/>
                </a:solidFill>
                <a:latin typeface="Times New Roman" panose="02020603050405020304" pitchFamily="18" charset="0"/>
                <a:cs typeface="Times New Roman" panose="02020603050405020304" pitchFamily="18" charset="0"/>
              </a:rPr>
              <a:t> 1: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1, 2; </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đề</a:t>
            </a:r>
            <a:r>
              <a:rPr lang="en-US" sz="2400" i="1" dirty="0">
                <a:solidFill>
                  <a:srgbClr val="00B050"/>
                </a:solidFill>
                <a:latin typeface="Times New Roman" panose="02020603050405020304" pitchFamily="18" charset="0"/>
                <a:cs typeface="Times New Roman" panose="02020603050405020304" pitchFamily="18" charset="0"/>
              </a:rPr>
              <a:t> 2: </a:t>
            </a:r>
            <a:r>
              <a:rPr lang="en-US" sz="2400" i="1" dirty="0" err="1">
                <a:solidFill>
                  <a:srgbClr val="00B050"/>
                </a:solidFill>
                <a:latin typeface="Times New Roman" panose="02020603050405020304" pitchFamily="18" charset="0"/>
                <a:cs typeface="Times New Roman" panose="02020603050405020304" pitchFamily="18" charset="0"/>
              </a:rPr>
              <a:t>nhóm</a:t>
            </a:r>
            <a:r>
              <a:rPr lang="en-US" sz="2400" i="1" dirty="0">
                <a:solidFill>
                  <a:srgbClr val="00B050"/>
                </a:solidFill>
                <a:latin typeface="Times New Roman" panose="02020603050405020304" pitchFamily="18" charset="0"/>
                <a:cs typeface="Times New Roman" panose="02020603050405020304" pitchFamily="18" charset="0"/>
              </a:rPr>
              <a:t> 3, 4)</a:t>
            </a:r>
          </a:p>
          <a:p>
            <a:pPr marL="342900" indent="-342900" algn="just">
              <a:lnSpc>
                <a:spcPts val="2500"/>
              </a:lnSpc>
              <a:spcBef>
                <a:spcPts val="300"/>
              </a:spcBef>
              <a:spcAft>
                <a:spcPts val="300"/>
              </a:spcAft>
              <a:buFontTx/>
              <a:buChar char="-"/>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ác mảng hình ảnh cần sưu tầm</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ịa điểm và cách sưu tầm hình ảnh</a:t>
            </a:r>
            <a:endParaRPr lang="en-US" sz="2400" dirty="0">
              <a:latin typeface="Times New Roman" panose="02020603050405020304" pitchFamily="18" charset="0"/>
              <a:cs typeface="Times New Roman" panose="02020603050405020304" pitchFamily="18" charset="0"/>
            </a:endParaRPr>
          </a:p>
          <a:p>
            <a:pPr marL="342900" indent="-342900" algn="just">
              <a:lnSpc>
                <a:spcPts val="2500"/>
              </a:lnSpc>
              <a:spcBef>
                <a:spcPts val="300"/>
              </a:spcBef>
              <a:spcAft>
                <a:spcPts val="300"/>
              </a:spcAft>
              <a:buFontTx/>
              <a:buChar char="-"/>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sưu tầm, viết lời thuyết minh, thiết kế bản trình chiếu, trình bày trước lớp</a:t>
            </a:r>
            <a:r>
              <a:rPr lang="en-US"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ECC432A-2641-465A-A676-F7E93D1FBC90}"/>
              </a:ext>
            </a:extLst>
          </p:cNvPr>
          <p:cNvSpPr txBox="1"/>
          <p:nvPr/>
        </p:nvSpPr>
        <p:spPr>
          <a:xfrm>
            <a:off x="2066445" y="723550"/>
            <a:ext cx="9933495" cy="1494961"/>
          </a:xfrm>
          <a:prstGeom prst="rect">
            <a:avLst/>
          </a:prstGeom>
          <a:solidFill>
            <a:schemeClr val="accent6">
              <a:lumMod val="40000"/>
              <a:lumOff val="60000"/>
            </a:schemeClr>
          </a:solidFill>
          <a:ln>
            <a:solidFill>
              <a:srgbClr val="00B050"/>
            </a:solidFill>
          </a:ln>
        </p:spPr>
        <p:txBody>
          <a:bodyPr wrap="square">
            <a:spAutoFit/>
          </a:bodyPr>
          <a:lstStyle/>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sưu tầm hình ảnh về một trong hai chủ đề sau và thuyết minh trước lớp: </a:t>
            </a:r>
          </a:p>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Bảo vệ chủ quyền khu vực biên giới trên đất liền của Việt Nam. </a:t>
            </a:r>
          </a:p>
          <a:p>
            <a:pPr>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2: </a:t>
            </a:r>
            <a:r>
              <a:rPr lang="vi-VN" sz="2400" dirty="0">
                <a:latin typeface="Times New Roman" panose="02020603050405020304" pitchFamily="18" charset="0"/>
                <a:cs typeface="Times New Roman" panose="02020603050405020304" pitchFamily="18" charset="0"/>
              </a:rPr>
              <a:t>Bảo vệ chủ quyền biển, đảo của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1">
            <a:extLst>
              <a:ext uri="{FF2B5EF4-FFF2-40B4-BE49-F238E27FC236}">
                <a16:creationId xmlns="" xmlns:a16="http://schemas.microsoft.com/office/drawing/2014/main" id="{3CC3C8A5-A0ED-7CEB-938C-2D37183B90A1}"/>
              </a:ext>
            </a:extLst>
          </p:cNvPr>
          <p:cNvGraphicFramePr>
            <a:graphicFrameLocks noGrp="1"/>
          </p:cNvGraphicFramePr>
          <p:nvPr/>
        </p:nvGraphicFramePr>
        <p:xfrm>
          <a:off x="1482891" y="575908"/>
          <a:ext cx="10188000" cy="6234408"/>
        </p:xfrm>
        <a:graphic>
          <a:graphicData uri="http://schemas.openxmlformats.org/drawingml/2006/table">
            <a:tbl>
              <a:tblPr firstRow="1" firstCol="1" bandRow="1">
                <a:tableStyleId>{5C22544A-7EE6-4342-B048-85BDC9FD1C3A}</a:tableStyleId>
              </a:tblPr>
              <a:tblGrid>
                <a:gridCol w="1799324">
                  <a:extLst>
                    <a:ext uri="{9D8B030D-6E8A-4147-A177-3AD203B41FA5}">
                      <a16:colId xmlns="" xmlns:a16="http://schemas.microsoft.com/office/drawing/2014/main" val="1874929346"/>
                    </a:ext>
                  </a:extLst>
                </a:gridCol>
                <a:gridCol w="5948412">
                  <a:extLst>
                    <a:ext uri="{9D8B030D-6E8A-4147-A177-3AD203B41FA5}">
                      <a16:colId xmlns="" xmlns:a16="http://schemas.microsoft.com/office/drawing/2014/main" val="3161489814"/>
                    </a:ext>
                  </a:extLst>
                </a:gridCol>
                <a:gridCol w="1056807">
                  <a:extLst>
                    <a:ext uri="{9D8B030D-6E8A-4147-A177-3AD203B41FA5}">
                      <a16:colId xmlns="" xmlns:a16="http://schemas.microsoft.com/office/drawing/2014/main" val="747232133"/>
                    </a:ext>
                  </a:extLst>
                </a:gridCol>
                <a:gridCol w="771855">
                  <a:extLst>
                    <a:ext uri="{9D8B030D-6E8A-4147-A177-3AD203B41FA5}">
                      <a16:colId xmlns="" xmlns:a16="http://schemas.microsoft.com/office/drawing/2014/main" val="3797692066"/>
                    </a:ext>
                  </a:extLst>
                </a:gridCol>
                <a:gridCol w="611602">
                  <a:extLst>
                    <a:ext uri="{9D8B030D-6E8A-4147-A177-3AD203B41FA5}">
                      <a16:colId xmlns=""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latin typeface="+mj-lt"/>
                          <a:cs typeface="Times New Roman" panose="02020603050405020304" pitchFamily="18" charset="0"/>
                        </a:rPr>
                        <a:t>Tiêu chí</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latin typeface="+mj-lt"/>
                          <a:cs typeface="Times New Roman" panose="02020603050405020304" pitchFamily="18" charset="0"/>
                        </a:rPr>
                        <a:t>Mô tả tiêu chí</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latin typeface="+mj-lt"/>
                        </a:rPr>
                        <a:t>Mức độ/Điểm</a:t>
                      </a:r>
                      <a:endParaRPr lang="en-GB" sz="1600" dirty="0">
                        <a:effectLst/>
                        <a:latin typeface="+mj-lt"/>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Chưa đạt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Đạt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ts val="1700"/>
                        </a:lnSpc>
                        <a:spcBef>
                          <a:spcPts val="300"/>
                        </a:spcBef>
                        <a:spcAft>
                          <a:spcPts val="300"/>
                        </a:spcAft>
                      </a:pPr>
                      <a:r>
                        <a:rPr lang="vi-VN" sz="1600" dirty="0">
                          <a:solidFill>
                            <a:schemeClr val="bg1"/>
                          </a:solidFill>
                          <a:effectLst/>
                          <a:latin typeface="+mj-lt"/>
                          <a:cs typeface="Times New Roman" panose="02020603050405020304" pitchFamily="18" charset="0"/>
                        </a:rPr>
                        <a:t>Tốt</a:t>
                      </a:r>
                      <a:endParaRPr lang="en-GB"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 xmlns:a16="http://schemas.microsoft.com/office/drawing/2014/main" val="826434106"/>
                  </a:ext>
                </a:extLst>
              </a:tr>
              <a:tr h="1268158">
                <a:tc>
                  <a:txBody>
                    <a:bodyPr/>
                    <a:lstStyle/>
                    <a:p>
                      <a:pPr marL="182563" indent="-182563" algn="l">
                        <a:lnSpc>
                          <a:spcPts val="1700"/>
                        </a:lnSpc>
                        <a:spcBef>
                          <a:spcPts val="300"/>
                        </a:spcBef>
                        <a:spcAft>
                          <a:spcPts val="300"/>
                        </a:spcAft>
                        <a:buFont typeface="+mj-lt"/>
                        <a:buAutoNum type="arabicPeriod"/>
                      </a:pPr>
                      <a:r>
                        <a:rPr lang="vi-VN" sz="1800" b="0" dirty="0">
                          <a:effectLst/>
                          <a:latin typeface="Times New Roman" panose="02020603050405020304" pitchFamily="18" charset="0"/>
                          <a:cs typeface="Times New Roman" panose="02020603050405020304" pitchFamily="18" charset="0"/>
                        </a:rPr>
                        <a:t>Xây dựng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và triển khai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kế hoạch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thực hiện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Đủ nội dung theo mẫu; thuyết trình kế hoạch rõ ràng; đăng kí và nộp kết quả thực hiện dự án đúng thời hạn.</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Đủ nội dung theo mẫu; thuyết trình kế hoạch rõ ràng; đăng kí và nộp kết quả thực hiện dự án trước thời hạn.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0</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0.5</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1</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1023769"/>
                  </a:ext>
                </a:extLst>
              </a:tr>
              <a:tr h="1067109">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2. </a:t>
                      </a:r>
                      <a:r>
                        <a:rPr lang="vi-VN" sz="1800" b="0" dirty="0">
                          <a:effectLst/>
                          <a:latin typeface="Times New Roman" panose="02020603050405020304" pitchFamily="18" charset="0"/>
                          <a:cs typeface="Times New Roman" panose="02020603050405020304" pitchFamily="18" charset="0"/>
                        </a:rPr>
                        <a:t>Nội dung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Đúng, đủ nội dung cơ bản theo yêu cầu của bài tập vận dụng; có 1 nội dung lạc chủ đề.</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Đúng, đủ nội dung cơ bản theo yêu cầu của bài tập vận dụng; không có nội dung nào lạc chủ đề.</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3.0</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4</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93221809"/>
                  </a:ext>
                </a:extLst>
              </a:tr>
              <a:tr h="1078867">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3. </a:t>
                      </a:r>
                      <a:r>
                        <a:rPr lang="en-US" sz="1800" b="0" dirty="0" err="1">
                          <a:effectLst/>
                          <a:latin typeface="Times New Roman" panose="02020603050405020304" pitchFamily="18" charset="0"/>
                          <a:cs typeface="Times New Roman" panose="02020603050405020304" pitchFamily="18" charset="0"/>
                        </a:rPr>
                        <a:t>Cấu</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trúc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hình</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thức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sản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phẩm</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báo cáo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kết quả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Cấu trúc logic, rõ ràng; kênh chữ và kênh hình bảo đảm phù hợp.</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Cấu trúc logic, rõ ràng; kênh chữ và kênh hình bảo đảm phù hợp; sáng tạo, độc đáo.</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1</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42847660"/>
                  </a:ext>
                </a:extLst>
              </a:tr>
              <a:tr h="854242">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4. </a:t>
                      </a:r>
                      <a:r>
                        <a:rPr lang="vi-VN" sz="1800" b="0" dirty="0">
                          <a:effectLst/>
                          <a:latin typeface="Times New Roman" panose="02020603050405020304" pitchFamily="18" charset="0"/>
                          <a:cs typeface="Times New Roman" panose="02020603050405020304" pitchFamily="18" charset="0"/>
                        </a:rPr>
                        <a:t>Thuyết trình trước lớp về</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 kết quả dự án</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Tự tin; nói to, rõ ràng, lưu loát</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Tự tin; nói to, rõ ràng, lưu loát; thoát li tài liệu; truyền cảm, thuyết phục.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1.5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2</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73209261"/>
                  </a:ext>
                </a:extLst>
              </a:tr>
              <a:tr h="1067109">
                <a:tc>
                  <a:txBody>
                    <a:bodyPr/>
                    <a:lstStyle/>
                    <a:p>
                      <a:pPr marL="182563" indent="-182563" algn="l">
                        <a:lnSpc>
                          <a:spcPts val="1700"/>
                        </a:lnSpc>
                        <a:spcBef>
                          <a:spcPts val="300"/>
                        </a:spcBef>
                        <a:spcAft>
                          <a:spcPts val="300"/>
                        </a:spcAft>
                        <a:buFont typeface="+mj-lt"/>
                        <a:buNone/>
                      </a:pPr>
                      <a:r>
                        <a:rPr lang="en-US" sz="1800" b="0" dirty="0">
                          <a:effectLst/>
                          <a:latin typeface="Times New Roman" panose="02020603050405020304" pitchFamily="18" charset="0"/>
                          <a:cs typeface="Times New Roman" panose="02020603050405020304" pitchFamily="18" charset="0"/>
                        </a:rPr>
                        <a:t>5. </a:t>
                      </a:r>
                      <a:r>
                        <a:rPr lang="vi-VN" sz="1800" b="0" dirty="0">
                          <a:effectLst/>
                          <a:latin typeface="Times New Roman" panose="02020603050405020304" pitchFamily="18" charset="0"/>
                          <a:cs typeface="Times New Roman" panose="02020603050405020304" pitchFamily="18" charset="0"/>
                        </a:rPr>
                        <a:t>Ý kiến v</a:t>
                      </a:r>
                      <a:r>
                        <a:rPr lang="en-US" sz="1800" b="0" dirty="0">
                          <a:effectLst/>
                          <a:latin typeface="Times New Roman" panose="02020603050405020304" pitchFamily="18" charset="0"/>
                          <a:cs typeface="Times New Roman" panose="02020603050405020304" pitchFamily="18" charset="0"/>
                        </a:rPr>
                        <a:t>ề</a:t>
                      </a:r>
                      <a:r>
                        <a:rPr lang="vi-VN"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kết</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quả</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thực</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hiện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dự</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án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của</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các </a:t>
                      </a:r>
                      <a:r>
                        <a:rPr lang="en-US" sz="1800" b="0" dirty="0">
                          <a:effectLst/>
                          <a:latin typeface="Times New Roman" panose="02020603050405020304" pitchFamily="18" charset="0"/>
                          <a:cs typeface="Times New Roman" panose="02020603050405020304" pitchFamily="18" charset="0"/>
                        </a:rPr>
                        <a:t>                </a:t>
                      </a:r>
                      <a:r>
                        <a:rPr lang="vi-VN" sz="1800" b="0" dirty="0">
                          <a:effectLst/>
                          <a:latin typeface="Times New Roman" panose="02020603050405020304" pitchFamily="18" charset="0"/>
                          <a:cs typeface="Times New Roman" panose="02020603050405020304" pitchFamily="18" charset="0"/>
                        </a:rPr>
                        <a:t>nhóm khác</a:t>
                      </a:r>
                      <a:endParaRPr lang="en-GB"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Đạt: </a:t>
                      </a:r>
                      <a:r>
                        <a:rPr lang="vi-VN" sz="1800" dirty="0">
                          <a:effectLst/>
                          <a:latin typeface="Times New Roman" panose="02020603050405020304" pitchFamily="18" charset="0"/>
                          <a:cs typeface="Times New Roman" panose="02020603050405020304" pitchFamily="18" charset="0"/>
                        </a:rPr>
                        <a:t>Có 3 ý kiến (nhận xét/nêu câu hỏi/phản biện/phát hiện tình huống có vấn đề...)</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cs typeface="Times New Roman" panose="02020603050405020304" pitchFamily="18" charset="0"/>
                      </a:endParaRPr>
                    </a:p>
                    <a:p>
                      <a:pPr algn="just">
                        <a:lnSpc>
                          <a:spcPts val="17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cs typeface="Times New Roman" panose="02020603050405020304" pitchFamily="18" charset="0"/>
                        </a:rPr>
                        <a:t>Tốt: </a:t>
                      </a:r>
                      <a:r>
                        <a:rPr lang="vi-VN" sz="1800" dirty="0">
                          <a:effectLst/>
                          <a:latin typeface="Times New Roman" panose="02020603050405020304" pitchFamily="18" charset="0"/>
                          <a:cs typeface="Times New Roman" panose="02020603050405020304" pitchFamily="18" charset="0"/>
                        </a:rPr>
                        <a:t>Có từ 4 ý kiến trở lên (nhận xét/nêu câu hỏi/phản biện/phát hiện tình huống có vấn đề...)</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0</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a:solidFill>
                            <a:srgbClr val="0000FF"/>
                          </a:solidFill>
                          <a:effectLst/>
                          <a:latin typeface="Times New Roman" panose="02020603050405020304" pitchFamily="18" charset="0"/>
                          <a:cs typeface="Times New Roman" panose="02020603050405020304" pitchFamily="18" charset="0"/>
                        </a:rPr>
                        <a:t>1.5</a:t>
                      </a:r>
                      <a:endParaRPr lang="en-GB"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700"/>
                        </a:lnSpc>
                        <a:spcBef>
                          <a:spcPts val="300"/>
                        </a:spcBef>
                        <a:spcAft>
                          <a:spcPts val="300"/>
                        </a:spcAft>
                      </a:pPr>
                      <a:r>
                        <a:rPr lang="vi-VN" sz="1800" dirty="0">
                          <a:solidFill>
                            <a:srgbClr val="0000FF"/>
                          </a:solidFill>
                          <a:effectLst/>
                          <a:latin typeface="Times New Roman" panose="02020603050405020304" pitchFamily="18" charset="0"/>
                          <a:cs typeface="Times New Roman" panose="02020603050405020304" pitchFamily="18" charset="0"/>
                        </a:rPr>
                        <a:t>2</a:t>
                      </a:r>
                      <a:endParaRPr lang="en-GB"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740398113"/>
                  </a:ext>
                </a:extLst>
              </a:tr>
              <a:tr h="201049">
                <a:tc>
                  <a:txBody>
                    <a:bodyPr/>
                    <a:lstStyle/>
                    <a:p>
                      <a:pPr>
                        <a:lnSpc>
                          <a:spcPts val="1700"/>
                        </a:lnSpc>
                        <a:spcBef>
                          <a:spcPts val="300"/>
                        </a:spcBef>
                        <a:spcAft>
                          <a:spcPts val="300"/>
                        </a:spcAft>
                      </a:pPr>
                      <a:r>
                        <a:rPr lang="vi-VN"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Cộng</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0</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7</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000"/>
                        </a:lnSpc>
                        <a:spcBef>
                          <a:spcPts val="300"/>
                        </a:spcBef>
                        <a:spcAft>
                          <a:spcPts val="300"/>
                        </a:spcAft>
                      </a:pPr>
                      <a:r>
                        <a:rPr lang="vi-VN" sz="1800" dirty="0">
                          <a:solidFill>
                            <a:srgbClr val="FF0000"/>
                          </a:solidFill>
                          <a:effectLst/>
                          <a:latin typeface="Times New Roman" panose="02020603050405020304" pitchFamily="18" charset="0"/>
                          <a:cs typeface="Times New Roman" panose="02020603050405020304" pitchFamily="18" charset="0"/>
                        </a:rPr>
                        <a:t>10</a:t>
                      </a:r>
                      <a:endPar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1089468"/>
                  </a:ext>
                </a:extLst>
              </a:tr>
            </a:tbl>
          </a:graphicData>
        </a:graphic>
      </p:graphicFrame>
      <p:sp>
        <p:nvSpPr>
          <p:cNvPr id="6" name="TextBox 5">
            <a:extLst>
              <a:ext uri="{FF2B5EF4-FFF2-40B4-BE49-F238E27FC236}">
                <a16:creationId xmlns="" xmlns:a16="http://schemas.microsoft.com/office/drawing/2014/main" id="{6FCAFFC4-3245-3D50-57A8-66CDAD1133DD}"/>
              </a:ext>
            </a:extLst>
          </p:cNvPr>
          <p:cNvSpPr txBox="1"/>
          <p:nvPr/>
        </p:nvSpPr>
        <p:spPr>
          <a:xfrm>
            <a:off x="3529894" y="68766"/>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dự</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án</a:t>
            </a:r>
            <a:r>
              <a:rPr lang="vi-VN" sz="2400" b="1" dirty="0">
                <a:effectLst/>
                <a:latin typeface="Times New Roman" panose="02020603050405020304" pitchFamily="18" charset="0"/>
                <a:ea typeface="Calibri" panose="020F0502020204030204" pitchFamily="34" charset="0"/>
              </a:rPr>
              <a:t> </a:t>
            </a:r>
            <a:endParaRPr lang="en-GB" sz="2400" dirty="0"/>
          </a:p>
        </p:txBody>
      </p:sp>
    </p:spTree>
    <p:extLst>
      <p:ext uri="{BB962C8B-B14F-4D97-AF65-F5344CB8AC3E}">
        <p14:creationId xmlns:p14="http://schemas.microsoft.com/office/powerpoint/2010/main" val="301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 xmlns:a16="http://schemas.microsoft.com/office/drawing/2014/main" id="{DBE816EA-8B71-4EF7-8163-06046CFD9409}"/>
              </a:ext>
            </a:extLst>
          </p:cNvPr>
          <p:cNvSpPr txBox="1"/>
          <p:nvPr/>
        </p:nvSpPr>
        <p:spPr>
          <a:xfrm>
            <a:off x="2823847" y="2094939"/>
            <a:ext cx="6140918"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598944" y="749664"/>
            <a:ext cx="10307782" cy="360218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2700"/>
              </a:lnSpc>
              <a:spcBef>
                <a:spcPts val="300"/>
              </a:spcBef>
              <a:spcAft>
                <a:spcPts val="3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vi-VN" sz="2400" dirty="0">
                <a:solidFill>
                  <a:schemeClr val="tx1"/>
                </a:solidFill>
                <a:latin typeface="Times New Roman" panose="02020603050405020304" pitchFamily="18" charset="0"/>
                <a:cs typeface="Times New Roman" panose="02020603050405020304" pitchFamily="18" charset="0"/>
              </a:rPr>
              <a:t>Cho các từ ngữ: “trật tự, kỉ cương, an toàn, lành mạnh” (1); “Đảng, Nhà nước, nhân dân” (2); “hoà bình, ổn định chính trị” (3) và thông tin sau: </a:t>
            </a:r>
            <a:endParaRPr lang="en-US" sz="2400" dirty="0">
              <a:solidFill>
                <a:schemeClr val="tx1"/>
              </a:solidFill>
              <a:latin typeface="Times New Roman" panose="02020603050405020304" pitchFamily="18" charset="0"/>
              <a:cs typeface="Times New Roman" panose="02020603050405020304" pitchFamily="18" charset="0"/>
            </a:endParaRPr>
          </a:p>
          <a:p>
            <a:pPr marL="0" lvl="1" indent="457200" algn="just">
              <a:lnSpc>
                <a:spcPts val="2700"/>
              </a:lnSpc>
              <a:spcBef>
                <a:spcPts val="300"/>
              </a:spcBef>
              <a:spcAft>
                <a:spcPts val="300"/>
              </a:spcAft>
            </a:pPr>
            <a:r>
              <a:rPr lang="vi-VN" sz="2400" dirty="0">
                <a:solidFill>
                  <a:schemeClr val="tx1"/>
                </a:solidFill>
                <a:latin typeface="Times New Roman" panose="02020603050405020304" pitchFamily="18" charset="0"/>
                <a:cs typeface="Times New Roman" panose="02020603050405020304" pitchFamily="18" charset="0"/>
              </a:rPr>
              <a:t>“Bảo vệ vững chắc độc lập, chủ quyền, thống nhất, toàn vẹn lãnh thổ của Tổ quốc, bảo vệ (X), chế độ xã hội chủ nghĩa, nền văn hoá và lợi ích quốc gia – dân tộc; giữ vững môi trường (Y), an ninh quốc gia, an ninh con người; xây dựng xã hội (Z) để phát triển đất nước theo định hướng xã hội chủ nghĩa”. </a:t>
            </a:r>
            <a:endParaRPr lang="en-US" sz="2400" dirty="0">
              <a:solidFill>
                <a:schemeClr val="tx1"/>
              </a:solidFill>
              <a:latin typeface="Times New Roman" panose="02020603050405020304" pitchFamily="18" charset="0"/>
              <a:cs typeface="Times New Roman" panose="02020603050405020304" pitchFamily="18" charset="0"/>
            </a:endParaRPr>
          </a:p>
          <a:p>
            <a:pPr marL="0" lvl="1" indent="457200" algn="just">
              <a:lnSpc>
                <a:spcPts val="2700"/>
              </a:lnSpc>
              <a:spcBef>
                <a:spcPts val="300"/>
              </a:spcBef>
              <a:spcAft>
                <a:spcPts val="300"/>
              </a:spcAft>
            </a:pPr>
            <a:r>
              <a:rPr lang="vi-VN" sz="2400" dirty="0">
                <a:solidFill>
                  <a:schemeClr val="tx1"/>
                </a:solidFill>
                <a:latin typeface="Times New Roman" panose="02020603050405020304" pitchFamily="18" charset="0"/>
                <a:cs typeface="Times New Roman" panose="02020603050405020304" pitchFamily="18" charset="0"/>
              </a:rPr>
              <a:t>Từ ngữ cần điền tương ứng vào chỗ (X), (Y), (Z) trong câu trên để hoàn chỉnh nội dung về mục tiêu Chiến lược bảo vệ Tổ quốc Việt Nam xã hội chủ nghĩa trong tình hình mới là: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8112582" y="4694247"/>
            <a:ext cx="3189081" cy="6339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X-1, Y-2, Z-3</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8112581" y="5572301"/>
            <a:ext cx="3189081" cy="6441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X-2, Y-1, Z-3</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2265622" y="4645099"/>
            <a:ext cx="3183834" cy="6339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X-2, Y-3, Z-1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2260375" y="5549227"/>
            <a:ext cx="3189081" cy="63395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 X-3, Y-1, Z-2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5431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a:t>
            </a:r>
            <a:r>
              <a:rPr lang="vi-VN" sz="2800" dirty="0">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“Một nội dung về quan điểm Chiến lược bảo vệ Tổ quốc Việt Nam xã hội chủ nghĩa trong tình hình mới là giữ vững (.....) đối với sự nghiệp bảo vệ Tổ quốc”.</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ts val="3000"/>
              </a:lnSpc>
              <a:spcBef>
                <a:spcPts val="600"/>
              </a:spcBef>
              <a:spcAft>
                <a:spcPts val="600"/>
              </a:spcAft>
            </a:pP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65455" y="4668069"/>
            <a:ext cx="5273963" cy="11508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1191490" y="4668069"/>
            <a:ext cx="5061528" cy="11508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191491"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9549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vi-VN" sz="2800" dirty="0">
                <a:solidFill>
                  <a:schemeClr val="tx1"/>
                </a:solidFill>
                <a:latin typeface="Times New Roman" panose="02020603050405020304" pitchFamily="18" charset="0"/>
                <a:cs typeface="Times New Roman" panose="02020603050405020304" pitchFamily="18" charset="0"/>
              </a:rPr>
              <a:t>Cho thông tin sau: Chiến lược bảo vệ Tổ quốc Việt Nam xã hội chủ nghĩa trong tình hình mới nêu: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Những ai tôn trọng (.....), thiết lập và mở rộng quan hệ hữu nghị, hợp tác bình đẳng, cùng có lợi với Việt Nam đều là đối tác.</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65455" y="4883417"/>
            <a:ext cx="5273963"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1283853" y="3624609"/>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283853" y="4917451"/>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a:t>
            </a: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558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vi-VN" sz="2800" dirty="0">
                <a:solidFill>
                  <a:schemeClr val="tx1"/>
                </a:solidFill>
                <a:latin typeface="Times New Roman" panose="02020603050405020304" pitchFamily="18" charset="0"/>
                <a:cs typeface="Times New Roman" panose="02020603050405020304" pitchFamily="18" charset="0"/>
              </a:rPr>
              <a:t>Cho thông tin sau: “Chiến lược bảo vệ Tổ quốc Việt Nam xã hội chủ nghĩa trong tình hình mới nêu: Bất kì thế lực nào có âm mưu và hành động chống phá (.....) trong sự nghiệp xây dựng và bảo vệ Tổ quốc đều là đối tượng của chúng ta”.</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6465455" y="3624609"/>
            <a:ext cx="5273963"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độc lập, tự do của nước ta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65455" y="4883417"/>
            <a:ext cx="5273963"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chế độ xã hội chủ nghĩa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của nước ta</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1170813" y="488341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mục tiêu của nước ta</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hoà bình của nước ta </a:t>
            </a:r>
            <a:r>
              <a:rPr lang="en-US" sz="2800" dirty="0">
                <a:solidFill>
                  <a:schemeClr val="tx1"/>
                </a:solidFill>
                <a:latin typeface="Times New Roman" panose="02020603050405020304" pitchFamily="18" charset="0"/>
                <a:cs typeface="Times New Roman" panose="02020603050405020304" pitchFamily="18" charset="0"/>
              </a:rPr>
              <a:t> </a:t>
            </a: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9831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8741E50-9AC0-1147-C189-A661DED72786}"/>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B28FEC03-05F6-735D-4659-32143D295724}"/>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ED2F409B-F420-43C4-13CC-874C5351C2A1}"/>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C746595F-76E8-8E2B-3F6B-689509DFCC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 xmlns:a16="http://schemas.microsoft.com/office/drawing/2014/main" id="{8D205714-19EF-4B8F-323C-1EA32F92DF46}"/>
              </a:ext>
            </a:extLst>
          </p:cNvPr>
          <p:cNvPicPr>
            <a:picLocks noChangeAspect="1"/>
          </p:cNvPicPr>
          <p:nvPr/>
        </p:nvPicPr>
        <p:blipFill>
          <a:blip r:embed="rId4"/>
          <a:stretch>
            <a:fillRect/>
          </a:stretch>
        </p:blipFill>
        <p:spPr>
          <a:xfrm>
            <a:off x="2258529" y="6135334"/>
            <a:ext cx="9862648" cy="704948"/>
          </a:xfrm>
          <a:prstGeom prst="rect">
            <a:avLst/>
          </a:prstGeom>
        </p:spPr>
      </p:pic>
      <p:pic>
        <p:nvPicPr>
          <p:cNvPr id="5" name="Picture 4">
            <a:extLst>
              <a:ext uri="{FF2B5EF4-FFF2-40B4-BE49-F238E27FC236}">
                <a16:creationId xmlns="" xmlns:a16="http://schemas.microsoft.com/office/drawing/2014/main" id="{B2A821DF-280A-1C68-6627-1B2019EEAD64}"/>
              </a:ext>
            </a:extLst>
          </p:cNvPr>
          <p:cNvPicPr>
            <a:picLocks noChangeAspect="1"/>
          </p:cNvPicPr>
          <p:nvPr/>
        </p:nvPicPr>
        <p:blipFill>
          <a:blip r:embed="rId5"/>
          <a:stretch>
            <a:fillRect/>
          </a:stretch>
        </p:blipFill>
        <p:spPr>
          <a:xfrm>
            <a:off x="2432115" y="776087"/>
            <a:ext cx="156682" cy="5387142"/>
          </a:xfrm>
          <a:prstGeom prst="rect">
            <a:avLst/>
          </a:prstGeom>
        </p:spPr>
      </p:pic>
      <p:pic>
        <p:nvPicPr>
          <p:cNvPr id="7" name="Picture 6">
            <a:extLst>
              <a:ext uri="{FF2B5EF4-FFF2-40B4-BE49-F238E27FC236}">
                <a16:creationId xmlns="" xmlns:a16="http://schemas.microsoft.com/office/drawing/2014/main" id="{C0C38053-B7D2-6A7A-6B99-44B21A86E9F3}"/>
              </a:ext>
            </a:extLst>
          </p:cNvPr>
          <p:cNvPicPr>
            <a:picLocks noChangeAspect="1"/>
          </p:cNvPicPr>
          <p:nvPr/>
        </p:nvPicPr>
        <p:blipFill>
          <a:blip r:embed="rId6"/>
          <a:stretch>
            <a:fillRect/>
          </a:stretch>
        </p:blipFill>
        <p:spPr>
          <a:xfrm>
            <a:off x="2588458" y="245960"/>
            <a:ext cx="9496807" cy="1171739"/>
          </a:xfrm>
          <a:prstGeom prst="rect">
            <a:avLst/>
          </a:prstGeom>
        </p:spPr>
      </p:pic>
      <p:pic>
        <p:nvPicPr>
          <p:cNvPr id="9" name="Picture 8">
            <a:extLst>
              <a:ext uri="{FF2B5EF4-FFF2-40B4-BE49-F238E27FC236}">
                <a16:creationId xmlns="" xmlns:a16="http://schemas.microsoft.com/office/drawing/2014/main" id="{52BD3E2D-E987-E1BC-9BF5-4FDA935FD97B}"/>
              </a:ext>
            </a:extLst>
          </p:cNvPr>
          <p:cNvPicPr>
            <a:picLocks noChangeAspect="1"/>
          </p:cNvPicPr>
          <p:nvPr/>
        </p:nvPicPr>
        <p:blipFill>
          <a:blip r:embed="rId7"/>
          <a:stretch>
            <a:fillRect/>
          </a:stretch>
        </p:blipFill>
        <p:spPr>
          <a:xfrm>
            <a:off x="2588458" y="2036629"/>
            <a:ext cx="1276528" cy="3743847"/>
          </a:xfrm>
          <a:prstGeom prst="rect">
            <a:avLst/>
          </a:prstGeom>
        </p:spPr>
      </p:pic>
      <p:pic>
        <p:nvPicPr>
          <p:cNvPr id="11" name="Picture 10">
            <a:extLst>
              <a:ext uri="{FF2B5EF4-FFF2-40B4-BE49-F238E27FC236}">
                <a16:creationId xmlns="" xmlns:a16="http://schemas.microsoft.com/office/drawing/2014/main" id="{195CC9E3-1BBD-9F97-5A91-C13CDA2F07A2}"/>
              </a:ext>
            </a:extLst>
          </p:cNvPr>
          <p:cNvPicPr>
            <a:picLocks noChangeAspect="1"/>
          </p:cNvPicPr>
          <p:nvPr/>
        </p:nvPicPr>
        <p:blipFill>
          <a:blip r:embed="rId8"/>
          <a:stretch>
            <a:fillRect/>
          </a:stretch>
        </p:blipFill>
        <p:spPr>
          <a:xfrm>
            <a:off x="3864986" y="1441553"/>
            <a:ext cx="8195279" cy="1190791"/>
          </a:xfrm>
          <a:prstGeom prst="rect">
            <a:avLst/>
          </a:prstGeom>
        </p:spPr>
      </p:pic>
      <p:pic>
        <p:nvPicPr>
          <p:cNvPr id="13" name="Picture 12">
            <a:extLst>
              <a:ext uri="{FF2B5EF4-FFF2-40B4-BE49-F238E27FC236}">
                <a16:creationId xmlns="" xmlns:a16="http://schemas.microsoft.com/office/drawing/2014/main" id="{5F317345-4920-6154-D334-F1AC592CF9BA}"/>
              </a:ext>
            </a:extLst>
          </p:cNvPr>
          <p:cNvPicPr>
            <a:picLocks noChangeAspect="1"/>
          </p:cNvPicPr>
          <p:nvPr/>
        </p:nvPicPr>
        <p:blipFill>
          <a:blip r:embed="rId9"/>
          <a:stretch>
            <a:fillRect/>
          </a:stretch>
        </p:blipFill>
        <p:spPr>
          <a:xfrm>
            <a:off x="3864988" y="2664008"/>
            <a:ext cx="8195278" cy="609685"/>
          </a:xfrm>
          <a:prstGeom prst="rect">
            <a:avLst/>
          </a:prstGeom>
        </p:spPr>
      </p:pic>
      <p:pic>
        <p:nvPicPr>
          <p:cNvPr id="15" name="Picture 14">
            <a:extLst>
              <a:ext uri="{FF2B5EF4-FFF2-40B4-BE49-F238E27FC236}">
                <a16:creationId xmlns="" xmlns:a16="http://schemas.microsoft.com/office/drawing/2014/main" id="{A38B3BB8-65C4-2D7E-48D2-F663115F4116}"/>
              </a:ext>
            </a:extLst>
          </p:cNvPr>
          <p:cNvPicPr>
            <a:picLocks noChangeAspect="1"/>
          </p:cNvPicPr>
          <p:nvPr/>
        </p:nvPicPr>
        <p:blipFill>
          <a:blip r:embed="rId10"/>
          <a:stretch>
            <a:fillRect/>
          </a:stretch>
        </p:blipFill>
        <p:spPr>
          <a:xfrm>
            <a:off x="3864988" y="3321400"/>
            <a:ext cx="8195278" cy="1476581"/>
          </a:xfrm>
          <a:prstGeom prst="rect">
            <a:avLst/>
          </a:prstGeom>
        </p:spPr>
      </p:pic>
      <p:pic>
        <p:nvPicPr>
          <p:cNvPr id="17" name="Picture 16">
            <a:extLst>
              <a:ext uri="{FF2B5EF4-FFF2-40B4-BE49-F238E27FC236}">
                <a16:creationId xmlns="" xmlns:a16="http://schemas.microsoft.com/office/drawing/2014/main" id="{30ABBCB3-4F48-253C-55CD-AA9CFF78EFEF}"/>
              </a:ext>
            </a:extLst>
          </p:cNvPr>
          <p:cNvPicPr>
            <a:picLocks noChangeAspect="1"/>
          </p:cNvPicPr>
          <p:nvPr/>
        </p:nvPicPr>
        <p:blipFill>
          <a:blip r:embed="rId11"/>
          <a:stretch>
            <a:fillRect/>
          </a:stretch>
        </p:blipFill>
        <p:spPr>
          <a:xfrm>
            <a:off x="3864988" y="4876505"/>
            <a:ext cx="8195277" cy="628738"/>
          </a:xfrm>
          <a:prstGeom prst="rect">
            <a:avLst/>
          </a:prstGeom>
        </p:spPr>
      </p:pic>
      <p:pic>
        <p:nvPicPr>
          <p:cNvPr id="19" name="Picture 18">
            <a:extLst>
              <a:ext uri="{FF2B5EF4-FFF2-40B4-BE49-F238E27FC236}">
                <a16:creationId xmlns="" xmlns:a16="http://schemas.microsoft.com/office/drawing/2014/main" id="{CE2AA8AF-A3D8-969B-C5AE-24EF2678D2E4}"/>
              </a:ext>
            </a:extLst>
          </p:cNvPr>
          <p:cNvPicPr>
            <a:picLocks noChangeAspect="1"/>
          </p:cNvPicPr>
          <p:nvPr/>
        </p:nvPicPr>
        <p:blipFill>
          <a:blip r:embed="rId12"/>
          <a:stretch>
            <a:fillRect/>
          </a:stretch>
        </p:blipFill>
        <p:spPr>
          <a:xfrm>
            <a:off x="3864989" y="5544132"/>
            <a:ext cx="8168377" cy="609685"/>
          </a:xfrm>
          <a:prstGeom prst="rect">
            <a:avLst/>
          </a:prstGeom>
        </p:spPr>
      </p:pic>
      <p:pic>
        <p:nvPicPr>
          <p:cNvPr id="21" name="Picture 20">
            <a:extLst>
              <a:ext uri="{FF2B5EF4-FFF2-40B4-BE49-F238E27FC236}">
                <a16:creationId xmlns="" xmlns:a16="http://schemas.microsoft.com/office/drawing/2014/main" id="{18E97783-98CD-AAF9-7398-4654020F1A02}"/>
              </a:ext>
            </a:extLst>
          </p:cNvPr>
          <p:cNvPicPr>
            <a:picLocks noChangeAspect="1"/>
          </p:cNvPicPr>
          <p:nvPr/>
        </p:nvPicPr>
        <p:blipFill>
          <a:blip r:embed="rId13"/>
          <a:stretch>
            <a:fillRect/>
          </a:stretch>
        </p:blipFill>
        <p:spPr>
          <a:xfrm>
            <a:off x="88241" y="877815"/>
            <a:ext cx="2170288" cy="2898701"/>
          </a:xfrm>
          <a:prstGeom prst="rect">
            <a:avLst/>
          </a:prstGeom>
        </p:spPr>
      </p:pic>
      <p:pic>
        <p:nvPicPr>
          <p:cNvPr id="1026" name="Picture 2">
            <a:extLst>
              <a:ext uri="{FF2B5EF4-FFF2-40B4-BE49-F238E27FC236}">
                <a16:creationId xmlns="" xmlns:a16="http://schemas.microsoft.com/office/drawing/2014/main" id="{FE53ACA9-FC30-220C-0BE5-2C732F7A68C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591" y="3790066"/>
            <a:ext cx="2148938" cy="2411445"/>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17595083-5DDE-CA95-8467-7408036D4E4C}"/>
              </a:ext>
            </a:extLst>
          </p:cNvPr>
          <p:cNvSpPr txBox="1"/>
          <p:nvPr/>
        </p:nvSpPr>
        <p:spPr>
          <a:xfrm>
            <a:off x="255917" y="6260680"/>
            <a:ext cx="1781665" cy="523220"/>
          </a:xfrm>
          <a:prstGeom prst="rect">
            <a:avLst/>
          </a:prstGeom>
          <a:noFill/>
        </p:spPr>
        <p:txBody>
          <a:bodyPr wrap="square">
            <a:spAutoFit/>
          </a:bodyPr>
          <a:lstStyle/>
          <a:p>
            <a:pPr algn="ctr"/>
            <a:r>
              <a:rPr lang="vi-VN" sz="1400" i="1" dirty="0">
                <a:latin typeface="Times New Roman" panose="02020603050405020304" pitchFamily="18" charset="0"/>
                <a:cs typeface="Times New Roman" panose="02020603050405020304" pitchFamily="18" charset="0"/>
              </a:rPr>
              <a:t>Mốc quốc giới số 476</a:t>
            </a:r>
          </a:p>
          <a:p>
            <a:pPr algn="ctr"/>
            <a:r>
              <a:rPr lang="vi-VN" sz="1400" i="1" dirty="0">
                <a:latin typeface="Times New Roman" panose="02020603050405020304" pitchFamily="18" charset="0"/>
                <a:cs typeface="Times New Roman" panose="02020603050405020304" pitchFamily="18" charset="0"/>
              </a:rPr>
              <a:t>Việt Nam - Lào</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6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fade">
                                      <p:cBhvr>
                                        <p:cTn id="77" dur="1000"/>
                                        <p:tgtEl>
                                          <p:spTgt spid="1026"/>
                                        </p:tgtEl>
                                      </p:cBhvr>
                                    </p:animEffect>
                                    <p:anim calcmode="lin" valueType="num">
                                      <p:cBhvr>
                                        <p:cTn id="78" dur="1000" fill="hold"/>
                                        <p:tgtEl>
                                          <p:spTgt spid="1026"/>
                                        </p:tgtEl>
                                        <p:attrNameLst>
                                          <p:attrName>ppt_x</p:attrName>
                                        </p:attrNameLst>
                                      </p:cBhvr>
                                      <p:tavLst>
                                        <p:tav tm="0">
                                          <p:val>
                                            <p:strVal val="#ppt_x"/>
                                          </p:val>
                                        </p:tav>
                                        <p:tav tm="100000">
                                          <p:val>
                                            <p:strVal val="#ppt_x"/>
                                          </p:val>
                                        </p:tav>
                                      </p:tavLst>
                                    </p:anim>
                                    <p:anim calcmode="lin" valueType="num">
                                      <p:cBhvr>
                                        <p:cTn id="79" dur="1000" fill="hold"/>
                                        <p:tgtEl>
                                          <p:spTgt spid="10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lang="vi-VN" sz="2800" dirty="0">
                <a:solidFill>
                  <a:schemeClr val="tx1"/>
                </a:solidFill>
                <a:latin typeface="Times New Roman" panose="02020603050405020304" pitchFamily="18" charset="0"/>
                <a:cs typeface="Times New Roman" panose="02020603050405020304" pitchFamily="18" charset="0"/>
              </a:rPr>
              <a:t>Chiến lược bảo vệ Tổ quốc Việt Nam xã hội chủ nghĩa trong tình hình mới nêu: Những ai tôn trọng độc lập, chủ quyền, thiết lập và mở rộng quan hệ hữu nghị, hợp tác bình đẳng, cùng có lợi với Việt Nam đều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170813" y="4900434"/>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65456" y="4883417"/>
            <a:ext cx="5061528"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bè</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465455" y="3624608"/>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5432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8"/>
            <a:ext cx="9509969" cy="23445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1.6. </a:t>
            </a:r>
            <a:r>
              <a:rPr lang="vi-VN" sz="2800" dirty="0">
                <a:solidFill>
                  <a:schemeClr val="tx1"/>
                </a:solidFill>
                <a:latin typeface="Times New Roman" panose="02020603050405020304" pitchFamily="18" charset="0"/>
                <a:cs typeface="Times New Roman" panose="02020603050405020304" pitchFamily="18" charset="0"/>
              </a:rPr>
              <a:t>Chiến lược bảo vệ Tổ quốc Việt Nam xã hội chủ nghĩa trong tình hình mới nêu: Bất kì thế lực nào có âm mưu và hành động chống phá mục tiêu của nước ta trong sự nghiệp xây dựng và bảo vệ Tổ quốc đều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6465456" y="354518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65456" y="4883417"/>
            <a:ext cx="5061528" cy="9354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1170813" y="4883417"/>
            <a:ext cx="5061528" cy="9014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170813" y="3624608"/>
            <a:ext cx="5061528" cy="901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 </a:t>
            </a: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2965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38227" y="628294"/>
            <a:ext cx="976141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1.7.</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Công ước Liên hợp quốc về Luật Biển năm 1982 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838227" y="2734849"/>
            <a:ext cx="408180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320 điều và 9 phụ lục.</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38226" y="4531564"/>
            <a:ext cx="408180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b="0" i="0">
                <a:solidFill>
                  <a:schemeClr val="tx1"/>
                </a:solidFill>
                <a:effectLst/>
                <a:latin typeface="Times New Roman" panose="02020603050405020304" pitchFamily="18" charset="0"/>
                <a:cs typeface="Times New Roman" panose="02020603050405020304" pitchFamily="18" charset="0"/>
              </a:rPr>
              <a:t>322 điều và 7 phụ lục.</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437077" y="4531564"/>
            <a:ext cx="41625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en-US" sz="2800" b="0" i="0" dirty="0">
                <a:solidFill>
                  <a:schemeClr val="tx1"/>
                </a:solidFill>
                <a:effectLst/>
                <a:latin typeface="Times New Roman" panose="02020603050405020304" pitchFamily="18" charset="0"/>
                <a:cs typeface="Times New Roman" panose="02020603050405020304" pitchFamily="18" charset="0"/>
              </a:rPr>
              <a:t>323 </a:t>
            </a:r>
            <a:r>
              <a:rPr lang="en-US" sz="2800" b="0" i="0" dirty="0" err="1">
                <a:solidFill>
                  <a:schemeClr val="tx1"/>
                </a:solidFill>
                <a:effectLst/>
                <a:latin typeface="Times New Roman" panose="02020603050405020304" pitchFamily="18" charset="0"/>
                <a:cs typeface="Times New Roman" panose="02020603050405020304" pitchFamily="18" charset="0"/>
              </a:rPr>
              <a:t>điều</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và</a:t>
            </a:r>
            <a:r>
              <a:rPr lang="en-US" sz="2800" b="0" i="0" dirty="0">
                <a:solidFill>
                  <a:schemeClr val="tx1"/>
                </a:solidFill>
                <a:effectLst/>
                <a:latin typeface="Times New Roman" panose="02020603050405020304" pitchFamily="18" charset="0"/>
                <a:cs typeface="Times New Roman" panose="02020603050405020304" pitchFamily="18" charset="0"/>
              </a:rPr>
              <a:t> 6 </a:t>
            </a:r>
            <a:r>
              <a:rPr lang="en-US" sz="2800" b="0" i="0" dirty="0" err="1">
                <a:solidFill>
                  <a:schemeClr val="tx1"/>
                </a:solidFill>
                <a:effectLst/>
                <a:latin typeface="Times New Roman" panose="02020603050405020304" pitchFamily="18" charset="0"/>
                <a:cs typeface="Times New Roman" panose="02020603050405020304" pitchFamily="18" charset="0"/>
              </a:rPr>
              <a:t>phụ</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437078" y="2758583"/>
            <a:ext cx="416255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b="0" i="0" dirty="0">
                <a:solidFill>
                  <a:schemeClr val="tx1"/>
                </a:solidFill>
                <a:effectLst/>
                <a:latin typeface="Times New Roman" panose="02020603050405020304" pitchFamily="18" charset="0"/>
                <a:cs typeface="Times New Roman" panose="02020603050405020304" pitchFamily="18" charset="0"/>
              </a:rPr>
              <a:t>321 </a:t>
            </a:r>
            <a:r>
              <a:rPr lang="en-US" sz="2800" b="0" i="0" dirty="0" err="1">
                <a:solidFill>
                  <a:schemeClr val="tx1"/>
                </a:solidFill>
                <a:effectLst/>
                <a:latin typeface="Times New Roman" panose="02020603050405020304" pitchFamily="18" charset="0"/>
                <a:cs typeface="Times New Roman" panose="02020603050405020304" pitchFamily="18" charset="0"/>
              </a:rPr>
              <a:t>điều</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và</a:t>
            </a:r>
            <a:r>
              <a:rPr lang="en-US" sz="2800" b="0" i="0" dirty="0">
                <a:solidFill>
                  <a:schemeClr val="tx1"/>
                </a:solidFill>
                <a:effectLst/>
                <a:latin typeface="Times New Roman" panose="02020603050405020304" pitchFamily="18" charset="0"/>
                <a:cs typeface="Times New Roman" panose="02020603050405020304" pitchFamily="18" charset="0"/>
              </a:rPr>
              <a:t> 8 </a:t>
            </a:r>
            <a:r>
              <a:rPr lang="en-US" sz="2800" b="0" i="0" dirty="0" err="1">
                <a:solidFill>
                  <a:schemeClr val="tx1"/>
                </a:solidFill>
                <a:effectLst/>
                <a:latin typeface="Times New Roman" panose="02020603050405020304" pitchFamily="18" charset="0"/>
                <a:cs typeface="Times New Roman" panose="02020603050405020304" pitchFamily="18" charset="0"/>
              </a:rPr>
              <a:t>phụ</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 xmlns:a16="http://schemas.microsoft.com/office/drawing/2014/main" id="{64492FAB-72C0-3B09-AB33-6AE4086D292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19ABBC46-D297-C2A0-6613-FE0AD41C03BD}"/>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4E6663ED-BBE6-87C3-12C9-7858EE3E487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140555" y="650729"/>
            <a:ext cx="962616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vi-VN" sz="2800" b="0" i="0" dirty="0">
                <a:solidFill>
                  <a:schemeClr val="tx1"/>
                </a:solidFill>
                <a:effectLst/>
                <a:latin typeface="Times New Roman" panose="02020603050405020304" pitchFamily="18" charset="0"/>
                <a:cs typeface="Times New Roman" panose="02020603050405020304" pitchFamily="18" charset="0"/>
              </a:rPr>
              <a:t>Công ước Liên hợp quốc về Luật Biển năm 1982 quy định về</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281319" y="2732000"/>
            <a:ext cx="4814681" cy="16888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ranh giới lãnh hải, vùng tiếp giáp, thềm lục địa; giải quyết các tranh chấp trên biển;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91595" y="4590116"/>
            <a:ext cx="5294577" cy="16171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a:t>
            </a:r>
            <a:r>
              <a:rPr lang="en-US" sz="2800" b="0" i="0" dirty="0" err="1">
                <a:solidFill>
                  <a:schemeClr val="tx1"/>
                </a:solidFill>
                <a:effectLst/>
                <a:latin typeface="Times New Roman" panose="02020603050405020304" pitchFamily="18" charset="0"/>
                <a:cs typeface="Times New Roman" panose="02020603050405020304" pitchFamily="18" charset="0"/>
              </a:rPr>
              <a:t>ranh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giới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lãnh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hải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tiếp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giáp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thềm</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lục</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địa</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dùng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chung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giải</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quyết</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các</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tranh</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chấp</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trên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472138" y="2732000"/>
            <a:ext cx="5294577" cy="16888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ranh giới lãnh hải, vùng tiếp giáp, thềm lục địa; vùng biển dùng chung; giải quyết các tranh chấp trên biển;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1281319" y="4579948"/>
            <a:ext cx="4814681" cy="161715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ranh giới lãnh hải, vùng tiếp giáp, thềm lục địa; vùng biển dùng chung; bảo vệ môi trường biển.</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823803" y="760419"/>
            <a:ext cx="9509969" cy="14193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Việt</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qua</a:t>
            </a: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969818" y="4710546"/>
            <a:ext cx="5262523" cy="110836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21-6-2013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01-01-2014. </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00803" y="4710546"/>
            <a:ext cx="5260314" cy="11083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21-6-2014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01-01-2015.</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398594" y="3106702"/>
            <a:ext cx="5262523" cy="129107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21-6-2012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01-01-2013.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2" name="Rectangle: Rounded Corners 2">
            <a:extLst>
              <a:ext uri="{FF2B5EF4-FFF2-40B4-BE49-F238E27FC236}">
                <a16:creationId xmlns="" xmlns:a16="http://schemas.microsoft.com/office/drawing/2014/main" id="{7E3061CA-208A-B057-90CB-097F465A5EC3}"/>
              </a:ext>
            </a:extLst>
          </p:cNvPr>
          <p:cNvSpPr/>
          <p:nvPr/>
        </p:nvSpPr>
        <p:spPr>
          <a:xfrm>
            <a:off x="969818" y="3106702"/>
            <a:ext cx="5262523" cy="129904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21-6-2011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01-01-2012. </a:t>
            </a:r>
          </a:p>
        </p:txBody>
      </p:sp>
      <p:pic>
        <p:nvPicPr>
          <p:cNvPr id="4" name="image4.png">
            <a:extLst>
              <a:ext uri="{FF2B5EF4-FFF2-40B4-BE49-F238E27FC236}">
                <a16:creationId xmlns="" xmlns:a16="http://schemas.microsoft.com/office/drawing/2014/main" id="{1FCE8F72-985F-EE02-2B80-2B4F72877D96}"/>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7" name="Group 11">
            <a:extLst>
              <a:ext uri="{FF2B5EF4-FFF2-40B4-BE49-F238E27FC236}">
                <a16:creationId xmlns="" xmlns:a16="http://schemas.microsoft.com/office/drawing/2014/main" id="{EA11EF2C-C956-EA90-FABF-D42B2AFB9035}"/>
              </a:ext>
            </a:extLst>
          </p:cNvPr>
          <p:cNvGrpSpPr>
            <a:grpSpLocks/>
          </p:cNvGrpSpPr>
          <p:nvPr/>
        </p:nvGrpSpPr>
        <p:grpSpPr bwMode="auto">
          <a:xfrm>
            <a:off x="858228" y="174399"/>
            <a:ext cx="625171" cy="612210"/>
            <a:chOff x="0" y="0"/>
            <a:chExt cx="666" cy="559"/>
          </a:xfrm>
        </p:grpSpPr>
        <p:sp>
          <p:nvSpPr>
            <p:cNvPr id="10" name="Freeform 12">
              <a:extLst>
                <a:ext uri="{FF2B5EF4-FFF2-40B4-BE49-F238E27FC236}">
                  <a16:creationId xmlns="" xmlns:a16="http://schemas.microsoft.com/office/drawing/2014/main" id="{CA70D1C3-2E6E-AB56-DB18-0BA62DC7F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18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828041" y="628293"/>
            <a:ext cx="853659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1.10: </a:t>
            </a:r>
            <a:r>
              <a:rPr lang="en-US" sz="2800" b="0" i="0" dirty="0" err="1">
                <a:solidFill>
                  <a:schemeClr val="tx1"/>
                </a:solidFill>
                <a:effectLst/>
                <a:latin typeface="Times New Roman" panose="02020603050405020304" pitchFamily="18" charset="0"/>
                <a:cs typeface="Times New Roman" panose="02020603050405020304" pitchFamily="18" charset="0"/>
              </a:rPr>
              <a:t>Luật</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Biển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Việt</a:t>
            </a:r>
            <a:r>
              <a:rPr lang="en-US" sz="2800" b="0" i="0" dirty="0">
                <a:solidFill>
                  <a:schemeClr val="tx1"/>
                </a:solidFill>
                <a:effectLst/>
                <a:latin typeface="Times New Roman" panose="02020603050405020304" pitchFamily="18" charset="0"/>
                <a:cs typeface="Times New Roman" panose="02020603050405020304" pitchFamily="18" charset="0"/>
              </a:rPr>
              <a:t> Nam </a:t>
            </a:r>
            <a:r>
              <a:rPr lang="en-US" sz="2800" b="0" i="0" dirty="0" err="1">
                <a:solidFill>
                  <a:schemeClr val="tx1"/>
                </a:solidFill>
                <a:effectLst/>
                <a:latin typeface="Times New Roman" panose="02020603050405020304" pitchFamily="18" charset="0"/>
                <a:cs typeface="Times New Roman" panose="02020603050405020304" pitchFamily="18" charset="0"/>
              </a:rPr>
              <a:t>gồm</a:t>
            </a:r>
            <a:r>
              <a:rPr lang="en-US" sz="2800" b="0" i="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253765" y="2734848"/>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6 chương, 54 điều.</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253765" y="4531563"/>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8 chương, 56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044967" y="4531563"/>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9 chương, 57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044967" y="2734847"/>
            <a:ext cx="43196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7 chương, 55 điều.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A54E997-4D60-43D5-12A1-3EE9415A1E7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A777E636-69C3-8E8B-CF4D-8F9D6D26E803}"/>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61D28CE5-0194-A4EA-65E9-E8289E3EC1C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932495" y="296780"/>
            <a:ext cx="9769978" cy="313222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1.11: </a:t>
            </a:r>
            <a:r>
              <a:rPr lang="vi-VN" sz="2800" dirty="0">
                <a:solidFill>
                  <a:schemeClr val="tx1"/>
                </a:solidFill>
                <a:latin typeface="Times New Roman" panose="02020603050405020304" pitchFamily="18" charset="0"/>
                <a:cs typeface="Times New Roman" panose="02020603050405020304" pitchFamily="18" charset="0"/>
              </a:rPr>
              <a:t>Cho thông tin sau: “Vùng biển Việt Nam bao gồm nội thuỷ, lãnh hải, vùng tiếp giáp lãnh hải, vùng đặc quyền kinh tế và thềm lục địa thuộc (.....) của Việt Nam, được xác định theo</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pháp luật Việt Nam, điều ước quốc tế về biên giới lãnh thổ mà nước Cộng hoà xã hội chủ nghĩa Việt Nam là thành viên và phù hợp với Công ước của Liên hợp quốc về Luật Biển năm 1982”.</a:t>
            </a:r>
            <a:endParaRPr lang="en-US" sz="2800" dirty="0">
              <a:solidFill>
                <a:schemeClr val="tx1"/>
              </a:solidFill>
              <a:latin typeface="Times New Roman" panose="02020603050405020304" pitchFamily="18" charset="0"/>
              <a:cs typeface="Times New Roman" panose="02020603050405020304" pitchFamily="18" charset="0"/>
            </a:endParaRPr>
          </a:p>
          <a:p>
            <a:pPr indent="534988"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932495" y="3599448"/>
            <a:ext cx="4505250" cy="12496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7197223" y="3621790"/>
            <a:ext cx="4505250" cy="12049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1932495" y="4944947"/>
            <a:ext cx="4505250" cy="12764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thổ</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197223" y="4944948"/>
            <a:ext cx="4505250" cy="12764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vi-VN"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1D2BAE92-2720-E513-21C4-49F882B5B6E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53ED73A9-6DA5-D713-941E-DE9FC082F31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8870FC6D-B7E2-03C2-6DAB-8B3282C47D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1344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932495" y="296780"/>
            <a:ext cx="9769978" cy="313222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1.12: </a:t>
            </a:r>
            <a:r>
              <a:rPr lang="vi-VN" sz="2800" dirty="0">
                <a:solidFill>
                  <a:schemeClr val="tx1"/>
                </a:solidFill>
                <a:latin typeface="Times New Roman" panose="02020603050405020304" pitchFamily="18" charset="0"/>
                <a:cs typeface="Times New Roman" panose="02020603050405020304" pitchFamily="18" charset="0"/>
              </a:rPr>
              <a:t>Cho thông tin sau: “Luật Biển Việt Nam quy định đường cơ sở, nội thuỷ, lãnh hải, vùng tiếp giáp lãnh hải, vùng đặc quyền kinh tế, thềm lục địa, (.....) thuộc chủ quyền, quyền chủ quyền, quyền tài phán quốc gia của Việt Nam; hoạt động trong vùng biển Việt Nam; phát triển kinh tế biển; quản lí và bảo vệ biển, đảo”.</a:t>
            </a:r>
            <a:endParaRPr lang="en-US" sz="2800" dirty="0">
              <a:solidFill>
                <a:schemeClr val="tx1"/>
              </a:solidFill>
              <a:latin typeface="Times New Roman" panose="02020603050405020304" pitchFamily="18" charset="0"/>
              <a:cs typeface="Times New Roman" panose="02020603050405020304" pitchFamily="18" charset="0"/>
            </a:endParaRPr>
          </a:p>
          <a:p>
            <a:pPr indent="534988" algn="just">
              <a:lnSpc>
                <a:spcPts val="3000"/>
              </a:lnSpc>
              <a:spcBef>
                <a:spcPts val="600"/>
              </a:spcBef>
              <a:spcAft>
                <a:spcPts val="600"/>
              </a:spcAft>
            </a:pPr>
            <a:r>
              <a:rPr lang="en-US"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ừ ngữ cần điền vào chỗ (.....) trong câu 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932495" y="3599448"/>
            <a:ext cx="4163505" cy="12496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7379852" y="3599448"/>
            <a:ext cx="4248730" cy="12049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1932495" y="4944947"/>
            <a:ext cx="4163505" cy="12764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các đảo, quần đảo Hoàng Sa, quần đảo Trường Sa và bán đảo</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79852" y="4941869"/>
            <a:ext cx="4322621" cy="12764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 các đảo, quần đảo Hoàng Sa, quần đảo Trường Sa và quần đảo khác</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1D2BAE92-2720-E513-21C4-49F882B5B6E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53ED73A9-6DA5-D713-941E-DE9FC082F31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8870FC6D-B7E2-03C2-6DAB-8B3282C47D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2813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E3061CA-208A-B057-90CB-097F465A5EC3}"/>
              </a:ext>
            </a:extLst>
          </p:cNvPr>
          <p:cNvSpPr/>
          <p:nvPr/>
        </p:nvSpPr>
        <p:spPr>
          <a:xfrm>
            <a:off x="2337847" y="2734849"/>
            <a:ext cx="323558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12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253005" y="4531564"/>
            <a:ext cx="332042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a:t>
            </a:r>
            <a:r>
              <a:rPr lang="en-US" sz="2800">
                <a:solidFill>
                  <a:schemeClr val="tx1"/>
                </a:solidFill>
                <a:latin typeface="Times New Roman" panose="02020603050405020304" pitchFamily="18" charset="0"/>
                <a:cs typeface="Times New Roman" panose="02020603050405020304" pitchFamily="18" charset="0"/>
              </a:rPr>
              <a:t> 188 hải lí.</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8019095" y="4531564"/>
            <a:ext cx="334554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388 hải lí.</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937369" y="2723456"/>
            <a:ext cx="3427268"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b="0" i="0">
                <a:solidFill>
                  <a:schemeClr val="tx1"/>
                </a:solidFill>
                <a:effectLst/>
                <a:latin typeface="Times New Roman" panose="02020603050405020304" pitchFamily="18" charset="0"/>
                <a:cs typeface="Times New Roman" panose="02020603050405020304" pitchFamily="18" charset="0"/>
              </a:rPr>
              <a:t>24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2" name="Rectangle: Rounded Corners 1">
            <a:extLst>
              <a:ext uri="{FF2B5EF4-FFF2-40B4-BE49-F238E27FC236}">
                <a16:creationId xmlns="" xmlns:a16="http://schemas.microsoft.com/office/drawing/2014/main" id="{70865977-EACB-6A52-BC1C-31F1AD15A3DB}"/>
              </a:ext>
            </a:extLst>
          </p:cNvPr>
          <p:cNvSpPr/>
          <p:nvPr/>
        </p:nvSpPr>
        <p:spPr>
          <a:xfrm>
            <a:off x="2253006" y="628294"/>
            <a:ext cx="911163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1.13. </a:t>
            </a:r>
            <a:r>
              <a:rPr lang="vi-VN" sz="2800" b="0" i="0" dirty="0">
                <a:solidFill>
                  <a:schemeClr val="tx1"/>
                </a:solidFill>
                <a:effectLst/>
                <a:latin typeface="Times New Roman" panose="02020603050405020304" pitchFamily="18" charset="0"/>
                <a:cs typeface="Times New Roman" panose="02020603050405020304" pitchFamily="18" charset="0"/>
              </a:rPr>
              <a:t>Lãnh hải là vùng biển tính từ đường cơ sở ra phía biển là</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image4.png">
            <a:extLst>
              <a:ext uri="{FF2B5EF4-FFF2-40B4-BE49-F238E27FC236}">
                <a16:creationId xmlns="" xmlns:a16="http://schemas.microsoft.com/office/drawing/2014/main" id="{B160C64E-D6B3-905D-FF09-89F66240D0A8}"/>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A01A156C-587C-6F02-ED28-334FFEDED1F7}"/>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4A05A7C8-ED1D-5D63-2017-305DD123E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42521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102177" y="628293"/>
            <a:ext cx="9497460"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1.14.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tiếp</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giáp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biển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tiếp</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liền</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nằm</a:t>
            </a:r>
            <a:r>
              <a:rPr lang="vi-VN" sz="2800" spc="-5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3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Việt</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có</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chiều</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rộng tính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từ ranh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 của</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102177" y="273484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12 hải lí.</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102177" y="452924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447175" y="4536605"/>
            <a:ext cx="407198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05773" y="2734849"/>
            <a:ext cx="4213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 xmlns:a16="http://schemas.microsoft.com/office/drawing/2014/main" id="{82A3709D-5DB4-8AD6-657B-D8F1A1444494}"/>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1" name="Group 11">
            <a:extLst>
              <a:ext uri="{FF2B5EF4-FFF2-40B4-BE49-F238E27FC236}">
                <a16:creationId xmlns="" xmlns:a16="http://schemas.microsoft.com/office/drawing/2014/main" id="{8C1006CC-4AAA-1BF1-5C60-60D81DF911B7}"/>
              </a:ext>
            </a:extLst>
          </p:cNvPr>
          <p:cNvGrpSpPr>
            <a:grpSpLocks/>
          </p:cNvGrpSpPr>
          <p:nvPr/>
        </p:nvGrpSpPr>
        <p:grpSpPr bwMode="auto">
          <a:xfrm>
            <a:off x="858228" y="174399"/>
            <a:ext cx="625171" cy="612210"/>
            <a:chOff x="0" y="0"/>
            <a:chExt cx="666" cy="559"/>
          </a:xfrm>
        </p:grpSpPr>
        <p:sp>
          <p:nvSpPr>
            <p:cNvPr id="12" name="Freeform 12">
              <a:extLst>
                <a:ext uri="{FF2B5EF4-FFF2-40B4-BE49-F238E27FC236}">
                  <a16:creationId xmlns="" xmlns:a16="http://schemas.microsoft.com/office/drawing/2014/main" id="{042E4DCB-AABA-860A-9D63-E9B48979C9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4227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494C567-58B8-657D-8171-D92207A5AE44}"/>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BF935B41-DA0C-2DD1-30DD-80F50FD5846B}"/>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5A887A50-9ECC-6531-E4A8-7B2C75A6276A}"/>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7ACB9367-EC26-61BF-E669-EA6B3A56E5F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 xmlns:a16="http://schemas.microsoft.com/office/drawing/2014/main" id="{3EB81B8C-E6A7-BB92-00A1-8C7D8CBAB65D}"/>
              </a:ext>
            </a:extLst>
          </p:cNvPr>
          <p:cNvPicPr>
            <a:picLocks noChangeAspect="1"/>
          </p:cNvPicPr>
          <p:nvPr/>
        </p:nvPicPr>
        <p:blipFill>
          <a:blip r:embed="rId4"/>
          <a:stretch>
            <a:fillRect/>
          </a:stretch>
        </p:blipFill>
        <p:spPr>
          <a:xfrm>
            <a:off x="151248" y="1561839"/>
            <a:ext cx="1991003" cy="3734321"/>
          </a:xfrm>
          <a:prstGeom prst="rect">
            <a:avLst/>
          </a:prstGeom>
        </p:spPr>
      </p:pic>
      <p:pic>
        <p:nvPicPr>
          <p:cNvPr id="5" name="Picture 4">
            <a:extLst>
              <a:ext uri="{FF2B5EF4-FFF2-40B4-BE49-F238E27FC236}">
                <a16:creationId xmlns="" xmlns:a16="http://schemas.microsoft.com/office/drawing/2014/main" id="{EE17B8CB-FE36-A5F7-89E6-90F37C0A2D73}"/>
              </a:ext>
            </a:extLst>
          </p:cNvPr>
          <p:cNvPicPr>
            <a:picLocks noChangeAspect="1"/>
          </p:cNvPicPr>
          <p:nvPr/>
        </p:nvPicPr>
        <p:blipFill>
          <a:blip r:embed="rId5"/>
          <a:stretch>
            <a:fillRect/>
          </a:stretch>
        </p:blipFill>
        <p:spPr>
          <a:xfrm>
            <a:off x="2142251" y="842264"/>
            <a:ext cx="4896533" cy="1619476"/>
          </a:xfrm>
          <a:prstGeom prst="rect">
            <a:avLst/>
          </a:prstGeom>
        </p:spPr>
      </p:pic>
      <p:pic>
        <p:nvPicPr>
          <p:cNvPr id="7" name="Picture 6">
            <a:extLst>
              <a:ext uri="{FF2B5EF4-FFF2-40B4-BE49-F238E27FC236}">
                <a16:creationId xmlns="" xmlns:a16="http://schemas.microsoft.com/office/drawing/2014/main" id="{C8A7311B-7D7B-3A27-162C-9164CF3157CA}"/>
              </a:ext>
            </a:extLst>
          </p:cNvPr>
          <p:cNvPicPr>
            <a:picLocks noChangeAspect="1"/>
          </p:cNvPicPr>
          <p:nvPr/>
        </p:nvPicPr>
        <p:blipFill>
          <a:blip r:embed="rId6"/>
          <a:stretch>
            <a:fillRect/>
          </a:stretch>
        </p:blipFill>
        <p:spPr>
          <a:xfrm>
            <a:off x="2142251" y="2624024"/>
            <a:ext cx="4915586" cy="1609950"/>
          </a:xfrm>
          <a:prstGeom prst="rect">
            <a:avLst/>
          </a:prstGeom>
        </p:spPr>
      </p:pic>
      <p:pic>
        <p:nvPicPr>
          <p:cNvPr id="9" name="Picture 8">
            <a:extLst>
              <a:ext uri="{FF2B5EF4-FFF2-40B4-BE49-F238E27FC236}">
                <a16:creationId xmlns="" xmlns:a16="http://schemas.microsoft.com/office/drawing/2014/main" id="{77D70B76-025E-80DB-C89B-AAC5B7918EAE}"/>
              </a:ext>
            </a:extLst>
          </p:cNvPr>
          <p:cNvPicPr>
            <a:picLocks noChangeAspect="1"/>
          </p:cNvPicPr>
          <p:nvPr/>
        </p:nvPicPr>
        <p:blipFill>
          <a:blip r:embed="rId7"/>
          <a:stretch>
            <a:fillRect/>
          </a:stretch>
        </p:blipFill>
        <p:spPr>
          <a:xfrm>
            <a:off x="2142251" y="4396258"/>
            <a:ext cx="4944165" cy="1619476"/>
          </a:xfrm>
          <a:prstGeom prst="rect">
            <a:avLst/>
          </a:prstGeom>
        </p:spPr>
      </p:pic>
      <p:pic>
        <p:nvPicPr>
          <p:cNvPr id="11" name="Picture 10">
            <a:extLst>
              <a:ext uri="{FF2B5EF4-FFF2-40B4-BE49-F238E27FC236}">
                <a16:creationId xmlns="" xmlns:a16="http://schemas.microsoft.com/office/drawing/2014/main" id="{3BDB01E7-FD91-BD0C-C68D-475DAD1BB720}"/>
              </a:ext>
            </a:extLst>
          </p:cNvPr>
          <p:cNvPicPr>
            <a:picLocks noChangeAspect="1"/>
          </p:cNvPicPr>
          <p:nvPr/>
        </p:nvPicPr>
        <p:blipFill>
          <a:blip r:embed="rId8"/>
          <a:stretch>
            <a:fillRect/>
          </a:stretch>
        </p:blipFill>
        <p:spPr>
          <a:xfrm>
            <a:off x="7512338" y="776087"/>
            <a:ext cx="4067743" cy="2724530"/>
          </a:xfrm>
          <a:prstGeom prst="rect">
            <a:avLst/>
          </a:prstGeom>
        </p:spPr>
      </p:pic>
      <p:pic>
        <p:nvPicPr>
          <p:cNvPr id="13" name="Picture 12">
            <a:extLst>
              <a:ext uri="{FF2B5EF4-FFF2-40B4-BE49-F238E27FC236}">
                <a16:creationId xmlns="" xmlns:a16="http://schemas.microsoft.com/office/drawing/2014/main" id="{3C47DF90-FD87-22B3-C0A8-EC895DC5C482}"/>
              </a:ext>
            </a:extLst>
          </p:cNvPr>
          <p:cNvPicPr>
            <a:picLocks noChangeAspect="1"/>
          </p:cNvPicPr>
          <p:nvPr/>
        </p:nvPicPr>
        <p:blipFill>
          <a:blip r:embed="rId9"/>
          <a:stretch>
            <a:fillRect/>
          </a:stretch>
        </p:blipFill>
        <p:spPr>
          <a:xfrm>
            <a:off x="7408643" y="3621632"/>
            <a:ext cx="4467849" cy="2800741"/>
          </a:xfrm>
          <a:prstGeom prst="rect">
            <a:avLst/>
          </a:prstGeom>
        </p:spPr>
      </p:pic>
    </p:spTree>
    <p:extLst>
      <p:ext uri="{BB962C8B-B14F-4D97-AF65-F5344CB8AC3E}">
        <p14:creationId xmlns:p14="http://schemas.microsoft.com/office/powerpoint/2010/main" val="229280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158738" y="628294"/>
            <a:ext cx="9440898"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1.15. </a:t>
            </a:r>
            <a:r>
              <a:rPr lang="vi-VN" sz="2800" dirty="0">
                <a:solidFill>
                  <a:schemeClr val="tx1"/>
                </a:solidFill>
                <a:effectLst/>
                <a:latin typeface="Times New Roman" panose="02020603050405020304" pitchFamily="18" charset="0"/>
                <a:ea typeface="Times New Roman" panose="02020603050405020304" pitchFamily="18" charset="0"/>
              </a:rPr>
              <a:t>Vùng đặc quyền kinh tế là vùng biển tiếp liền và nằm ngoài lãnh</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Việt</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hợp</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với</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lãnh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hải</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một</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vùng</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biển</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có</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chiều</a:t>
            </a:r>
            <a:r>
              <a:rPr lang="vi-VN" sz="2800" spc="-5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rộng</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tính</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từ</a:t>
            </a:r>
            <a:r>
              <a:rPr lang="vi-VN" sz="2800" spc="-4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đường</a:t>
            </a:r>
            <a:r>
              <a:rPr lang="vi-VN" sz="2800" spc="-3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cơ sở</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158738" y="26930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158738" y="4453036"/>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931384" y="4422027"/>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931384" y="2706077"/>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a:solidFill>
                  <a:schemeClr val="tx1"/>
                </a:solidFill>
                <a:latin typeface="Times New Roman" panose="02020603050405020304" pitchFamily="18" charset="0"/>
                <a:cs typeface="Times New Roman" panose="02020603050405020304" pitchFamily="18" charset="0"/>
              </a:rPr>
              <a:t>200 hải lí</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E02785E-823F-14DD-A187-11229AE9565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2974F43D-7A90-704E-DB2E-9C814721934A}"/>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81795907-D11D-38DB-03BA-DB143ED6E9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9089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215299" y="628294"/>
            <a:ext cx="9384337"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1.16: </a:t>
            </a:r>
            <a:r>
              <a:rPr lang="vi-VN" sz="2800" dirty="0">
                <a:solidFill>
                  <a:schemeClr val="tx1"/>
                </a:solidFill>
                <a:effectLst/>
                <a:latin typeface="Times New Roman" panose="02020603050405020304" pitchFamily="18" charset="0"/>
                <a:ea typeface="Times New Roman" panose="02020603050405020304" pitchFamily="18" charset="0"/>
              </a:rPr>
              <a:t>Ranh</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ngoài</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thềm</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lục</a:t>
            </a:r>
            <a:r>
              <a:rPr lang="vi-VN" sz="2800" spc="-1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địa</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cách</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đường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cơ</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sở</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không</a:t>
            </a:r>
            <a:r>
              <a:rPr lang="vi-VN" sz="2800" spc="-1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215299" y="2729921"/>
            <a:ext cx="4481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b="0" i="0">
                <a:solidFill>
                  <a:schemeClr val="tx1"/>
                </a:solidFill>
                <a:effectLst/>
                <a:latin typeface="Times New Roman" panose="02020603050405020304" pitchFamily="18" charset="0"/>
                <a:cs typeface="Times New Roman" panose="02020603050405020304" pitchFamily="18" charset="0"/>
              </a:rPr>
              <a:t>212 hải lí</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215299" y="4507719"/>
            <a:ext cx="44810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224 hải lí</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466028" y="4507720"/>
            <a:ext cx="413360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350 hải lí</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466029" y="2729921"/>
            <a:ext cx="413360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dirty="0">
                <a:solidFill>
                  <a:schemeClr val="tx1"/>
                </a:solidFill>
                <a:latin typeface="Times New Roman" panose="02020603050405020304" pitchFamily="18" charset="0"/>
                <a:cs typeface="Times New Roman" panose="02020603050405020304" pitchFamily="18" charset="0"/>
              </a:rPr>
              <a:t>200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3EC92CF0-59D7-4077-DCD5-A72B6303489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4555A6B7-93EC-916F-1668-2618ABEE36DC}"/>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0C166796-484B-44C8-281A-CD1D52D0A48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1007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413262" y="628068"/>
            <a:ext cx="918637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1.17: </a:t>
            </a:r>
            <a:r>
              <a:rPr lang="vi-VN" sz="2800" dirty="0">
                <a:solidFill>
                  <a:schemeClr val="tx1"/>
                </a:solidFill>
                <a:latin typeface="Times New Roman" panose="02020603050405020304" pitchFamily="18" charset="0"/>
                <a:cs typeface="Times New Roman" panose="02020603050405020304" pitchFamily="18" charset="0"/>
              </a:rPr>
              <a:t>Khu vực biên giới trên không gồm phần không gian dọc theo biên giới quốc gia có chiều rộng tính từ biên giới quốc gia trở vào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413262" y="2698592"/>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tx1"/>
                </a:solidFill>
                <a:effectLst/>
                <a:latin typeface="Times New Roman" panose="02020603050405020304" pitchFamily="18" charset="0"/>
                <a:cs typeface="Times New Roman" panose="02020603050405020304" pitchFamily="18" charset="0"/>
              </a:rPr>
              <a:t>A. </a:t>
            </a:r>
            <a:r>
              <a:rPr lang="en-US" sz="2800">
                <a:solidFill>
                  <a:schemeClr val="tx1"/>
                </a:solidFill>
                <a:latin typeface="Times New Roman" panose="02020603050405020304" pitchFamily="18" charset="0"/>
                <a:cs typeface="Times New Roman" panose="02020603050405020304" pitchFamily="18" charset="0"/>
              </a:rPr>
              <a:t>25 km</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413262" y="446431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 </a:t>
            </a:r>
            <a:r>
              <a:rPr lang="en-US" sz="2800">
                <a:solidFill>
                  <a:schemeClr val="tx1"/>
                </a:solidFill>
                <a:latin typeface="Times New Roman" panose="02020603050405020304" pitchFamily="18" charset="0"/>
                <a:cs typeface="Times New Roman" panose="02020603050405020304" pitchFamily="18" charset="0"/>
              </a:rPr>
              <a:t>15 km</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7305771" y="4464316"/>
            <a:ext cx="429386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10 km</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7305772" y="2702378"/>
            <a:ext cx="429386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B. </a:t>
            </a:r>
            <a:r>
              <a:rPr lang="en-US" sz="2800">
                <a:solidFill>
                  <a:schemeClr val="tx1"/>
                </a:solidFill>
                <a:latin typeface="Times New Roman" panose="02020603050405020304" pitchFamily="18" charset="0"/>
                <a:cs typeface="Times New Roman" panose="02020603050405020304" pitchFamily="18" charset="0"/>
              </a:rPr>
              <a:t>20 km</a:t>
            </a: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7EAC66FB-3090-5E26-F01B-5DDFDF26F353}"/>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108B1BF5-2970-06AE-2C9C-CB7308688F48}"/>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12D38766-75D3-4F1A-BE1B-9C940A138D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07552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2187019" y="628294"/>
            <a:ext cx="906172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1.18. </a:t>
            </a:r>
            <a:r>
              <a:rPr lang="vi-VN" sz="2800" dirty="0">
                <a:solidFill>
                  <a:schemeClr val="tx1"/>
                </a:solidFill>
                <a:effectLst/>
                <a:latin typeface="Times New Roman" panose="02020603050405020304" pitchFamily="18" charset="0"/>
                <a:ea typeface="Times New Roman" panose="02020603050405020304" pitchFamily="18" charset="0"/>
              </a:rPr>
              <a:t>Ngày</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truyền</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thống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Bộ</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phòng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cũng</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là</a:t>
            </a:r>
            <a:r>
              <a:rPr lang="vi-VN" sz="2800" spc="1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Ngày</a:t>
            </a:r>
            <a:r>
              <a:rPr lang="vi-VN" sz="2800" spc="1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2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phòng toàn dân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316432" y="2690165"/>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tx1"/>
                </a:solidFill>
                <a:effectLst/>
                <a:latin typeface="Times New Roman" panose="02020603050405020304" pitchFamily="18" charset="0"/>
                <a:cs typeface="Times New Roman" panose="02020603050405020304" pitchFamily="18" charset="0"/>
              </a:rPr>
              <a:t>A.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02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316430" y="4447236"/>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ngày 04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8041064" y="4447238"/>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ngày 05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8041064" y="2690166"/>
            <a:ext cx="32076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ngày 03 tháng 3 hằng năm.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 xmlns:a16="http://schemas.microsoft.com/office/drawing/2014/main" id="{C20C1C6A-BD96-412A-18A7-F08C0BF1B812}"/>
              </a:ext>
            </a:extLst>
          </p:cNvPr>
          <p:cNvPicPr>
            <a:picLocks noChangeAspect="1"/>
          </p:cNvPicPr>
          <p:nvPr/>
        </p:nvPicPr>
        <p:blipFill>
          <a:blip r:embed="rId5" cstate="print"/>
          <a:stretch>
            <a:fillRect/>
          </a:stretch>
        </p:blipFill>
        <p:spPr>
          <a:xfrm>
            <a:off x="0" y="97701"/>
            <a:ext cx="742683" cy="744563"/>
          </a:xfrm>
          <a:prstGeom prst="rect">
            <a:avLst/>
          </a:prstGeom>
        </p:spPr>
      </p:pic>
      <p:grpSp>
        <p:nvGrpSpPr>
          <p:cNvPr id="10" name="Group 11">
            <a:extLst>
              <a:ext uri="{FF2B5EF4-FFF2-40B4-BE49-F238E27FC236}">
                <a16:creationId xmlns="" xmlns:a16="http://schemas.microsoft.com/office/drawing/2014/main" id="{DAFCE471-692E-F4D4-3F6C-1B4EDBD0AF49}"/>
              </a:ext>
            </a:extLst>
          </p:cNvPr>
          <p:cNvGrpSpPr>
            <a:grpSpLocks/>
          </p:cNvGrpSpPr>
          <p:nvPr/>
        </p:nvGrpSpPr>
        <p:grpSpPr bwMode="auto">
          <a:xfrm>
            <a:off x="858228" y="174399"/>
            <a:ext cx="625171" cy="612210"/>
            <a:chOff x="0" y="0"/>
            <a:chExt cx="666" cy="559"/>
          </a:xfrm>
        </p:grpSpPr>
        <p:sp>
          <p:nvSpPr>
            <p:cNvPr id="11" name="Freeform 12">
              <a:extLst>
                <a:ext uri="{FF2B5EF4-FFF2-40B4-BE49-F238E27FC236}">
                  <a16:creationId xmlns="" xmlns:a16="http://schemas.microsoft.com/office/drawing/2014/main" id="{C8B4EF68-B5FE-1A05-94CD-AB65BBDCF1F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9129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398329"/>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012E519-9782-7295-0D9F-F61AC70B6E7B}"/>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C4E2DED3-FE7D-CF51-B324-C5C65186D36A}"/>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E30E12F5-08EF-065A-74A7-6E95BB8FD0BA}"/>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 xmlns:a16="http://schemas.microsoft.com/office/drawing/2014/main" id="{747606C7-DFC4-0223-2551-50E2EAD285E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5A3E03C9-F0BC-269C-A44C-CF2D3E5C282E}"/>
              </a:ext>
            </a:extLst>
          </p:cNvPr>
          <p:cNvSpPr txBox="1"/>
          <p:nvPr/>
        </p:nvSpPr>
        <p:spPr>
          <a:xfrm>
            <a:off x="1550818" y="252056"/>
            <a:ext cx="4284374"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vi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nghiêm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cấm</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Hộp Văn bản 2">
            <a:extLst>
              <a:ext uri="{FF2B5EF4-FFF2-40B4-BE49-F238E27FC236}">
                <a16:creationId xmlns="" xmlns:a16="http://schemas.microsoft.com/office/drawing/2014/main" id="{DD38F71A-589F-56E4-C5E1-AECADBD535DD}"/>
              </a:ext>
            </a:extLst>
          </p:cNvPr>
          <p:cNvSpPr txBox="1"/>
          <p:nvPr/>
        </p:nvSpPr>
        <p:spPr>
          <a:xfrm>
            <a:off x="266310" y="2530940"/>
            <a:ext cx="5380346" cy="2746906"/>
          </a:xfrm>
          <a:prstGeom prst="rect">
            <a:avLst/>
          </a:prstGeom>
          <a:noFill/>
          <a:ln>
            <a:solidFill>
              <a:srgbClr val="00B050"/>
            </a:solidFill>
          </a:ln>
        </p:spPr>
        <p:txBody>
          <a:bodyPr wrap="square">
            <a:spAutoFit/>
          </a:bodyPr>
          <a:lstStyle/>
          <a:p>
            <a:pPr marL="0" marR="0" algn="ctr">
              <a:lnSpc>
                <a:spcPts val="2500"/>
              </a:lnSpc>
              <a:spcBef>
                <a:spcPts val="400"/>
              </a:spcBef>
              <a:spcAft>
                <a:spcPts val="4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1.4</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en-US" sz="2400" dirty="0">
                <a:solidFill>
                  <a:srgbClr val="00B050"/>
                </a:solidFill>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400" dirty="0">
                <a:latin typeface="Times New Roman" panose="02020603050405020304" pitchFamily="18" charset="0"/>
                <a:ea typeface="Calibri" panose="020F0502020204030204" pitchFamily="34" charset="0"/>
                <a:cs typeface="Times New Roman" panose="02020603050405020304" pitchFamily="18" charset="0"/>
              </a:rPr>
              <a:t>câu hỏi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khám phá </a:t>
            </a:r>
            <a:r>
              <a:rPr lang="vi-VN" sz="2400" dirty="0">
                <a:latin typeface="Times New Roman" panose="02020603050405020304" pitchFamily="18" charset="0"/>
                <a:ea typeface="Calibri" panose="020F0502020204030204" pitchFamily="34" charset="0"/>
                <a:cs typeface="Times New Roman" panose="02020603050405020304" pitchFamily="18" charset="0"/>
              </a:rPr>
              <a:t>8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và thông tin mục III/4 (</a:t>
            </a:r>
            <a:r>
              <a:rPr lang="vi-VN" sz="2400" dirty="0" err="1">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10</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ü"/>
            </a:pPr>
            <a:r>
              <a:rPr lang="vi-VN" sz="2400" dirty="0">
                <a:effectLst/>
                <a:latin typeface="Times New Roman" panose="02020603050405020304" pitchFamily="18" charset="0"/>
                <a:ea typeface="Calibri" panose="020F0502020204030204" pitchFamily="34" charset="0"/>
              </a:rPr>
              <a:t>Lập sơ đồ tư duy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giấy</a:t>
            </a:r>
            <a:r>
              <a:rPr lang="en-US" sz="2400" dirty="0">
                <a:effectLst/>
                <a:latin typeface="Times New Roman" panose="02020603050405020304" pitchFamily="18" charset="0"/>
                <a:ea typeface="Calibri" panose="020F0502020204030204" pitchFamily="34" charset="0"/>
              </a:rPr>
              <a:t> A4)</a:t>
            </a:r>
            <a:r>
              <a:rPr lang="vi-VN" sz="2400" dirty="0">
                <a:effectLst/>
                <a:latin typeface="Times New Roman" panose="02020603050405020304" pitchFamily="18" charset="0"/>
                <a:ea typeface="Calibri" panose="020F0502020204030204" pitchFamily="34" charset="0"/>
              </a:rPr>
              <a:t> </a:t>
            </a:r>
            <a:r>
              <a:rPr lang="vi-VN" sz="2400" i="1" dirty="0">
                <a:latin typeface="Times New Roman" panose="02020603050405020304" pitchFamily="18" charset="0"/>
                <a:ea typeface="Calibri" panose="020F0502020204030204" pitchFamily="34" charset="0"/>
              </a:rPr>
              <a:t>Các hành vi bị nghiêm cấm</a:t>
            </a:r>
            <a:r>
              <a:rPr lang="vi-VN" sz="2400" i="1"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marL="342900" indent="-342900" algn="just">
              <a:lnSpc>
                <a:spcPts val="25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p>
        </p:txBody>
      </p:sp>
      <p:sp>
        <p:nvSpPr>
          <p:cNvPr id="5" name="TextBox 4">
            <a:extLst>
              <a:ext uri="{FF2B5EF4-FFF2-40B4-BE49-F238E27FC236}">
                <a16:creationId xmlns="" xmlns:a16="http://schemas.microsoft.com/office/drawing/2014/main" id="{4B95D527-5286-9F0D-3D44-F562DF7D26F2}"/>
              </a:ext>
            </a:extLst>
          </p:cNvPr>
          <p:cNvSpPr txBox="1"/>
          <p:nvPr/>
        </p:nvSpPr>
        <p:spPr>
          <a:xfrm>
            <a:off x="266309" y="1022166"/>
            <a:ext cx="5380347" cy="1200329"/>
          </a:xfrm>
          <a:prstGeom prst="rect">
            <a:avLst/>
          </a:prstGeom>
          <a:solidFill>
            <a:schemeClr val="accent4">
              <a:lumMod val="40000"/>
              <a:lumOff val="60000"/>
            </a:schemeClr>
          </a:solidFill>
          <a:ln>
            <a:solidFill>
              <a:srgbClr val="00B050"/>
            </a:solidFill>
          </a:ln>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Khám phá </a:t>
            </a:r>
          </a:p>
          <a:p>
            <a:pPr algn="just"/>
            <a:r>
              <a:rPr lang="vi-VN" sz="2400" dirty="0">
                <a:solidFill>
                  <a:srgbClr val="0000FF"/>
                </a:solidFill>
                <a:latin typeface="Times New Roman" panose="02020603050405020304" pitchFamily="18" charset="0"/>
                <a:cs typeface="Times New Roman" panose="02020603050405020304" pitchFamily="18" charset="0"/>
              </a:rPr>
              <a:t>8.</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 xmlns:a16="http://schemas.microsoft.com/office/drawing/2014/main" id="{11233356-D50F-955E-045C-373A181629F4}"/>
              </a:ext>
            </a:extLst>
          </p:cNvPr>
          <p:cNvSpPr txBox="1"/>
          <p:nvPr/>
        </p:nvSpPr>
        <p:spPr>
          <a:xfrm>
            <a:off x="266309" y="5351175"/>
            <a:ext cx="5380346" cy="1200329"/>
          </a:xfrm>
          <a:prstGeom prst="rect">
            <a:avLst/>
          </a:prstGeom>
          <a:noFill/>
          <a:ln>
            <a:solidFill>
              <a:srgbClr val="00B050"/>
            </a:solidFill>
          </a:ln>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Lưu ý:</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vi-VN" sz="2400" dirty="0">
                <a:latin typeface="Times New Roman" panose="02020603050405020304" pitchFamily="18" charset="0"/>
                <a:cs typeface="Times New Roman" panose="02020603050405020304" pitchFamily="18" charset="0"/>
              </a:rPr>
              <a:t> được quy định tại Điều 14 Luật Biên giới quốc gia</a:t>
            </a:r>
            <a:r>
              <a:rPr lang="en-US" sz="2400" dirty="0">
                <a:latin typeface="Times New Roman" panose="02020603050405020304" pitchFamily="18" charset="0"/>
                <a:cs typeface="Times New Roman" panose="02020603050405020304" pitchFamily="18" charset="0"/>
              </a:rPr>
              <a:t> </a:t>
            </a:r>
            <a:endParaRPr lang="en-US" sz="2400" dirty="0"/>
          </a:p>
        </p:txBody>
      </p:sp>
      <p:pic>
        <p:nvPicPr>
          <p:cNvPr id="2050" name="Picture 2" descr="Luật Biên giới Quốc gia 2003">
            <a:extLst>
              <a:ext uri="{FF2B5EF4-FFF2-40B4-BE49-F238E27FC236}">
                <a16:creationId xmlns="" xmlns:a16="http://schemas.microsoft.com/office/drawing/2014/main" id="{1D1B7E56-A0F1-F465-CEC6-B742A3F638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031" y="97701"/>
            <a:ext cx="4796525" cy="65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2000"/>
                                        <p:tgtEl>
                                          <p:spTgt spid="2050"/>
                                        </p:tgtEl>
                                      </p:cBhvr>
                                    </p:animEffect>
                                    <p:anim calcmode="lin" valueType="num">
                                      <p:cBhvr>
                                        <p:cTn id="38" dur="2000" fill="hold"/>
                                        <p:tgtEl>
                                          <p:spTgt spid="2050"/>
                                        </p:tgtEl>
                                        <p:attrNameLst>
                                          <p:attrName>ppt_w</p:attrName>
                                        </p:attrNameLst>
                                      </p:cBhvr>
                                      <p:tavLst>
                                        <p:tav tm="0" fmla="#ppt_w*sin(2.5*pi*$)">
                                          <p:val>
                                            <p:fltVal val="0"/>
                                          </p:val>
                                        </p:tav>
                                        <p:tav tm="100000">
                                          <p:val>
                                            <p:fltVal val="1"/>
                                          </p:val>
                                        </p:tav>
                                      </p:tavLst>
                                    </p:anim>
                                    <p:anim calcmode="lin" valueType="num">
                                      <p:cBhvr>
                                        <p:cTn id="3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B2B6DEB-89ED-036E-F8F2-A838371ED59F}"/>
            </a:ext>
          </a:extLst>
        </p:cNvPr>
        <p:cNvGrpSpPr/>
        <p:nvPr/>
      </p:nvGrpSpPr>
      <p:grpSpPr>
        <a:xfrm>
          <a:off x="0" y="0"/>
          <a:ext cx="0" cy="0"/>
          <a:chOff x="0" y="0"/>
          <a:chExt cx="0" cy="0"/>
        </a:xfrm>
      </p:grpSpPr>
      <p:pic>
        <p:nvPicPr>
          <p:cNvPr id="41" name="image4.png">
            <a:extLst>
              <a:ext uri="{FF2B5EF4-FFF2-40B4-BE49-F238E27FC236}">
                <a16:creationId xmlns="" xmlns:a16="http://schemas.microsoft.com/office/drawing/2014/main" id="{A262C355-4201-C259-9D75-096BF55D20CE}"/>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 xmlns:a16="http://schemas.microsoft.com/office/drawing/2014/main" id="{63C60408-4873-F506-37EE-163FB6FD09E1}"/>
              </a:ext>
            </a:extLst>
          </p:cNvPr>
          <p:cNvGrpSpPr>
            <a:grpSpLocks/>
          </p:cNvGrpSpPr>
          <p:nvPr/>
        </p:nvGrpSpPr>
        <p:grpSpPr bwMode="auto">
          <a:xfrm>
            <a:off x="-122099" y="1124500"/>
            <a:ext cx="625171" cy="612210"/>
            <a:chOff x="0" y="0"/>
            <a:chExt cx="666" cy="559"/>
          </a:xfrm>
        </p:grpSpPr>
        <p:sp>
          <p:nvSpPr>
            <p:cNvPr id="44" name="Freeform 12">
              <a:extLst>
                <a:ext uri="{FF2B5EF4-FFF2-40B4-BE49-F238E27FC236}">
                  <a16:creationId xmlns="" xmlns:a16="http://schemas.microsoft.com/office/drawing/2014/main" id="{9EBA45E2-0AC3-0FEE-398D-C4AE23F9512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 xmlns:a16="http://schemas.microsoft.com/office/drawing/2014/main" id="{7DDC5B68-05C5-1B56-F277-DCA904F0C1EE}"/>
              </a:ext>
            </a:extLst>
          </p:cNvPr>
          <p:cNvPicPr>
            <a:picLocks noChangeAspect="1"/>
          </p:cNvPicPr>
          <p:nvPr/>
        </p:nvPicPr>
        <p:blipFill>
          <a:blip r:embed="rId4"/>
          <a:stretch>
            <a:fillRect/>
          </a:stretch>
        </p:blipFill>
        <p:spPr>
          <a:xfrm>
            <a:off x="1233353" y="6238789"/>
            <a:ext cx="10323358" cy="619211"/>
          </a:xfrm>
          <a:prstGeom prst="rect">
            <a:avLst/>
          </a:prstGeom>
        </p:spPr>
      </p:pic>
      <p:pic>
        <p:nvPicPr>
          <p:cNvPr id="9" name="Picture 8">
            <a:extLst>
              <a:ext uri="{FF2B5EF4-FFF2-40B4-BE49-F238E27FC236}">
                <a16:creationId xmlns="" xmlns:a16="http://schemas.microsoft.com/office/drawing/2014/main" id="{8E2F7005-32C3-F610-D5C2-316D916E1013}"/>
              </a:ext>
            </a:extLst>
          </p:cNvPr>
          <p:cNvPicPr>
            <a:picLocks noChangeAspect="1"/>
          </p:cNvPicPr>
          <p:nvPr/>
        </p:nvPicPr>
        <p:blipFill>
          <a:blip r:embed="rId5"/>
          <a:stretch>
            <a:fillRect/>
          </a:stretch>
        </p:blipFill>
        <p:spPr>
          <a:xfrm>
            <a:off x="2181802" y="250465"/>
            <a:ext cx="355213" cy="1051022"/>
          </a:xfrm>
          <a:prstGeom prst="rect">
            <a:avLst/>
          </a:prstGeom>
        </p:spPr>
      </p:pic>
      <p:pic>
        <p:nvPicPr>
          <p:cNvPr id="21" name="Picture 20">
            <a:extLst>
              <a:ext uri="{FF2B5EF4-FFF2-40B4-BE49-F238E27FC236}">
                <a16:creationId xmlns="" xmlns:a16="http://schemas.microsoft.com/office/drawing/2014/main" id="{F92B07B7-CB28-9330-5BF9-9086359C6E0B}"/>
              </a:ext>
            </a:extLst>
          </p:cNvPr>
          <p:cNvPicPr>
            <a:picLocks noChangeAspect="1"/>
          </p:cNvPicPr>
          <p:nvPr/>
        </p:nvPicPr>
        <p:blipFill>
          <a:blip r:embed="rId6"/>
          <a:stretch>
            <a:fillRect/>
          </a:stretch>
        </p:blipFill>
        <p:spPr>
          <a:xfrm>
            <a:off x="2228960" y="1539236"/>
            <a:ext cx="384741" cy="656330"/>
          </a:xfrm>
          <a:prstGeom prst="rect">
            <a:avLst/>
          </a:prstGeom>
        </p:spPr>
      </p:pic>
      <p:pic>
        <p:nvPicPr>
          <p:cNvPr id="29" name="Picture 28">
            <a:extLst>
              <a:ext uri="{FF2B5EF4-FFF2-40B4-BE49-F238E27FC236}">
                <a16:creationId xmlns="" xmlns:a16="http://schemas.microsoft.com/office/drawing/2014/main" id="{8633310C-608C-AF57-2FE0-BCF241E1FB0C}"/>
              </a:ext>
            </a:extLst>
          </p:cNvPr>
          <p:cNvPicPr>
            <a:picLocks noChangeAspect="1"/>
          </p:cNvPicPr>
          <p:nvPr/>
        </p:nvPicPr>
        <p:blipFill>
          <a:blip r:embed="rId7"/>
          <a:stretch>
            <a:fillRect/>
          </a:stretch>
        </p:blipFill>
        <p:spPr>
          <a:xfrm>
            <a:off x="2191128" y="3132146"/>
            <a:ext cx="351574" cy="1106612"/>
          </a:xfrm>
          <a:prstGeom prst="rect">
            <a:avLst/>
          </a:prstGeom>
        </p:spPr>
      </p:pic>
      <p:pic>
        <p:nvPicPr>
          <p:cNvPr id="37" name="Picture 36">
            <a:extLst>
              <a:ext uri="{FF2B5EF4-FFF2-40B4-BE49-F238E27FC236}">
                <a16:creationId xmlns="" xmlns:a16="http://schemas.microsoft.com/office/drawing/2014/main" id="{E52850CB-0FC2-32C0-EA26-FD3DB32DEC13}"/>
              </a:ext>
            </a:extLst>
          </p:cNvPr>
          <p:cNvPicPr>
            <a:picLocks noChangeAspect="1"/>
          </p:cNvPicPr>
          <p:nvPr/>
        </p:nvPicPr>
        <p:blipFill>
          <a:blip r:embed="rId8"/>
          <a:stretch>
            <a:fillRect/>
          </a:stretch>
        </p:blipFill>
        <p:spPr>
          <a:xfrm>
            <a:off x="2542701" y="101225"/>
            <a:ext cx="3839111" cy="352890"/>
          </a:xfrm>
          <a:prstGeom prst="rect">
            <a:avLst/>
          </a:prstGeom>
        </p:spPr>
      </p:pic>
      <p:pic>
        <p:nvPicPr>
          <p:cNvPr id="39" name="Picture 38">
            <a:extLst>
              <a:ext uri="{FF2B5EF4-FFF2-40B4-BE49-F238E27FC236}">
                <a16:creationId xmlns="" xmlns:a16="http://schemas.microsoft.com/office/drawing/2014/main" id="{E5E631A0-A7B9-6E4E-B68B-E2DEA2668DC5}"/>
              </a:ext>
            </a:extLst>
          </p:cNvPr>
          <p:cNvPicPr>
            <a:picLocks noChangeAspect="1"/>
          </p:cNvPicPr>
          <p:nvPr/>
        </p:nvPicPr>
        <p:blipFill>
          <a:blip r:embed="rId9"/>
          <a:stretch>
            <a:fillRect/>
          </a:stretch>
        </p:blipFill>
        <p:spPr>
          <a:xfrm>
            <a:off x="2542701" y="426177"/>
            <a:ext cx="7602011" cy="352474"/>
          </a:xfrm>
          <a:prstGeom prst="rect">
            <a:avLst/>
          </a:prstGeom>
        </p:spPr>
      </p:pic>
      <p:pic>
        <p:nvPicPr>
          <p:cNvPr id="43" name="Picture 42">
            <a:extLst>
              <a:ext uri="{FF2B5EF4-FFF2-40B4-BE49-F238E27FC236}">
                <a16:creationId xmlns="" xmlns:a16="http://schemas.microsoft.com/office/drawing/2014/main" id="{54DAFDD1-0D5B-915F-4945-F699DFC56129}"/>
              </a:ext>
            </a:extLst>
          </p:cNvPr>
          <p:cNvPicPr>
            <a:picLocks noChangeAspect="1"/>
          </p:cNvPicPr>
          <p:nvPr/>
        </p:nvPicPr>
        <p:blipFill>
          <a:blip r:embed="rId10"/>
          <a:stretch>
            <a:fillRect/>
          </a:stretch>
        </p:blipFill>
        <p:spPr>
          <a:xfrm>
            <a:off x="2531330" y="715489"/>
            <a:ext cx="5925377" cy="333422"/>
          </a:xfrm>
          <a:prstGeom prst="rect">
            <a:avLst/>
          </a:prstGeom>
        </p:spPr>
      </p:pic>
      <p:pic>
        <p:nvPicPr>
          <p:cNvPr id="46" name="Picture 45">
            <a:extLst>
              <a:ext uri="{FF2B5EF4-FFF2-40B4-BE49-F238E27FC236}">
                <a16:creationId xmlns="" xmlns:a16="http://schemas.microsoft.com/office/drawing/2014/main" id="{1C2E0BDF-C14F-562E-BA92-838A13448EB3}"/>
              </a:ext>
            </a:extLst>
          </p:cNvPr>
          <p:cNvPicPr>
            <a:picLocks noChangeAspect="1"/>
          </p:cNvPicPr>
          <p:nvPr/>
        </p:nvPicPr>
        <p:blipFill>
          <a:blip r:embed="rId11"/>
          <a:stretch>
            <a:fillRect/>
          </a:stretch>
        </p:blipFill>
        <p:spPr>
          <a:xfrm>
            <a:off x="2542701" y="1040025"/>
            <a:ext cx="3134162" cy="390580"/>
          </a:xfrm>
          <a:prstGeom prst="rect">
            <a:avLst/>
          </a:prstGeom>
        </p:spPr>
      </p:pic>
      <p:pic>
        <p:nvPicPr>
          <p:cNvPr id="48" name="Picture 47">
            <a:extLst>
              <a:ext uri="{FF2B5EF4-FFF2-40B4-BE49-F238E27FC236}">
                <a16:creationId xmlns="" xmlns:a16="http://schemas.microsoft.com/office/drawing/2014/main" id="{DE849553-B52A-36D2-921C-1E26DB8B82FF}"/>
              </a:ext>
            </a:extLst>
          </p:cNvPr>
          <p:cNvPicPr>
            <a:picLocks noChangeAspect="1"/>
          </p:cNvPicPr>
          <p:nvPr/>
        </p:nvPicPr>
        <p:blipFill>
          <a:blip r:embed="rId12"/>
          <a:stretch>
            <a:fillRect/>
          </a:stretch>
        </p:blipFill>
        <p:spPr>
          <a:xfrm>
            <a:off x="2542701" y="1388173"/>
            <a:ext cx="7697274" cy="390580"/>
          </a:xfrm>
          <a:prstGeom prst="rect">
            <a:avLst/>
          </a:prstGeom>
        </p:spPr>
      </p:pic>
      <p:pic>
        <p:nvPicPr>
          <p:cNvPr id="50" name="Picture 49">
            <a:extLst>
              <a:ext uri="{FF2B5EF4-FFF2-40B4-BE49-F238E27FC236}">
                <a16:creationId xmlns="" xmlns:a16="http://schemas.microsoft.com/office/drawing/2014/main" id="{816AA7D7-4988-5DAC-12C1-37F518249D0D}"/>
              </a:ext>
            </a:extLst>
          </p:cNvPr>
          <p:cNvPicPr>
            <a:picLocks noChangeAspect="1"/>
          </p:cNvPicPr>
          <p:nvPr/>
        </p:nvPicPr>
        <p:blipFill>
          <a:blip r:embed="rId13"/>
          <a:stretch>
            <a:fillRect/>
          </a:stretch>
        </p:blipFill>
        <p:spPr>
          <a:xfrm>
            <a:off x="2542701" y="1698241"/>
            <a:ext cx="3362794" cy="333422"/>
          </a:xfrm>
          <a:prstGeom prst="rect">
            <a:avLst/>
          </a:prstGeom>
        </p:spPr>
      </p:pic>
      <p:pic>
        <p:nvPicPr>
          <p:cNvPr id="52" name="Picture 51">
            <a:extLst>
              <a:ext uri="{FF2B5EF4-FFF2-40B4-BE49-F238E27FC236}">
                <a16:creationId xmlns="" xmlns:a16="http://schemas.microsoft.com/office/drawing/2014/main" id="{366595CC-E0F3-5AD1-DCE2-DE8FE630F658}"/>
              </a:ext>
            </a:extLst>
          </p:cNvPr>
          <p:cNvPicPr>
            <a:picLocks noChangeAspect="1"/>
          </p:cNvPicPr>
          <p:nvPr/>
        </p:nvPicPr>
        <p:blipFill>
          <a:blip r:embed="rId14"/>
          <a:stretch>
            <a:fillRect/>
          </a:stretch>
        </p:blipFill>
        <p:spPr>
          <a:xfrm>
            <a:off x="2556839" y="1978783"/>
            <a:ext cx="3439005" cy="323895"/>
          </a:xfrm>
          <a:prstGeom prst="rect">
            <a:avLst/>
          </a:prstGeom>
        </p:spPr>
      </p:pic>
      <p:pic>
        <p:nvPicPr>
          <p:cNvPr id="54" name="Picture 53">
            <a:extLst>
              <a:ext uri="{FF2B5EF4-FFF2-40B4-BE49-F238E27FC236}">
                <a16:creationId xmlns="" xmlns:a16="http://schemas.microsoft.com/office/drawing/2014/main" id="{81116E4C-E715-A465-9D10-2D6CB302457E}"/>
              </a:ext>
            </a:extLst>
          </p:cNvPr>
          <p:cNvPicPr>
            <a:picLocks noChangeAspect="1"/>
          </p:cNvPicPr>
          <p:nvPr/>
        </p:nvPicPr>
        <p:blipFill>
          <a:blip r:embed="rId15"/>
          <a:stretch>
            <a:fillRect/>
          </a:stretch>
        </p:blipFill>
        <p:spPr>
          <a:xfrm>
            <a:off x="2191127" y="2292771"/>
            <a:ext cx="9365584" cy="714475"/>
          </a:xfrm>
          <a:prstGeom prst="rect">
            <a:avLst/>
          </a:prstGeom>
        </p:spPr>
      </p:pic>
      <p:pic>
        <p:nvPicPr>
          <p:cNvPr id="56" name="Picture 55">
            <a:extLst>
              <a:ext uri="{FF2B5EF4-FFF2-40B4-BE49-F238E27FC236}">
                <a16:creationId xmlns="" xmlns:a16="http://schemas.microsoft.com/office/drawing/2014/main" id="{98C12A54-D740-0123-7E09-DDA21F21B2DA}"/>
              </a:ext>
            </a:extLst>
          </p:cNvPr>
          <p:cNvPicPr>
            <a:picLocks noChangeAspect="1"/>
          </p:cNvPicPr>
          <p:nvPr/>
        </p:nvPicPr>
        <p:blipFill>
          <a:blip r:embed="rId16"/>
          <a:stretch>
            <a:fillRect/>
          </a:stretch>
        </p:blipFill>
        <p:spPr>
          <a:xfrm>
            <a:off x="2512078" y="2971442"/>
            <a:ext cx="2934109" cy="314369"/>
          </a:xfrm>
          <a:prstGeom prst="rect">
            <a:avLst/>
          </a:prstGeom>
        </p:spPr>
      </p:pic>
      <p:pic>
        <p:nvPicPr>
          <p:cNvPr id="58" name="Picture 57">
            <a:extLst>
              <a:ext uri="{FF2B5EF4-FFF2-40B4-BE49-F238E27FC236}">
                <a16:creationId xmlns="" xmlns:a16="http://schemas.microsoft.com/office/drawing/2014/main" id="{7E12020A-ABA5-8D8A-645C-8A19883EA3DD}"/>
              </a:ext>
            </a:extLst>
          </p:cNvPr>
          <p:cNvPicPr>
            <a:picLocks noChangeAspect="1"/>
          </p:cNvPicPr>
          <p:nvPr/>
        </p:nvPicPr>
        <p:blipFill>
          <a:blip r:embed="rId17"/>
          <a:stretch>
            <a:fillRect/>
          </a:stretch>
        </p:blipFill>
        <p:spPr>
          <a:xfrm>
            <a:off x="2512078" y="3302694"/>
            <a:ext cx="9014170" cy="676369"/>
          </a:xfrm>
          <a:prstGeom prst="rect">
            <a:avLst/>
          </a:prstGeom>
        </p:spPr>
      </p:pic>
      <p:pic>
        <p:nvPicPr>
          <p:cNvPr id="60" name="Picture 59">
            <a:extLst>
              <a:ext uri="{FF2B5EF4-FFF2-40B4-BE49-F238E27FC236}">
                <a16:creationId xmlns="" xmlns:a16="http://schemas.microsoft.com/office/drawing/2014/main" id="{CC60A03F-5091-F04A-DD1E-AB76064C15B8}"/>
              </a:ext>
            </a:extLst>
          </p:cNvPr>
          <p:cNvPicPr>
            <a:picLocks noChangeAspect="1"/>
          </p:cNvPicPr>
          <p:nvPr/>
        </p:nvPicPr>
        <p:blipFill>
          <a:blip r:embed="rId18"/>
          <a:stretch>
            <a:fillRect/>
          </a:stretch>
        </p:blipFill>
        <p:spPr>
          <a:xfrm>
            <a:off x="2512078" y="3966666"/>
            <a:ext cx="9014170" cy="647790"/>
          </a:xfrm>
          <a:prstGeom prst="rect">
            <a:avLst/>
          </a:prstGeom>
        </p:spPr>
      </p:pic>
      <p:pic>
        <p:nvPicPr>
          <p:cNvPr id="62" name="Picture 61">
            <a:extLst>
              <a:ext uri="{FF2B5EF4-FFF2-40B4-BE49-F238E27FC236}">
                <a16:creationId xmlns="" xmlns:a16="http://schemas.microsoft.com/office/drawing/2014/main" id="{53FA92AA-70E0-432D-0299-B162CFDE660F}"/>
              </a:ext>
            </a:extLst>
          </p:cNvPr>
          <p:cNvPicPr>
            <a:picLocks noChangeAspect="1"/>
          </p:cNvPicPr>
          <p:nvPr/>
        </p:nvPicPr>
        <p:blipFill>
          <a:blip r:embed="rId19"/>
          <a:stretch>
            <a:fillRect/>
          </a:stretch>
        </p:blipFill>
        <p:spPr>
          <a:xfrm>
            <a:off x="2287467" y="4750253"/>
            <a:ext cx="209299" cy="676369"/>
          </a:xfrm>
          <a:prstGeom prst="rect">
            <a:avLst/>
          </a:prstGeom>
        </p:spPr>
      </p:pic>
      <p:pic>
        <p:nvPicPr>
          <p:cNvPr id="66" name="Picture 65">
            <a:extLst>
              <a:ext uri="{FF2B5EF4-FFF2-40B4-BE49-F238E27FC236}">
                <a16:creationId xmlns="" xmlns:a16="http://schemas.microsoft.com/office/drawing/2014/main" id="{7088F4C1-01C4-1315-4712-D7E4FD862BC4}"/>
              </a:ext>
            </a:extLst>
          </p:cNvPr>
          <p:cNvPicPr>
            <a:picLocks noChangeAspect="1"/>
          </p:cNvPicPr>
          <p:nvPr/>
        </p:nvPicPr>
        <p:blipFill>
          <a:blip r:embed="rId20"/>
          <a:stretch>
            <a:fillRect/>
          </a:stretch>
        </p:blipFill>
        <p:spPr>
          <a:xfrm>
            <a:off x="2512078" y="4647622"/>
            <a:ext cx="3048425" cy="314369"/>
          </a:xfrm>
          <a:prstGeom prst="rect">
            <a:avLst/>
          </a:prstGeom>
        </p:spPr>
      </p:pic>
      <p:pic>
        <p:nvPicPr>
          <p:cNvPr id="68" name="Picture 67">
            <a:extLst>
              <a:ext uri="{FF2B5EF4-FFF2-40B4-BE49-F238E27FC236}">
                <a16:creationId xmlns="" xmlns:a16="http://schemas.microsoft.com/office/drawing/2014/main" id="{9007F1FB-2B42-AC5F-378D-FA8790F264BD}"/>
              </a:ext>
            </a:extLst>
          </p:cNvPr>
          <p:cNvPicPr>
            <a:picLocks noChangeAspect="1"/>
          </p:cNvPicPr>
          <p:nvPr/>
        </p:nvPicPr>
        <p:blipFill>
          <a:blip r:embed="rId21"/>
          <a:stretch>
            <a:fillRect/>
          </a:stretch>
        </p:blipFill>
        <p:spPr>
          <a:xfrm>
            <a:off x="2552446" y="4956944"/>
            <a:ext cx="8973802" cy="981212"/>
          </a:xfrm>
          <a:prstGeom prst="rect">
            <a:avLst/>
          </a:prstGeom>
        </p:spPr>
      </p:pic>
      <p:pic>
        <p:nvPicPr>
          <p:cNvPr id="70" name="Picture 69">
            <a:extLst>
              <a:ext uri="{FF2B5EF4-FFF2-40B4-BE49-F238E27FC236}">
                <a16:creationId xmlns="" xmlns:a16="http://schemas.microsoft.com/office/drawing/2014/main" id="{C702E9CB-F315-182B-B6E8-9CEA7F048815}"/>
              </a:ext>
            </a:extLst>
          </p:cNvPr>
          <p:cNvPicPr>
            <a:picLocks noChangeAspect="1"/>
          </p:cNvPicPr>
          <p:nvPr/>
        </p:nvPicPr>
        <p:blipFill>
          <a:blip r:embed="rId22"/>
          <a:stretch>
            <a:fillRect/>
          </a:stretch>
        </p:blipFill>
        <p:spPr>
          <a:xfrm>
            <a:off x="1535217" y="537327"/>
            <a:ext cx="676369" cy="4212925"/>
          </a:xfrm>
          <a:prstGeom prst="rect">
            <a:avLst/>
          </a:prstGeom>
        </p:spPr>
      </p:pic>
      <p:pic>
        <p:nvPicPr>
          <p:cNvPr id="74" name="Picture 73">
            <a:extLst>
              <a:ext uri="{FF2B5EF4-FFF2-40B4-BE49-F238E27FC236}">
                <a16:creationId xmlns="" xmlns:a16="http://schemas.microsoft.com/office/drawing/2014/main" id="{BD6E3D10-EFE9-2CF1-A0C4-4FA0E8816EA3}"/>
              </a:ext>
            </a:extLst>
          </p:cNvPr>
          <p:cNvPicPr>
            <a:picLocks noChangeAspect="1"/>
          </p:cNvPicPr>
          <p:nvPr/>
        </p:nvPicPr>
        <p:blipFill>
          <a:blip r:embed="rId23"/>
          <a:stretch>
            <a:fillRect/>
          </a:stretch>
        </p:blipFill>
        <p:spPr>
          <a:xfrm>
            <a:off x="1535217" y="4750252"/>
            <a:ext cx="714475" cy="1570421"/>
          </a:xfrm>
          <a:prstGeom prst="rect">
            <a:avLst/>
          </a:prstGeom>
        </p:spPr>
      </p:pic>
      <p:pic>
        <p:nvPicPr>
          <p:cNvPr id="76" name="Picture 75">
            <a:extLst>
              <a:ext uri="{FF2B5EF4-FFF2-40B4-BE49-F238E27FC236}">
                <a16:creationId xmlns="" xmlns:a16="http://schemas.microsoft.com/office/drawing/2014/main" id="{1C74ECFE-C3E5-A037-148E-A3DB31519669}"/>
              </a:ext>
            </a:extLst>
          </p:cNvPr>
          <p:cNvPicPr>
            <a:picLocks noChangeAspect="1"/>
          </p:cNvPicPr>
          <p:nvPr/>
        </p:nvPicPr>
        <p:blipFill>
          <a:blip r:embed="rId24"/>
          <a:stretch>
            <a:fillRect/>
          </a:stretch>
        </p:blipFill>
        <p:spPr>
          <a:xfrm>
            <a:off x="2249692" y="5905367"/>
            <a:ext cx="5563376" cy="333422"/>
          </a:xfrm>
          <a:prstGeom prst="rect">
            <a:avLst/>
          </a:prstGeom>
        </p:spPr>
      </p:pic>
    </p:spTree>
    <p:extLst>
      <p:ext uri="{BB962C8B-B14F-4D97-AF65-F5344CB8AC3E}">
        <p14:creationId xmlns:p14="http://schemas.microsoft.com/office/powerpoint/2010/main" val="38809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2000"/>
                                        <p:tgtEl>
                                          <p:spTgt spid="70"/>
                                        </p:tgtEl>
                                      </p:cBhvr>
                                    </p:animEffect>
                                    <p:anim calcmode="lin" valueType="num">
                                      <p:cBhvr>
                                        <p:cTn id="16" dur="2000" fill="hold"/>
                                        <p:tgtEl>
                                          <p:spTgt spid="70"/>
                                        </p:tgtEl>
                                        <p:attrNameLst>
                                          <p:attrName>ppt_w</p:attrName>
                                        </p:attrNameLst>
                                      </p:cBhvr>
                                      <p:tavLst>
                                        <p:tav tm="0" fmla="#ppt_w*sin(2.5*pi*$)">
                                          <p:val>
                                            <p:fltVal val="0"/>
                                          </p:val>
                                        </p:tav>
                                        <p:tav tm="100000">
                                          <p:val>
                                            <p:fltVal val="1"/>
                                          </p:val>
                                        </p:tav>
                                      </p:tavLst>
                                    </p:anim>
                                    <p:anim calcmode="lin" valueType="num">
                                      <p:cBhvr>
                                        <p:cTn id="17" dur="2000" fill="hold"/>
                                        <p:tgtEl>
                                          <p:spTgt spid="7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2000"/>
                                        <p:tgtEl>
                                          <p:spTgt spid="74"/>
                                        </p:tgtEl>
                                      </p:cBhvr>
                                    </p:animEffect>
                                    <p:anim calcmode="lin" valueType="num">
                                      <p:cBhvr>
                                        <p:cTn id="21" dur="2000" fill="hold"/>
                                        <p:tgtEl>
                                          <p:spTgt spid="74"/>
                                        </p:tgtEl>
                                        <p:attrNameLst>
                                          <p:attrName>ppt_w</p:attrName>
                                        </p:attrNameLst>
                                      </p:cBhvr>
                                      <p:tavLst>
                                        <p:tav tm="0" fmla="#ppt_w*sin(2.5*pi*$)">
                                          <p:val>
                                            <p:fltVal val="0"/>
                                          </p:val>
                                        </p:tav>
                                        <p:tav tm="100000">
                                          <p:val>
                                            <p:fltVal val="1"/>
                                          </p:val>
                                        </p:tav>
                                      </p:tavLst>
                                    </p:anim>
                                    <p:anim calcmode="lin" valueType="num">
                                      <p:cBhvr>
                                        <p:cTn id="22"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000"/>
                                        <p:tgtEl>
                                          <p:spTgt spid="52"/>
                                        </p:tgtEl>
                                      </p:cBhvr>
                                    </p:animEffect>
                                    <p:anim calcmode="lin" valueType="num">
                                      <p:cBhvr>
                                        <p:cTn id="86" dur="1000" fill="hold"/>
                                        <p:tgtEl>
                                          <p:spTgt spid="52"/>
                                        </p:tgtEl>
                                        <p:attrNameLst>
                                          <p:attrName>ppt_x</p:attrName>
                                        </p:attrNameLst>
                                      </p:cBhvr>
                                      <p:tavLst>
                                        <p:tav tm="0">
                                          <p:val>
                                            <p:strVal val="#ppt_x"/>
                                          </p:val>
                                        </p:tav>
                                        <p:tav tm="100000">
                                          <p:val>
                                            <p:strVal val="#ppt_x"/>
                                          </p:val>
                                        </p:tav>
                                      </p:tavLst>
                                    </p:anim>
                                    <p:anim calcmode="lin" valueType="num">
                                      <p:cBhvr>
                                        <p:cTn id="8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1000" fill="hold"/>
                                        <p:tgtEl>
                                          <p:spTgt spid="29"/>
                                        </p:tgtEl>
                                        <p:attrNameLst>
                                          <p:attrName>ppt_w</p:attrName>
                                        </p:attrNameLst>
                                      </p:cBhvr>
                                      <p:tavLst>
                                        <p:tav tm="0">
                                          <p:val>
                                            <p:fltVal val="0"/>
                                          </p:val>
                                        </p:tav>
                                        <p:tav tm="100000">
                                          <p:val>
                                            <p:strVal val="#ppt_w"/>
                                          </p:val>
                                        </p:tav>
                                      </p:tavLst>
                                    </p:anim>
                                    <p:anim calcmode="lin" valueType="num">
                                      <p:cBhvr>
                                        <p:cTn id="100" dur="1000" fill="hold"/>
                                        <p:tgtEl>
                                          <p:spTgt spid="29"/>
                                        </p:tgtEl>
                                        <p:attrNameLst>
                                          <p:attrName>ppt_h</p:attrName>
                                        </p:attrNameLst>
                                      </p:cBhvr>
                                      <p:tavLst>
                                        <p:tav tm="0">
                                          <p:val>
                                            <p:fltVal val="0"/>
                                          </p:val>
                                        </p:tav>
                                        <p:tav tm="100000">
                                          <p:val>
                                            <p:strVal val="#ppt_h"/>
                                          </p:val>
                                        </p:tav>
                                      </p:tavLst>
                                    </p:anim>
                                    <p:anim calcmode="lin" valueType="num">
                                      <p:cBhvr>
                                        <p:cTn id="101" dur="1000" fill="hold"/>
                                        <p:tgtEl>
                                          <p:spTgt spid="29"/>
                                        </p:tgtEl>
                                        <p:attrNameLst>
                                          <p:attrName>style.rotation</p:attrName>
                                        </p:attrNameLst>
                                      </p:cBhvr>
                                      <p:tavLst>
                                        <p:tav tm="0">
                                          <p:val>
                                            <p:fltVal val="90"/>
                                          </p:val>
                                        </p:tav>
                                        <p:tav tm="100000">
                                          <p:val>
                                            <p:fltVal val="0"/>
                                          </p:val>
                                        </p:tav>
                                      </p:tavLst>
                                    </p:anim>
                                    <p:animEffect transition="in" filter="fade">
                                      <p:cBhvr>
                                        <p:cTn id="102" dur="10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2000"/>
                                        <p:tgtEl>
                                          <p:spTgt spid="56"/>
                                        </p:tgtEl>
                                      </p:cBhvr>
                                    </p:animEffect>
                                    <p:anim calcmode="lin" valueType="num">
                                      <p:cBhvr>
                                        <p:cTn id="108" dur="2000" fill="hold"/>
                                        <p:tgtEl>
                                          <p:spTgt spid="56"/>
                                        </p:tgtEl>
                                        <p:attrNameLst>
                                          <p:attrName>ppt_w</p:attrName>
                                        </p:attrNameLst>
                                      </p:cBhvr>
                                      <p:tavLst>
                                        <p:tav tm="0" fmla="#ppt_w*sin(2.5*pi*$)">
                                          <p:val>
                                            <p:fltVal val="0"/>
                                          </p:val>
                                        </p:tav>
                                        <p:tav tm="100000">
                                          <p:val>
                                            <p:fltVal val="1"/>
                                          </p:val>
                                        </p:tav>
                                      </p:tavLst>
                                    </p:anim>
                                    <p:anim calcmode="lin" valueType="num">
                                      <p:cBhvr>
                                        <p:cTn id="109"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nodeType="click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2000"/>
                                        <p:tgtEl>
                                          <p:spTgt spid="58"/>
                                        </p:tgtEl>
                                      </p:cBhvr>
                                    </p:animEffect>
                                    <p:anim calcmode="lin" valueType="num">
                                      <p:cBhvr>
                                        <p:cTn id="115" dur="2000" fill="hold"/>
                                        <p:tgtEl>
                                          <p:spTgt spid="58"/>
                                        </p:tgtEl>
                                        <p:attrNameLst>
                                          <p:attrName>ppt_w</p:attrName>
                                        </p:attrNameLst>
                                      </p:cBhvr>
                                      <p:tavLst>
                                        <p:tav tm="0" fmla="#ppt_w*sin(2.5*pi*$)">
                                          <p:val>
                                            <p:fltVal val="0"/>
                                          </p:val>
                                        </p:tav>
                                        <p:tav tm="100000">
                                          <p:val>
                                            <p:fltVal val="1"/>
                                          </p:val>
                                        </p:tav>
                                      </p:tavLst>
                                    </p:anim>
                                    <p:anim calcmode="lin" valueType="num">
                                      <p:cBhvr>
                                        <p:cTn id="116"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2000"/>
                                        <p:tgtEl>
                                          <p:spTgt spid="60"/>
                                        </p:tgtEl>
                                      </p:cBhvr>
                                    </p:animEffect>
                                    <p:anim calcmode="lin" valueType="num">
                                      <p:cBhvr>
                                        <p:cTn id="122" dur="2000" fill="hold"/>
                                        <p:tgtEl>
                                          <p:spTgt spid="60"/>
                                        </p:tgtEl>
                                        <p:attrNameLst>
                                          <p:attrName>ppt_w</p:attrName>
                                        </p:attrNameLst>
                                      </p:cBhvr>
                                      <p:tavLst>
                                        <p:tav tm="0" fmla="#ppt_w*sin(2.5*pi*$)">
                                          <p:val>
                                            <p:fltVal val="0"/>
                                          </p:val>
                                        </p:tav>
                                        <p:tav tm="100000">
                                          <p:val>
                                            <p:fltVal val="1"/>
                                          </p:val>
                                        </p:tav>
                                      </p:tavLst>
                                    </p:anim>
                                    <p:anim calcmode="lin" valueType="num">
                                      <p:cBhvr>
                                        <p:cTn id="123"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p:cTn id="128" dur="1000" fill="hold"/>
                                        <p:tgtEl>
                                          <p:spTgt spid="62"/>
                                        </p:tgtEl>
                                        <p:attrNameLst>
                                          <p:attrName>ppt_w</p:attrName>
                                        </p:attrNameLst>
                                      </p:cBhvr>
                                      <p:tavLst>
                                        <p:tav tm="0">
                                          <p:val>
                                            <p:fltVal val="0"/>
                                          </p:val>
                                        </p:tav>
                                        <p:tav tm="100000">
                                          <p:val>
                                            <p:strVal val="#ppt_w"/>
                                          </p:val>
                                        </p:tav>
                                      </p:tavLst>
                                    </p:anim>
                                    <p:anim calcmode="lin" valueType="num">
                                      <p:cBhvr>
                                        <p:cTn id="129" dur="1000" fill="hold"/>
                                        <p:tgtEl>
                                          <p:spTgt spid="62"/>
                                        </p:tgtEl>
                                        <p:attrNameLst>
                                          <p:attrName>ppt_h</p:attrName>
                                        </p:attrNameLst>
                                      </p:cBhvr>
                                      <p:tavLst>
                                        <p:tav tm="0">
                                          <p:val>
                                            <p:fltVal val="0"/>
                                          </p:val>
                                        </p:tav>
                                        <p:tav tm="100000">
                                          <p:val>
                                            <p:strVal val="#ppt_h"/>
                                          </p:val>
                                        </p:tav>
                                      </p:tavLst>
                                    </p:anim>
                                    <p:anim calcmode="lin" valueType="num">
                                      <p:cBhvr>
                                        <p:cTn id="130" dur="1000" fill="hold"/>
                                        <p:tgtEl>
                                          <p:spTgt spid="62"/>
                                        </p:tgtEl>
                                        <p:attrNameLst>
                                          <p:attrName>style.rotation</p:attrName>
                                        </p:attrNameLst>
                                      </p:cBhvr>
                                      <p:tavLst>
                                        <p:tav tm="0">
                                          <p:val>
                                            <p:fltVal val="90"/>
                                          </p:val>
                                        </p:tav>
                                        <p:tav tm="100000">
                                          <p:val>
                                            <p:fltVal val="0"/>
                                          </p:val>
                                        </p:tav>
                                      </p:tavLst>
                                    </p:anim>
                                    <p:animEffect transition="in" filter="fade">
                                      <p:cBhvr>
                                        <p:cTn id="131" dur="1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down)">
                                      <p:cBhvr>
                                        <p:cTn id="136" dur="580">
                                          <p:stCondLst>
                                            <p:cond delay="0"/>
                                          </p:stCondLst>
                                        </p:cTn>
                                        <p:tgtEl>
                                          <p:spTgt spid="66"/>
                                        </p:tgtEl>
                                      </p:cBhvr>
                                    </p:animEffect>
                                    <p:anim calcmode="lin" valueType="num">
                                      <p:cBhvr>
                                        <p:cTn id="137"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42" dur="26">
                                          <p:stCondLst>
                                            <p:cond delay="650"/>
                                          </p:stCondLst>
                                        </p:cTn>
                                        <p:tgtEl>
                                          <p:spTgt spid="66"/>
                                        </p:tgtEl>
                                      </p:cBhvr>
                                      <p:to x="100000" y="60000"/>
                                    </p:animScale>
                                    <p:animScale>
                                      <p:cBhvr>
                                        <p:cTn id="143" dur="166" decel="50000">
                                          <p:stCondLst>
                                            <p:cond delay="676"/>
                                          </p:stCondLst>
                                        </p:cTn>
                                        <p:tgtEl>
                                          <p:spTgt spid="66"/>
                                        </p:tgtEl>
                                      </p:cBhvr>
                                      <p:to x="100000" y="100000"/>
                                    </p:animScale>
                                    <p:animScale>
                                      <p:cBhvr>
                                        <p:cTn id="144" dur="26">
                                          <p:stCondLst>
                                            <p:cond delay="1312"/>
                                          </p:stCondLst>
                                        </p:cTn>
                                        <p:tgtEl>
                                          <p:spTgt spid="66"/>
                                        </p:tgtEl>
                                      </p:cBhvr>
                                      <p:to x="100000" y="80000"/>
                                    </p:animScale>
                                    <p:animScale>
                                      <p:cBhvr>
                                        <p:cTn id="145" dur="166" decel="50000">
                                          <p:stCondLst>
                                            <p:cond delay="1338"/>
                                          </p:stCondLst>
                                        </p:cTn>
                                        <p:tgtEl>
                                          <p:spTgt spid="66"/>
                                        </p:tgtEl>
                                      </p:cBhvr>
                                      <p:to x="100000" y="100000"/>
                                    </p:animScale>
                                    <p:animScale>
                                      <p:cBhvr>
                                        <p:cTn id="146" dur="26">
                                          <p:stCondLst>
                                            <p:cond delay="1642"/>
                                          </p:stCondLst>
                                        </p:cTn>
                                        <p:tgtEl>
                                          <p:spTgt spid="66"/>
                                        </p:tgtEl>
                                      </p:cBhvr>
                                      <p:to x="100000" y="90000"/>
                                    </p:animScale>
                                    <p:animScale>
                                      <p:cBhvr>
                                        <p:cTn id="147" dur="166" decel="50000">
                                          <p:stCondLst>
                                            <p:cond delay="1668"/>
                                          </p:stCondLst>
                                        </p:cTn>
                                        <p:tgtEl>
                                          <p:spTgt spid="66"/>
                                        </p:tgtEl>
                                      </p:cBhvr>
                                      <p:to x="100000" y="100000"/>
                                    </p:animScale>
                                    <p:animScale>
                                      <p:cBhvr>
                                        <p:cTn id="148" dur="26">
                                          <p:stCondLst>
                                            <p:cond delay="1808"/>
                                          </p:stCondLst>
                                        </p:cTn>
                                        <p:tgtEl>
                                          <p:spTgt spid="66"/>
                                        </p:tgtEl>
                                      </p:cBhvr>
                                      <p:to x="100000" y="95000"/>
                                    </p:animScale>
                                    <p:animScale>
                                      <p:cBhvr>
                                        <p:cTn id="149" dur="166" decel="50000">
                                          <p:stCondLst>
                                            <p:cond delay="1834"/>
                                          </p:stCondLst>
                                        </p:cTn>
                                        <p:tgtEl>
                                          <p:spTgt spid="66"/>
                                        </p:tgtEl>
                                      </p:cBhvr>
                                      <p:to x="100000" y="100000"/>
                                    </p:animScale>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down)">
                                      <p:cBhvr>
                                        <p:cTn id="154" dur="580">
                                          <p:stCondLst>
                                            <p:cond delay="0"/>
                                          </p:stCondLst>
                                        </p:cTn>
                                        <p:tgtEl>
                                          <p:spTgt spid="68"/>
                                        </p:tgtEl>
                                      </p:cBhvr>
                                    </p:animEffect>
                                    <p:anim calcmode="lin" valueType="num">
                                      <p:cBhvr>
                                        <p:cTn id="15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60" dur="26">
                                          <p:stCondLst>
                                            <p:cond delay="650"/>
                                          </p:stCondLst>
                                        </p:cTn>
                                        <p:tgtEl>
                                          <p:spTgt spid="68"/>
                                        </p:tgtEl>
                                      </p:cBhvr>
                                      <p:to x="100000" y="60000"/>
                                    </p:animScale>
                                    <p:animScale>
                                      <p:cBhvr>
                                        <p:cTn id="161" dur="166" decel="50000">
                                          <p:stCondLst>
                                            <p:cond delay="676"/>
                                          </p:stCondLst>
                                        </p:cTn>
                                        <p:tgtEl>
                                          <p:spTgt spid="68"/>
                                        </p:tgtEl>
                                      </p:cBhvr>
                                      <p:to x="100000" y="100000"/>
                                    </p:animScale>
                                    <p:animScale>
                                      <p:cBhvr>
                                        <p:cTn id="162" dur="26">
                                          <p:stCondLst>
                                            <p:cond delay="1312"/>
                                          </p:stCondLst>
                                        </p:cTn>
                                        <p:tgtEl>
                                          <p:spTgt spid="68"/>
                                        </p:tgtEl>
                                      </p:cBhvr>
                                      <p:to x="100000" y="80000"/>
                                    </p:animScale>
                                    <p:animScale>
                                      <p:cBhvr>
                                        <p:cTn id="163" dur="166" decel="50000">
                                          <p:stCondLst>
                                            <p:cond delay="1338"/>
                                          </p:stCondLst>
                                        </p:cTn>
                                        <p:tgtEl>
                                          <p:spTgt spid="68"/>
                                        </p:tgtEl>
                                      </p:cBhvr>
                                      <p:to x="100000" y="100000"/>
                                    </p:animScale>
                                    <p:animScale>
                                      <p:cBhvr>
                                        <p:cTn id="164" dur="26">
                                          <p:stCondLst>
                                            <p:cond delay="1642"/>
                                          </p:stCondLst>
                                        </p:cTn>
                                        <p:tgtEl>
                                          <p:spTgt spid="68"/>
                                        </p:tgtEl>
                                      </p:cBhvr>
                                      <p:to x="100000" y="90000"/>
                                    </p:animScale>
                                    <p:animScale>
                                      <p:cBhvr>
                                        <p:cTn id="165" dur="166" decel="50000">
                                          <p:stCondLst>
                                            <p:cond delay="1668"/>
                                          </p:stCondLst>
                                        </p:cTn>
                                        <p:tgtEl>
                                          <p:spTgt spid="68"/>
                                        </p:tgtEl>
                                      </p:cBhvr>
                                      <p:to x="100000" y="100000"/>
                                    </p:animScale>
                                    <p:animScale>
                                      <p:cBhvr>
                                        <p:cTn id="166" dur="26">
                                          <p:stCondLst>
                                            <p:cond delay="1808"/>
                                          </p:stCondLst>
                                        </p:cTn>
                                        <p:tgtEl>
                                          <p:spTgt spid="68"/>
                                        </p:tgtEl>
                                      </p:cBhvr>
                                      <p:to x="100000" y="95000"/>
                                    </p:animScale>
                                    <p:animScale>
                                      <p:cBhvr>
                                        <p:cTn id="167" dur="166" decel="50000">
                                          <p:stCondLst>
                                            <p:cond delay="1834"/>
                                          </p:stCondLst>
                                        </p:cTn>
                                        <p:tgtEl>
                                          <p:spTgt spid="68"/>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31" presetClass="entr" presetSubtype="0" fill="hold" nodeType="clickEffect">
                                  <p:stCondLst>
                                    <p:cond delay="0"/>
                                  </p:stCondLst>
                                  <p:childTnLst>
                                    <p:set>
                                      <p:cBhvr>
                                        <p:cTn id="171" dur="1" fill="hold">
                                          <p:stCondLst>
                                            <p:cond delay="0"/>
                                          </p:stCondLst>
                                        </p:cTn>
                                        <p:tgtEl>
                                          <p:spTgt spid="76"/>
                                        </p:tgtEl>
                                        <p:attrNameLst>
                                          <p:attrName>style.visibility</p:attrName>
                                        </p:attrNameLst>
                                      </p:cBhvr>
                                      <p:to>
                                        <p:strVal val="visible"/>
                                      </p:to>
                                    </p:set>
                                    <p:anim calcmode="lin" valueType="num">
                                      <p:cBhvr>
                                        <p:cTn id="172" dur="1000" fill="hold"/>
                                        <p:tgtEl>
                                          <p:spTgt spid="76"/>
                                        </p:tgtEl>
                                        <p:attrNameLst>
                                          <p:attrName>ppt_w</p:attrName>
                                        </p:attrNameLst>
                                      </p:cBhvr>
                                      <p:tavLst>
                                        <p:tav tm="0">
                                          <p:val>
                                            <p:fltVal val="0"/>
                                          </p:val>
                                        </p:tav>
                                        <p:tav tm="100000">
                                          <p:val>
                                            <p:strVal val="#ppt_w"/>
                                          </p:val>
                                        </p:tav>
                                      </p:tavLst>
                                    </p:anim>
                                    <p:anim calcmode="lin" valueType="num">
                                      <p:cBhvr>
                                        <p:cTn id="173" dur="1000" fill="hold"/>
                                        <p:tgtEl>
                                          <p:spTgt spid="76"/>
                                        </p:tgtEl>
                                        <p:attrNameLst>
                                          <p:attrName>ppt_h</p:attrName>
                                        </p:attrNameLst>
                                      </p:cBhvr>
                                      <p:tavLst>
                                        <p:tav tm="0">
                                          <p:val>
                                            <p:fltVal val="0"/>
                                          </p:val>
                                        </p:tav>
                                        <p:tav tm="100000">
                                          <p:val>
                                            <p:strVal val="#ppt_h"/>
                                          </p:val>
                                        </p:tav>
                                      </p:tavLst>
                                    </p:anim>
                                    <p:anim calcmode="lin" valueType="num">
                                      <p:cBhvr>
                                        <p:cTn id="174" dur="1000" fill="hold"/>
                                        <p:tgtEl>
                                          <p:spTgt spid="76"/>
                                        </p:tgtEl>
                                        <p:attrNameLst>
                                          <p:attrName>style.rotation</p:attrName>
                                        </p:attrNameLst>
                                      </p:cBhvr>
                                      <p:tavLst>
                                        <p:tav tm="0">
                                          <p:val>
                                            <p:fltVal val="90"/>
                                          </p:val>
                                        </p:tav>
                                        <p:tav tm="100000">
                                          <p:val>
                                            <p:fltVal val="0"/>
                                          </p:val>
                                        </p:tav>
                                      </p:tavLst>
                                    </p:anim>
                                    <p:animEffect transition="in" filter="fade">
                                      <p:cBhvr>
                                        <p:cTn id="17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II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a:t>
            </a:r>
            <a:r>
              <a:rPr lang="en-GB" sz="2400" dirty="0">
                <a:solidFill>
                  <a:srgbClr val="00A23A"/>
                </a:solidFill>
                <a:latin typeface="TimesNewRomanPSMT"/>
              </a:rPr>
              <a:t>5</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GB" sz="2400" dirty="0">
                <a:solidFill>
                  <a:srgbClr val="00A23A"/>
                </a:solidFill>
                <a:effectLst/>
                <a:latin typeface="TimesNewRomanPSMT"/>
              </a:rPr>
              <a:t>I</a:t>
            </a:r>
            <a:r>
              <a:rPr lang="vi-VN" sz="2400" dirty="0">
                <a:solidFill>
                  <a:srgbClr val="00A23A"/>
                </a:solidFill>
                <a:effectLst/>
                <a:latin typeface="TimesNewRomanPSMT"/>
              </a:rPr>
              <a:t>I</a:t>
            </a:r>
            <a:r>
              <a:rPr lang="en-GB"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 xmlns:a16="http://schemas.microsoft.com/office/drawing/2014/main" id="{639039A3-4D0C-B894-1A9D-3CC701C78E3E}"/>
              </a:ext>
            </a:extLst>
          </p:cNvPr>
          <p:cNvPicPr>
            <a:picLocks noChangeAspect="1"/>
          </p:cNvPicPr>
          <p:nvPr/>
        </p:nvPicPr>
        <p:blipFill>
          <a:blip r:embed="rId4"/>
          <a:stretch>
            <a:fillRect/>
          </a:stretch>
        </p:blipFill>
        <p:spPr>
          <a:xfrm>
            <a:off x="3362036" y="1473252"/>
            <a:ext cx="8364880" cy="4239302"/>
          </a:xfrm>
          <a:prstGeom prst="rect">
            <a:avLst/>
          </a:prstGeom>
          <a:ln>
            <a:solidFill>
              <a:srgbClr val="00B050"/>
            </a:solidFill>
          </a:ln>
        </p:spPr>
      </p:pic>
    </p:spTree>
    <p:extLst>
      <p:ext uri="{BB962C8B-B14F-4D97-AF65-F5344CB8AC3E}">
        <p14:creationId xmlns:p14="http://schemas.microsoft.com/office/powerpoint/2010/main" val="16355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913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5901</Words>
  <Application>Microsoft Office PowerPoint</Application>
  <PresentationFormat>Custom</PresentationFormat>
  <Paragraphs>908</Paragraphs>
  <Slides>54</Slides>
  <Notes>21</Notes>
  <HiddenSlides>0</HiddenSlides>
  <MMClips>33</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cp:revision>
  <dcterms:created xsi:type="dcterms:W3CDTF">2025-04-21T00:47:09Z</dcterms:created>
  <dcterms:modified xsi:type="dcterms:W3CDTF">2025-04-21T21:41:17Z</dcterms:modified>
</cp:coreProperties>
</file>