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670" r:id="rId2"/>
    <p:sldId id="1026" r:id="rId3"/>
    <p:sldId id="1030" r:id="rId4"/>
    <p:sldId id="1028" r:id="rId5"/>
    <p:sldId id="1029" r:id="rId6"/>
    <p:sldId id="1031" r:id="rId7"/>
    <p:sldId id="1032" r:id="rId8"/>
    <p:sldId id="1033" r:id="rId9"/>
    <p:sldId id="1141" r:id="rId10"/>
    <p:sldId id="1035" r:id="rId11"/>
    <p:sldId id="1036" r:id="rId12"/>
    <p:sldId id="1034" r:id="rId13"/>
    <p:sldId id="1042" r:id="rId14"/>
    <p:sldId id="1037" r:id="rId15"/>
    <p:sldId id="1040" r:id="rId16"/>
    <p:sldId id="1039" r:id="rId17"/>
    <p:sldId id="1051" r:id="rId18"/>
    <p:sldId id="1001" r:id="rId19"/>
    <p:sldId id="257"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1041" r:id="rId35"/>
    <p:sldId id="1048" r:id="rId36"/>
    <p:sldId id="1142" r:id="rId37"/>
    <p:sldId id="1050" r:id="rId38"/>
    <p:sldId id="1049" r:id="rId39"/>
    <p:sldId id="1125" r:id="rId40"/>
    <p:sldId id="1121" r:id="rId41"/>
    <p:sldId id="261" r:id="rId42"/>
    <p:sldId id="262" r:id="rId43"/>
    <p:sldId id="263" r:id="rId44"/>
    <p:sldId id="264" r:id="rId45"/>
    <p:sldId id="1128" r:id="rId46"/>
    <p:sldId id="1127" r:id="rId47"/>
    <p:sldId id="1129" r:id="rId48"/>
    <p:sldId id="1130" r:id="rId49"/>
    <p:sldId id="265" r:id="rId50"/>
    <p:sldId id="266" r:id="rId51"/>
    <p:sldId id="267" r:id="rId52"/>
    <p:sldId id="268" r:id="rId53"/>
    <p:sldId id="1131" r:id="rId54"/>
    <p:sldId id="1132" r:id="rId55"/>
    <p:sldId id="1122" r:id="rId56"/>
    <p:sldId id="1123" r:id="rId57"/>
    <p:sldId id="1124" r:id="rId58"/>
    <p:sldId id="1133" r:id="rId59"/>
    <p:sldId id="117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A23A"/>
    <a:srgbClr val="92D050"/>
    <a:srgbClr val="FFDE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9" autoAdjust="0"/>
    <p:restoredTop sz="96247" autoAdjust="0"/>
  </p:normalViewPr>
  <p:slideViewPr>
    <p:cSldViewPr snapToGrid="0">
      <p:cViewPr varScale="1">
        <p:scale>
          <a:sx n="88" d="100"/>
          <a:sy n="88" d="100"/>
        </p:scale>
        <p:origin x="-326" y="-77"/>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F78BD-25A2-46D5-AA19-ECBD3828923D}"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0784C-6A53-45DC-9B04-5EB46F4E4487}" type="slidenum">
              <a:rPr lang="en-US" smtClean="0"/>
              <a:t>‹#›</a:t>
            </a:fld>
            <a:endParaRPr lang="en-US"/>
          </a:p>
        </p:txBody>
      </p:sp>
    </p:spTree>
    <p:extLst>
      <p:ext uri="{BB962C8B-B14F-4D97-AF65-F5344CB8AC3E}">
        <p14:creationId xmlns:p14="http://schemas.microsoft.com/office/powerpoint/2010/main" val="1302091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a:t>
            </a:fld>
            <a:endParaRPr lang="en-US"/>
          </a:p>
        </p:txBody>
      </p:sp>
    </p:spTree>
    <p:extLst>
      <p:ext uri="{BB962C8B-B14F-4D97-AF65-F5344CB8AC3E}">
        <p14:creationId xmlns:p14="http://schemas.microsoft.com/office/powerpoint/2010/main" val="3287747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a:t>
            </a:fld>
            <a:endParaRPr lang="en-US"/>
          </a:p>
        </p:txBody>
      </p:sp>
    </p:spTree>
    <p:extLst>
      <p:ext uri="{BB962C8B-B14F-4D97-AF65-F5344CB8AC3E}">
        <p14:creationId xmlns:p14="http://schemas.microsoft.com/office/powerpoint/2010/main" val="2420640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a:t>
            </a:fld>
            <a:endParaRPr lang="en-US"/>
          </a:p>
        </p:txBody>
      </p:sp>
    </p:spTree>
    <p:extLst>
      <p:ext uri="{BB962C8B-B14F-4D97-AF65-F5344CB8AC3E}">
        <p14:creationId xmlns:p14="http://schemas.microsoft.com/office/powerpoint/2010/main" val="182629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a:t>
            </a:fld>
            <a:endParaRPr lang="en-US"/>
          </a:p>
        </p:txBody>
      </p:sp>
    </p:spTree>
    <p:extLst>
      <p:ext uri="{BB962C8B-B14F-4D97-AF65-F5344CB8AC3E}">
        <p14:creationId xmlns:p14="http://schemas.microsoft.com/office/powerpoint/2010/main" val="3399514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13</a:t>
            </a:fld>
            <a:endParaRPr lang="en-US"/>
          </a:p>
        </p:txBody>
      </p:sp>
    </p:spTree>
    <p:extLst>
      <p:ext uri="{BB962C8B-B14F-4D97-AF65-F5344CB8AC3E}">
        <p14:creationId xmlns:p14="http://schemas.microsoft.com/office/powerpoint/2010/main" val="316834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14</a:t>
            </a:fld>
            <a:endParaRPr lang="en-US"/>
          </a:p>
        </p:txBody>
      </p:sp>
    </p:spTree>
    <p:extLst>
      <p:ext uri="{BB962C8B-B14F-4D97-AF65-F5344CB8AC3E}">
        <p14:creationId xmlns:p14="http://schemas.microsoft.com/office/powerpoint/2010/main" val="4284342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15</a:t>
            </a:fld>
            <a:endParaRPr lang="en-US"/>
          </a:p>
        </p:txBody>
      </p:sp>
    </p:spTree>
    <p:extLst>
      <p:ext uri="{BB962C8B-B14F-4D97-AF65-F5344CB8AC3E}">
        <p14:creationId xmlns:p14="http://schemas.microsoft.com/office/powerpoint/2010/main" val="4030690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16</a:t>
            </a:fld>
            <a:endParaRPr lang="en-US"/>
          </a:p>
        </p:txBody>
      </p:sp>
    </p:spTree>
    <p:extLst>
      <p:ext uri="{BB962C8B-B14F-4D97-AF65-F5344CB8AC3E}">
        <p14:creationId xmlns:p14="http://schemas.microsoft.com/office/powerpoint/2010/main" val="3661159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17</a:t>
            </a:fld>
            <a:endParaRPr lang="en-US"/>
          </a:p>
        </p:txBody>
      </p:sp>
    </p:spTree>
    <p:extLst>
      <p:ext uri="{BB962C8B-B14F-4D97-AF65-F5344CB8AC3E}">
        <p14:creationId xmlns:p14="http://schemas.microsoft.com/office/powerpoint/2010/main" val="1303082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18</a:t>
            </a:fld>
            <a:endParaRPr lang="en-US"/>
          </a:p>
        </p:txBody>
      </p:sp>
    </p:spTree>
    <p:extLst>
      <p:ext uri="{BB962C8B-B14F-4D97-AF65-F5344CB8AC3E}">
        <p14:creationId xmlns:p14="http://schemas.microsoft.com/office/powerpoint/2010/main" val="3981919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19</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a:t>
            </a:fld>
            <a:endParaRPr lang="en-US"/>
          </a:p>
        </p:txBody>
      </p:sp>
    </p:spTree>
    <p:extLst>
      <p:ext uri="{BB962C8B-B14F-4D97-AF65-F5344CB8AC3E}">
        <p14:creationId xmlns:p14="http://schemas.microsoft.com/office/powerpoint/2010/main" val="3139345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34</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35</a:t>
            </a:fld>
            <a:endParaRPr lang="en-US"/>
          </a:p>
        </p:txBody>
      </p:sp>
    </p:spTree>
    <p:extLst>
      <p:ext uri="{BB962C8B-B14F-4D97-AF65-F5344CB8AC3E}">
        <p14:creationId xmlns:p14="http://schemas.microsoft.com/office/powerpoint/2010/main" val="4283640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36</a:t>
            </a:fld>
            <a:endParaRPr lang="en-US"/>
          </a:p>
        </p:txBody>
      </p:sp>
    </p:spTree>
    <p:extLst>
      <p:ext uri="{BB962C8B-B14F-4D97-AF65-F5344CB8AC3E}">
        <p14:creationId xmlns:p14="http://schemas.microsoft.com/office/powerpoint/2010/main" val="1877919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37</a:t>
            </a:fld>
            <a:endParaRPr lang="en-US"/>
          </a:p>
        </p:txBody>
      </p:sp>
    </p:spTree>
    <p:extLst>
      <p:ext uri="{BB962C8B-B14F-4D97-AF65-F5344CB8AC3E}">
        <p14:creationId xmlns:p14="http://schemas.microsoft.com/office/powerpoint/2010/main" val="3152537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38</a:t>
            </a:fld>
            <a:endParaRPr lang="en-US"/>
          </a:p>
        </p:txBody>
      </p:sp>
    </p:spTree>
    <p:extLst>
      <p:ext uri="{BB962C8B-B14F-4D97-AF65-F5344CB8AC3E}">
        <p14:creationId xmlns:p14="http://schemas.microsoft.com/office/powerpoint/2010/main" val="1764443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39</a:t>
            </a:fld>
            <a:endParaRPr lang="en-US"/>
          </a:p>
        </p:txBody>
      </p:sp>
    </p:spTree>
    <p:extLst>
      <p:ext uri="{BB962C8B-B14F-4D97-AF65-F5344CB8AC3E}">
        <p14:creationId xmlns:p14="http://schemas.microsoft.com/office/powerpoint/2010/main" val="795052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59</a:t>
            </a:fld>
            <a:endParaRPr lang="en-US"/>
          </a:p>
        </p:txBody>
      </p:sp>
    </p:spTree>
    <p:extLst>
      <p:ext uri="{BB962C8B-B14F-4D97-AF65-F5344CB8AC3E}">
        <p14:creationId xmlns:p14="http://schemas.microsoft.com/office/powerpoint/2010/main" val="4266835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3</a:t>
            </a:fld>
            <a:endParaRPr lang="en-US"/>
          </a:p>
        </p:txBody>
      </p:sp>
    </p:spTree>
    <p:extLst>
      <p:ext uri="{BB962C8B-B14F-4D97-AF65-F5344CB8AC3E}">
        <p14:creationId xmlns:p14="http://schemas.microsoft.com/office/powerpoint/2010/main" val="3188157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a:t>
            </a:fld>
            <a:endParaRPr lang="en-US"/>
          </a:p>
        </p:txBody>
      </p:sp>
    </p:spTree>
    <p:extLst>
      <p:ext uri="{BB962C8B-B14F-4D97-AF65-F5344CB8AC3E}">
        <p14:creationId xmlns:p14="http://schemas.microsoft.com/office/powerpoint/2010/main" val="2705029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a:t>
            </a:fld>
            <a:endParaRPr lang="en-US"/>
          </a:p>
        </p:txBody>
      </p:sp>
    </p:spTree>
    <p:extLst>
      <p:ext uri="{BB962C8B-B14F-4D97-AF65-F5344CB8AC3E}">
        <p14:creationId xmlns:p14="http://schemas.microsoft.com/office/powerpoint/2010/main" val="237172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a:t>
            </a:fld>
            <a:endParaRPr lang="en-US"/>
          </a:p>
        </p:txBody>
      </p:sp>
    </p:spTree>
    <p:extLst>
      <p:ext uri="{BB962C8B-B14F-4D97-AF65-F5344CB8AC3E}">
        <p14:creationId xmlns:p14="http://schemas.microsoft.com/office/powerpoint/2010/main" val="264204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a:t>
            </a:fld>
            <a:endParaRPr lang="en-US"/>
          </a:p>
        </p:txBody>
      </p:sp>
    </p:spTree>
    <p:extLst>
      <p:ext uri="{BB962C8B-B14F-4D97-AF65-F5344CB8AC3E}">
        <p14:creationId xmlns:p14="http://schemas.microsoft.com/office/powerpoint/2010/main" val="166293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a:t>
            </a:fld>
            <a:endParaRPr lang="en-US"/>
          </a:p>
        </p:txBody>
      </p:sp>
    </p:spTree>
    <p:extLst>
      <p:ext uri="{BB962C8B-B14F-4D97-AF65-F5344CB8AC3E}">
        <p14:creationId xmlns:p14="http://schemas.microsoft.com/office/powerpoint/2010/main" val="189674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a:t>
            </a:fld>
            <a:endParaRPr lang="en-US"/>
          </a:p>
        </p:txBody>
      </p:sp>
    </p:spTree>
    <p:extLst>
      <p:ext uri="{BB962C8B-B14F-4D97-AF65-F5344CB8AC3E}">
        <p14:creationId xmlns:p14="http://schemas.microsoft.com/office/powerpoint/2010/main" val="3113370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C40374-9605-27C5-FFA4-D36AB5E7CB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C0961D1-F24F-6FF3-41FA-724846DA12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B2F4FCD-9D30-6962-A0FB-EFC4C715692F}"/>
              </a:ext>
            </a:extLst>
          </p:cNvPr>
          <p:cNvSpPr>
            <a:spLocks noGrp="1"/>
          </p:cNvSpPr>
          <p:nvPr>
            <p:ph type="dt" sz="half" idx="10"/>
          </p:nvPr>
        </p:nvSpPr>
        <p:spPr/>
        <p:txBody>
          <a:bodyPr/>
          <a:lstStyle/>
          <a:p>
            <a:fld id="{2457226E-B22A-48AC-9EA5-962FF9474019}" type="datetimeFigureOut">
              <a:rPr lang="en-US" smtClean="0"/>
              <a:t>21/4/2025</a:t>
            </a:fld>
            <a:endParaRPr lang="en-US"/>
          </a:p>
        </p:txBody>
      </p:sp>
      <p:sp>
        <p:nvSpPr>
          <p:cNvPr id="5" name="Footer Placeholder 4">
            <a:extLst>
              <a:ext uri="{FF2B5EF4-FFF2-40B4-BE49-F238E27FC236}">
                <a16:creationId xmlns:a16="http://schemas.microsoft.com/office/drawing/2014/main" xmlns="" id="{A3889E39-F665-8582-F8D4-CC8139887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140B94-153A-BAD6-53D6-909D8287F613}"/>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721179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5953C4-C485-8DD6-85E3-E66320B8C4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EFF6727-84C3-9E4A-3A68-2763CD733B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A70FB0C-6B9C-9944-F8A7-96DE21004AE0}"/>
              </a:ext>
            </a:extLst>
          </p:cNvPr>
          <p:cNvSpPr>
            <a:spLocks noGrp="1"/>
          </p:cNvSpPr>
          <p:nvPr>
            <p:ph type="dt" sz="half" idx="10"/>
          </p:nvPr>
        </p:nvSpPr>
        <p:spPr/>
        <p:txBody>
          <a:bodyPr/>
          <a:lstStyle/>
          <a:p>
            <a:fld id="{2457226E-B22A-48AC-9EA5-962FF9474019}" type="datetimeFigureOut">
              <a:rPr lang="en-US" smtClean="0"/>
              <a:t>21/4/2025</a:t>
            </a:fld>
            <a:endParaRPr lang="en-US"/>
          </a:p>
        </p:txBody>
      </p:sp>
      <p:sp>
        <p:nvSpPr>
          <p:cNvPr id="5" name="Footer Placeholder 4">
            <a:extLst>
              <a:ext uri="{FF2B5EF4-FFF2-40B4-BE49-F238E27FC236}">
                <a16:creationId xmlns:a16="http://schemas.microsoft.com/office/drawing/2014/main" xmlns="" id="{4732F37A-99DD-F234-EDE0-C0CC6EB93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A1C1D2-BF9E-CA6F-CAAA-1A9A75A87B49}"/>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184140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DC64763-3359-9C2F-4ADA-99CE0974EC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E666989-2A1E-F6D3-86EC-72FB93ECD4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8938BAF-562B-07EB-8852-242DF4366071}"/>
              </a:ext>
            </a:extLst>
          </p:cNvPr>
          <p:cNvSpPr>
            <a:spLocks noGrp="1"/>
          </p:cNvSpPr>
          <p:nvPr>
            <p:ph type="dt" sz="half" idx="10"/>
          </p:nvPr>
        </p:nvSpPr>
        <p:spPr/>
        <p:txBody>
          <a:bodyPr/>
          <a:lstStyle/>
          <a:p>
            <a:fld id="{2457226E-B22A-48AC-9EA5-962FF9474019}" type="datetimeFigureOut">
              <a:rPr lang="en-US" smtClean="0"/>
              <a:t>21/4/2025</a:t>
            </a:fld>
            <a:endParaRPr lang="en-US"/>
          </a:p>
        </p:txBody>
      </p:sp>
      <p:sp>
        <p:nvSpPr>
          <p:cNvPr id="5" name="Footer Placeholder 4">
            <a:extLst>
              <a:ext uri="{FF2B5EF4-FFF2-40B4-BE49-F238E27FC236}">
                <a16:creationId xmlns:a16="http://schemas.microsoft.com/office/drawing/2014/main" xmlns="" id="{9F11E8BD-7D04-D936-5B2B-F810979313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CB923A-9ACC-E625-3682-E6253F02C38C}"/>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03514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35A9B-4C61-2CB1-654C-F92920CB96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D651605-73A5-0E34-BD53-48664B020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60CFEC-0805-21C9-0034-7BC419FD9AE7}"/>
              </a:ext>
            </a:extLst>
          </p:cNvPr>
          <p:cNvSpPr>
            <a:spLocks noGrp="1"/>
          </p:cNvSpPr>
          <p:nvPr>
            <p:ph type="dt" sz="half" idx="10"/>
          </p:nvPr>
        </p:nvSpPr>
        <p:spPr/>
        <p:txBody>
          <a:bodyPr/>
          <a:lstStyle/>
          <a:p>
            <a:fld id="{2457226E-B22A-48AC-9EA5-962FF9474019}" type="datetimeFigureOut">
              <a:rPr lang="en-US" smtClean="0"/>
              <a:t>21/4/2025</a:t>
            </a:fld>
            <a:endParaRPr lang="en-US"/>
          </a:p>
        </p:txBody>
      </p:sp>
      <p:sp>
        <p:nvSpPr>
          <p:cNvPr id="5" name="Footer Placeholder 4">
            <a:extLst>
              <a:ext uri="{FF2B5EF4-FFF2-40B4-BE49-F238E27FC236}">
                <a16:creationId xmlns:a16="http://schemas.microsoft.com/office/drawing/2014/main" xmlns="" id="{CD4B0E69-0AAF-2ADB-4762-1B2C88FA8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880770-80AC-9DA3-CD8E-4B14D74A630C}"/>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02649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8EF6D9-EB70-41DB-D9F0-8FED721F10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CE57AC4-EA2F-943D-70B2-2B39FE17F5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D52D460-4D29-C98F-88BF-4138E26F4803}"/>
              </a:ext>
            </a:extLst>
          </p:cNvPr>
          <p:cNvSpPr>
            <a:spLocks noGrp="1"/>
          </p:cNvSpPr>
          <p:nvPr>
            <p:ph type="dt" sz="half" idx="10"/>
          </p:nvPr>
        </p:nvSpPr>
        <p:spPr/>
        <p:txBody>
          <a:bodyPr/>
          <a:lstStyle/>
          <a:p>
            <a:fld id="{2457226E-B22A-48AC-9EA5-962FF9474019}" type="datetimeFigureOut">
              <a:rPr lang="en-US" smtClean="0"/>
              <a:t>21/4/2025</a:t>
            </a:fld>
            <a:endParaRPr lang="en-US"/>
          </a:p>
        </p:txBody>
      </p:sp>
      <p:sp>
        <p:nvSpPr>
          <p:cNvPr id="5" name="Footer Placeholder 4">
            <a:extLst>
              <a:ext uri="{FF2B5EF4-FFF2-40B4-BE49-F238E27FC236}">
                <a16:creationId xmlns:a16="http://schemas.microsoft.com/office/drawing/2014/main" xmlns="" id="{31EA6733-2C17-56EC-3DBE-70CE3639C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BD2B9E0-F966-95EC-A61C-BA45E262572C}"/>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29061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CF54C3-3917-7750-2A53-140C6CFCD4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3816997-A9F8-78D3-058C-1579C6B31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AB86626-683A-66DB-A660-F77D43EA42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1620696-058F-7DCF-D1F8-461B8D82E4ED}"/>
              </a:ext>
            </a:extLst>
          </p:cNvPr>
          <p:cNvSpPr>
            <a:spLocks noGrp="1"/>
          </p:cNvSpPr>
          <p:nvPr>
            <p:ph type="dt" sz="half" idx="10"/>
          </p:nvPr>
        </p:nvSpPr>
        <p:spPr/>
        <p:txBody>
          <a:bodyPr/>
          <a:lstStyle/>
          <a:p>
            <a:fld id="{2457226E-B22A-48AC-9EA5-962FF9474019}" type="datetimeFigureOut">
              <a:rPr lang="en-US" smtClean="0"/>
              <a:t>21/4/2025</a:t>
            </a:fld>
            <a:endParaRPr lang="en-US"/>
          </a:p>
        </p:txBody>
      </p:sp>
      <p:sp>
        <p:nvSpPr>
          <p:cNvPr id="6" name="Footer Placeholder 5">
            <a:extLst>
              <a:ext uri="{FF2B5EF4-FFF2-40B4-BE49-F238E27FC236}">
                <a16:creationId xmlns:a16="http://schemas.microsoft.com/office/drawing/2014/main" xmlns="" id="{ECE05C6A-07AA-A600-F1D7-C7FC9E49D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1B58B61-ADD8-AB26-82E9-46508A8EEFA6}"/>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92252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96EFBB-4081-D5D1-6D12-E35ACA5CBB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EA5921-CB31-12CE-242B-6AC97C9289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886F1B6-CBBB-8C0D-E426-E3426EF44F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CDA12F8-C98C-304E-7CDD-252BAB3852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58FF85B-CD9D-3F02-725A-4D0C5D1CB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FE26497-CF3A-73A3-333F-F6B448AE3148}"/>
              </a:ext>
            </a:extLst>
          </p:cNvPr>
          <p:cNvSpPr>
            <a:spLocks noGrp="1"/>
          </p:cNvSpPr>
          <p:nvPr>
            <p:ph type="dt" sz="half" idx="10"/>
          </p:nvPr>
        </p:nvSpPr>
        <p:spPr/>
        <p:txBody>
          <a:bodyPr/>
          <a:lstStyle/>
          <a:p>
            <a:fld id="{2457226E-B22A-48AC-9EA5-962FF9474019}" type="datetimeFigureOut">
              <a:rPr lang="en-US" smtClean="0"/>
              <a:t>21/4/2025</a:t>
            </a:fld>
            <a:endParaRPr lang="en-US"/>
          </a:p>
        </p:txBody>
      </p:sp>
      <p:sp>
        <p:nvSpPr>
          <p:cNvPr id="8" name="Footer Placeholder 7">
            <a:extLst>
              <a:ext uri="{FF2B5EF4-FFF2-40B4-BE49-F238E27FC236}">
                <a16:creationId xmlns:a16="http://schemas.microsoft.com/office/drawing/2014/main" xmlns="" id="{B0EB3BCF-0279-3EA3-80D4-08922E3E35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C0F5780-1F2C-3704-2222-3923310780E2}"/>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19126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3B616-70F0-01AB-81F0-2F5B0A910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6CCE9CC-680B-0D2B-998E-F31E7682E70C}"/>
              </a:ext>
            </a:extLst>
          </p:cNvPr>
          <p:cNvSpPr>
            <a:spLocks noGrp="1"/>
          </p:cNvSpPr>
          <p:nvPr>
            <p:ph type="dt" sz="half" idx="10"/>
          </p:nvPr>
        </p:nvSpPr>
        <p:spPr/>
        <p:txBody>
          <a:bodyPr/>
          <a:lstStyle/>
          <a:p>
            <a:fld id="{2457226E-B22A-48AC-9EA5-962FF9474019}" type="datetimeFigureOut">
              <a:rPr lang="en-US" smtClean="0"/>
              <a:t>21/4/2025</a:t>
            </a:fld>
            <a:endParaRPr lang="en-US"/>
          </a:p>
        </p:txBody>
      </p:sp>
      <p:sp>
        <p:nvSpPr>
          <p:cNvPr id="4" name="Footer Placeholder 3">
            <a:extLst>
              <a:ext uri="{FF2B5EF4-FFF2-40B4-BE49-F238E27FC236}">
                <a16:creationId xmlns:a16="http://schemas.microsoft.com/office/drawing/2014/main" xmlns="" id="{9AB22DA2-3911-0E22-7F4D-5A9D87ACE8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DED479B-7625-7FB4-955A-605A4ECD2945}"/>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420465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AFC9AFF-FE8D-F065-48CB-445644519FB4}"/>
              </a:ext>
            </a:extLst>
          </p:cNvPr>
          <p:cNvSpPr>
            <a:spLocks noGrp="1"/>
          </p:cNvSpPr>
          <p:nvPr>
            <p:ph type="dt" sz="half" idx="10"/>
          </p:nvPr>
        </p:nvSpPr>
        <p:spPr/>
        <p:txBody>
          <a:bodyPr/>
          <a:lstStyle/>
          <a:p>
            <a:fld id="{2457226E-B22A-48AC-9EA5-962FF9474019}" type="datetimeFigureOut">
              <a:rPr lang="en-US" smtClean="0"/>
              <a:t>21/4/2025</a:t>
            </a:fld>
            <a:endParaRPr lang="en-US"/>
          </a:p>
        </p:txBody>
      </p:sp>
      <p:sp>
        <p:nvSpPr>
          <p:cNvPr id="3" name="Footer Placeholder 2">
            <a:extLst>
              <a:ext uri="{FF2B5EF4-FFF2-40B4-BE49-F238E27FC236}">
                <a16:creationId xmlns:a16="http://schemas.microsoft.com/office/drawing/2014/main" xmlns="" id="{179A1EDA-C1E7-FD97-5DD9-699E937243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8FBBEF-B3CC-7C1F-A87E-413843AC6F7F}"/>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105868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37C0C4-2EDD-D336-2999-2C564C1EC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0291E41-D45B-C1E8-EAE0-5F513F9C1B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2EADA99-9F80-006A-9B20-A0E6DA9F5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784A009-A9C3-5A45-FA72-11CE1841A25F}"/>
              </a:ext>
            </a:extLst>
          </p:cNvPr>
          <p:cNvSpPr>
            <a:spLocks noGrp="1"/>
          </p:cNvSpPr>
          <p:nvPr>
            <p:ph type="dt" sz="half" idx="10"/>
          </p:nvPr>
        </p:nvSpPr>
        <p:spPr/>
        <p:txBody>
          <a:bodyPr/>
          <a:lstStyle/>
          <a:p>
            <a:fld id="{2457226E-B22A-48AC-9EA5-962FF9474019}" type="datetimeFigureOut">
              <a:rPr lang="en-US" smtClean="0"/>
              <a:t>21/4/2025</a:t>
            </a:fld>
            <a:endParaRPr lang="en-US"/>
          </a:p>
        </p:txBody>
      </p:sp>
      <p:sp>
        <p:nvSpPr>
          <p:cNvPr id="6" name="Footer Placeholder 5">
            <a:extLst>
              <a:ext uri="{FF2B5EF4-FFF2-40B4-BE49-F238E27FC236}">
                <a16:creationId xmlns:a16="http://schemas.microsoft.com/office/drawing/2014/main" xmlns="" id="{E8D9B847-7216-1939-ECA6-6B2787206D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3F81C66-8B77-6966-7D21-EB07035A9527}"/>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34312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6D3465-0C54-C051-1E27-B1307A8E55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270B2B0-4C6D-2FB6-4251-9B6AC20AF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EA9E19C-4285-C303-A19E-1373C3328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9B661F4-7B98-4BD5-431A-35297D867A99}"/>
              </a:ext>
            </a:extLst>
          </p:cNvPr>
          <p:cNvSpPr>
            <a:spLocks noGrp="1"/>
          </p:cNvSpPr>
          <p:nvPr>
            <p:ph type="dt" sz="half" idx="10"/>
          </p:nvPr>
        </p:nvSpPr>
        <p:spPr/>
        <p:txBody>
          <a:bodyPr/>
          <a:lstStyle/>
          <a:p>
            <a:fld id="{2457226E-B22A-48AC-9EA5-962FF9474019}" type="datetimeFigureOut">
              <a:rPr lang="en-US" smtClean="0"/>
              <a:t>21/4/2025</a:t>
            </a:fld>
            <a:endParaRPr lang="en-US"/>
          </a:p>
        </p:txBody>
      </p:sp>
      <p:sp>
        <p:nvSpPr>
          <p:cNvPr id="6" name="Footer Placeholder 5">
            <a:extLst>
              <a:ext uri="{FF2B5EF4-FFF2-40B4-BE49-F238E27FC236}">
                <a16:creationId xmlns:a16="http://schemas.microsoft.com/office/drawing/2014/main" xmlns="" id="{D85068FB-6B60-0858-5862-2CA9DD2FC1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ACA0A39-0C13-CFD3-FB23-0CB592068F08}"/>
              </a:ext>
            </a:extLst>
          </p:cNvPr>
          <p:cNvSpPr>
            <a:spLocks noGrp="1"/>
          </p:cNvSpPr>
          <p:nvPr>
            <p:ph type="sldNum" sz="quarter" idx="12"/>
          </p:nvPr>
        </p:nvSpPr>
        <p:spPr/>
        <p:txBody>
          <a:bodyPr/>
          <a:lstStyle/>
          <a:p>
            <a:fld id="{F4C56685-9EB1-4BBC-9EF1-158677C7F8C3}" type="slidenum">
              <a:rPr lang="en-US" smtClean="0"/>
              <a:t>‹#›</a:t>
            </a:fld>
            <a:endParaRPr lang="en-US"/>
          </a:p>
        </p:txBody>
      </p:sp>
    </p:spTree>
    <p:extLst>
      <p:ext uri="{BB962C8B-B14F-4D97-AF65-F5344CB8AC3E}">
        <p14:creationId xmlns:p14="http://schemas.microsoft.com/office/powerpoint/2010/main" val="3682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53B4B2A-443C-67E5-2A36-FBE03BB316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D159133-C456-B16B-BD41-484737D62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CAE7C8-8849-EC67-EE73-C00290F1E4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7226E-B22A-48AC-9EA5-962FF9474019}" type="datetimeFigureOut">
              <a:rPr lang="en-US" smtClean="0"/>
              <a:t>21/4/2025</a:t>
            </a:fld>
            <a:endParaRPr lang="en-US"/>
          </a:p>
        </p:txBody>
      </p:sp>
      <p:sp>
        <p:nvSpPr>
          <p:cNvPr id="5" name="Footer Placeholder 4">
            <a:extLst>
              <a:ext uri="{FF2B5EF4-FFF2-40B4-BE49-F238E27FC236}">
                <a16:creationId xmlns:a16="http://schemas.microsoft.com/office/drawing/2014/main" xmlns="" id="{88E44830-DB3B-2BDC-F4D9-7240A939B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0CE2D57-6B9B-1A08-65BE-6530855E8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56685-9EB1-4BBC-9EF1-158677C7F8C3}" type="slidenum">
              <a:rPr lang="en-US" smtClean="0"/>
              <a:t>‹#›</a:t>
            </a:fld>
            <a:endParaRPr lang="en-US"/>
          </a:p>
        </p:txBody>
      </p:sp>
    </p:spTree>
    <p:extLst>
      <p:ext uri="{BB962C8B-B14F-4D97-AF65-F5344CB8AC3E}">
        <p14:creationId xmlns:p14="http://schemas.microsoft.com/office/powerpoint/2010/main" val="3850689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vov.vn/chinh-tri/45-nam-chien-tranh-bien-gioi-tay-nam-vi-sao-viet-nam-phai-phan-cong-tu-ve-post1069677.vov" TargetMode="External"/><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vietnamplus.vn/hinh-anh-toi-ac-cua-quan-phan-dong-pol-pot-voi-nguoi-dan-viet-nam-post545465.vnp" TargetMode="External"/><Relationship Id="rId5" Type="http://schemas.openxmlformats.org/officeDocument/2006/relationships/image" Target="../media/image19.png"/><Relationship Id="rId10" Type="http://schemas.openxmlformats.org/officeDocument/2006/relationships/hyperlink" Target="https://vietnamnet.vn/nhung-hinh-anh-phoi-bay-su-tan-bao-cua-che-do-diet-chung-pol-pot-500908.html" TargetMode="External"/><Relationship Id="rId4" Type="http://schemas.openxmlformats.org/officeDocument/2006/relationships/image" Target="../media/image18.pn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baochinhphu.vn/chien-tranh-bien-gioi-tay-nam-la-cuoc-chien-ve-quoc-lon-cua-dan-toc-102250243.htm"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14.xml"/><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vov.vn/chinh-tri/45-nam-chien-tranh-bien-gioi-tay-nam-vi-sao-viet-nam-phai-phan-cong-tu-ve-post1069677.vov" TargetMode="External"/><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3.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16.xml"/><Relationship Id="rId16"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0.xml"/><Relationship Id="rId18" Type="http://schemas.openxmlformats.org/officeDocument/2006/relationships/image" Target="../media/image3.png"/><Relationship Id="rId3" Type="http://schemas.openxmlformats.org/officeDocument/2006/relationships/slide" Target="slide20.xml"/><Relationship Id="rId21" Type="http://schemas.openxmlformats.org/officeDocument/2006/relationships/slide" Target="slide34.xml"/><Relationship Id="rId7" Type="http://schemas.openxmlformats.org/officeDocument/2006/relationships/slide" Target="slide24.xml"/><Relationship Id="rId12" Type="http://schemas.openxmlformats.org/officeDocument/2006/relationships/slide" Target="slide29.xml"/><Relationship Id="rId17" Type="http://schemas.openxmlformats.org/officeDocument/2006/relationships/image" Target="../media/image66.png"/><Relationship Id="rId2" Type="http://schemas.openxmlformats.org/officeDocument/2006/relationships/notesSlide" Target="../notesSlides/notesSlide19.xml"/><Relationship Id="rId16" Type="http://schemas.openxmlformats.org/officeDocument/2006/relationships/slide" Target="slide33.xml"/><Relationship Id="rId20" Type="http://schemas.openxmlformats.org/officeDocument/2006/relationships/image" Target="../media/image68.svg"/><Relationship Id="rId1" Type="http://schemas.openxmlformats.org/officeDocument/2006/relationships/slideLayout" Target="../slideLayouts/slideLayout1.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slide" Target="slide22.xml"/><Relationship Id="rId15" Type="http://schemas.openxmlformats.org/officeDocument/2006/relationships/slide" Target="slide32.xml"/><Relationship Id="rId10" Type="http://schemas.openxmlformats.org/officeDocument/2006/relationships/slide" Target="slide27.xml"/><Relationship Id="rId19" Type="http://schemas.openxmlformats.org/officeDocument/2006/relationships/image" Target="../media/image67.png"/><Relationship Id="rId4" Type="http://schemas.openxmlformats.org/officeDocument/2006/relationships/slide" Target="slide21.xml"/><Relationship Id="rId9" Type="http://schemas.openxmlformats.org/officeDocument/2006/relationships/slide" Target="slide26.xml"/><Relationship Id="rId14" Type="http://schemas.openxmlformats.org/officeDocument/2006/relationships/slide" Target="slide3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1.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Layout" Target="../slideLayouts/slideLayout1.xml"/><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Layout" Target="../slideLayouts/slideLayout1.xml"/><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slide" Target="slide1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8.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3.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image" Target="../media/image68.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thongtinvatruyenthong.vepic@gmail.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sachcanhdieu.vn/" TargetMode="External"/><Relationship Id="rId5" Type="http://schemas.openxmlformats.org/officeDocument/2006/relationships/hyperlink" Target="https://www.facebook.com/groups/729540662159272" TargetMode="External"/><Relationship Id="rId4" Type="http://schemas.openxmlformats.org/officeDocument/2006/relationships/hyperlink" Target="https://hoc10.v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xmlns=""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xmlns=""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xmlns=""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xmlns=""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xmlns="" id="{BFB4B226-B4C6-EA15-D065-B04AD89DBCD5}"/>
              </a:ext>
            </a:extLst>
          </p:cNvPr>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a:extLst>
              <a:ext uri="{FF2B5EF4-FFF2-40B4-BE49-F238E27FC236}">
                <a16:creationId xmlns:a16="http://schemas.microsoft.com/office/drawing/2014/main" xmlns=""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xmlns="" id="{646345AA-B879-2C6C-ECB7-3AC8AC3507EB}"/>
              </a:ext>
            </a:extLst>
          </p:cNvPr>
          <p:cNvGrpSpPr>
            <a:grpSpLocks/>
          </p:cNvGrpSpPr>
          <p:nvPr/>
        </p:nvGrpSpPr>
        <p:grpSpPr bwMode="auto">
          <a:xfrm>
            <a:off x="886053" y="234243"/>
            <a:ext cx="625171" cy="612210"/>
            <a:chOff x="0" y="0"/>
            <a:chExt cx="666" cy="559"/>
          </a:xfrm>
        </p:grpSpPr>
        <p:sp>
          <p:nvSpPr>
            <p:cNvPr id="12" name="Freeform 12">
              <a:extLst>
                <a:ext uri="{FF2B5EF4-FFF2-40B4-BE49-F238E27FC236}">
                  <a16:creationId xmlns:a16="http://schemas.microsoft.com/office/drawing/2014/main" xmlns=""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xmlns=""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xmlns=""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xmlns="" id="{CCB2ABFD-D0B5-2C9F-72EB-349D3D9728B1}"/>
              </a:ext>
            </a:extLst>
          </p:cNvPr>
          <p:cNvSpPr txBox="1"/>
          <p:nvPr/>
        </p:nvSpPr>
        <p:spPr>
          <a:xfrm>
            <a:off x="3666309" y="1243786"/>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1</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xmlns=""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12</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D7B11F49-824A-C5C0-6F4D-79A903AAEC09}"/>
              </a:ext>
            </a:extLst>
          </p:cNvPr>
          <p:cNvSpPr/>
          <p:nvPr/>
        </p:nvSpPr>
        <p:spPr>
          <a:xfrm>
            <a:off x="3139205" y="1931784"/>
            <a:ext cx="8820620" cy="1346587"/>
          </a:xfrm>
          <a:prstGeom prst="rect">
            <a:avLst/>
          </a:prstGeom>
          <a:noFill/>
        </p:spPr>
        <p:txBody>
          <a:bodyPr wrap="none" lIns="91440" tIns="45720" rIns="91440" bIns="45720">
            <a:spAutoFit/>
          </a:bodyPr>
          <a:lstStyle/>
          <a:p>
            <a:pPr algn="ctr">
              <a:lnSpc>
                <a:spcPts val="5000"/>
              </a:lnSpc>
            </a:pPr>
            <a:r>
              <a:rPr lang="en-GB" sz="4000" b="1" cap="none" spc="0"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BẢO VỆ TỔ QUỐC VIỆT NAM </a:t>
            </a:r>
          </a:p>
          <a:p>
            <a:pPr algn="ctr">
              <a:lnSpc>
                <a:spcPts val="5000"/>
              </a:lnSpc>
            </a:pPr>
            <a:r>
              <a:rPr lang="en-GB" sz="4000" b="1" cap="none" spc="0"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XÃ HỘI CHỦ NGHĨA SAU NĂM 1975</a:t>
            </a:r>
            <a:endParaRPr lang="en-GB" sz="4000" b="1" cap="none" spc="0" dirty="0">
              <a:ln w="6600">
                <a:solidFill>
                  <a:schemeClr val="accent2"/>
                </a:solidFill>
                <a:prstDash val="solid"/>
              </a:ln>
              <a:solidFill>
                <a:srgbClr val="7030A0"/>
              </a:solidFill>
              <a:effectLst>
                <a:outerShdw dist="38100" dir="2700000" algn="tl" rotWithShape="0">
                  <a:schemeClr val="accent2"/>
                </a:outerShdw>
              </a:effectLst>
            </a:endParaRPr>
          </a:p>
        </p:txBody>
      </p:sp>
    </p:spTree>
    <p:extLst>
      <p:ext uri="{BB962C8B-B14F-4D97-AF65-F5344CB8AC3E}">
        <p14:creationId xmlns:p14="http://schemas.microsoft.com/office/powerpoint/2010/main" val="16203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xmlns="" id="{C89CFD03-E1F3-4DA4-AC66-B5C843DC53C9}"/>
              </a:ext>
            </a:extLst>
          </p:cNvPr>
          <p:cNvPicPr>
            <a:picLocks noChangeAspect="1"/>
          </p:cNvPicPr>
          <p:nvPr/>
        </p:nvPicPr>
        <p:blipFill>
          <a:blip r:embed="rId4"/>
          <a:stretch>
            <a:fillRect/>
          </a:stretch>
        </p:blipFill>
        <p:spPr>
          <a:xfrm>
            <a:off x="6219440" y="3235917"/>
            <a:ext cx="5674948" cy="3022376"/>
          </a:xfrm>
          <a:prstGeom prst="rect">
            <a:avLst/>
          </a:prstGeom>
        </p:spPr>
      </p:pic>
      <p:sp>
        <p:nvSpPr>
          <p:cNvPr id="8" name="TextBox 7">
            <a:extLst>
              <a:ext uri="{FF2B5EF4-FFF2-40B4-BE49-F238E27FC236}">
                <a16:creationId xmlns:a16="http://schemas.microsoft.com/office/drawing/2014/main" xmlns="" id="{B16D5027-9541-4872-89ED-8EDE2F63C53B}"/>
              </a:ext>
            </a:extLst>
          </p:cNvPr>
          <p:cNvSpPr txBox="1"/>
          <p:nvPr/>
        </p:nvSpPr>
        <p:spPr>
          <a:xfrm>
            <a:off x="6752810" y="6198432"/>
            <a:ext cx="4778255" cy="584775"/>
          </a:xfrm>
          <a:prstGeom prst="rect">
            <a:avLst/>
          </a:prstGeom>
          <a:noFill/>
        </p:spPr>
        <p:txBody>
          <a:bodyPr wrap="square">
            <a:spAutoFit/>
          </a:bodyPr>
          <a:lstStyle/>
          <a:p>
            <a:pPr algn="ctr"/>
            <a:r>
              <a:rPr lang="vi-VN" sz="1600" dirty="0">
                <a:latin typeface="+mj-lt"/>
              </a:rPr>
              <a:t>Lễ giỗ tập thể lần thứ 40 cho những người dân vô tội ở An Giang bị tập đoàn Pôn Pốt – Iêng Xary giết hại</a:t>
            </a:r>
            <a:endParaRPr lang="en-US" sz="1600" dirty="0">
              <a:latin typeface="+mj-lt"/>
            </a:endParaRPr>
          </a:p>
        </p:txBody>
      </p:sp>
      <p:pic>
        <p:nvPicPr>
          <p:cNvPr id="6" name="Picture 5">
            <a:extLst>
              <a:ext uri="{FF2B5EF4-FFF2-40B4-BE49-F238E27FC236}">
                <a16:creationId xmlns:a16="http://schemas.microsoft.com/office/drawing/2014/main" xmlns="" id="{BC977053-AD72-4636-A0B7-7053C266C32E}"/>
              </a:ext>
            </a:extLst>
          </p:cNvPr>
          <p:cNvPicPr>
            <a:picLocks noChangeAspect="1"/>
          </p:cNvPicPr>
          <p:nvPr/>
        </p:nvPicPr>
        <p:blipFill>
          <a:blip r:embed="rId5"/>
          <a:stretch>
            <a:fillRect/>
          </a:stretch>
        </p:blipFill>
        <p:spPr>
          <a:xfrm>
            <a:off x="1515813" y="3288025"/>
            <a:ext cx="4580188" cy="2918160"/>
          </a:xfrm>
          <a:prstGeom prst="rect">
            <a:avLst/>
          </a:prstGeom>
          <a:ln>
            <a:solidFill>
              <a:srgbClr val="00B050"/>
            </a:solidFill>
          </a:ln>
        </p:spPr>
      </p:pic>
      <p:sp>
        <p:nvSpPr>
          <p:cNvPr id="13" name="TextBox 12">
            <a:extLst>
              <a:ext uri="{FF2B5EF4-FFF2-40B4-BE49-F238E27FC236}">
                <a16:creationId xmlns:a16="http://schemas.microsoft.com/office/drawing/2014/main" xmlns="" id="{4FF18D41-9E17-4B81-868C-E954039DB38D}"/>
              </a:ext>
            </a:extLst>
          </p:cNvPr>
          <p:cNvSpPr txBox="1"/>
          <p:nvPr/>
        </p:nvSpPr>
        <p:spPr>
          <a:xfrm>
            <a:off x="137505" y="3622084"/>
            <a:ext cx="1313754" cy="2677656"/>
          </a:xfrm>
          <a:prstGeom prst="rect">
            <a:avLst/>
          </a:prstGeom>
          <a:noFill/>
        </p:spPr>
        <p:txBody>
          <a:bodyPr wrap="square">
            <a:spAutoFit/>
          </a:bodyPr>
          <a:lstStyle/>
          <a:p>
            <a:pPr algn="r"/>
            <a:r>
              <a:rPr lang="en-US" sz="1600" dirty="0">
                <a:latin typeface="Times New Roman" panose="02020603050405020304" pitchFamily="18" charset="0"/>
                <a:cs typeface="Times New Roman" panose="02020603050405020304" pitchFamily="18" charset="0"/>
              </a:rPr>
              <a:t>T</a:t>
            </a:r>
            <a:r>
              <a:rPr lang="vi-VN" sz="1600" dirty="0">
                <a:latin typeface="Times New Roman" panose="02020603050405020304" pitchFamily="18" charset="0"/>
                <a:cs typeface="Times New Roman" panose="02020603050405020304" pitchFamily="18" charset="0"/>
              </a:rPr>
              <a:t>ập đoàn Pôn Pốt – Iêng Xary </a:t>
            </a:r>
            <a:r>
              <a:rPr lang="en-US" sz="1600" dirty="0" err="1">
                <a:latin typeface="Times New Roman" panose="02020603050405020304" pitchFamily="18" charset="0"/>
                <a:cs typeface="Times New Roman" panose="02020603050405020304" pitchFamily="18" charset="0"/>
              </a:rPr>
              <a:t>tàn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phá</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bản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làng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trường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học</a:t>
            </a:r>
            <a:r>
              <a:rPr lang="en-US" sz="1600" dirty="0">
                <a:latin typeface="Times New Roman" panose="02020603050405020304" pitchFamily="18" charset="0"/>
                <a:cs typeface="Times New Roman" panose="02020603050405020304" pitchFamily="18" charset="0"/>
              </a:rPr>
              <a:t> ở </a:t>
            </a:r>
            <a:r>
              <a:rPr lang="en-US" sz="1600" dirty="0" err="1">
                <a:latin typeface="Times New Roman" panose="02020603050405020304" pitchFamily="18" charset="0"/>
                <a:cs typeface="Times New Roman" panose="02020603050405020304" pitchFamily="18" charset="0"/>
              </a:rPr>
              <a:t>tỉnh</a:t>
            </a:r>
            <a:r>
              <a:rPr lang="en-US" sz="1600" dirty="0">
                <a:latin typeface="Times New Roman" panose="02020603050405020304" pitchFamily="18" charset="0"/>
                <a:cs typeface="Times New Roman" panose="02020603050405020304" pitchFamily="18" charset="0"/>
              </a:rPr>
              <a:t> An </a:t>
            </a:r>
            <a:r>
              <a:rPr lang="en-US" sz="1600" dirty="0" err="1">
                <a:latin typeface="Times New Roman" panose="02020603050405020304" pitchFamily="18" charset="0"/>
                <a:cs typeface="Times New Roman" panose="02020603050405020304" pitchFamily="18" charset="0"/>
              </a:rPr>
              <a:t>Giang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ngày</a:t>
            </a:r>
            <a:r>
              <a:rPr lang="en-US" sz="1600" dirty="0">
                <a:latin typeface="Times New Roman" panose="02020603050405020304" pitchFamily="18" charset="0"/>
                <a:cs typeface="Times New Roman" panose="02020603050405020304" pitchFamily="18" charset="0"/>
              </a:rPr>
              <a:t> 30/4/1978</a:t>
            </a:r>
          </a:p>
          <a:p>
            <a:pPr algn="r"/>
            <a:r>
              <a:rPr lang="vi-VN" sz="800" dirty="0">
                <a:hlinkClick r:id="rId6"/>
              </a:rPr>
              <a:t>Hình ảnh tội ác của quân phản động Pol Pot với người dân Việt Nam | Vietnam+ (VietnamPlus)</a:t>
            </a:r>
            <a:endParaRPr lang="en-US" sz="8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5F98E819-223F-4CD9-8EB5-25CA95FC66C4}"/>
              </a:ext>
            </a:extLst>
          </p:cNvPr>
          <p:cNvPicPr>
            <a:picLocks noChangeAspect="1"/>
          </p:cNvPicPr>
          <p:nvPr/>
        </p:nvPicPr>
        <p:blipFill>
          <a:blip r:embed="rId7"/>
          <a:stretch>
            <a:fillRect/>
          </a:stretch>
        </p:blipFill>
        <p:spPr>
          <a:xfrm>
            <a:off x="1515813" y="222817"/>
            <a:ext cx="4580188" cy="2918160"/>
          </a:xfrm>
          <a:prstGeom prst="rect">
            <a:avLst/>
          </a:prstGeom>
          <a:ln>
            <a:solidFill>
              <a:srgbClr val="00B050"/>
            </a:solidFill>
          </a:ln>
        </p:spPr>
      </p:pic>
      <p:sp>
        <p:nvSpPr>
          <p:cNvPr id="17" name="TextBox 16">
            <a:extLst>
              <a:ext uri="{FF2B5EF4-FFF2-40B4-BE49-F238E27FC236}">
                <a16:creationId xmlns:a16="http://schemas.microsoft.com/office/drawing/2014/main" xmlns="" id="{BDB1379B-22B4-40DD-98ED-E8ECE66B0D45}"/>
              </a:ext>
            </a:extLst>
          </p:cNvPr>
          <p:cNvSpPr txBox="1"/>
          <p:nvPr/>
        </p:nvSpPr>
        <p:spPr>
          <a:xfrm>
            <a:off x="85806" y="966706"/>
            <a:ext cx="1313754" cy="2269211"/>
          </a:xfrm>
          <a:prstGeom prst="rect">
            <a:avLst/>
          </a:prstGeom>
          <a:noFill/>
        </p:spPr>
        <p:txBody>
          <a:bodyPr wrap="square">
            <a:spAutoFit/>
          </a:bodyPr>
          <a:lstStyle/>
          <a:p>
            <a:pPr algn="r">
              <a:lnSpc>
                <a:spcPts val="1600"/>
              </a:lnSpc>
            </a:pPr>
            <a:r>
              <a:rPr lang="vi-VN" sz="1600" dirty="0">
                <a:latin typeface="Times New Roman" panose="02020603050405020304" pitchFamily="18" charset="0"/>
                <a:cs typeface="Times New Roman" panose="02020603050405020304" pitchFamily="18" charset="0"/>
              </a:rPr>
              <a:t>Người dân Campuchia chạy sang Việt Nam lánh nạn diệt chủng của</a:t>
            </a:r>
            <a:r>
              <a:rPr lang="en-US" sz="1600" dirty="0">
                <a:latin typeface="Times New Roman" panose="02020603050405020304" pitchFamily="18" charset="0"/>
                <a:cs typeface="Times New Roman" panose="02020603050405020304" pitchFamily="18" charset="0"/>
              </a:rPr>
              <a:t> t</a:t>
            </a:r>
            <a:r>
              <a:rPr lang="vi-VN" sz="1600" dirty="0">
                <a:latin typeface="Times New Roman" panose="02020603050405020304" pitchFamily="18" charset="0"/>
                <a:cs typeface="Times New Roman" panose="02020603050405020304" pitchFamily="18" charset="0"/>
              </a:rPr>
              <a:t>ập đoàn Pôn Pốt – Iêng Xary</a:t>
            </a:r>
            <a:endParaRPr lang="en-US" sz="1600" dirty="0">
              <a:latin typeface="Times New Roman" panose="02020603050405020304" pitchFamily="18" charset="0"/>
              <a:cs typeface="Times New Roman" panose="02020603050405020304" pitchFamily="18" charset="0"/>
            </a:endParaRPr>
          </a:p>
          <a:p>
            <a:pPr algn="r">
              <a:lnSpc>
                <a:spcPts val="800"/>
              </a:lnSpc>
            </a:pPr>
            <a:endParaRPr lang="en-US" sz="1600" dirty="0">
              <a:latin typeface="Times New Roman" panose="02020603050405020304" pitchFamily="18" charset="0"/>
              <a:cs typeface="Times New Roman" panose="02020603050405020304" pitchFamily="18" charset="0"/>
            </a:endParaRPr>
          </a:p>
          <a:p>
            <a:pPr algn="r">
              <a:lnSpc>
                <a:spcPts val="800"/>
              </a:lnSpc>
            </a:pPr>
            <a:r>
              <a:rPr lang="en-US" sz="1600" dirty="0">
                <a:latin typeface="Times New Roman" panose="02020603050405020304" pitchFamily="18" charset="0"/>
                <a:cs typeface="Times New Roman" panose="02020603050405020304" pitchFamily="18" charset="0"/>
              </a:rPr>
              <a:t> </a:t>
            </a:r>
            <a:r>
              <a:rPr lang="en-US" sz="800" dirty="0">
                <a:latin typeface="Times New Roman" panose="02020603050405020304" pitchFamily="18" charset="0"/>
                <a:cs typeface="Times New Roman" panose="02020603050405020304" pitchFamily="18" charset="0"/>
              </a:rPr>
              <a:t>(</a:t>
            </a:r>
            <a:r>
              <a:rPr lang="en-US" sz="800" dirty="0" err="1">
                <a:hlinkClick r:id="rId8"/>
              </a:rPr>
              <a:t>Chiến</a:t>
            </a:r>
            <a:r>
              <a:rPr lang="en-US" sz="800" dirty="0">
                <a:hlinkClick r:id="rId8"/>
              </a:rPr>
              <a:t> </a:t>
            </a:r>
            <a:r>
              <a:rPr lang="en-US" sz="800" dirty="0" err="1">
                <a:hlinkClick r:id="rId8"/>
              </a:rPr>
              <a:t>tranh</a:t>
            </a:r>
            <a:r>
              <a:rPr lang="en-US" sz="800" dirty="0">
                <a:hlinkClick r:id="rId8"/>
              </a:rPr>
              <a:t> </a:t>
            </a:r>
            <a:r>
              <a:rPr lang="en-US" sz="800" dirty="0" err="1">
                <a:hlinkClick r:id="rId8"/>
              </a:rPr>
              <a:t>biên</a:t>
            </a:r>
            <a:r>
              <a:rPr lang="en-US" sz="800" dirty="0">
                <a:hlinkClick r:id="rId8"/>
              </a:rPr>
              <a:t> </a:t>
            </a:r>
            <a:r>
              <a:rPr lang="en-US" sz="800" dirty="0" err="1">
                <a:hlinkClick r:id="rId8"/>
              </a:rPr>
              <a:t>giới</a:t>
            </a:r>
            <a:r>
              <a:rPr lang="en-US" sz="800" dirty="0">
                <a:hlinkClick r:id="rId8"/>
              </a:rPr>
              <a:t> </a:t>
            </a:r>
            <a:r>
              <a:rPr lang="en-US" sz="800" dirty="0" err="1">
                <a:hlinkClick r:id="rId8"/>
              </a:rPr>
              <a:t>Tây</a:t>
            </a:r>
            <a:r>
              <a:rPr lang="en-US" sz="800" dirty="0">
                <a:hlinkClick r:id="rId8"/>
              </a:rPr>
              <a:t> Nam: </a:t>
            </a:r>
            <a:r>
              <a:rPr lang="en-US" sz="800" dirty="0" err="1">
                <a:hlinkClick r:id="rId8"/>
              </a:rPr>
              <a:t>Vì</a:t>
            </a:r>
            <a:r>
              <a:rPr lang="en-US" sz="800" dirty="0">
                <a:hlinkClick r:id="rId8"/>
              </a:rPr>
              <a:t> </a:t>
            </a:r>
            <a:r>
              <a:rPr lang="en-US" sz="800" dirty="0" err="1">
                <a:hlinkClick r:id="rId8"/>
              </a:rPr>
              <a:t>sao</a:t>
            </a:r>
            <a:r>
              <a:rPr lang="en-US" sz="800" dirty="0">
                <a:hlinkClick r:id="rId8"/>
              </a:rPr>
              <a:t> </a:t>
            </a:r>
            <a:r>
              <a:rPr lang="en-US" sz="800" dirty="0" err="1">
                <a:hlinkClick r:id="rId8"/>
              </a:rPr>
              <a:t>Việt</a:t>
            </a:r>
            <a:r>
              <a:rPr lang="en-US" sz="800" dirty="0">
                <a:hlinkClick r:id="rId8"/>
              </a:rPr>
              <a:t> Nam </a:t>
            </a:r>
            <a:r>
              <a:rPr lang="en-US" sz="800" dirty="0" err="1">
                <a:hlinkClick r:id="rId8"/>
              </a:rPr>
              <a:t>phải</a:t>
            </a:r>
            <a:r>
              <a:rPr lang="en-US" sz="800" dirty="0">
                <a:hlinkClick r:id="rId8"/>
              </a:rPr>
              <a:t> </a:t>
            </a:r>
            <a:r>
              <a:rPr lang="en-US" sz="800" dirty="0" err="1">
                <a:hlinkClick r:id="rId8"/>
              </a:rPr>
              <a:t>phản</a:t>
            </a:r>
            <a:r>
              <a:rPr lang="en-US" sz="800" dirty="0">
                <a:hlinkClick r:id="rId8"/>
              </a:rPr>
              <a:t> </a:t>
            </a:r>
            <a:r>
              <a:rPr lang="en-US" sz="800" dirty="0" err="1">
                <a:hlinkClick r:id="rId8"/>
              </a:rPr>
              <a:t>công</a:t>
            </a:r>
            <a:r>
              <a:rPr lang="en-US" sz="800" dirty="0">
                <a:hlinkClick r:id="rId8"/>
              </a:rPr>
              <a:t> </a:t>
            </a:r>
            <a:r>
              <a:rPr lang="en-US" sz="800" dirty="0" err="1">
                <a:hlinkClick r:id="rId8"/>
              </a:rPr>
              <a:t>mạnh</a:t>
            </a:r>
            <a:r>
              <a:rPr lang="en-US" sz="800" dirty="0">
                <a:hlinkClick r:id="rId8"/>
              </a:rPr>
              <a:t> </a:t>
            </a:r>
            <a:r>
              <a:rPr lang="en-US" sz="800" dirty="0" err="1">
                <a:hlinkClick r:id="rId8"/>
              </a:rPr>
              <a:t>mẽ</a:t>
            </a:r>
            <a:r>
              <a:rPr lang="en-US" sz="800" dirty="0">
                <a:hlinkClick r:id="rId8"/>
              </a:rPr>
              <a:t>? (vov.vn)</a:t>
            </a:r>
            <a:r>
              <a:rPr lang="vi-VN"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pic>
        <p:nvPicPr>
          <p:cNvPr id="3074" name="Picture 2" descr="{keywords}">
            <a:extLst>
              <a:ext uri="{FF2B5EF4-FFF2-40B4-BE49-F238E27FC236}">
                <a16:creationId xmlns:a16="http://schemas.microsoft.com/office/drawing/2014/main" xmlns="" id="{A8BF1122-E661-4DFA-99BA-296E1467F2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2254" y="224724"/>
            <a:ext cx="4580188" cy="291816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A97288DD-1050-4BC5-B1FE-013E60EC8F1D}"/>
              </a:ext>
            </a:extLst>
          </p:cNvPr>
          <p:cNvSpPr txBox="1"/>
          <p:nvPr/>
        </p:nvSpPr>
        <p:spPr>
          <a:xfrm>
            <a:off x="10792442" y="832653"/>
            <a:ext cx="1313754" cy="2308324"/>
          </a:xfrm>
          <a:prstGeom prst="rect">
            <a:avLst/>
          </a:prstGeom>
          <a:noFill/>
        </p:spPr>
        <p:txBody>
          <a:bodyPr wrap="square">
            <a:spAutoFit/>
          </a:bodyPr>
          <a:lstStyle/>
          <a:p>
            <a:r>
              <a:rPr lang="vi-VN" sz="1600" b="0" i="0" dirty="0">
                <a:effectLst/>
                <a:latin typeface="Times New Roman" panose="02020603050405020304" pitchFamily="18" charset="0"/>
                <a:cs typeface="Times New Roman" panose="02020603050405020304" pitchFamily="18" charset="0"/>
              </a:rPr>
              <a:t>Sọ người chất thành đống tại Bảo tàng Nhà tù Tuol Sleng </a:t>
            </a:r>
            <a:r>
              <a:rPr lang="en-US" sz="1600" b="0" i="0" dirty="0">
                <a:effectLst/>
                <a:latin typeface="Times New Roman" panose="02020603050405020304" pitchFamily="18" charset="0"/>
                <a:cs typeface="Times New Roman" panose="02020603050405020304" pitchFamily="18" charset="0"/>
              </a:rPr>
              <a:t>             </a:t>
            </a:r>
            <a:r>
              <a:rPr lang="vi-VN" sz="1600" b="0" i="0" dirty="0">
                <a:effectLst/>
                <a:latin typeface="Times New Roman" panose="02020603050405020304" pitchFamily="18" charset="0"/>
                <a:cs typeface="Times New Roman" panose="02020603050405020304" pitchFamily="18" charset="0"/>
              </a:rPr>
              <a:t>ở thủ đô Phnom Penh</a:t>
            </a:r>
            <a:endParaRPr lang="en-US" sz="1600" b="0" i="0" dirty="0">
              <a:effectLst/>
              <a:latin typeface="Times New Roman" panose="02020603050405020304" pitchFamily="18" charset="0"/>
              <a:cs typeface="Times New Roman" panose="02020603050405020304" pitchFamily="18" charset="0"/>
            </a:endParaRPr>
          </a:p>
          <a:p>
            <a:r>
              <a:rPr lang="vi-VN" sz="800" dirty="0">
                <a:hlinkClick r:id="rId10"/>
              </a:rPr>
              <a:t>Những hình ảnh phơi bày sự tàn bạo của chế độ diệt chủng Pol Pot (vietnamnet.vn)</a:t>
            </a:r>
            <a:endParaRPr lang="en-U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75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par>
                                <p:cTn id="8" presetID="21"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heel(1)">
                                      <p:cBhvr>
                                        <p:cTn id="15" dur="2000"/>
                                        <p:tgtEl>
                                          <p:spTgt spid="307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7"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xmlns="" id="{9AEB9177-483D-42B3-BB2D-78CB3E6443E3}"/>
              </a:ext>
            </a:extLst>
          </p:cNvPr>
          <p:cNvPicPr>
            <a:picLocks noChangeAspect="1"/>
          </p:cNvPicPr>
          <p:nvPr/>
        </p:nvPicPr>
        <p:blipFill>
          <a:blip r:embed="rId4"/>
          <a:stretch>
            <a:fillRect/>
          </a:stretch>
        </p:blipFill>
        <p:spPr>
          <a:xfrm>
            <a:off x="5192761" y="97701"/>
            <a:ext cx="5422990" cy="3331299"/>
          </a:xfrm>
          <a:prstGeom prst="rect">
            <a:avLst/>
          </a:prstGeom>
        </p:spPr>
      </p:pic>
      <p:sp>
        <p:nvSpPr>
          <p:cNvPr id="8" name="TextBox 7">
            <a:extLst>
              <a:ext uri="{FF2B5EF4-FFF2-40B4-BE49-F238E27FC236}">
                <a16:creationId xmlns:a16="http://schemas.microsoft.com/office/drawing/2014/main" xmlns="" id="{61BCD758-BCFC-4450-97D7-2B32D6BE7747}"/>
              </a:ext>
            </a:extLst>
          </p:cNvPr>
          <p:cNvSpPr txBox="1"/>
          <p:nvPr/>
        </p:nvSpPr>
        <p:spPr>
          <a:xfrm>
            <a:off x="10649634" y="1859339"/>
            <a:ext cx="1122856" cy="1569660"/>
          </a:xfrm>
          <a:prstGeom prst="rect">
            <a:avLst/>
          </a:prstGeom>
          <a:noFill/>
        </p:spPr>
        <p:txBody>
          <a:bodyPr wrap="square">
            <a:spAutoFit/>
          </a:bodyPr>
          <a:lstStyle/>
          <a:p>
            <a:r>
              <a:rPr lang="en-US" sz="1600" dirty="0" err="1">
                <a:latin typeface="Times New Roman" panose="02020603050405020304" pitchFamily="18" charset="0"/>
                <a:cs typeface="Times New Roman" panose="02020603050405020304" pitchFamily="18" charset="0"/>
              </a:rPr>
              <a:t>Bộ</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đội</a:t>
            </a:r>
            <a:r>
              <a:rPr lang="en-US" sz="1600" dirty="0">
                <a:latin typeface="Times New Roman" panose="02020603050405020304" pitchFamily="18" charset="0"/>
                <a:cs typeface="Times New Roman" panose="02020603050405020304" pitchFamily="18" charset="0"/>
              </a:rPr>
              <a:t> </a:t>
            </a:r>
          </a:p>
          <a:p>
            <a:r>
              <a:rPr lang="en-US" sz="1600" dirty="0" err="1">
                <a:latin typeface="Times New Roman" panose="02020603050405020304" pitchFamily="18" charset="0"/>
                <a:cs typeface="Times New Roman" panose="02020603050405020304" pitchFamily="18" charset="0"/>
              </a:rPr>
              <a:t>Việt</a:t>
            </a:r>
            <a:r>
              <a:rPr lang="en-US" sz="1600" dirty="0">
                <a:latin typeface="Times New Roman" panose="02020603050405020304" pitchFamily="18" charset="0"/>
                <a:cs typeface="Times New Roman" panose="02020603050405020304" pitchFamily="18" charset="0"/>
              </a:rPr>
              <a:t> Nam </a:t>
            </a:r>
            <a:r>
              <a:rPr lang="en-US" sz="1600" dirty="0" err="1">
                <a:latin typeface="Times New Roman" panose="02020603050405020304" pitchFamily="18" charset="0"/>
                <a:cs typeface="Times New Roman" panose="02020603050405020304" pitchFamily="18" charset="0"/>
              </a:rPr>
              <a:t>đánh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quân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Pôn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Pốt</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Iêng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Xary</a:t>
            </a:r>
            <a:endParaRPr lang="en-US" sz="16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D490312A-59CB-4E14-B305-47A967A413D0}"/>
              </a:ext>
            </a:extLst>
          </p:cNvPr>
          <p:cNvPicPr>
            <a:picLocks noChangeAspect="1"/>
          </p:cNvPicPr>
          <p:nvPr/>
        </p:nvPicPr>
        <p:blipFill>
          <a:blip r:embed="rId5"/>
          <a:stretch>
            <a:fillRect/>
          </a:stretch>
        </p:blipFill>
        <p:spPr>
          <a:xfrm>
            <a:off x="245952" y="1617074"/>
            <a:ext cx="4912926" cy="3623851"/>
          </a:xfrm>
          <a:prstGeom prst="rect">
            <a:avLst/>
          </a:prstGeom>
        </p:spPr>
      </p:pic>
      <p:sp>
        <p:nvSpPr>
          <p:cNvPr id="12" name="TextBox 11">
            <a:extLst>
              <a:ext uri="{FF2B5EF4-FFF2-40B4-BE49-F238E27FC236}">
                <a16:creationId xmlns:a16="http://schemas.microsoft.com/office/drawing/2014/main" xmlns="" id="{59E329FF-83A2-40A2-BCBF-002A4F14D9B2}"/>
              </a:ext>
            </a:extLst>
          </p:cNvPr>
          <p:cNvSpPr txBox="1"/>
          <p:nvPr/>
        </p:nvSpPr>
        <p:spPr>
          <a:xfrm>
            <a:off x="369574" y="5336598"/>
            <a:ext cx="4665682" cy="830997"/>
          </a:xfrm>
          <a:prstGeom prst="rect">
            <a:avLst/>
          </a:prstGeom>
          <a:noFill/>
        </p:spPr>
        <p:txBody>
          <a:bodyPr wrap="square">
            <a:spAutoFit/>
          </a:bodyPr>
          <a:lstStyle/>
          <a:p>
            <a:pPr algn="just"/>
            <a:r>
              <a:rPr lang="vi-VN" sz="1600" dirty="0">
                <a:latin typeface="+mj-lt"/>
              </a:rPr>
              <a:t>Mặt trận Đoàn kết dân tộc cứu nước Cam-pu-chia ra mắt tại huyện Snuol, tỉnh Kratie, Cam-pu-chia ngày 02-12-1978</a:t>
            </a:r>
            <a:endParaRPr lang="en-US" sz="1600" dirty="0">
              <a:latin typeface="+mj-lt"/>
            </a:endParaRPr>
          </a:p>
        </p:txBody>
      </p:sp>
      <p:sp>
        <p:nvSpPr>
          <p:cNvPr id="19" name="TextBox 18">
            <a:extLst>
              <a:ext uri="{FF2B5EF4-FFF2-40B4-BE49-F238E27FC236}">
                <a16:creationId xmlns:a16="http://schemas.microsoft.com/office/drawing/2014/main" xmlns="" id="{39288B37-5880-4C57-AEE6-7543F909EAF4}"/>
              </a:ext>
            </a:extLst>
          </p:cNvPr>
          <p:cNvSpPr txBox="1"/>
          <p:nvPr/>
        </p:nvSpPr>
        <p:spPr>
          <a:xfrm>
            <a:off x="10577103" y="3751548"/>
            <a:ext cx="1542366" cy="3170099"/>
          </a:xfrm>
          <a:prstGeom prst="rect">
            <a:avLst/>
          </a:prstGeom>
          <a:noFill/>
        </p:spPr>
        <p:txBody>
          <a:bodyPr wrap="square">
            <a:spAutoFit/>
          </a:bodyPr>
          <a:lstStyle/>
          <a:p>
            <a:r>
              <a:rPr lang="vi-VN" sz="1600" b="0" dirty="0">
                <a:solidFill>
                  <a:srgbClr val="212529"/>
                </a:solidFill>
                <a:effectLst/>
                <a:latin typeface="Times New Roman" panose="02020603050405020304" pitchFamily="18" charset="0"/>
                <a:cs typeface="Times New Roman" panose="02020603050405020304" pitchFamily="18" charset="0"/>
              </a:rPr>
              <a:t>Quân tình nguyện Việt Nam phối hợp với Mặt trận Đoàn kết dân tộc cứu nước Campuchia giải phóng thủ đô Phn</a:t>
            </a:r>
            <a:r>
              <a:rPr lang="en-US" sz="1600" b="0" dirty="0">
                <a:solidFill>
                  <a:srgbClr val="212529"/>
                </a:solidFill>
                <a:effectLst/>
                <a:latin typeface="Times New Roman" panose="02020603050405020304" pitchFamily="18" charset="0"/>
                <a:cs typeface="Times New Roman" panose="02020603050405020304" pitchFamily="18" charset="0"/>
              </a:rPr>
              <a:t>o</a:t>
            </a:r>
            <a:r>
              <a:rPr lang="vi-VN" sz="1600" b="0" dirty="0">
                <a:solidFill>
                  <a:srgbClr val="212529"/>
                </a:solidFill>
                <a:effectLst/>
                <a:latin typeface="Times New Roman" panose="02020603050405020304" pitchFamily="18" charset="0"/>
                <a:cs typeface="Times New Roman" panose="02020603050405020304" pitchFamily="18" charset="0"/>
              </a:rPr>
              <a:t>m P</a:t>
            </a:r>
            <a:r>
              <a:rPr lang="en-US" sz="1600" b="0" dirty="0">
                <a:solidFill>
                  <a:srgbClr val="212529"/>
                </a:solidFill>
                <a:effectLst/>
                <a:latin typeface="Times New Roman" panose="02020603050405020304" pitchFamily="18" charset="0"/>
                <a:cs typeface="Times New Roman" panose="02020603050405020304" pitchFamily="18" charset="0"/>
              </a:rPr>
              <a:t>e</a:t>
            </a:r>
            <a:r>
              <a:rPr lang="vi-VN" sz="1600" b="0" dirty="0">
                <a:solidFill>
                  <a:srgbClr val="212529"/>
                </a:solidFill>
                <a:effectLst/>
                <a:latin typeface="Times New Roman" panose="02020603050405020304" pitchFamily="18" charset="0"/>
                <a:cs typeface="Times New Roman" panose="02020603050405020304" pitchFamily="18" charset="0"/>
              </a:rPr>
              <a:t>nh (</a:t>
            </a:r>
            <a:r>
              <a:rPr lang="en-US" sz="1600" b="0" dirty="0">
                <a:solidFill>
                  <a:srgbClr val="212529"/>
                </a:solidFill>
                <a:effectLst/>
                <a:latin typeface="Times New Roman" panose="02020603050405020304" pitchFamily="18" charset="0"/>
                <a:cs typeface="Times New Roman" panose="02020603050405020304" pitchFamily="18" charset="0"/>
              </a:rPr>
              <a:t>0</a:t>
            </a:r>
            <a:r>
              <a:rPr lang="vi-VN" sz="1600" b="0" dirty="0">
                <a:solidFill>
                  <a:srgbClr val="212529"/>
                </a:solidFill>
                <a:effectLst/>
                <a:latin typeface="Times New Roman" panose="02020603050405020304" pitchFamily="18" charset="0"/>
                <a:cs typeface="Times New Roman" panose="02020603050405020304" pitchFamily="18" charset="0"/>
              </a:rPr>
              <a:t>7-</a:t>
            </a:r>
            <a:r>
              <a:rPr lang="en-US" sz="1600" b="0" dirty="0">
                <a:solidFill>
                  <a:srgbClr val="212529"/>
                </a:solidFill>
                <a:effectLst/>
                <a:latin typeface="Times New Roman" panose="02020603050405020304" pitchFamily="18" charset="0"/>
                <a:cs typeface="Times New Roman" panose="02020603050405020304" pitchFamily="18" charset="0"/>
              </a:rPr>
              <a:t>0</a:t>
            </a:r>
            <a:r>
              <a:rPr lang="vi-VN" sz="1600" b="0" dirty="0">
                <a:solidFill>
                  <a:srgbClr val="212529"/>
                </a:solidFill>
                <a:effectLst/>
                <a:latin typeface="Times New Roman" panose="02020603050405020304" pitchFamily="18" charset="0"/>
                <a:cs typeface="Times New Roman" panose="02020603050405020304" pitchFamily="18" charset="0"/>
              </a:rPr>
              <a:t>1-1979</a:t>
            </a:r>
            <a:r>
              <a:rPr lang="en-US" sz="1600" b="0" dirty="0">
                <a:solidFill>
                  <a:srgbClr val="212529"/>
                </a:solidFill>
                <a:effectLst/>
                <a:latin typeface="Times New Roman" panose="02020603050405020304" pitchFamily="18" charset="0"/>
                <a:cs typeface="Times New Roman" panose="02020603050405020304" pitchFamily="18" charset="0"/>
              </a:rPr>
              <a:t>)</a:t>
            </a:r>
          </a:p>
          <a:p>
            <a:r>
              <a:rPr lang="en-US" sz="800" dirty="0" err="1">
                <a:latin typeface="Times New Roman" panose="02020603050405020304" pitchFamily="18" charset="0"/>
                <a:cs typeface="Times New Roman" panose="02020603050405020304" pitchFamily="18" charset="0"/>
                <a:hlinkClick r:id="rId6"/>
              </a:rPr>
              <a:t>Chiến</a:t>
            </a:r>
            <a:r>
              <a:rPr lang="en-US" sz="800" dirty="0">
                <a:latin typeface="Times New Roman" panose="02020603050405020304" pitchFamily="18" charset="0"/>
                <a:cs typeface="Times New Roman" panose="02020603050405020304" pitchFamily="18" charset="0"/>
                <a:hlinkClick r:id="rId6"/>
              </a:rPr>
              <a:t> </a:t>
            </a:r>
            <a:r>
              <a:rPr lang="en-US" sz="800" dirty="0" err="1">
                <a:latin typeface="Times New Roman" panose="02020603050405020304" pitchFamily="18" charset="0"/>
                <a:cs typeface="Times New Roman" panose="02020603050405020304" pitchFamily="18" charset="0"/>
                <a:hlinkClick r:id="rId6"/>
              </a:rPr>
              <a:t>tranh</a:t>
            </a:r>
            <a:r>
              <a:rPr lang="en-US" sz="800" dirty="0">
                <a:latin typeface="Times New Roman" panose="02020603050405020304" pitchFamily="18" charset="0"/>
                <a:cs typeface="Times New Roman" panose="02020603050405020304" pitchFamily="18" charset="0"/>
                <a:hlinkClick r:id="rId6"/>
              </a:rPr>
              <a:t> </a:t>
            </a:r>
            <a:r>
              <a:rPr lang="en-US" sz="800" dirty="0" err="1">
                <a:latin typeface="Times New Roman" panose="02020603050405020304" pitchFamily="18" charset="0"/>
                <a:cs typeface="Times New Roman" panose="02020603050405020304" pitchFamily="18" charset="0"/>
                <a:hlinkClick r:id="rId6"/>
              </a:rPr>
              <a:t>biên</a:t>
            </a:r>
            <a:r>
              <a:rPr lang="en-US" sz="800" dirty="0">
                <a:latin typeface="Times New Roman" panose="02020603050405020304" pitchFamily="18" charset="0"/>
                <a:cs typeface="Times New Roman" panose="02020603050405020304" pitchFamily="18" charset="0"/>
                <a:hlinkClick r:id="rId6"/>
              </a:rPr>
              <a:t> </a:t>
            </a:r>
            <a:r>
              <a:rPr lang="en-US" sz="800" dirty="0" err="1">
                <a:latin typeface="Times New Roman" panose="02020603050405020304" pitchFamily="18" charset="0"/>
                <a:cs typeface="Times New Roman" panose="02020603050405020304" pitchFamily="18" charset="0"/>
                <a:hlinkClick r:id="rId6"/>
              </a:rPr>
              <a:t>giới</a:t>
            </a:r>
            <a:r>
              <a:rPr lang="en-US" sz="800" dirty="0">
                <a:latin typeface="Times New Roman" panose="02020603050405020304" pitchFamily="18" charset="0"/>
                <a:cs typeface="Times New Roman" panose="02020603050405020304" pitchFamily="18" charset="0"/>
                <a:hlinkClick r:id="rId6"/>
              </a:rPr>
              <a:t> </a:t>
            </a:r>
            <a:r>
              <a:rPr lang="en-US" sz="800" dirty="0" err="1">
                <a:latin typeface="Times New Roman" panose="02020603050405020304" pitchFamily="18" charset="0"/>
                <a:cs typeface="Times New Roman" panose="02020603050405020304" pitchFamily="18" charset="0"/>
                <a:hlinkClick r:id="rId6"/>
              </a:rPr>
              <a:t>Tây</a:t>
            </a:r>
            <a:r>
              <a:rPr lang="en-US" sz="800" dirty="0">
                <a:latin typeface="Times New Roman" panose="02020603050405020304" pitchFamily="18" charset="0"/>
                <a:cs typeface="Times New Roman" panose="02020603050405020304" pitchFamily="18" charset="0"/>
                <a:hlinkClick r:id="rId6"/>
              </a:rPr>
              <a:t> Nam </a:t>
            </a:r>
            <a:r>
              <a:rPr lang="en-US" sz="800" dirty="0" err="1">
                <a:latin typeface="Times New Roman" panose="02020603050405020304" pitchFamily="18" charset="0"/>
                <a:cs typeface="Times New Roman" panose="02020603050405020304" pitchFamily="18" charset="0"/>
                <a:hlinkClick r:id="rId6"/>
              </a:rPr>
              <a:t>là</a:t>
            </a:r>
            <a:r>
              <a:rPr lang="en-US" sz="800" dirty="0">
                <a:latin typeface="Times New Roman" panose="02020603050405020304" pitchFamily="18" charset="0"/>
                <a:cs typeface="Times New Roman" panose="02020603050405020304" pitchFamily="18" charset="0"/>
                <a:hlinkClick r:id="rId6"/>
              </a:rPr>
              <a:t> </a:t>
            </a:r>
            <a:r>
              <a:rPr lang="en-US" sz="800" dirty="0" err="1">
                <a:latin typeface="Times New Roman" panose="02020603050405020304" pitchFamily="18" charset="0"/>
                <a:cs typeface="Times New Roman" panose="02020603050405020304" pitchFamily="18" charset="0"/>
                <a:hlinkClick r:id="rId6"/>
              </a:rPr>
              <a:t>cuộc</a:t>
            </a:r>
            <a:r>
              <a:rPr lang="en-US" sz="800" dirty="0">
                <a:latin typeface="Times New Roman" panose="02020603050405020304" pitchFamily="18" charset="0"/>
                <a:cs typeface="Times New Roman" panose="02020603050405020304" pitchFamily="18" charset="0"/>
                <a:hlinkClick r:id="rId6"/>
              </a:rPr>
              <a:t> </a:t>
            </a:r>
            <a:r>
              <a:rPr lang="en-US" sz="800" dirty="0" err="1">
                <a:latin typeface="Times New Roman" panose="02020603050405020304" pitchFamily="18" charset="0"/>
                <a:cs typeface="Times New Roman" panose="02020603050405020304" pitchFamily="18" charset="0"/>
                <a:hlinkClick r:id="rId6"/>
              </a:rPr>
              <a:t>chiến</a:t>
            </a:r>
            <a:r>
              <a:rPr lang="en-US" sz="800" dirty="0">
                <a:latin typeface="Times New Roman" panose="02020603050405020304" pitchFamily="18" charset="0"/>
                <a:cs typeface="Times New Roman" panose="02020603050405020304" pitchFamily="18" charset="0"/>
                <a:hlinkClick r:id="rId6"/>
              </a:rPr>
              <a:t> </a:t>
            </a:r>
            <a:r>
              <a:rPr lang="en-US" sz="800" dirty="0" err="1">
                <a:latin typeface="Times New Roman" panose="02020603050405020304" pitchFamily="18" charset="0"/>
                <a:cs typeface="Times New Roman" panose="02020603050405020304" pitchFamily="18" charset="0"/>
                <a:hlinkClick r:id="rId6"/>
              </a:rPr>
              <a:t>vệ</a:t>
            </a:r>
            <a:r>
              <a:rPr lang="en-US" sz="800" dirty="0">
                <a:latin typeface="Times New Roman" panose="02020603050405020304" pitchFamily="18" charset="0"/>
                <a:cs typeface="Times New Roman" panose="02020603050405020304" pitchFamily="18" charset="0"/>
                <a:hlinkClick r:id="rId6"/>
              </a:rPr>
              <a:t> </a:t>
            </a:r>
            <a:r>
              <a:rPr lang="en-US" sz="800" dirty="0" err="1">
                <a:latin typeface="Times New Roman" panose="02020603050405020304" pitchFamily="18" charset="0"/>
                <a:cs typeface="Times New Roman" panose="02020603050405020304" pitchFamily="18" charset="0"/>
                <a:hlinkClick r:id="rId6"/>
              </a:rPr>
              <a:t>quốc</a:t>
            </a:r>
            <a:r>
              <a:rPr lang="en-US" sz="800" dirty="0">
                <a:latin typeface="Times New Roman" panose="02020603050405020304" pitchFamily="18" charset="0"/>
                <a:cs typeface="Times New Roman" panose="02020603050405020304" pitchFamily="18" charset="0"/>
                <a:hlinkClick r:id="rId6"/>
              </a:rPr>
              <a:t> </a:t>
            </a:r>
            <a:r>
              <a:rPr lang="en-US" sz="800" dirty="0" err="1">
                <a:latin typeface="Times New Roman" panose="02020603050405020304" pitchFamily="18" charset="0"/>
                <a:cs typeface="Times New Roman" panose="02020603050405020304" pitchFamily="18" charset="0"/>
                <a:hlinkClick r:id="rId6"/>
              </a:rPr>
              <a:t>lớn</a:t>
            </a:r>
            <a:r>
              <a:rPr lang="en-US" sz="800" dirty="0">
                <a:latin typeface="Times New Roman" panose="02020603050405020304" pitchFamily="18" charset="0"/>
                <a:cs typeface="Times New Roman" panose="02020603050405020304" pitchFamily="18" charset="0"/>
                <a:hlinkClick r:id="rId6"/>
              </a:rPr>
              <a:t> </a:t>
            </a:r>
            <a:r>
              <a:rPr lang="en-US" sz="800" dirty="0" err="1">
                <a:latin typeface="Times New Roman" panose="02020603050405020304" pitchFamily="18" charset="0"/>
                <a:cs typeface="Times New Roman" panose="02020603050405020304" pitchFamily="18" charset="0"/>
                <a:hlinkClick r:id="rId6"/>
              </a:rPr>
              <a:t>của</a:t>
            </a:r>
            <a:r>
              <a:rPr lang="en-US" sz="800" dirty="0">
                <a:latin typeface="Times New Roman" panose="02020603050405020304" pitchFamily="18" charset="0"/>
                <a:cs typeface="Times New Roman" panose="02020603050405020304" pitchFamily="18" charset="0"/>
                <a:hlinkClick r:id="rId6"/>
              </a:rPr>
              <a:t> </a:t>
            </a:r>
            <a:r>
              <a:rPr lang="en-US" sz="800" dirty="0" err="1">
                <a:latin typeface="Times New Roman" panose="02020603050405020304" pitchFamily="18" charset="0"/>
                <a:cs typeface="Times New Roman" panose="02020603050405020304" pitchFamily="18" charset="0"/>
                <a:hlinkClick r:id="rId6"/>
              </a:rPr>
              <a:t>dân</a:t>
            </a:r>
            <a:r>
              <a:rPr lang="en-US" sz="800" dirty="0">
                <a:latin typeface="Times New Roman" panose="02020603050405020304" pitchFamily="18" charset="0"/>
                <a:cs typeface="Times New Roman" panose="02020603050405020304" pitchFamily="18" charset="0"/>
                <a:hlinkClick r:id="rId6"/>
              </a:rPr>
              <a:t> </a:t>
            </a:r>
            <a:r>
              <a:rPr lang="en-US" sz="800" dirty="0" err="1">
                <a:latin typeface="Times New Roman" panose="02020603050405020304" pitchFamily="18" charset="0"/>
                <a:cs typeface="Times New Roman" panose="02020603050405020304" pitchFamily="18" charset="0"/>
                <a:hlinkClick r:id="rId6"/>
              </a:rPr>
              <a:t>tộc</a:t>
            </a:r>
            <a:r>
              <a:rPr lang="en-US" sz="800" dirty="0">
                <a:latin typeface="Times New Roman" panose="02020603050405020304" pitchFamily="18" charset="0"/>
                <a:cs typeface="Times New Roman" panose="02020603050405020304" pitchFamily="18" charset="0"/>
                <a:hlinkClick r:id="rId6"/>
              </a:rPr>
              <a:t> (baochinhphu.vn)</a:t>
            </a:r>
            <a:endParaRPr lang="en-US" sz="8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pic>
        <p:nvPicPr>
          <p:cNvPr id="2052" name="Picture 4">
            <a:extLst>
              <a:ext uri="{FF2B5EF4-FFF2-40B4-BE49-F238E27FC236}">
                <a16:creationId xmlns:a16="http://schemas.microsoft.com/office/drawing/2014/main" xmlns="" id="{495F54C1-ED21-4600-BF2E-61A1A91894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0113" y="3502819"/>
            <a:ext cx="5355638" cy="3108960"/>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99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circle(in)">
                                      <p:cBhvr>
                                        <p:cTn id="23" dur="2000"/>
                                        <p:tgtEl>
                                          <p:spTgt spid="205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in)">
                                      <p:cBhvr>
                                        <p:cTn id="2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3" name="Picture 12">
            <a:extLst>
              <a:ext uri="{FF2B5EF4-FFF2-40B4-BE49-F238E27FC236}">
                <a16:creationId xmlns:a16="http://schemas.microsoft.com/office/drawing/2014/main" xmlns="" id="{F8E31BA1-99D2-4B32-BEEF-76F5D136810A}"/>
              </a:ext>
            </a:extLst>
          </p:cNvPr>
          <p:cNvPicPr>
            <a:picLocks noChangeAspect="1"/>
          </p:cNvPicPr>
          <p:nvPr/>
        </p:nvPicPr>
        <p:blipFill>
          <a:blip r:embed="rId4"/>
          <a:stretch>
            <a:fillRect/>
          </a:stretch>
        </p:blipFill>
        <p:spPr>
          <a:xfrm>
            <a:off x="537923" y="1873793"/>
            <a:ext cx="1276528" cy="4614093"/>
          </a:xfrm>
          <a:prstGeom prst="rect">
            <a:avLst/>
          </a:prstGeom>
        </p:spPr>
      </p:pic>
      <p:pic>
        <p:nvPicPr>
          <p:cNvPr id="15" name="Picture 14">
            <a:extLst>
              <a:ext uri="{FF2B5EF4-FFF2-40B4-BE49-F238E27FC236}">
                <a16:creationId xmlns:a16="http://schemas.microsoft.com/office/drawing/2014/main" xmlns="" id="{213C6B35-8984-44BF-9AEC-B15CC2AC9947}"/>
              </a:ext>
            </a:extLst>
          </p:cNvPr>
          <p:cNvPicPr>
            <a:picLocks noChangeAspect="1"/>
          </p:cNvPicPr>
          <p:nvPr/>
        </p:nvPicPr>
        <p:blipFill>
          <a:blip r:embed="rId5"/>
          <a:stretch>
            <a:fillRect/>
          </a:stretch>
        </p:blipFill>
        <p:spPr>
          <a:xfrm>
            <a:off x="1719071" y="108071"/>
            <a:ext cx="9978659" cy="500536"/>
          </a:xfrm>
          <a:prstGeom prst="rect">
            <a:avLst/>
          </a:prstGeom>
        </p:spPr>
      </p:pic>
      <p:pic>
        <p:nvPicPr>
          <p:cNvPr id="29" name="Picture 28">
            <a:extLst>
              <a:ext uri="{FF2B5EF4-FFF2-40B4-BE49-F238E27FC236}">
                <a16:creationId xmlns:a16="http://schemas.microsoft.com/office/drawing/2014/main" xmlns="" id="{9CA671BA-8B88-4052-B69C-1AC261347025}"/>
              </a:ext>
            </a:extLst>
          </p:cNvPr>
          <p:cNvPicPr>
            <a:picLocks noChangeAspect="1"/>
          </p:cNvPicPr>
          <p:nvPr/>
        </p:nvPicPr>
        <p:blipFill>
          <a:blip r:embed="rId6"/>
          <a:stretch>
            <a:fillRect/>
          </a:stretch>
        </p:blipFill>
        <p:spPr>
          <a:xfrm>
            <a:off x="1719071" y="783771"/>
            <a:ext cx="1133634" cy="957474"/>
          </a:xfrm>
          <a:prstGeom prst="rect">
            <a:avLst/>
          </a:prstGeom>
        </p:spPr>
      </p:pic>
      <p:pic>
        <p:nvPicPr>
          <p:cNvPr id="3" name="Picture 2">
            <a:extLst>
              <a:ext uri="{FF2B5EF4-FFF2-40B4-BE49-F238E27FC236}">
                <a16:creationId xmlns:a16="http://schemas.microsoft.com/office/drawing/2014/main" xmlns="" id="{BF4CEDF0-CC81-4CB6-9C31-4C51DCB17C4D}"/>
              </a:ext>
            </a:extLst>
          </p:cNvPr>
          <p:cNvPicPr>
            <a:picLocks noChangeAspect="1"/>
          </p:cNvPicPr>
          <p:nvPr/>
        </p:nvPicPr>
        <p:blipFill>
          <a:blip r:embed="rId7"/>
          <a:stretch>
            <a:fillRect/>
          </a:stretch>
        </p:blipFill>
        <p:spPr>
          <a:xfrm>
            <a:off x="2868368" y="625593"/>
            <a:ext cx="8829361" cy="339696"/>
          </a:xfrm>
          <a:prstGeom prst="rect">
            <a:avLst/>
          </a:prstGeom>
        </p:spPr>
      </p:pic>
      <p:pic>
        <p:nvPicPr>
          <p:cNvPr id="6" name="Picture 5">
            <a:extLst>
              <a:ext uri="{FF2B5EF4-FFF2-40B4-BE49-F238E27FC236}">
                <a16:creationId xmlns:a16="http://schemas.microsoft.com/office/drawing/2014/main" xmlns="" id="{D27CF87D-09F9-45C8-8F9E-1D4C25C733A7}"/>
              </a:ext>
            </a:extLst>
          </p:cNvPr>
          <p:cNvPicPr>
            <a:picLocks noChangeAspect="1"/>
          </p:cNvPicPr>
          <p:nvPr/>
        </p:nvPicPr>
        <p:blipFill>
          <a:blip r:embed="rId8"/>
          <a:stretch>
            <a:fillRect/>
          </a:stretch>
        </p:blipFill>
        <p:spPr>
          <a:xfrm>
            <a:off x="2886570" y="1008191"/>
            <a:ext cx="8811159" cy="789825"/>
          </a:xfrm>
          <a:prstGeom prst="rect">
            <a:avLst/>
          </a:prstGeom>
        </p:spPr>
      </p:pic>
      <p:pic>
        <p:nvPicPr>
          <p:cNvPr id="8" name="Picture 7">
            <a:extLst>
              <a:ext uri="{FF2B5EF4-FFF2-40B4-BE49-F238E27FC236}">
                <a16:creationId xmlns:a16="http://schemas.microsoft.com/office/drawing/2014/main" xmlns="" id="{92955F02-A36D-450E-9288-745D2355FB68}"/>
              </a:ext>
            </a:extLst>
          </p:cNvPr>
          <p:cNvPicPr>
            <a:picLocks noChangeAspect="1"/>
          </p:cNvPicPr>
          <p:nvPr/>
        </p:nvPicPr>
        <p:blipFill>
          <a:blip r:embed="rId9"/>
          <a:stretch>
            <a:fillRect/>
          </a:stretch>
        </p:blipFill>
        <p:spPr>
          <a:xfrm>
            <a:off x="1771790" y="1772488"/>
            <a:ext cx="8829361" cy="892011"/>
          </a:xfrm>
          <a:prstGeom prst="rect">
            <a:avLst/>
          </a:prstGeom>
        </p:spPr>
      </p:pic>
      <p:pic>
        <p:nvPicPr>
          <p:cNvPr id="10" name="Picture 9">
            <a:extLst>
              <a:ext uri="{FF2B5EF4-FFF2-40B4-BE49-F238E27FC236}">
                <a16:creationId xmlns:a16="http://schemas.microsoft.com/office/drawing/2014/main" xmlns="" id="{18652E5F-FB77-4E58-BED4-E2E6AF046F32}"/>
              </a:ext>
            </a:extLst>
          </p:cNvPr>
          <p:cNvPicPr>
            <a:picLocks noChangeAspect="1"/>
          </p:cNvPicPr>
          <p:nvPr/>
        </p:nvPicPr>
        <p:blipFill>
          <a:blip r:embed="rId10"/>
          <a:stretch>
            <a:fillRect/>
          </a:stretch>
        </p:blipFill>
        <p:spPr>
          <a:xfrm>
            <a:off x="1780449" y="2657160"/>
            <a:ext cx="8811159" cy="1160480"/>
          </a:xfrm>
          <a:prstGeom prst="rect">
            <a:avLst/>
          </a:prstGeom>
        </p:spPr>
      </p:pic>
      <p:pic>
        <p:nvPicPr>
          <p:cNvPr id="12" name="Picture 11">
            <a:extLst>
              <a:ext uri="{FF2B5EF4-FFF2-40B4-BE49-F238E27FC236}">
                <a16:creationId xmlns:a16="http://schemas.microsoft.com/office/drawing/2014/main" xmlns="" id="{F976A25C-3B13-4AFD-A6A8-E680DC4E9DB0}"/>
              </a:ext>
            </a:extLst>
          </p:cNvPr>
          <p:cNvPicPr>
            <a:picLocks noChangeAspect="1"/>
          </p:cNvPicPr>
          <p:nvPr/>
        </p:nvPicPr>
        <p:blipFill>
          <a:blip r:embed="rId11"/>
          <a:stretch>
            <a:fillRect/>
          </a:stretch>
        </p:blipFill>
        <p:spPr>
          <a:xfrm>
            <a:off x="1799838" y="4184364"/>
            <a:ext cx="8791770" cy="883351"/>
          </a:xfrm>
          <a:prstGeom prst="rect">
            <a:avLst/>
          </a:prstGeom>
        </p:spPr>
      </p:pic>
      <p:pic>
        <p:nvPicPr>
          <p:cNvPr id="16" name="Picture 15">
            <a:extLst>
              <a:ext uri="{FF2B5EF4-FFF2-40B4-BE49-F238E27FC236}">
                <a16:creationId xmlns:a16="http://schemas.microsoft.com/office/drawing/2014/main" xmlns="" id="{E4C9077B-D5AB-4D73-90CD-0528E3BFEEFF}"/>
              </a:ext>
            </a:extLst>
          </p:cNvPr>
          <p:cNvPicPr>
            <a:picLocks noChangeAspect="1"/>
          </p:cNvPicPr>
          <p:nvPr/>
        </p:nvPicPr>
        <p:blipFill>
          <a:blip r:embed="rId12"/>
          <a:stretch>
            <a:fillRect/>
          </a:stretch>
        </p:blipFill>
        <p:spPr>
          <a:xfrm>
            <a:off x="1793438" y="5068552"/>
            <a:ext cx="8791770" cy="900671"/>
          </a:xfrm>
          <a:prstGeom prst="rect">
            <a:avLst/>
          </a:prstGeom>
        </p:spPr>
      </p:pic>
      <p:pic>
        <p:nvPicPr>
          <p:cNvPr id="20" name="Picture 19">
            <a:extLst>
              <a:ext uri="{FF2B5EF4-FFF2-40B4-BE49-F238E27FC236}">
                <a16:creationId xmlns:a16="http://schemas.microsoft.com/office/drawing/2014/main" xmlns="" id="{6773A95E-9E6A-4116-94AC-CF6DE919720F}"/>
              </a:ext>
            </a:extLst>
          </p:cNvPr>
          <p:cNvPicPr>
            <a:picLocks noChangeAspect="1"/>
          </p:cNvPicPr>
          <p:nvPr/>
        </p:nvPicPr>
        <p:blipFill>
          <a:blip r:embed="rId13"/>
          <a:stretch>
            <a:fillRect/>
          </a:stretch>
        </p:blipFill>
        <p:spPr>
          <a:xfrm>
            <a:off x="1823749" y="5963058"/>
            <a:ext cx="8696205" cy="892011"/>
          </a:xfrm>
          <a:prstGeom prst="rect">
            <a:avLst/>
          </a:prstGeom>
        </p:spPr>
      </p:pic>
      <p:pic>
        <p:nvPicPr>
          <p:cNvPr id="28" name="Picture 27">
            <a:extLst>
              <a:ext uri="{FF2B5EF4-FFF2-40B4-BE49-F238E27FC236}">
                <a16:creationId xmlns:a16="http://schemas.microsoft.com/office/drawing/2014/main" xmlns="" id="{711F17F1-939F-4F4A-A3EA-86CE4AD2C8EE}"/>
              </a:ext>
            </a:extLst>
          </p:cNvPr>
          <p:cNvPicPr>
            <a:picLocks noChangeAspect="1"/>
          </p:cNvPicPr>
          <p:nvPr/>
        </p:nvPicPr>
        <p:blipFill>
          <a:blip r:embed="rId14"/>
          <a:stretch>
            <a:fillRect/>
          </a:stretch>
        </p:blipFill>
        <p:spPr>
          <a:xfrm>
            <a:off x="1779782" y="3817532"/>
            <a:ext cx="7642891" cy="355073"/>
          </a:xfrm>
          <a:prstGeom prst="rect">
            <a:avLst/>
          </a:prstGeom>
        </p:spPr>
      </p:pic>
    </p:spTree>
    <p:extLst>
      <p:ext uri="{BB962C8B-B14F-4D97-AF65-F5344CB8AC3E}">
        <p14:creationId xmlns:p14="http://schemas.microsoft.com/office/powerpoint/2010/main" val="331820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1)">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heel(1)">
                                      <p:cBhvr>
                                        <p:cTn id="61" dur="20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xmlns="" id="{7B583FE5-E9BE-40C1-942C-5B664DB65B36}"/>
              </a:ext>
            </a:extLst>
          </p:cNvPr>
          <p:cNvSpPr txBox="1"/>
          <p:nvPr/>
        </p:nvSpPr>
        <p:spPr>
          <a:xfrm>
            <a:off x="1547831" y="318023"/>
            <a:ext cx="10278410" cy="815288"/>
          </a:xfrm>
          <a:prstGeom prst="rect">
            <a:avLst/>
          </a:prstGeom>
          <a:noFill/>
        </p:spPr>
        <p:txBody>
          <a:bodyPr wrap="square">
            <a:spAutoFit/>
          </a:bodyPr>
          <a:lstStyle/>
          <a:p>
            <a:pPr algn="just">
              <a:lnSpc>
                <a:spcPts val="2880"/>
              </a:lnSpc>
              <a:spcBef>
                <a:spcPts val="600"/>
              </a:spcBef>
              <a:spcAft>
                <a:spcPts val="600"/>
              </a:spcAft>
            </a:pPr>
            <a:r>
              <a:rPr lang="en-US" sz="2400" b="1" spc="-90" dirty="0">
                <a:solidFill>
                  <a:srgbClr val="00A23A"/>
                </a:solidFill>
                <a:latin typeface="Times New Roman" panose="02020603050405020304" pitchFamily="18" charset="0"/>
                <a:cs typeface="Times New Roman" panose="02020603050405020304" pitchFamily="18" charset="0"/>
              </a:rPr>
              <a:t>I. CHIẾN TRANH BẢO VỆ BIÊN GIỚI TÂY NAM CỦA TỔ QUỐC VÀ CÙNG QUÂN DÂN CAM-PU-CHIACHIẾN THẮNG CHẾ ĐỘ DIỆT CHỦNG </a:t>
            </a:r>
          </a:p>
        </p:txBody>
      </p:sp>
      <p:sp>
        <p:nvSpPr>
          <p:cNvPr id="7" name="TextBox 6">
            <a:extLst>
              <a:ext uri="{FF2B5EF4-FFF2-40B4-BE49-F238E27FC236}">
                <a16:creationId xmlns:a16="http://schemas.microsoft.com/office/drawing/2014/main" xmlns="" id="{09779FF3-996A-4A02-B827-4A693355A7DB}"/>
              </a:ext>
            </a:extLst>
          </p:cNvPr>
          <p:cNvSpPr txBox="1"/>
          <p:nvPr/>
        </p:nvSpPr>
        <p:spPr>
          <a:xfrm>
            <a:off x="228249" y="1189351"/>
            <a:ext cx="2639163" cy="461665"/>
          </a:xfrm>
          <a:prstGeom prst="rect">
            <a:avLst/>
          </a:prstGeom>
          <a:noFill/>
        </p:spPr>
        <p:txBody>
          <a:bodyPr wrap="square">
            <a:spAutoFit/>
          </a:bodyPr>
          <a:lstStyle/>
          <a:p>
            <a:r>
              <a:rPr lang="en-US" sz="2400" b="1" dirty="0">
                <a:solidFill>
                  <a:srgbClr val="00A23A"/>
                </a:solidFill>
              </a:rPr>
              <a:t> </a:t>
            </a:r>
            <a:r>
              <a:rPr lang="en-US" sz="2400" b="1" dirty="0">
                <a:solidFill>
                  <a:srgbClr val="00A23A"/>
                </a:solidFill>
                <a:latin typeface="Times New Roman" panose="02020603050405020304" pitchFamily="18" charset="0"/>
                <a:cs typeface="Times New Roman" panose="02020603050405020304" pitchFamily="18" charset="0"/>
              </a:rPr>
              <a:t>2. </a:t>
            </a:r>
            <a:r>
              <a:rPr lang="en-US" sz="2400" b="1" dirty="0" err="1">
                <a:solidFill>
                  <a:srgbClr val="00A23A"/>
                </a:solidFill>
                <a:latin typeface="Times New Roman" panose="02020603050405020304" pitchFamily="18" charset="0"/>
                <a:cs typeface="Times New Roman" panose="02020603050405020304" pitchFamily="18" charset="0"/>
              </a:rPr>
              <a:t>Giá</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trị</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lịch</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sử</a:t>
            </a:r>
            <a:endParaRPr lang="en-US" sz="2400" b="1" dirty="0">
              <a:solidFill>
                <a:srgbClr val="00A23A"/>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34EC8008-DD18-44C1-805F-FC7BE023C44E}"/>
              </a:ext>
            </a:extLst>
          </p:cNvPr>
          <p:cNvSpPr txBox="1"/>
          <p:nvPr/>
        </p:nvSpPr>
        <p:spPr>
          <a:xfrm>
            <a:off x="430096" y="1733860"/>
            <a:ext cx="5408023" cy="2369880"/>
          </a:xfrm>
          <a:prstGeom prst="rect">
            <a:avLst/>
          </a:prstGeom>
          <a:solidFill>
            <a:schemeClr val="accent2">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gn="just"/>
            <a:r>
              <a:rPr lang="en-US" sz="2800" b="1" dirty="0">
                <a:solidFill>
                  <a:srgbClr val="0070C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 Cam-</a:t>
            </a:r>
            <a:r>
              <a:rPr lang="en-US" sz="2400" dirty="0" err="1">
                <a:latin typeface="Times New Roman" panose="02020603050405020304" pitchFamily="18" charset="0"/>
                <a:cs typeface="Times New Roman" panose="02020603050405020304" pitchFamily="18" charset="0"/>
              </a:rPr>
              <a:t>pu</a:t>
            </a:r>
            <a:r>
              <a:rPr lang="en-US" sz="2400" dirty="0">
                <a:latin typeface="Times New Roman" panose="02020603050405020304" pitchFamily="18" charset="0"/>
                <a:cs typeface="Times New Roman" panose="02020603050405020304" pitchFamily="18" charset="0"/>
              </a:rPr>
              <a:t>-chia?</a:t>
            </a:r>
          </a:p>
        </p:txBody>
      </p:sp>
      <p:sp>
        <p:nvSpPr>
          <p:cNvPr id="11" name="TextBox 10">
            <a:extLst>
              <a:ext uri="{FF2B5EF4-FFF2-40B4-BE49-F238E27FC236}">
                <a16:creationId xmlns:a16="http://schemas.microsoft.com/office/drawing/2014/main" xmlns="" id="{5871FDB6-052B-4515-9CFE-5E7DD3E58344}"/>
              </a:ext>
            </a:extLst>
          </p:cNvPr>
          <p:cNvSpPr txBox="1"/>
          <p:nvPr/>
        </p:nvSpPr>
        <p:spPr>
          <a:xfrm>
            <a:off x="5930454" y="1733860"/>
            <a:ext cx="5956746" cy="4657685"/>
          </a:xfrm>
          <a:prstGeom prst="rect">
            <a:avLst/>
          </a:prstGeom>
          <a:noFill/>
          <a:ln>
            <a:solidFill>
              <a:srgbClr val="00B050"/>
            </a:solidFill>
          </a:ln>
        </p:spPr>
        <p:txBody>
          <a:bodyPr wrap="square">
            <a:spAutoFit/>
          </a:bodyPr>
          <a:lstStyle/>
          <a:p>
            <a:pPr algn="ctr">
              <a:lnSpc>
                <a:spcPts val="280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vi-VN" sz="2400" b="1"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2</a:t>
            </a:r>
          </a:p>
          <a:p>
            <a:pPr marL="285750" indent="-285750">
              <a:lnSpc>
                <a:spcPts val="280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 </a:t>
            </a:r>
            <a:endParaRPr lang="en-US" sz="2400" dirty="0">
              <a:latin typeface="Times New Roman" panose="02020603050405020304" pitchFamily="18" charset="0"/>
              <a:cs typeface="Times New Roman" panose="02020603050405020304" pitchFamily="18" charset="0"/>
            </a:endParaRPr>
          </a:p>
          <a:p>
            <a:pPr algn="just">
              <a:lnSpc>
                <a:spcPts val="2800"/>
              </a:lnSpc>
              <a:spcBef>
                <a:spcPts val="600"/>
              </a:spcBef>
              <a:spcAft>
                <a:spcPts val="600"/>
              </a:spcAft>
            </a:pP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Nhóm 1, Nhóm 2</a:t>
            </a:r>
            <a:r>
              <a:rPr lang="en-US" sz="2400" dirty="0">
                <a:solidFill>
                  <a:srgbClr val="FF0000"/>
                </a:solidFill>
                <a:latin typeface="Times New Roman" panose="02020603050405020304" pitchFamily="18" charset="0"/>
                <a:cs typeface="Times New Roman" panose="02020603050405020304" pitchFamily="18" charset="0"/>
              </a:rPr>
              <a:t>:</a:t>
            </a:r>
            <a:r>
              <a:rPr lang="vi-VN" sz="2400" dirty="0">
                <a:solidFill>
                  <a:srgbClr val="FF0000"/>
                </a:solidFill>
                <a:latin typeface="Times New Roman" panose="02020603050405020304" pitchFamily="18" charset="0"/>
                <a:cs typeface="Times New Roman" panose="02020603050405020304" pitchFamily="18" charset="0"/>
              </a:rPr>
              <a:t> </a:t>
            </a:r>
            <a:r>
              <a:rPr lang="vi-VN" sz="2400" dirty="0">
                <a:latin typeface="+mj-lt"/>
              </a:rPr>
              <a:t>Đọc câu hỏi Khám phá 2, thông tin mục I/2 SGK và lập </a:t>
            </a:r>
            <a:r>
              <a:rPr lang="en-US" sz="2400" dirty="0">
                <a:latin typeface="Times New Roman" panose="02020603050405020304" pitchFamily="18" charset="0"/>
                <a:cs typeface="Times New Roman" panose="02020603050405020304" pitchFamily="18" charset="0"/>
              </a:rPr>
              <a:t>LĐTD</a:t>
            </a:r>
            <a:r>
              <a:rPr lang="vi-VN" sz="2400" dirty="0">
                <a:latin typeface="Times New Roman" panose="02020603050405020304" pitchFamily="18" charset="0"/>
                <a:cs typeface="Times New Roman" panose="02020603050405020304" pitchFamily="18" charset="0"/>
              </a:rPr>
              <a:t> </a:t>
            </a:r>
            <a:r>
              <a:rPr lang="vi-VN" sz="2400" dirty="0">
                <a:solidFill>
                  <a:srgbClr val="00B050"/>
                </a:solidFill>
                <a:latin typeface="+mj-lt"/>
              </a:rPr>
              <a:t>Giá trị lịch sử cuộc chiến tranh bảo vệ biên giới Tây Nam của Tổ quốc.</a:t>
            </a:r>
            <a:endParaRPr lang="en-US" sz="2400" dirty="0">
              <a:solidFill>
                <a:srgbClr val="00B050"/>
              </a:solidFill>
              <a:latin typeface="+mj-lt"/>
            </a:endParaRPr>
          </a:p>
          <a:p>
            <a:pPr algn="just">
              <a:lnSpc>
                <a:spcPts val="2800"/>
              </a:lnSpc>
              <a:spcBef>
                <a:spcPts val="600"/>
              </a:spcBef>
              <a:spcAft>
                <a:spcPts val="600"/>
              </a:spcAft>
            </a:pPr>
            <a:r>
              <a:rPr lang="en-US" sz="2400" dirty="0">
                <a:solidFill>
                  <a:srgbClr val="FF0000"/>
                </a:solidFill>
                <a:latin typeface="+mj-lt"/>
                <a:cs typeface="Times New Roman" panose="02020603050405020304" pitchFamily="18" charset="0"/>
              </a:rPr>
              <a:t>- </a:t>
            </a:r>
            <a:r>
              <a:rPr lang="vi-VN" sz="2400" dirty="0">
                <a:solidFill>
                  <a:srgbClr val="FF0000"/>
                </a:solidFill>
                <a:latin typeface="+mj-lt"/>
                <a:cs typeface="Times New Roman" panose="02020603050405020304" pitchFamily="18" charset="0"/>
              </a:rPr>
              <a:t>Nhóm </a:t>
            </a:r>
            <a:r>
              <a:rPr lang="en-US" sz="2400" dirty="0">
                <a:solidFill>
                  <a:srgbClr val="FF0000"/>
                </a:solidFill>
                <a:latin typeface="Times New Roman" panose="02020603050405020304" pitchFamily="18" charset="0"/>
                <a:cs typeface="Times New Roman" panose="02020603050405020304" pitchFamily="18" charset="0"/>
              </a:rPr>
              <a:t>3</a:t>
            </a:r>
            <a:r>
              <a:rPr lang="vi-VN" sz="2400" dirty="0">
                <a:solidFill>
                  <a:srgbClr val="FF0000"/>
                </a:solidFill>
                <a:latin typeface="+mj-lt"/>
                <a:cs typeface="Times New Roman" panose="02020603050405020304" pitchFamily="18" charset="0"/>
              </a:rPr>
              <a:t>, Nhóm </a:t>
            </a:r>
            <a:r>
              <a:rPr lang="en-US" sz="2400" dirty="0">
                <a:solidFill>
                  <a:srgbClr val="FF0000"/>
                </a:solidFill>
                <a:latin typeface="+mj-lt"/>
                <a:cs typeface="Times New Roman" panose="02020603050405020304" pitchFamily="18" charset="0"/>
              </a:rPr>
              <a:t>4:</a:t>
            </a:r>
            <a:r>
              <a:rPr lang="vi-VN" sz="2400" dirty="0">
                <a:solidFill>
                  <a:srgbClr val="FF0000"/>
                </a:solidFill>
                <a:latin typeface="+mj-lt"/>
                <a:cs typeface="Times New Roman" panose="02020603050405020304" pitchFamily="18" charset="0"/>
              </a:rPr>
              <a:t> </a:t>
            </a:r>
            <a:r>
              <a:rPr lang="vi-VN" sz="2400" dirty="0">
                <a:latin typeface="+mj-lt"/>
              </a:rPr>
              <a:t>Đọc câu hỏi Khám phá </a:t>
            </a:r>
            <a:r>
              <a:rPr lang="en-US" sz="2400" dirty="0">
                <a:latin typeface="Times New Roman" panose="02020603050405020304" pitchFamily="18" charset="0"/>
                <a:cs typeface="Times New Roman" panose="02020603050405020304" pitchFamily="18" charset="0"/>
              </a:rPr>
              <a:t>3</a:t>
            </a:r>
            <a:r>
              <a:rPr lang="vi-VN" sz="2400" dirty="0">
                <a:latin typeface="+mj-lt"/>
              </a:rPr>
              <a:t>, thông tin mục I/</a:t>
            </a:r>
            <a:r>
              <a:rPr lang="en-US" sz="2400" dirty="0">
                <a:latin typeface="Times New Roman" panose="02020603050405020304" pitchFamily="18" charset="0"/>
                <a:cs typeface="Times New Roman" panose="02020603050405020304" pitchFamily="18" charset="0"/>
              </a:rPr>
              <a:t>3</a:t>
            </a:r>
            <a:r>
              <a:rPr lang="vi-VN" sz="2400" dirty="0">
                <a:latin typeface="+mj-lt"/>
              </a:rPr>
              <a:t> SGK và lập </a:t>
            </a:r>
            <a:r>
              <a:rPr lang="en-US" sz="2400" dirty="0">
                <a:latin typeface="Times New Roman" panose="02020603050405020304" pitchFamily="18" charset="0"/>
                <a:cs typeface="Times New Roman" panose="02020603050405020304" pitchFamily="18" charset="0"/>
              </a:rPr>
              <a:t>LĐTD</a:t>
            </a:r>
            <a:r>
              <a:rPr lang="vi-VN" sz="2400" dirty="0">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Một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số</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nét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chính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về</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nghệ</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thuật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quân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sự</a:t>
            </a:r>
            <a:r>
              <a:rPr lang="vi-VN"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mj-lt"/>
              </a:rPr>
              <a:t>cuộc chiến tranh bảo vệ biên giới Tây Nam của Tổ quốc.</a:t>
            </a:r>
            <a:endParaRPr lang="en-US" sz="2400" dirty="0">
              <a:solidFill>
                <a:srgbClr val="00B050"/>
              </a:solidFill>
              <a:latin typeface="+mj-lt"/>
            </a:endParaRPr>
          </a:p>
          <a:p>
            <a:pPr marL="342900" indent="-342900">
              <a:lnSpc>
                <a:spcPts val="280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A23A"/>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387E15B9-99F4-4B92-BAC3-B66008521253}"/>
              </a:ext>
            </a:extLst>
          </p:cNvPr>
          <p:cNvSpPr txBox="1"/>
          <p:nvPr/>
        </p:nvSpPr>
        <p:spPr>
          <a:xfrm>
            <a:off x="228249" y="4215820"/>
            <a:ext cx="5702205" cy="461665"/>
          </a:xfrm>
          <a:prstGeom prst="rect">
            <a:avLst/>
          </a:prstGeom>
          <a:noFill/>
        </p:spPr>
        <p:txBody>
          <a:bodyPr wrap="square">
            <a:spAutoFit/>
          </a:bodyPr>
          <a:lstStyle/>
          <a:p>
            <a:r>
              <a:rPr lang="en-US" sz="2400" b="1" dirty="0">
                <a:solidFill>
                  <a:srgbClr val="00A23A"/>
                </a:solidFill>
              </a:rPr>
              <a:t> </a:t>
            </a:r>
            <a:r>
              <a:rPr lang="en-US" sz="2400" b="1" dirty="0">
                <a:solidFill>
                  <a:srgbClr val="00A23A"/>
                </a:solidFill>
                <a:latin typeface="Times New Roman" panose="02020603050405020304" pitchFamily="18" charset="0"/>
                <a:cs typeface="Times New Roman" panose="02020603050405020304" pitchFamily="18" charset="0"/>
              </a:rPr>
              <a:t>3. </a:t>
            </a:r>
            <a:r>
              <a:rPr lang="en-US" sz="2400" b="1" dirty="0" err="1">
                <a:solidFill>
                  <a:srgbClr val="00A23A"/>
                </a:solidFill>
                <a:latin typeface="Times New Roman" panose="02020603050405020304" pitchFamily="18" charset="0"/>
                <a:cs typeface="Times New Roman" panose="02020603050405020304" pitchFamily="18" charset="0"/>
              </a:rPr>
              <a:t>Một</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số</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nét</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chính</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về</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nghệ</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thuật</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quân</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sự</a:t>
            </a:r>
            <a:endParaRPr lang="en-US" sz="2400" b="1" dirty="0">
              <a:solidFill>
                <a:srgbClr val="00A23A"/>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C3C8B382-1DD7-4091-92D4-3A16206C54CB}"/>
              </a:ext>
            </a:extLst>
          </p:cNvPr>
          <p:cNvSpPr txBox="1"/>
          <p:nvPr/>
        </p:nvSpPr>
        <p:spPr>
          <a:xfrm>
            <a:off x="430096" y="4760329"/>
            <a:ext cx="5408023" cy="1631216"/>
          </a:xfrm>
          <a:prstGeom prst="rect">
            <a:avLst/>
          </a:prstGeom>
          <a:solidFill>
            <a:schemeClr val="accent2">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gn="just"/>
            <a:r>
              <a:rPr lang="en-US" sz="2800" b="1" dirty="0">
                <a:solidFill>
                  <a:srgbClr val="0070C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58987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80">
                                          <p:stCondLst>
                                            <p:cond delay="0"/>
                                          </p:stCondLst>
                                        </p:cTn>
                                        <p:tgtEl>
                                          <p:spTgt spid="10"/>
                                        </p:tgtEl>
                                      </p:cBhvr>
                                    </p:animEffect>
                                    <p:anim calcmode="lin" valueType="num">
                                      <p:cBhvr>
                                        <p:cTn id="2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2" dur="26">
                                          <p:stCondLst>
                                            <p:cond delay="650"/>
                                          </p:stCondLst>
                                        </p:cTn>
                                        <p:tgtEl>
                                          <p:spTgt spid="10"/>
                                        </p:tgtEl>
                                      </p:cBhvr>
                                      <p:to x="100000" y="60000"/>
                                    </p:animScale>
                                    <p:animScale>
                                      <p:cBhvr>
                                        <p:cTn id="33" dur="166" decel="50000">
                                          <p:stCondLst>
                                            <p:cond delay="676"/>
                                          </p:stCondLst>
                                        </p:cTn>
                                        <p:tgtEl>
                                          <p:spTgt spid="10"/>
                                        </p:tgtEl>
                                      </p:cBhvr>
                                      <p:to x="100000" y="100000"/>
                                    </p:animScale>
                                    <p:animScale>
                                      <p:cBhvr>
                                        <p:cTn id="34" dur="26">
                                          <p:stCondLst>
                                            <p:cond delay="1312"/>
                                          </p:stCondLst>
                                        </p:cTn>
                                        <p:tgtEl>
                                          <p:spTgt spid="10"/>
                                        </p:tgtEl>
                                      </p:cBhvr>
                                      <p:to x="100000" y="80000"/>
                                    </p:animScale>
                                    <p:animScale>
                                      <p:cBhvr>
                                        <p:cTn id="35" dur="166" decel="50000">
                                          <p:stCondLst>
                                            <p:cond delay="1338"/>
                                          </p:stCondLst>
                                        </p:cTn>
                                        <p:tgtEl>
                                          <p:spTgt spid="10"/>
                                        </p:tgtEl>
                                      </p:cBhvr>
                                      <p:to x="100000" y="100000"/>
                                    </p:animScale>
                                    <p:animScale>
                                      <p:cBhvr>
                                        <p:cTn id="36" dur="26">
                                          <p:stCondLst>
                                            <p:cond delay="1642"/>
                                          </p:stCondLst>
                                        </p:cTn>
                                        <p:tgtEl>
                                          <p:spTgt spid="10"/>
                                        </p:tgtEl>
                                      </p:cBhvr>
                                      <p:to x="100000" y="90000"/>
                                    </p:animScale>
                                    <p:animScale>
                                      <p:cBhvr>
                                        <p:cTn id="37" dur="166" decel="50000">
                                          <p:stCondLst>
                                            <p:cond delay="1668"/>
                                          </p:stCondLst>
                                        </p:cTn>
                                        <p:tgtEl>
                                          <p:spTgt spid="10"/>
                                        </p:tgtEl>
                                      </p:cBhvr>
                                      <p:to x="100000" y="100000"/>
                                    </p:animScale>
                                    <p:animScale>
                                      <p:cBhvr>
                                        <p:cTn id="38" dur="26">
                                          <p:stCondLst>
                                            <p:cond delay="1808"/>
                                          </p:stCondLst>
                                        </p:cTn>
                                        <p:tgtEl>
                                          <p:spTgt spid="10"/>
                                        </p:tgtEl>
                                      </p:cBhvr>
                                      <p:to x="100000" y="95000"/>
                                    </p:animScale>
                                    <p:animScale>
                                      <p:cBhvr>
                                        <p:cTn id="39" dur="166" decel="50000">
                                          <p:stCondLst>
                                            <p:cond delay="1834"/>
                                          </p:stCondLst>
                                        </p:cTn>
                                        <p:tgtEl>
                                          <p:spTgt spid="10"/>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heel(1)">
                                      <p:cBhvr>
                                        <p:cTn id="44" dur="2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1" grpId="0" animBg="1"/>
      <p:bldP spid="10"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xmlns="" id="{863F2DCC-D097-4CF4-8A50-58F2BC7676D8}"/>
              </a:ext>
            </a:extLst>
          </p:cNvPr>
          <p:cNvPicPr>
            <a:picLocks noChangeAspect="1"/>
          </p:cNvPicPr>
          <p:nvPr/>
        </p:nvPicPr>
        <p:blipFill>
          <a:blip r:embed="rId4"/>
          <a:stretch>
            <a:fillRect/>
          </a:stretch>
        </p:blipFill>
        <p:spPr>
          <a:xfrm>
            <a:off x="948480" y="6233341"/>
            <a:ext cx="10515208" cy="541918"/>
          </a:xfrm>
          <a:prstGeom prst="rect">
            <a:avLst/>
          </a:prstGeom>
        </p:spPr>
      </p:pic>
      <p:pic>
        <p:nvPicPr>
          <p:cNvPr id="11" name="Picture 10">
            <a:extLst>
              <a:ext uri="{FF2B5EF4-FFF2-40B4-BE49-F238E27FC236}">
                <a16:creationId xmlns:a16="http://schemas.microsoft.com/office/drawing/2014/main" xmlns="" id="{E83BDF3D-2416-47FE-8B50-B63DEB0EF96E}"/>
              </a:ext>
            </a:extLst>
          </p:cNvPr>
          <p:cNvPicPr>
            <a:picLocks noChangeAspect="1"/>
          </p:cNvPicPr>
          <p:nvPr/>
        </p:nvPicPr>
        <p:blipFill>
          <a:blip r:embed="rId5"/>
          <a:stretch>
            <a:fillRect/>
          </a:stretch>
        </p:blipFill>
        <p:spPr>
          <a:xfrm>
            <a:off x="1208891" y="918729"/>
            <a:ext cx="257211" cy="5333862"/>
          </a:xfrm>
          <a:prstGeom prst="rect">
            <a:avLst/>
          </a:prstGeom>
        </p:spPr>
      </p:pic>
      <p:pic>
        <p:nvPicPr>
          <p:cNvPr id="13" name="Picture 12">
            <a:extLst>
              <a:ext uri="{FF2B5EF4-FFF2-40B4-BE49-F238E27FC236}">
                <a16:creationId xmlns:a16="http://schemas.microsoft.com/office/drawing/2014/main" xmlns="" id="{A91AFA79-4EE3-449D-A4D3-C8339C2BBCBD}"/>
              </a:ext>
            </a:extLst>
          </p:cNvPr>
          <p:cNvPicPr>
            <a:picLocks noChangeAspect="1"/>
          </p:cNvPicPr>
          <p:nvPr/>
        </p:nvPicPr>
        <p:blipFill>
          <a:blip r:embed="rId6"/>
          <a:stretch>
            <a:fillRect/>
          </a:stretch>
        </p:blipFill>
        <p:spPr>
          <a:xfrm>
            <a:off x="1468551" y="253380"/>
            <a:ext cx="2154215" cy="1400370"/>
          </a:xfrm>
          <a:prstGeom prst="rect">
            <a:avLst/>
          </a:prstGeom>
        </p:spPr>
      </p:pic>
      <p:pic>
        <p:nvPicPr>
          <p:cNvPr id="15" name="Picture 14">
            <a:extLst>
              <a:ext uri="{FF2B5EF4-FFF2-40B4-BE49-F238E27FC236}">
                <a16:creationId xmlns:a16="http://schemas.microsoft.com/office/drawing/2014/main" xmlns="" id="{40D9A9CB-C468-4753-9945-B06524DEAADA}"/>
              </a:ext>
            </a:extLst>
          </p:cNvPr>
          <p:cNvPicPr>
            <a:picLocks noChangeAspect="1"/>
          </p:cNvPicPr>
          <p:nvPr/>
        </p:nvPicPr>
        <p:blipFill>
          <a:blip r:embed="rId7"/>
          <a:stretch>
            <a:fillRect/>
          </a:stretch>
        </p:blipFill>
        <p:spPr>
          <a:xfrm>
            <a:off x="3622766" y="194728"/>
            <a:ext cx="7670312" cy="724001"/>
          </a:xfrm>
          <a:prstGeom prst="rect">
            <a:avLst/>
          </a:prstGeom>
        </p:spPr>
      </p:pic>
      <p:pic>
        <p:nvPicPr>
          <p:cNvPr id="17" name="Picture 16">
            <a:extLst>
              <a:ext uri="{FF2B5EF4-FFF2-40B4-BE49-F238E27FC236}">
                <a16:creationId xmlns:a16="http://schemas.microsoft.com/office/drawing/2014/main" xmlns="" id="{EE40CE15-5830-4381-A74D-A781FB15D83B}"/>
              </a:ext>
            </a:extLst>
          </p:cNvPr>
          <p:cNvPicPr>
            <a:picLocks noChangeAspect="1"/>
          </p:cNvPicPr>
          <p:nvPr/>
        </p:nvPicPr>
        <p:blipFill>
          <a:blip r:embed="rId8"/>
          <a:stretch>
            <a:fillRect/>
          </a:stretch>
        </p:blipFill>
        <p:spPr>
          <a:xfrm>
            <a:off x="3622766" y="967854"/>
            <a:ext cx="7670312" cy="685896"/>
          </a:xfrm>
          <a:prstGeom prst="rect">
            <a:avLst/>
          </a:prstGeom>
        </p:spPr>
      </p:pic>
      <p:pic>
        <p:nvPicPr>
          <p:cNvPr id="19" name="Picture 18">
            <a:extLst>
              <a:ext uri="{FF2B5EF4-FFF2-40B4-BE49-F238E27FC236}">
                <a16:creationId xmlns:a16="http://schemas.microsoft.com/office/drawing/2014/main" xmlns="" id="{8463DF67-04D4-4A50-ABCA-59AFB2A6B328}"/>
              </a:ext>
            </a:extLst>
          </p:cNvPr>
          <p:cNvPicPr>
            <a:picLocks noChangeAspect="1"/>
          </p:cNvPicPr>
          <p:nvPr/>
        </p:nvPicPr>
        <p:blipFill>
          <a:blip r:embed="rId9"/>
          <a:stretch>
            <a:fillRect/>
          </a:stretch>
        </p:blipFill>
        <p:spPr>
          <a:xfrm>
            <a:off x="1459080" y="1768288"/>
            <a:ext cx="2163686" cy="1095528"/>
          </a:xfrm>
          <a:prstGeom prst="rect">
            <a:avLst/>
          </a:prstGeom>
        </p:spPr>
      </p:pic>
      <p:pic>
        <p:nvPicPr>
          <p:cNvPr id="21" name="Picture 20">
            <a:extLst>
              <a:ext uri="{FF2B5EF4-FFF2-40B4-BE49-F238E27FC236}">
                <a16:creationId xmlns:a16="http://schemas.microsoft.com/office/drawing/2014/main" xmlns="" id="{FAD54D0A-EC0B-4375-9897-9EB7BECC1188}"/>
              </a:ext>
            </a:extLst>
          </p:cNvPr>
          <p:cNvPicPr>
            <a:picLocks noChangeAspect="1"/>
          </p:cNvPicPr>
          <p:nvPr/>
        </p:nvPicPr>
        <p:blipFill>
          <a:blip r:embed="rId10"/>
          <a:stretch>
            <a:fillRect/>
          </a:stretch>
        </p:blipFill>
        <p:spPr>
          <a:xfrm>
            <a:off x="3622765" y="1712402"/>
            <a:ext cx="7670313" cy="714475"/>
          </a:xfrm>
          <a:prstGeom prst="rect">
            <a:avLst/>
          </a:prstGeom>
        </p:spPr>
      </p:pic>
      <p:pic>
        <p:nvPicPr>
          <p:cNvPr id="23" name="Picture 22">
            <a:extLst>
              <a:ext uri="{FF2B5EF4-FFF2-40B4-BE49-F238E27FC236}">
                <a16:creationId xmlns:a16="http://schemas.microsoft.com/office/drawing/2014/main" xmlns="" id="{C7C51D9B-08C6-4C68-9B55-2E4753160401}"/>
              </a:ext>
            </a:extLst>
          </p:cNvPr>
          <p:cNvPicPr>
            <a:picLocks noChangeAspect="1"/>
          </p:cNvPicPr>
          <p:nvPr/>
        </p:nvPicPr>
        <p:blipFill>
          <a:blip r:embed="rId11"/>
          <a:stretch>
            <a:fillRect/>
          </a:stretch>
        </p:blipFill>
        <p:spPr>
          <a:xfrm>
            <a:off x="3622765" y="2453185"/>
            <a:ext cx="5599611" cy="419158"/>
          </a:xfrm>
          <a:prstGeom prst="rect">
            <a:avLst/>
          </a:prstGeom>
        </p:spPr>
      </p:pic>
      <p:pic>
        <p:nvPicPr>
          <p:cNvPr id="25" name="Picture 24">
            <a:extLst>
              <a:ext uri="{FF2B5EF4-FFF2-40B4-BE49-F238E27FC236}">
                <a16:creationId xmlns:a16="http://schemas.microsoft.com/office/drawing/2014/main" xmlns="" id="{22070900-55E1-4C45-B0D9-5F6D48E0CC62}"/>
              </a:ext>
            </a:extLst>
          </p:cNvPr>
          <p:cNvPicPr>
            <a:picLocks noChangeAspect="1"/>
          </p:cNvPicPr>
          <p:nvPr/>
        </p:nvPicPr>
        <p:blipFill>
          <a:blip r:embed="rId12"/>
          <a:stretch>
            <a:fillRect/>
          </a:stretch>
        </p:blipFill>
        <p:spPr>
          <a:xfrm>
            <a:off x="1422556" y="2921946"/>
            <a:ext cx="2644345" cy="1400370"/>
          </a:xfrm>
          <a:prstGeom prst="rect">
            <a:avLst/>
          </a:prstGeom>
        </p:spPr>
      </p:pic>
      <p:pic>
        <p:nvPicPr>
          <p:cNvPr id="27" name="Picture 26">
            <a:extLst>
              <a:ext uri="{FF2B5EF4-FFF2-40B4-BE49-F238E27FC236}">
                <a16:creationId xmlns:a16="http://schemas.microsoft.com/office/drawing/2014/main" xmlns="" id="{E4C3D906-89D8-4CD1-B4A7-151C3509DB30}"/>
              </a:ext>
            </a:extLst>
          </p:cNvPr>
          <p:cNvPicPr>
            <a:picLocks noChangeAspect="1"/>
          </p:cNvPicPr>
          <p:nvPr/>
        </p:nvPicPr>
        <p:blipFill>
          <a:blip r:embed="rId13"/>
          <a:stretch>
            <a:fillRect/>
          </a:stretch>
        </p:blipFill>
        <p:spPr>
          <a:xfrm>
            <a:off x="3998157" y="2977087"/>
            <a:ext cx="7321052" cy="1295581"/>
          </a:xfrm>
          <a:prstGeom prst="rect">
            <a:avLst/>
          </a:prstGeom>
        </p:spPr>
      </p:pic>
      <p:pic>
        <p:nvPicPr>
          <p:cNvPr id="29" name="Picture 28">
            <a:extLst>
              <a:ext uri="{FF2B5EF4-FFF2-40B4-BE49-F238E27FC236}">
                <a16:creationId xmlns:a16="http://schemas.microsoft.com/office/drawing/2014/main" xmlns="" id="{29AEABB6-6AEA-4C56-8486-8C8BC61A4FAF}"/>
              </a:ext>
            </a:extLst>
          </p:cNvPr>
          <p:cNvPicPr>
            <a:picLocks noChangeAspect="1"/>
          </p:cNvPicPr>
          <p:nvPr/>
        </p:nvPicPr>
        <p:blipFill>
          <a:blip r:embed="rId14"/>
          <a:stretch>
            <a:fillRect/>
          </a:stretch>
        </p:blipFill>
        <p:spPr>
          <a:xfrm>
            <a:off x="1457392" y="4409769"/>
            <a:ext cx="1817029" cy="1686160"/>
          </a:xfrm>
          <a:prstGeom prst="rect">
            <a:avLst/>
          </a:prstGeom>
        </p:spPr>
      </p:pic>
      <p:pic>
        <p:nvPicPr>
          <p:cNvPr id="31" name="Picture 30">
            <a:extLst>
              <a:ext uri="{FF2B5EF4-FFF2-40B4-BE49-F238E27FC236}">
                <a16:creationId xmlns:a16="http://schemas.microsoft.com/office/drawing/2014/main" xmlns="" id="{447EF8D3-2E6C-4B12-9FC5-F6E6EB6ECEFF}"/>
              </a:ext>
            </a:extLst>
          </p:cNvPr>
          <p:cNvPicPr>
            <a:picLocks noChangeAspect="1"/>
          </p:cNvPicPr>
          <p:nvPr/>
        </p:nvPicPr>
        <p:blipFill>
          <a:blip r:embed="rId15"/>
          <a:stretch>
            <a:fillRect/>
          </a:stretch>
        </p:blipFill>
        <p:spPr>
          <a:xfrm>
            <a:off x="3257003" y="4304898"/>
            <a:ext cx="8036078" cy="390580"/>
          </a:xfrm>
          <a:prstGeom prst="rect">
            <a:avLst/>
          </a:prstGeom>
        </p:spPr>
      </p:pic>
      <p:pic>
        <p:nvPicPr>
          <p:cNvPr id="33" name="Picture 32">
            <a:extLst>
              <a:ext uri="{FF2B5EF4-FFF2-40B4-BE49-F238E27FC236}">
                <a16:creationId xmlns:a16="http://schemas.microsoft.com/office/drawing/2014/main" xmlns="" id="{E5542706-FC93-4081-B2B9-E7CAA2F0EEBB}"/>
              </a:ext>
            </a:extLst>
          </p:cNvPr>
          <p:cNvPicPr>
            <a:picLocks noChangeAspect="1"/>
          </p:cNvPicPr>
          <p:nvPr/>
        </p:nvPicPr>
        <p:blipFill>
          <a:blip r:embed="rId16"/>
          <a:stretch>
            <a:fillRect/>
          </a:stretch>
        </p:blipFill>
        <p:spPr>
          <a:xfrm>
            <a:off x="3274419" y="4691604"/>
            <a:ext cx="5834746" cy="419158"/>
          </a:xfrm>
          <a:prstGeom prst="rect">
            <a:avLst/>
          </a:prstGeom>
        </p:spPr>
      </p:pic>
      <p:pic>
        <p:nvPicPr>
          <p:cNvPr id="35" name="Picture 34">
            <a:extLst>
              <a:ext uri="{FF2B5EF4-FFF2-40B4-BE49-F238E27FC236}">
                <a16:creationId xmlns:a16="http://schemas.microsoft.com/office/drawing/2014/main" xmlns="" id="{C08C1DF5-D78B-432B-958A-3F58B327CA3B}"/>
              </a:ext>
            </a:extLst>
          </p:cNvPr>
          <p:cNvPicPr>
            <a:picLocks noChangeAspect="1"/>
          </p:cNvPicPr>
          <p:nvPr/>
        </p:nvPicPr>
        <p:blipFill>
          <a:blip r:embed="rId17"/>
          <a:stretch>
            <a:fillRect/>
          </a:stretch>
        </p:blipFill>
        <p:spPr>
          <a:xfrm>
            <a:off x="3265709" y="5130936"/>
            <a:ext cx="8027371" cy="704948"/>
          </a:xfrm>
          <a:prstGeom prst="rect">
            <a:avLst/>
          </a:prstGeom>
        </p:spPr>
      </p:pic>
      <p:pic>
        <p:nvPicPr>
          <p:cNvPr id="37" name="Picture 36">
            <a:extLst>
              <a:ext uri="{FF2B5EF4-FFF2-40B4-BE49-F238E27FC236}">
                <a16:creationId xmlns:a16="http://schemas.microsoft.com/office/drawing/2014/main" xmlns="" id="{1A510A90-C6FF-4D45-8972-EE2E254AFC68}"/>
              </a:ext>
            </a:extLst>
          </p:cNvPr>
          <p:cNvPicPr>
            <a:picLocks noChangeAspect="1"/>
          </p:cNvPicPr>
          <p:nvPr/>
        </p:nvPicPr>
        <p:blipFill>
          <a:blip r:embed="rId18"/>
          <a:stretch>
            <a:fillRect/>
          </a:stretch>
        </p:blipFill>
        <p:spPr>
          <a:xfrm>
            <a:off x="3274418" y="5852485"/>
            <a:ext cx="8018661" cy="400106"/>
          </a:xfrm>
          <a:prstGeom prst="rect">
            <a:avLst/>
          </a:prstGeom>
        </p:spPr>
      </p:pic>
    </p:spTree>
    <p:extLst>
      <p:ext uri="{BB962C8B-B14F-4D97-AF65-F5344CB8AC3E}">
        <p14:creationId xmlns:p14="http://schemas.microsoft.com/office/powerpoint/2010/main" val="77705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fltVal val="0"/>
                                          </p:val>
                                        </p:tav>
                                        <p:tav tm="100000">
                                          <p:val>
                                            <p:strVal val="#ppt_w"/>
                                          </p:val>
                                        </p:tav>
                                      </p:tavLst>
                                    </p:anim>
                                    <p:anim calcmode="lin" valueType="num">
                                      <p:cBhvr>
                                        <p:cTn id="40" dur="1000" fill="hold"/>
                                        <p:tgtEl>
                                          <p:spTgt spid="19"/>
                                        </p:tgtEl>
                                        <p:attrNameLst>
                                          <p:attrName>ppt_h</p:attrName>
                                        </p:attrNameLst>
                                      </p:cBhvr>
                                      <p:tavLst>
                                        <p:tav tm="0">
                                          <p:val>
                                            <p:fltVal val="0"/>
                                          </p:val>
                                        </p:tav>
                                        <p:tav tm="100000">
                                          <p:val>
                                            <p:strVal val="#ppt_h"/>
                                          </p:val>
                                        </p:tav>
                                      </p:tavLst>
                                    </p:anim>
                                    <p:anim calcmode="lin" valueType="num">
                                      <p:cBhvr>
                                        <p:cTn id="41" dur="1000" fill="hold"/>
                                        <p:tgtEl>
                                          <p:spTgt spid="19"/>
                                        </p:tgtEl>
                                        <p:attrNameLst>
                                          <p:attrName>style.rotation</p:attrName>
                                        </p:attrNameLst>
                                      </p:cBhvr>
                                      <p:tavLst>
                                        <p:tav tm="0">
                                          <p:val>
                                            <p:fltVal val="90"/>
                                          </p:val>
                                        </p:tav>
                                        <p:tav tm="100000">
                                          <p:val>
                                            <p:fltVal val="0"/>
                                          </p:val>
                                        </p:tav>
                                      </p:tavLst>
                                    </p:anim>
                                    <p:animEffect transition="in" filter="fade">
                                      <p:cBhvr>
                                        <p:cTn id="42" dur="1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circle(in)">
                                      <p:cBhvr>
                                        <p:cTn id="61" dur="20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circle(in)">
                                      <p:cBhvr>
                                        <p:cTn id="66" dur="20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Effect transition="in" filter="fade">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fltVal val="0"/>
                                          </p:val>
                                        </p:tav>
                                        <p:tav tm="100000">
                                          <p:val>
                                            <p:strVal val="#ppt_h"/>
                                          </p:val>
                                        </p:tav>
                                      </p:tavLst>
                                    </p:anim>
                                    <p:animEffect transition="in" filter="fade">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p:cTn id="85" dur="500" fill="hold"/>
                                        <p:tgtEl>
                                          <p:spTgt spid="33"/>
                                        </p:tgtEl>
                                        <p:attrNameLst>
                                          <p:attrName>ppt_w</p:attrName>
                                        </p:attrNameLst>
                                      </p:cBhvr>
                                      <p:tavLst>
                                        <p:tav tm="0">
                                          <p:val>
                                            <p:fltVal val="0"/>
                                          </p:val>
                                        </p:tav>
                                        <p:tav tm="100000">
                                          <p:val>
                                            <p:strVal val="#ppt_w"/>
                                          </p:val>
                                        </p:tav>
                                      </p:tavLst>
                                    </p:anim>
                                    <p:anim calcmode="lin" valueType="num">
                                      <p:cBhvr>
                                        <p:cTn id="86" dur="500" fill="hold"/>
                                        <p:tgtEl>
                                          <p:spTgt spid="33"/>
                                        </p:tgtEl>
                                        <p:attrNameLst>
                                          <p:attrName>ppt_h</p:attrName>
                                        </p:attrNameLst>
                                      </p:cBhvr>
                                      <p:tavLst>
                                        <p:tav tm="0">
                                          <p:val>
                                            <p:fltVal val="0"/>
                                          </p:val>
                                        </p:tav>
                                        <p:tav tm="100000">
                                          <p:val>
                                            <p:strVal val="#ppt_h"/>
                                          </p:val>
                                        </p:tav>
                                      </p:tavLst>
                                    </p:anim>
                                    <p:animEffect transition="in" filter="fade">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p:cTn id="92" dur="500" fill="hold"/>
                                        <p:tgtEl>
                                          <p:spTgt spid="35"/>
                                        </p:tgtEl>
                                        <p:attrNameLst>
                                          <p:attrName>ppt_w</p:attrName>
                                        </p:attrNameLst>
                                      </p:cBhvr>
                                      <p:tavLst>
                                        <p:tav tm="0">
                                          <p:val>
                                            <p:fltVal val="0"/>
                                          </p:val>
                                        </p:tav>
                                        <p:tav tm="100000">
                                          <p:val>
                                            <p:strVal val="#ppt_w"/>
                                          </p:val>
                                        </p:tav>
                                      </p:tavLst>
                                    </p:anim>
                                    <p:anim calcmode="lin" valueType="num">
                                      <p:cBhvr>
                                        <p:cTn id="93" dur="500" fill="hold"/>
                                        <p:tgtEl>
                                          <p:spTgt spid="35"/>
                                        </p:tgtEl>
                                        <p:attrNameLst>
                                          <p:attrName>ppt_h</p:attrName>
                                        </p:attrNameLst>
                                      </p:cBhvr>
                                      <p:tavLst>
                                        <p:tav tm="0">
                                          <p:val>
                                            <p:fltVal val="0"/>
                                          </p:val>
                                        </p:tav>
                                        <p:tav tm="100000">
                                          <p:val>
                                            <p:strVal val="#ppt_h"/>
                                          </p:val>
                                        </p:tav>
                                      </p:tavLst>
                                    </p:anim>
                                    <p:animEffect transition="in" filter="fade">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xmlns="" id="{D37D2A5B-127A-4FB6-8D03-5A4B61895D6B}"/>
              </a:ext>
            </a:extLst>
          </p:cNvPr>
          <p:cNvSpPr txBox="1"/>
          <p:nvPr/>
        </p:nvSpPr>
        <p:spPr>
          <a:xfrm>
            <a:off x="7728155" y="913069"/>
            <a:ext cx="4050223" cy="5632311"/>
          </a:xfrm>
          <a:prstGeom prst="rect">
            <a:avLst/>
          </a:prstGeom>
          <a:solidFill>
            <a:schemeClr val="accent2">
              <a:lumMod val="40000"/>
              <a:lumOff val="60000"/>
            </a:schemeClr>
          </a:solidFill>
          <a:ln>
            <a:solidFill>
              <a:srgbClr val="00B050"/>
            </a:solidFill>
          </a:ln>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Nam – Cam-</a:t>
            </a:r>
            <a:r>
              <a:rPr lang="en-US" sz="2400" dirty="0" err="1">
                <a:latin typeface="Times New Roman" panose="02020603050405020304" pitchFamily="18" charset="0"/>
                <a:cs typeface="Times New Roman" panose="02020603050405020304" pitchFamily="18" charset="0"/>
              </a:rPr>
              <a:t>pu</a:t>
            </a:r>
            <a:r>
              <a:rPr lang="en-US" sz="2400" dirty="0">
                <a:latin typeface="Times New Roman" panose="02020603050405020304" pitchFamily="18" charset="0"/>
                <a:cs typeface="Times New Roman" panose="02020603050405020304" pitchFamily="18" charset="0"/>
              </a:rPr>
              <a:t>-chia?</a:t>
            </a:r>
          </a:p>
          <a:p>
            <a:pPr algn="just"/>
            <a:r>
              <a:rPr lang="en-US" sz="2400" dirty="0" err="1">
                <a:solidFill>
                  <a:srgbClr val="FF0000"/>
                </a:solidFill>
                <a:latin typeface="Times New Roman" panose="02020603050405020304" pitchFamily="18" charset="0"/>
                <a:cs typeface="Times New Roman" panose="02020603050405020304" pitchFamily="18" charset="0"/>
              </a:rPr>
              <a:t>Trả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lời</a:t>
            </a:r>
            <a:r>
              <a:rPr lang="en-US" sz="2400" dirty="0">
                <a:solidFill>
                  <a:srgbClr val="FF0000"/>
                </a:solidFill>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V</a:t>
            </a:r>
            <a:r>
              <a:rPr lang="vi-VN" sz="2400" dirty="0">
                <a:latin typeface="Times New Roman" panose="02020603050405020304" pitchFamily="18" charset="0"/>
                <a:cs typeface="Times New Roman" panose="02020603050405020304" pitchFamily="18" charset="0"/>
              </a:rPr>
              <a:t>ì tư tưởng cực đoan, hiếu chiến của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Pốt</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Xary</a:t>
            </a:r>
            <a:r>
              <a:rPr lang="vi-VN" sz="2400" dirty="0">
                <a:latin typeface="Times New Roman" panose="02020603050405020304" pitchFamily="18" charset="0"/>
                <a:cs typeface="Times New Roman" panose="02020603050405020304" pitchFamily="18" charset="0"/>
              </a:rPr>
              <a:t> đã bị đập tan</a:t>
            </a:r>
            <a:r>
              <a:rPr lang="en-US"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Vì h</a:t>
            </a:r>
            <a:r>
              <a:rPr lang="en-US" sz="2400" dirty="0">
                <a:latin typeface="Times New Roman" panose="02020603050405020304" pitchFamily="18" charset="0"/>
                <a:cs typeface="Times New Roman" panose="02020603050405020304" pitchFamily="18" charset="0"/>
              </a:rPr>
              <a:t>ai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cam kế</a:t>
            </a:r>
            <a:r>
              <a:rPr lang="en-US" sz="2400" dirty="0">
                <a:latin typeface="Times New Roman" panose="02020603050405020304" pitchFamily="18" charset="0"/>
                <a:cs typeface="Times New Roman" panose="02020603050405020304" pitchFamily="18" charset="0"/>
              </a:rPr>
              <a:t>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chiến đấu, ngăn chặn sự trở lại của chế độ diệt chủng, mang lại sự hồi sinh, hoà bình và phát triển cho nhân dân Cam-pu-chia.</a:t>
            </a:r>
            <a:endParaRPr lang="en-US" sz="2400" dirty="0">
              <a:latin typeface="Times New Roman" panose="02020603050405020304" pitchFamily="18" charset="0"/>
              <a:cs typeface="Times New Roman" panose="02020603050405020304" pitchFamily="18" charset="0"/>
            </a:endParaRPr>
          </a:p>
        </p:txBody>
      </p:sp>
      <p:pic>
        <p:nvPicPr>
          <p:cNvPr id="2050" name="Picture 2" descr="45 nam chien tranh bien gioi tay nam vi sao viet nam phai phan cong tu ve hinh anh 4">
            <a:extLst>
              <a:ext uri="{FF2B5EF4-FFF2-40B4-BE49-F238E27FC236}">
                <a16:creationId xmlns:a16="http://schemas.microsoft.com/office/drawing/2014/main" xmlns="" id="{A9BD0ED7-7D34-4608-93D3-ADB3C9A9F3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12" y="913069"/>
            <a:ext cx="6936260" cy="5031861"/>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B17FC758-1DF8-43E5-B145-26FBA686D277}"/>
              </a:ext>
            </a:extLst>
          </p:cNvPr>
          <p:cNvSpPr txBox="1"/>
          <p:nvPr/>
        </p:nvSpPr>
        <p:spPr>
          <a:xfrm>
            <a:off x="1261390" y="6148087"/>
            <a:ext cx="5262978" cy="707886"/>
          </a:xfrm>
          <a:prstGeom prst="rect">
            <a:avLst/>
          </a:prstGeom>
          <a:noFill/>
        </p:spPr>
        <p:txBody>
          <a:bodyPr wrap="square">
            <a:spAutoFit/>
          </a:bodyPr>
          <a:lstStyle/>
          <a:p>
            <a:r>
              <a:rPr lang="en-US" sz="1600" b="0" dirty="0" err="1">
                <a:solidFill>
                  <a:srgbClr val="212529"/>
                </a:solidFill>
                <a:effectLst/>
                <a:latin typeface="Times New Roman" panose="02020603050405020304" pitchFamily="18" charset="0"/>
                <a:cs typeface="Times New Roman" panose="02020603050405020304" pitchFamily="18" charset="0"/>
              </a:rPr>
              <a:t>Đài</a:t>
            </a:r>
            <a:r>
              <a:rPr lang="en-US" sz="1600" b="0" dirty="0">
                <a:solidFill>
                  <a:srgbClr val="212529"/>
                </a:solidFill>
                <a:effectLst/>
                <a:latin typeface="Times New Roman" panose="02020603050405020304" pitchFamily="18" charset="0"/>
                <a:cs typeface="Times New Roman" panose="02020603050405020304" pitchFamily="18" charset="0"/>
              </a:rPr>
              <a:t> </a:t>
            </a:r>
            <a:r>
              <a:rPr lang="en-US" sz="1600" b="0" dirty="0" err="1">
                <a:solidFill>
                  <a:srgbClr val="212529"/>
                </a:solidFill>
                <a:effectLst/>
                <a:latin typeface="Times New Roman" panose="02020603050405020304" pitchFamily="18" charset="0"/>
                <a:cs typeface="Times New Roman" panose="02020603050405020304" pitchFamily="18" charset="0"/>
              </a:rPr>
              <a:t>Hữu</a:t>
            </a:r>
            <a:r>
              <a:rPr lang="en-US" sz="1600" b="0" dirty="0">
                <a:solidFill>
                  <a:srgbClr val="212529"/>
                </a:solidFill>
                <a:effectLst/>
                <a:latin typeface="Times New Roman" panose="02020603050405020304" pitchFamily="18" charset="0"/>
                <a:cs typeface="Times New Roman" panose="02020603050405020304" pitchFamily="18" charset="0"/>
              </a:rPr>
              <a:t> </a:t>
            </a:r>
            <a:r>
              <a:rPr lang="en-US" sz="1600" b="0" dirty="0" err="1">
                <a:solidFill>
                  <a:srgbClr val="212529"/>
                </a:solidFill>
                <a:effectLst/>
                <a:latin typeface="Times New Roman" panose="02020603050405020304" pitchFamily="18" charset="0"/>
                <a:cs typeface="Times New Roman" panose="02020603050405020304" pitchFamily="18" charset="0"/>
              </a:rPr>
              <a:t>nghị</a:t>
            </a:r>
            <a:r>
              <a:rPr lang="en-US" sz="1600" b="0" dirty="0">
                <a:solidFill>
                  <a:srgbClr val="212529"/>
                </a:solidFill>
                <a:effectLst/>
                <a:latin typeface="Times New Roman" panose="02020603050405020304" pitchFamily="18" charset="0"/>
                <a:cs typeface="Times New Roman" panose="02020603050405020304" pitchFamily="18" charset="0"/>
              </a:rPr>
              <a:t> </a:t>
            </a:r>
            <a:r>
              <a:rPr lang="en-US" sz="1600" b="0" dirty="0" err="1">
                <a:solidFill>
                  <a:srgbClr val="212529"/>
                </a:solidFill>
                <a:effectLst/>
                <a:latin typeface="Times New Roman" panose="02020603050405020304" pitchFamily="18" charset="0"/>
                <a:cs typeface="Times New Roman" panose="02020603050405020304" pitchFamily="18" charset="0"/>
              </a:rPr>
              <a:t>Việt</a:t>
            </a:r>
            <a:r>
              <a:rPr lang="en-US" sz="1600" b="0" dirty="0">
                <a:solidFill>
                  <a:srgbClr val="212529"/>
                </a:solidFill>
                <a:effectLst/>
                <a:latin typeface="Times New Roman" panose="02020603050405020304" pitchFamily="18" charset="0"/>
                <a:cs typeface="Times New Roman" panose="02020603050405020304" pitchFamily="18" charset="0"/>
              </a:rPr>
              <a:t> Nam - </a:t>
            </a:r>
            <a:r>
              <a:rPr lang="en-US" sz="1600" b="0" dirty="0" err="1">
                <a:solidFill>
                  <a:srgbClr val="212529"/>
                </a:solidFill>
                <a:effectLst/>
                <a:latin typeface="Times New Roman" panose="02020603050405020304" pitchFamily="18" charset="0"/>
                <a:cs typeface="Times New Roman" panose="02020603050405020304" pitchFamily="18" charset="0"/>
              </a:rPr>
              <a:t>Campuchia</a:t>
            </a:r>
            <a:r>
              <a:rPr lang="en-US" sz="1600" b="0" dirty="0">
                <a:solidFill>
                  <a:srgbClr val="212529"/>
                </a:solidFill>
                <a:effectLst/>
                <a:latin typeface="Times New Roman" panose="02020603050405020304" pitchFamily="18" charset="0"/>
                <a:cs typeface="Times New Roman" panose="02020603050405020304" pitchFamily="18" charset="0"/>
              </a:rPr>
              <a:t> </a:t>
            </a:r>
            <a:r>
              <a:rPr lang="en-US" sz="1600" b="0" dirty="0" err="1">
                <a:solidFill>
                  <a:srgbClr val="212529"/>
                </a:solidFill>
                <a:effectLst/>
                <a:latin typeface="Times New Roman" panose="02020603050405020304" pitchFamily="18" charset="0"/>
                <a:cs typeface="Times New Roman" panose="02020603050405020304" pitchFamily="18" charset="0"/>
              </a:rPr>
              <a:t>tại</a:t>
            </a:r>
            <a:r>
              <a:rPr lang="en-US" sz="1600" b="0" dirty="0">
                <a:solidFill>
                  <a:srgbClr val="212529"/>
                </a:solidFill>
                <a:effectLst/>
                <a:latin typeface="Times New Roman" panose="02020603050405020304" pitchFamily="18" charset="0"/>
                <a:cs typeface="Times New Roman" panose="02020603050405020304" pitchFamily="18" charset="0"/>
              </a:rPr>
              <a:t> </a:t>
            </a:r>
            <a:r>
              <a:rPr lang="en-US" sz="1600" b="0" dirty="0" err="1">
                <a:solidFill>
                  <a:srgbClr val="212529"/>
                </a:solidFill>
                <a:effectLst/>
                <a:latin typeface="Times New Roman" panose="02020603050405020304" pitchFamily="18" charset="0"/>
                <a:cs typeface="Times New Roman" panose="02020603050405020304" pitchFamily="18" charset="0"/>
              </a:rPr>
              <a:t>thủ</a:t>
            </a:r>
            <a:r>
              <a:rPr lang="en-US" sz="1600" b="0" dirty="0">
                <a:solidFill>
                  <a:srgbClr val="212529"/>
                </a:solidFill>
                <a:effectLst/>
                <a:latin typeface="Times New Roman" panose="02020603050405020304" pitchFamily="18" charset="0"/>
                <a:cs typeface="Times New Roman" panose="02020603050405020304" pitchFamily="18" charset="0"/>
              </a:rPr>
              <a:t> </a:t>
            </a:r>
            <a:r>
              <a:rPr lang="en-US" sz="1600" b="0" dirty="0" err="1">
                <a:solidFill>
                  <a:srgbClr val="212529"/>
                </a:solidFill>
                <a:effectLst/>
                <a:latin typeface="Times New Roman" panose="02020603050405020304" pitchFamily="18" charset="0"/>
                <a:cs typeface="Times New Roman" panose="02020603050405020304" pitchFamily="18" charset="0"/>
              </a:rPr>
              <a:t>đô</a:t>
            </a:r>
            <a:r>
              <a:rPr lang="en-US" sz="1600" b="0" dirty="0">
                <a:solidFill>
                  <a:srgbClr val="212529"/>
                </a:solidFill>
                <a:effectLst/>
                <a:latin typeface="Times New Roman" panose="02020603050405020304" pitchFamily="18" charset="0"/>
                <a:cs typeface="Times New Roman" panose="02020603050405020304" pitchFamily="18" charset="0"/>
              </a:rPr>
              <a:t> Phnom Penh</a:t>
            </a:r>
          </a:p>
          <a:p>
            <a:r>
              <a:rPr lang="en-US" sz="800" dirty="0">
                <a:hlinkClick r:id="rId5"/>
              </a:rPr>
              <a:t>(</a:t>
            </a:r>
            <a:r>
              <a:rPr lang="en-US" sz="800" dirty="0" err="1">
                <a:hlinkClick r:id="rId5"/>
              </a:rPr>
              <a:t>Chiến</a:t>
            </a:r>
            <a:r>
              <a:rPr lang="en-US" sz="800" dirty="0">
                <a:hlinkClick r:id="rId5"/>
              </a:rPr>
              <a:t> </a:t>
            </a:r>
            <a:r>
              <a:rPr lang="en-US" sz="800" dirty="0" err="1">
                <a:hlinkClick r:id="rId5"/>
              </a:rPr>
              <a:t>tranh</a:t>
            </a:r>
            <a:r>
              <a:rPr lang="en-US" sz="800" dirty="0">
                <a:hlinkClick r:id="rId5"/>
              </a:rPr>
              <a:t> </a:t>
            </a:r>
            <a:r>
              <a:rPr lang="en-US" sz="800" dirty="0" err="1">
                <a:hlinkClick r:id="rId5"/>
              </a:rPr>
              <a:t>biên</a:t>
            </a:r>
            <a:r>
              <a:rPr lang="en-US" sz="800" dirty="0">
                <a:hlinkClick r:id="rId5"/>
              </a:rPr>
              <a:t> </a:t>
            </a:r>
            <a:r>
              <a:rPr lang="en-US" sz="800" dirty="0" err="1">
                <a:hlinkClick r:id="rId5"/>
              </a:rPr>
              <a:t>giới</a:t>
            </a:r>
            <a:r>
              <a:rPr lang="en-US" sz="800" dirty="0">
                <a:hlinkClick r:id="rId5"/>
              </a:rPr>
              <a:t> </a:t>
            </a:r>
            <a:r>
              <a:rPr lang="en-US" sz="800" dirty="0" err="1">
                <a:hlinkClick r:id="rId5"/>
              </a:rPr>
              <a:t>Tây</a:t>
            </a:r>
            <a:r>
              <a:rPr lang="en-US" sz="800" dirty="0">
                <a:hlinkClick r:id="rId5"/>
              </a:rPr>
              <a:t> Nam: </a:t>
            </a:r>
            <a:r>
              <a:rPr lang="en-US" sz="800" dirty="0" err="1">
                <a:hlinkClick r:id="rId5"/>
              </a:rPr>
              <a:t>Vì</a:t>
            </a:r>
            <a:r>
              <a:rPr lang="en-US" sz="800" dirty="0">
                <a:hlinkClick r:id="rId5"/>
              </a:rPr>
              <a:t> </a:t>
            </a:r>
            <a:r>
              <a:rPr lang="en-US" sz="800" dirty="0" err="1">
                <a:hlinkClick r:id="rId5"/>
              </a:rPr>
              <a:t>sao</a:t>
            </a:r>
            <a:r>
              <a:rPr lang="en-US" sz="800" dirty="0">
                <a:hlinkClick r:id="rId5"/>
              </a:rPr>
              <a:t> </a:t>
            </a:r>
            <a:r>
              <a:rPr lang="en-US" sz="800" dirty="0" err="1">
                <a:hlinkClick r:id="rId5"/>
              </a:rPr>
              <a:t>Việt</a:t>
            </a:r>
            <a:r>
              <a:rPr lang="en-US" sz="800" dirty="0">
                <a:hlinkClick r:id="rId5"/>
              </a:rPr>
              <a:t> Nam </a:t>
            </a:r>
            <a:r>
              <a:rPr lang="en-US" sz="800" dirty="0" err="1">
                <a:hlinkClick r:id="rId5"/>
              </a:rPr>
              <a:t>phải</a:t>
            </a:r>
            <a:r>
              <a:rPr lang="en-US" sz="800" dirty="0">
                <a:hlinkClick r:id="rId5"/>
              </a:rPr>
              <a:t> </a:t>
            </a:r>
            <a:r>
              <a:rPr lang="en-US" sz="800" dirty="0" err="1">
                <a:hlinkClick r:id="rId5"/>
              </a:rPr>
              <a:t>phản</a:t>
            </a:r>
            <a:r>
              <a:rPr lang="en-US" sz="800" dirty="0">
                <a:hlinkClick r:id="rId5"/>
              </a:rPr>
              <a:t> </a:t>
            </a:r>
            <a:r>
              <a:rPr lang="en-US" sz="800" dirty="0" err="1">
                <a:hlinkClick r:id="rId5"/>
              </a:rPr>
              <a:t>công</a:t>
            </a:r>
            <a:r>
              <a:rPr lang="en-US" sz="800" dirty="0">
                <a:hlinkClick r:id="rId5"/>
              </a:rPr>
              <a:t> </a:t>
            </a:r>
            <a:r>
              <a:rPr lang="en-US" sz="800" dirty="0" err="1">
                <a:hlinkClick r:id="rId5"/>
              </a:rPr>
              <a:t>mạnh</a:t>
            </a:r>
            <a:r>
              <a:rPr lang="en-US" sz="800" dirty="0">
                <a:hlinkClick r:id="rId5"/>
              </a:rPr>
              <a:t> </a:t>
            </a:r>
            <a:r>
              <a:rPr lang="en-US" sz="800" dirty="0" err="1">
                <a:hlinkClick r:id="rId5"/>
              </a:rPr>
              <a:t>mẽ</a:t>
            </a:r>
            <a:r>
              <a:rPr lang="en-US" sz="800" dirty="0">
                <a:hlinkClick r:id="rId5"/>
              </a:rPr>
              <a:t>? (vov.vn)</a:t>
            </a:r>
            <a:r>
              <a:rPr lang="en-US" sz="800" dirty="0"/>
              <a:t>)</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50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1)">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circle(in)">
                                      <p:cBhvr>
                                        <p:cTn id="27" dur="2000"/>
                                        <p:tgtEl>
                                          <p:spTgt spid="6">
                                            <p:txEl>
                                              <p:pRg st="1" end="1"/>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circle(in)">
                                      <p:cBhvr>
                                        <p:cTn id="30" dur="2000"/>
                                        <p:tgtEl>
                                          <p:spTgt spid="6">
                                            <p:txEl>
                                              <p:pRg st="2" end="2"/>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circle(in)">
                                      <p:cBhvr>
                                        <p:cTn id="33"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TextBox 8">
            <a:extLst>
              <a:ext uri="{FF2B5EF4-FFF2-40B4-BE49-F238E27FC236}">
                <a16:creationId xmlns:a16="http://schemas.microsoft.com/office/drawing/2014/main" xmlns="" id="{3E5C3021-4425-4219-A284-11B847777582}"/>
              </a:ext>
            </a:extLst>
          </p:cNvPr>
          <p:cNvSpPr txBox="1"/>
          <p:nvPr/>
        </p:nvSpPr>
        <p:spPr>
          <a:xfrm>
            <a:off x="2089480" y="167994"/>
            <a:ext cx="9164328" cy="815288"/>
          </a:xfrm>
          <a:prstGeom prst="rect">
            <a:avLst/>
          </a:prstGeom>
          <a:solidFill>
            <a:schemeClr val="accent2">
              <a:lumMod val="40000"/>
              <a:lumOff val="60000"/>
            </a:schemeClr>
          </a:solidFill>
        </p:spPr>
        <p:txBody>
          <a:bodyPr wrap="square">
            <a:spAutoFit/>
          </a:bodyPr>
          <a:lstStyle/>
          <a:p>
            <a:pPr algn="ctr">
              <a:lnSpc>
                <a:spcPts val="2880"/>
              </a:lnSpc>
            </a:pPr>
            <a:r>
              <a:rPr lang="en-US" sz="2400" b="1" dirty="0" err="1">
                <a:solidFill>
                  <a:srgbClr val="00A23A"/>
                </a:solidFill>
                <a:latin typeface="Times New Roman" panose="02020603050405020304" pitchFamily="18" charset="0"/>
                <a:cs typeface="Times New Roman" panose="02020603050405020304" pitchFamily="18" charset="0"/>
              </a:rPr>
              <a:t>Một</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số</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nét</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chính</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về</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nghệ</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thuật</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quân</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sự</a:t>
            </a:r>
            <a:r>
              <a:rPr lang="en-US" sz="2400" b="1" dirty="0">
                <a:solidFill>
                  <a:srgbClr val="00A23A"/>
                </a:solidFill>
                <a:latin typeface="Times New Roman" panose="02020603050405020304" pitchFamily="18" charset="0"/>
                <a:cs typeface="Times New Roman" panose="02020603050405020304" pitchFamily="18" charset="0"/>
              </a:rPr>
              <a:t> </a:t>
            </a:r>
          </a:p>
          <a:p>
            <a:pPr algn="ctr">
              <a:lnSpc>
                <a:spcPts val="2880"/>
              </a:lnSpc>
            </a:pPr>
            <a:r>
              <a:rPr lang="en-US" sz="2400" b="1" dirty="0" err="1">
                <a:solidFill>
                  <a:srgbClr val="00A23A"/>
                </a:solidFill>
                <a:latin typeface="Times New Roman" panose="02020603050405020304" pitchFamily="18" charset="0"/>
                <a:cs typeface="Times New Roman" panose="02020603050405020304" pitchFamily="18" charset="0"/>
              </a:rPr>
              <a:t>cuộc</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chiến</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tranh</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bảo</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vệ</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biên</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giới</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Tây</a:t>
            </a:r>
            <a:r>
              <a:rPr lang="en-US" sz="2400" b="1" dirty="0">
                <a:solidFill>
                  <a:srgbClr val="00A23A"/>
                </a:solidFill>
                <a:latin typeface="Times New Roman" panose="02020603050405020304" pitchFamily="18" charset="0"/>
                <a:cs typeface="Times New Roman" panose="02020603050405020304" pitchFamily="18" charset="0"/>
              </a:rPr>
              <a:t> Nam </a:t>
            </a:r>
            <a:r>
              <a:rPr lang="en-US" sz="2400" b="1" dirty="0" err="1">
                <a:solidFill>
                  <a:srgbClr val="00A23A"/>
                </a:solidFill>
                <a:latin typeface="Times New Roman" panose="02020603050405020304" pitchFamily="18" charset="0"/>
                <a:cs typeface="Times New Roman" panose="02020603050405020304" pitchFamily="18" charset="0"/>
              </a:rPr>
              <a:t>của</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Tổ</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quốc</a:t>
            </a:r>
            <a:endParaRPr lang="en-US" sz="2400" b="1" spc="-90" dirty="0">
              <a:solidFill>
                <a:srgbClr val="00A23A"/>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AC5B0B96-26E1-4163-9027-64D63C3863AC}"/>
              </a:ext>
            </a:extLst>
          </p:cNvPr>
          <p:cNvPicPr>
            <a:picLocks noChangeAspect="1"/>
          </p:cNvPicPr>
          <p:nvPr/>
        </p:nvPicPr>
        <p:blipFill>
          <a:blip r:embed="rId4"/>
          <a:stretch>
            <a:fillRect/>
          </a:stretch>
        </p:blipFill>
        <p:spPr>
          <a:xfrm>
            <a:off x="1260389" y="1350732"/>
            <a:ext cx="855473" cy="649028"/>
          </a:xfrm>
          <a:prstGeom prst="rect">
            <a:avLst/>
          </a:prstGeom>
        </p:spPr>
      </p:pic>
      <p:pic>
        <p:nvPicPr>
          <p:cNvPr id="18" name="Picture 17">
            <a:extLst>
              <a:ext uri="{FF2B5EF4-FFF2-40B4-BE49-F238E27FC236}">
                <a16:creationId xmlns:a16="http://schemas.microsoft.com/office/drawing/2014/main" xmlns="" id="{55B4FC48-F0D6-4398-A34E-937E3DBA8A58}"/>
              </a:ext>
            </a:extLst>
          </p:cNvPr>
          <p:cNvPicPr>
            <a:picLocks noChangeAspect="1"/>
          </p:cNvPicPr>
          <p:nvPr/>
        </p:nvPicPr>
        <p:blipFill>
          <a:blip r:embed="rId5"/>
          <a:stretch>
            <a:fillRect/>
          </a:stretch>
        </p:blipFill>
        <p:spPr>
          <a:xfrm>
            <a:off x="2057064" y="2362875"/>
            <a:ext cx="781159" cy="924054"/>
          </a:xfrm>
          <a:prstGeom prst="rect">
            <a:avLst/>
          </a:prstGeom>
        </p:spPr>
      </p:pic>
      <p:pic>
        <p:nvPicPr>
          <p:cNvPr id="26" name="Picture 25">
            <a:extLst>
              <a:ext uri="{FF2B5EF4-FFF2-40B4-BE49-F238E27FC236}">
                <a16:creationId xmlns:a16="http://schemas.microsoft.com/office/drawing/2014/main" xmlns="" id="{B2404045-4DCE-417F-AC31-586B9306E149}"/>
              </a:ext>
            </a:extLst>
          </p:cNvPr>
          <p:cNvPicPr>
            <a:picLocks noChangeAspect="1"/>
          </p:cNvPicPr>
          <p:nvPr/>
        </p:nvPicPr>
        <p:blipFill>
          <a:blip r:embed="rId6"/>
          <a:stretch>
            <a:fillRect/>
          </a:stretch>
        </p:blipFill>
        <p:spPr>
          <a:xfrm>
            <a:off x="1360908" y="3969089"/>
            <a:ext cx="790685" cy="800212"/>
          </a:xfrm>
          <a:prstGeom prst="rect">
            <a:avLst/>
          </a:prstGeom>
        </p:spPr>
      </p:pic>
      <p:pic>
        <p:nvPicPr>
          <p:cNvPr id="34" name="Picture 33">
            <a:extLst>
              <a:ext uri="{FF2B5EF4-FFF2-40B4-BE49-F238E27FC236}">
                <a16:creationId xmlns:a16="http://schemas.microsoft.com/office/drawing/2014/main" xmlns="" id="{9C357843-8BCE-4C44-BD31-4C318480B88E}"/>
              </a:ext>
            </a:extLst>
          </p:cNvPr>
          <p:cNvPicPr>
            <a:picLocks noChangeAspect="1"/>
          </p:cNvPicPr>
          <p:nvPr/>
        </p:nvPicPr>
        <p:blipFill>
          <a:blip r:embed="rId7"/>
          <a:stretch>
            <a:fillRect/>
          </a:stretch>
        </p:blipFill>
        <p:spPr>
          <a:xfrm>
            <a:off x="2181818" y="5604209"/>
            <a:ext cx="790685" cy="824417"/>
          </a:xfrm>
          <a:prstGeom prst="rect">
            <a:avLst/>
          </a:prstGeom>
        </p:spPr>
      </p:pic>
      <p:pic>
        <p:nvPicPr>
          <p:cNvPr id="45" name="Picture 44">
            <a:extLst>
              <a:ext uri="{FF2B5EF4-FFF2-40B4-BE49-F238E27FC236}">
                <a16:creationId xmlns:a16="http://schemas.microsoft.com/office/drawing/2014/main" xmlns="" id="{94B0E7C4-6482-4133-AE71-279A7A0F7831}"/>
              </a:ext>
            </a:extLst>
          </p:cNvPr>
          <p:cNvPicPr>
            <a:picLocks noChangeAspect="1"/>
          </p:cNvPicPr>
          <p:nvPr/>
        </p:nvPicPr>
        <p:blipFill>
          <a:blip r:embed="rId8"/>
          <a:stretch>
            <a:fillRect/>
          </a:stretch>
        </p:blipFill>
        <p:spPr>
          <a:xfrm>
            <a:off x="2091568" y="1668160"/>
            <a:ext cx="6315956" cy="409632"/>
          </a:xfrm>
          <a:prstGeom prst="rect">
            <a:avLst/>
          </a:prstGeom>
        </p:spPr>
      </p:pic>
      <p:pic>
        <p:nvPicPr>
          <p:cNvPr id="47" name="Picture 46">
            <a:extLst>
              <a:ext uri="{FF2B5EF4-FFF2-40B4-BE49-F238E27FC236}">
                <a16:creationId xmlns:a16="http://schemas.microsoft.com/office/drawing/2014/main" xmlns="" id="{29F4540F-2842-4A19-B94A-3B9D475BC654}"/>
              </a:ext>
            </a:extLst>
          </p:cNvPr>
          <p:cNvPicPr>
            <a:picLocks noChangeAspect="1"/>
          </p:cNvPicPr>
          <p:nvPr/>
        </p:nvPicPr>
        <p:blipFill>
          <a:blip r:embed="rId9"/>
          <a:stretch>
            <a:fillRect/>
          </a:stretch>
        </p:blipFill>
        <p:spPr>
          <a:xfrm>
            <a:off x="2824028" y="2148532"/>
            <a:ext cx="5583496" cy="428685"/>
          </a:xfrm>
          <a:prstGeom prst="rect">
            <a:avLst/>
          </a:prstGeom>
        </p:spPr>
      </p:pic>
      <p:pic>
        <p:nvPicPr>
          <p:cNvPr id="49" name="Picture 48">
            <a:extLst>
              <a:ext uri="{FF2B5EF4-FFF2-40B4-BE49-F238E27FC236}">
                <a16:creationId xmlns:a16="http://schemas.microsoft.com/office/drawing/2014/main" xmlns="" id="{3637041D-5B8D-495A-A30A-B189B6F82593}"/>
              </a:ext>
            </a:extLst>
          </p:cNvPr>
          <p:cNvPicPr>
            <a:picLocks noChangeAspect="1"/>
          </p:cNvPicPr>
          <p:nvPr/>
        </p:nvPicPr>
        <p:blipFill>
          <a:blip r:embed="rId10"/>
          <a:stretch>
            <a:fillRect/>
          </a:stretch>
        </p:blipFill>
        <p:spPr>
          <a:xfrm>
            <a:off x="2829514" y="2577217"/>
            <a:ext cx="7537801" cy="419158"/>
          </a:xfrm>
          <a:prstGeom prst="rect">
            <a:avLst/>
          </a:prstGeom>
        </p:spPr>
      </p:pic>
      <p:pic>
        <p:nvPicPr>
          <p:cNvPr id="51" name="Picture 50">
            <a:extLst>
              <a:ext uri="{FF2B5EF4-FFF2-40B4-BE49-F238E27FC236}">
                <a16:creationId xmlns:a16="http://schemas.microsoft.com/office/drawing/2014/main" xmlns="" id="{081A1BF5-FD47-4282-A2D4-A218F90A595D}"/>
              </a:ext>
            </a:extLst>
          </p:cNvPr>
          <p:cNvPicPr>
            <a:picLocks noChangeAspect="1"/>
          </p:cNvPicPr>
          <p:nvPr/>
        </p:nvPicPr>
        <p:blipFill>
          <a:blip r:embed="rId11"/>
          <a:stretch>
            <a:fillRect/>
          </a:stretch>
        </p:blipFill>
        <p:spPr>
          <a:xfrm>
            <a:off x="2089480" y="1191772"/>
            <a:ext cx="9164329" cy="457264"/>
          </a:xfrm>
          <a:prstGeom prst="rect">
            <a:avLst/>
          </a:prstGeom>
        </p:spPr>
      </p:pic>
      <p:pic>
        <p:nvPicPr>
          <p:cNvPr id="53" name="Picture 52">
            <a:extLst>
              <a:ext uri="{FF2B5EF4-FFF2-40B4-BE49-F238E27FC236}">
                <a16:creationId xmlns:a16="http://schemas.microsoft.com/office/drawing/2014/main" xmlns="" id="{0239249C-0972-4C0E-92B9-1B21D86D377B}"/>
              </a:ext>
            </a:extLst>
          </p:cNvPr>
          <p:cNvPicPr>
            <a:picLocks noChangeAspect="1"/>
          </p:cNvPicPr>
          <p:nvPr/>
        </p:nvPicPr>
        <p:blipFill>
          <a:blip r:embed="rId12"/>
          <a:stretch>
            <a:fillRect/>
          </a:stretch>
        </p:blipFill>
        <p:spPr>
          <a:xfrm>
            <a:off x="2818896" y="2998426"/>
            <a:ext cx="7537801" cy="495369"/>
          </a:xfrm>
          <a:prstGeom prst="rect">
            <a:avLst/>
          </a:prstGeom>
        </p:spPr>
      </p:pic>
      <p:pic>
        <p:nvPicPr>
          <p:cNvPr id="55" name="Picture 54">
            <a:extLst>
              <a:ext uri="{FF2B5EF4-FFF2-40B4-BE49-F238E27FC236}">
                <a16:creationId xmlns:a16="http://schemas.microsoft.com/office/drawing/2014/main" xmlns="" id="{8A67A391-BF10-4F26-B9D2-4A61876041CF}"/>
              </a:ext>
            </a:extLst>
          </p:cNvPr>
          <p:cNvPicPr>
            <a:picLocks noChangeAspect="1"/>
          </p:cNvPicPr>
          <p:nvPr/>
        </p:nvPicPr>
        <p:blipFill>
          <a:blip r:embed="rId13"/>
          <a:stretch>
            <a:fillRect/>
          </a:stretch>
        </p:blipFill>
        <p:spPr>
          <a:xfrm>
            <a:off x="2163509" y="3520518"/>
            <a:ext cx="8230749" cy="809738"/>
          </a:xfrm>
          <a:prstGeom prst="rect">
            <a:avLst/>
          </a:prstGeom>
        </p:spPr>
      </p:pic>
      <p:pic>
        <p:nvPicPr>
          <p:cNvPr id="57" name="Picture 56">
            <a:extLst>
              <a:ext uri="{FF2B5EF4-FFF2-40B4-BE49-F238E27FC236}">
                <a16:creationId xmlns:a16="http://schemas.microsoft.com/office/drawing/2014/main" xmlns="" id="{1369DAB0-295E-4D2C-91FE-CEE9CA00C85F}"/>
              </a:ext>
            </a:extLst>
          </p:cNvPr>
          <p:cNvPicPr>
            <a:picLocks noChangeAspect="1"/>
          </p:cNvPicPr>
          <p:nvPr/>
        </p:nvPicPr>
        <p:blipFill>
          <a:blip r:embed="rId14"/>
          <a:stretch>
            <a:fillRect/>
          </a:stretch>
        </p:blipFill>
        <p:spPr>
          <a:xfrm>
            <a:off x="2155620" y="4369195"/>
            <a:ext cx="8238638" cy="819264"/>
          </a:xfrm>
          <a:prstGeom prst="rect">
            <a:avLst/>
          </a:prstGeom>
        </p:spPr>
      </p:pic>
      <p:pic>
        <p:nvPicPr>
          <p:cNvPr id="59" name="Picture 58">
            <a:extLst>
              <a:ext uri="{FF2B5EF4-FFF2-40B4-BE49-F238E27FC236}">
                <a16:creationId xmlns:a16="http://schemas.microsoft.com/office/drawing/2014/main" xmlns="" id="{1120BFD7-108B-4549-A12C-21B0D1A2EB4B}"/>
              </a:ext>
            </a:extLst>
          </p:cNvPr>
          <p:cNvPicPr>
            <a:picLocks noChangeAspect="1"/>
          </p:cNvPicPr>
          <p:nvPr/>
        </p:nvPicPr>
        <p:blipFill>
          <a:blip r:embed="rId15"/>
          <a:stretch>
            <a:fillRect/>
          </a:stretch>
        </p:blipFill>
        <p:spPr>
          <a:xfrm>
            <a:off x="2972503" y="5238432"/>
            <a:ext cx="8281306" cy="819264"/>
          </a:xfrm>
          <a:prstGeom prst="rect">
            <a:avLst/>
          </a:prstGeom>
        </p:spPr>
      </p:pic>
      <p:pic>
        <p:nvPicPr>
          <p:cNvPr id="61" name="Picture 60">
            <a:extLst>
              <a:ext uri="{FF2B5EF4-FFF2-40B4-BE49-F238E27FC236}">
                <a16:creationId xmlns:a16="http://schemas.microsoft.com/office/drawing/2014/main" xmlns="" id="{DF8E09F4-2E6E-4E1C-B59A-519F697CAC3B}"/>
              </a:ext>
            </a:extLst>
          </p:cNvPr>
          <p:cNvPicPr>
            <a:picLocks noChangeAspect="1"/>
          </p:cNvPicPr>
          <p:nvPr/>
        </p:nvPicPr>
        <p:blipFill>
          <a:blip r:embed="rId16"/>
          <a:stretch>
            <a:fillRect/>
          </a:stretch>
        </p:blipFill>
        <p:spPr>
          <a:xfrm>
            <a:off x="2943923" y="6036413"/>
            <a:ext cx="8309885" cy="819264"/>
          </a:xfrm>
          <a:prstGeom prst="rect">
            <a:avLst/>
          </a:prstGeom>
        </p:spPr>
      </p:pic>
    </p:spTree>
    <p:extLst>
      <p:ext uri="{BB962C8B-B14F-4D97-AF65-F5344CB8AC3E}">
        <p14:creationId xmlns:p14="http://schemas.microsoft.com/office/powerpoint/2010/main" val="405340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Effect transition="in" filter="fade">
                                      <p:cBhvr>
                                        <p:cTn id="25" dur="500"/>
                                        <p:tgtEl>
                                          <p:spTgt spid="5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ppt_w</p:attrName>
                                        </p:attrNameLst>
                                      </p:cBhvr>
                                      <p:tavLst>
                                        <p:tav tm="0">
                                          <p:val>
                                            <p:fltVal val="0"/>
                                          </p:val>
                                        </p:tav>
                                        <p:tav tm="100000">
                                          <p:val>
                                            <p:strVal val="#ppt_w"/>
                                          </p:val>
                                        </p:tav>
                                      </p:tavLst>
                                    </p:anim>
                                    <p:anim calcmode="lin" valueType="num">
                                      <p:cBhvr>
                                        <p:cTn id="31" dur="500" fill="hold"/>
                                        <p:tgtEl>
                                          <p:spTgt spid="45"/>
                                        </p:tgtEl>
                                        <p:attrNameLst>
                                          <p:attrName>ppt_h</p:attrName>
                                        </p:attrNameLst>
                                      </p:cBhvr>
                                      <p:tavLst>
                                        <p:tav tm="0">
                                          <p:val>
                                            <p:fltVal val="0"/>
                                          </p:val>
                                        </p:tav>
                                        <p:tav tm="100000">
                                          <p:val>
                                            <p:strVal val="#ppt_h"/>
                                          </p:val>
                                        </p:tav>
                                      </p:tavLst>
                                    </p:anim>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down)">
                                      <p:cBhvr>
                                        <p:cTn id="45" dur="580">
                                          <p:stCondLst>
                                            <p:cond delay="0"/>
                                          </p:stCondLst>
                                        </p:cTn>
                                        <p:tgtEl>
                                          <p:spTgt spid="47"/>
                                        </p:tgtEl>
                                      </p:cBhvr>
                                    </p:animEffect>
                                    <p:anim calcmode="lin" valueType="num">
                                      <p:cBhvr>
                                        <p:cTn id="46"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51" dur="26">
                                          <p:stCondLst>
                                            <p:cond delay="650"/>
                                          </p:stCondLst>
                                        </p:cTn>
                                        <p:tgtEl>
                                          <p:spTgt spid="47"/>
                                        </p:tgtEl>
                                      </p:cBhvr>
                                      <p:to x="100000" y="60000"/>
                                    </p:animScale>
                                    <p:animScale>
                                      <p:cBhvr>
                                        <p:cTn id="52" dur="166" decel="50000">
                                          <p:stCondLst>
                                            <p:cond delay="676"/>
                                          </p:stCondLst>
                                        </p:cTn>
                                        <p:tgtEl>
                                          <p:spTgt spid="47"/>
                                        </p:tgtEl>
                                      </p:cBhvr>
                                      <p:to x="100000" y="100000"/>
                                    </p:animScale>
                                    <p:animScale>
                                      <p:cBhvr>
                                        <p:cTn id="53" dur="26">
                                          <p:stCondLst>
                                            <p:cond delay="1312"/>
                                          </p:stCondLst>
                                        </p:cTn>
                                        <p:tgtEl>
                                          <p:spTgt spid="47"/>
                                        </p:tgtEl>
                                      </p:cBhvr>
                                      <p:to x="100000" y="80000"/>
                                    </p:animScale>
                                    <p:animScale>
                                      <p:cBhvr>
                                        <p:cTn id="54" dur="166" decel="50000">
                                          <p:stCondLst>
                                            <p:cond delay="1338"/>
                                          </p:stCondLst>
                                        </p:cTn>
                                        <p:tgtEl>
                                          <p:spTgt spid="47"/>
                                        </p:tgtEl>
                                      </p:cBhvr>
                                      <p:to x="100000" y="100000"/>
                                    </p:animScale>
                                    <p:animScale>
                                      <p:cBhvr>
                                        <p:cTn id="55" dur="26">
                                          <p:stCondLst>
                                            <p:cond delay="1642"/>
                                          </p:stCondLst>
                                        </p:cTn>
                                        <p:tgtEl>
                                          <p:spTgt spid="47"/>
                                        </p:tgtEl>
                                      </p:cBhvr>
                                      <p:to x="100000" y="90000"/>
                                    </p:animScale>
                                    <p:animScale>
                                      <p:cBhvr>
                                        <p:cTn id="56" dur="166" decel="50000">
                                          <p:stCondLst>
                                            <p:cond delay="1668"/>
                                          </p:stCondLst>
                                        </p:cTn>
                                        <p:tgtEl>
                                          <p:spTgt spid="47"/>
                                        </p:tgtEl>
                                      </p:cBhvr>
                                      <p:to x="100000" y="100000"/>
                                    </p:animScale>
                                    <p:animScale>
                                      <p:cBhvr>
                                        <p:cTn id="57" dur="26">
                                          <p:stCondLst>
                                            <p:cond delay="1808"/>
                                          </p:stCondLst>
                                        </p:cTn>
                                        <p:tgtEl>
                                          <p:spTgt spid="47"/>
                                        </p:tgtEl>
                                      </p:cBhvr>
                                      <p:to x="100000" y="95000"/>
                                    </p:animScale>
                                    <p:animScale>
                                      <p:cBhvr>
                                        <p:cTn id="58" dur="166" decel="50000">
                                          <p:stCondLst>
                                            <p:cond delay="1834"/>
                                          </p:stCondLst>
                                        </p:cTn>
                                        <p:tgtEl>
                                          <p:spTgt spid="47"/>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down)">
                                      <p:cBhvr>
                                        <p:cTn id="63" dur="580">
                                          <p:stCondLst>
                                            <p:cond delay="0"/>
                                          </p:stCondLst>
                                        </p:cTn>
                                        <p:tgtEl>
                                          <p:spTgt spid="49"/>
                                        </p:tgtEl>
                                      </p:cBhvr>
                                    </p:animEffect>
                                    <p:anim calcmode="lin" valueType="num">
                                      <p:cBhvr>
                                        <p:cTn id="6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69" dur="26">
                                          <p:stCondLst>
                                            <p:cond delay="650"/>
                                          </p:stCondLst>
                                        </p:cTn>
                                        <p:tgtEl>
                                          <p:spTgt spid="49"/>
                                        </p:tgtEl>
                                      </p:cBhvr>
                                      <p:to x="100000" y="60000"/>
                                    </p:animScale>
                                    <p:animScale>
                                      <p:cBhvr>
                                        <p:cTn id="70" dur="166" decel="50000">
                                          <p:stCondLst>
                                            <p:cond delay="676"/>
                                          </p:stCondLst>
                                        </p:cTn>
                                        <p:tgtEl>
                                          <p:spTgt spid="49"/>
                                        </p:tgtEl>
                                      </p:cBhvr>
                                      <p:to x="100000" y="100000"/>
                                    </p:animScale>
                                    <p:animScale>
                                      <p:cBhvr>
                                        <p:cTn id="71" dur="26">
                                          <p:stCondLst>
                                            <p:cond delay="1312"/>
                                          </p:stCondLst>
                                        </p:cTn>
                                        <p:tgtEl>
                                          <p:spTgt spid="49"/>
                                        </p:tgtEl>
                                      </p:cBhvr>
                                      <p:to x="100000" y="80000"/>
                                    </p:animScale>
                                    <p:animScale>
                                      <p:cBhvr>
                                        <p:cTn id="72" dur="166" decel="50000">
                                          <p:stCondLst>
                                            <p:cond delay="1338"/>
                                          </p:stCondLst>
                                        </p:cTn>
                                        <p:tgtEl>
                                          <p:spTgt spid="49"/>
                                        </p:tgtEl>
                                      </p:cBhvr>
                                      <p:to x="100000" y="100000"/>
                                    </p:animScale>
                                    <p:animScale>
                                      <p:cBhvr>
                                        <p:cTn id="73" dur="26">
                                          <p:stCondLst>
                                            <p:cond delay="1642"/>
                                          </p:stCondLst>
                                        </p:cTn>
                                        <p:tgtEl>
                                          <p:spTgt spid="49"/>
                                        </p:tgtEl>
                                      </p:cBhvr>
                                      <p:to x="100000" y="90000"/>
                                    </p:animScale>
                                    <p:animScale>
                                      <p:cBhvr>
                                        <p:cTn id="74" dur="166" decel="50000">
                                          <p:stCondLst>
                                            <p:cond delay="1668"/>
                                          </p:stCondLst>
                                        </p:cTn>
                                        <p:tgtEl>
                                          <p:spTgt spid="49"/>
                                        </p:tgtEl>
                                      </p:cBhvr>
                                      <p:to x="100000" y="100000"/>
                                    </p:animScale>
                                    <p:animScale>
                                      <p:cBhvr>
                                        <p:cTn id="75" dur="26">
                                          <p:stCondLst>
                                            <p:cond delay="1808"/>
                                          </p:stCondLst>
                                        </p:cTn>
                                        <p:tgtEl>
                                          <p:spTgt spid="49"/>
                                        </p:tgtEl>
                                      </p:cBhvr>
                                      <p:to x="100000" y="95000"/>
                                    </p:animScale>
                                    <p:animScale>
                                      <p:cBhvr>
                                        <p:cTn id="76" dur="166" decel="50000">
                                          <p:stCondLst>
                                            <p:cond delay="1834"/>
                                          </p:stCondLst>
                                        </p:cTn>
                                        <p:tgtEl>
                                          <p:spTgt spid="49"/>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wipe(down)">
                                      <p:cBhvr>
                                        <p:cTn id="81" dur="580">
                                          <p:stCondLst>
                                            <p:cond delay="0"/>
                                          </p:stCondLst>
                                        </p:cTn>
                                        <p:tgtEl>
                                          <p:spTgt spid="53"/>
                                        </p:tgtEl>
                                      </p:cBhvr>
                                    </p:animEffect>
                                    <p:anim calcmode="lin" valueType="num">
                                      <p:cBhvr>
                                        <p:cTn id="82"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87" dur="26">
                                          <p:stCondLst>
                                            <p:cond delay="650"/>
                                          </p:stCondLst>
                                        </p:cTn>
                                        <p:tgtEl>
                                          <p:spTgt spid="53"/>
                                        </p:tgtEl>
                                      </p:cBhvr>
                                      <p:to x="100000" y="60000"/>
                                    </p:animScale>
                                    <p:animScale>
                                      <p:cBhvr>
                                        <p:cTn id="88" dur="166" decel="50000">
                                          <p:stCondLst>
                                            <p:cond delay="676"/>
                                          </p:stCondLst>
                                        </p:cTn>
                                        <p:tgtEl>
                                          <p:spTgt spid="53"/>
                                        </p:tgtEl>
                                      </p:cBhvr>
                                      <p:to x="100000" y="100000"/>
                                    </p:animScale>
                                    <p:animScale>
                                      <p:cBhvr>
                                        <p:cTn id="89" dur="26">
                                          <p:stCondLst>
                                            <p:cond delay="1312"/>
                                          </p:stCondLst>
                                        </p:cTn>
                                        <p:tgtEl>
                                          <p:spTgt spid="53"/>
                                        </p:tgtEl>
                                      </p:cBhvr>
                                      <p:to x="100000" y="80000"/>
                                    </p:animScale>
                                    <p:animScale>
                                      <p:cBhvr>
                                        <p:cTn id="90" dur="166" decel="50000">
                                          <p:stCondLst>
                                            <p:cond delay="1338"/>
                                          </p:stCondLst>
                                        </p:cTn>
                                        <p:tgtEl>
                                          <p:spTgt spid="53"/>
                                        </p:tgtEl>
                                      </p:cBhvr>
                                      <p:to x="100000" y="100000"/>
                                    </p:animScale>
                                    <p:animScale>
                                      <p:cBhvr>
                                        <p:cTn id="91" dur="26">
                                          <p:stCondLst>
                                            <p:cond delay="1642"/>
                                          </p:stCondLst>
                                        </p:cTn>
                                        <p:tgtEl>
                                          <p:spTgt spid="53"/>
                                        </p:tgtEl>
                                      </p:cBhvr>
                                      <p:to x="100000" y="90000"/>
                                    </p:animScale>
                                    <p:animScale>
                                      <p:cBhvr>
                                        <p:cTn id="92" dur="166" decel="50000">
                                          <p:stCondLst>
                                            <p:cond delay="1668"/>
                                          </p:stCondLst>
                                        </p:cTn>
                                        <p:tgtEl>
                                          <p:spTgt spid="53"/>
                                        </p:tgtEl>
                                      </p:cBhvr>
                                      <p:to x="100000" y="100000"/>
                                    </p:animScale>
                                    <p:animScale>
                                      <p:cBhvr>
                                        <p:cTn id="93" dur="26">
                                          <p:stCondLst>
                                            <p:cond delay="1808"/>
                                          </p:stCondLst>
                                        </p:cTn>
                                        <p:tgtEl>
                                          <p:spTgt spid="53"/>
                                        </p:tgtEl>
                                      </p:cBhvr>
                                      <p:to x="100000" y="95000"/>
                                    </p:animScale>
                                    <p:animScale>
                                      <p:cBhvr>
                                        <p:cTn id="94" dur="166" decel="50000">
                                          <p:stCondLst>
                                            <p:cond delay="1834"/>
                                          </p:stCondLst>
                                        </p:cTn>
                                        <p:tgtEl>
                                          <p:spTgt spid="53"/>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nodeType="click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1000" fill="hold"/>
                                        <p:tgtEl>
                                          <p:spTgt spid="26"/>
                                        </p:tgtEl>
                                        <p:attrNameLst>
                                          <p:attrName>ppt_w</p:attrName>
                                        </p:attrNameLst>
                                      </p:cBhvr>
                                      <p:tavLst>
                                        <p:tav tm="0">
                                          <p:val>
                                            <p:fltVal val="0"/>
                                          </p:val>
                                        </p:tav>
                                        <p:tav tm="100000">
                                          <p:val>
                                            <p:strVal val="#ppt_w"/>
                                          </p:val>
                                        </p:tav>
                                      </p:tavLst>
                                    </p:anim>
                                    <p:anim calcmode="lin" valueType="num">
                                      <p:cBhvr>
                                        <p:cTn id="100" dur="1000" fill="hold"/>
                                        <p:tgtEl>
                                          <p:spTgt spid="26"/>
                                        </p:tgtEl>
                                        <p:attrNameLst>
                                          <p:attrName>ppt_h</p:attrName>
                                        </p:attrNameLst>
                                      </p:cBhvr>
                                      <p:tavLst>
                                        <p:tav tm="0">
                                          <p:val>
                                            <p:fltVal val="0"/>
                                          </p:val>
                                        </p:tav>
                                        <p:tav tm="100000">
                                          <p:val>
                                            <p:strVal val="#ppt_h"/>
                                          </p:val>
                                        </p:tav>
                                      </p:tavLst>
                                    </p:anim>
                                    <p:anim calcmode="lin" valueType="num">
                                      <p:cBhvr>
                                        <p:cTn id="101" dur="1000" fill="hold"/>
                                        <p:tgtEl>
                                          <p:spTgt spid="26"/>
                                        </p:tgtEl>
                                        <p:attrNameLst>
                                          <p:attrName>style.rotation</p:attrName>
                                        </p:attrNameLst>
                                      </p:cBhvr>
                                      <p:tavLst>
                                        <p:tav tm="0">
                                          <p:val>
                                            <p:fltVal val="90"/>
                                          </p:val>
                                        </p:tav>
                                        <p:tav tm="100000">
                                          <p:val>
                                            <p:fltVal val="0"/>
                                          </p:val>
                                        </p:tav>
                                      </p:tavLst>
                                    </p:anim>
                                    <p:animEffect transition="in" filter="fade">
                                      <p:cBhvr>
                                        <p:cTn id="102" dur="10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fade">
                                      <p:cBhvr>
                                        <p:cTn id="107" dur="1000"/>
                                        <p:tgtEl>
                                          <p:spTgt spid="55"/>
                                        </p:tgtEl>
                                      </p:cBhvr>
                                    </p:animEffect>
                                    <p:anim calcmode="lin" valueType="num">
                                      <p:cBhvr>
                                        <p:cTn id="108" dur="1000" fill="hold"/>
                                        <p:tgtEl>
                                          <p:spTgt spid="55"/>
                                        </p:tgtEl>
                                        <p:attrNameLst>
                                          <p:attrName>ppt_x</p:attrName>
                                        </p:attrNameLst>
                                      </p:cBhvr>
                                      <p:tavLst>
                                        <p:tav tm="0">
                                          <p:val>
                                            <p:strVal val="#ppt_x"/>
                                          </p:val>
                                        </p:tav>
                                        <p:tav tm="100000">
                                          <p:val>
                                            <p:strVal val="#ppt_x"/>
                                          </p:val>
                                        </p:tav>
                                      </p:tavLst>
                                    </p:anim>
                                    <p:anim calcmode="lin" valueType="num">
                                      <p:cBhvr>
                                        <p:cTn id="10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31" presetClass="entr" presetSubtype="0" fill="hold" nodeType="clickEffect">
                                  <p:stCondLst>
                                    <p:cond delay="0"/>
                                  </p:stCondLst>
                                  <p:childTnLst>
                                    <p:set>
                                      <p:cBhvr>
                                        <p:cTn id="120" dur="1" fill="hold">
                                          <p:stCondLst>
                                            <p:cond delay="0"/>
                                          </p:stCondLst>
                                        </p:cTn>
                                        <p:tgtEl>
                                          <p:spTgt spid="34"/>
                                        </p:tgtEl>
                                        <p:attrNameLst>
                                          <p:attrName>style.visibility</p:attrName>
                                        </p:attrNameLst>
                                      </p:cBhvr>
                                      <p:to>
                                        <p:strVal val="visible"/>
                                      </p:to>
                                    </p:set>
                                    <p:anim calcmode="lin" valueType="num">
                                      <p:cBhvr>
                                        <p:cTn id="121" dur="1000" fill="hold"/>
                                        <p:tgtEl>
                                          <p:spTgt spid="34"/>
                                        </p:tgtEl>
                                        <p:attrNameLst>
                                          <p:attrName>ppt_w</p:attrName>
                                        </p:attrNameLst>
                                      </p:cBhvr>
                                      <p:tavLst>
                                        <p:tav tm="0">
                                          <p:val>
                                            <p:fltVal val="0"/>
                                          </p:val>
                                        </p:tav>
                                        <p:tav tm="100000">
                                          <p:val>
                                            <p:strVal val="#ppt_w"/>
                                          </p:val>
                                        </p:tav>
                                      </p:tavLst>
                                    </p:anim>
                                    <p:anim calcmode="lin" valueType="num">
                                      <p:cBhvr>
                                        <p:cTn id="122" dur="1000" fill="hold"/>
                                        <p:tgtEl>
                                          <p:spTgt spid="34"/>
                                        </p:tgtEl>
                                        <p:attrNameLst>
                                          <p:attrName>ppt_h</p:attrName>
                                        </p:attrNameLst>
                                      </p:cBhvr>
                                      <p:tavLst>
                                        <p:tav tm="0">
                                          <p:val>
                                            <p:fltVal val="0"/>
                                          </p:val>
                                        </p:tav>
                                        <p:tav tm="100000">
                                          <p:val>
                                            <p:strVal val="#ppt_h"/>
                                          </p:val>
                                        </p:tav>
                                      </p:tavLst>
                                    </p:anim>
                                    <p:anim calcmode="lin" valueType="num">
                                      <p:cBhvr>
                                        <p:cTn id="123" dur="1000" fill="hold"/>
                                        <p:tgtEl>
                                          <p:spTgt spid="34"/>
                                        </p:tgtEl>
                                        <p:attrNameLst>
                                          <p:attrName>style.rotation</p:attrName>
                                        </p:attrNameLst>
                                      </p:cBhvr>
                                      <p:tavLst>
                                        <p:tav tm="0">
                                          <p:val>
                                            <p:fltVal val="90"/>
                                          </p:val>
                                        </p:tav>
                                        <p:tav tm="100000">
                                          <p:val>
                                            <p:fltVal val="0"/>
                                          </p:val>
                                        </p:tav>
                                      </p:tavLst>
                                    </p:anim>
                                    <p:animEffect transition="in" filter="fade">
                                      <p:cBhvr>
                                        <p:cTn id="124" dur="1000"/>
                                        <p:tgtEl>
                                          <p:spTgt spid="34"/>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nodeType="click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p:cTn id="129" dur="500" fill="hold"/>
                                        <p:tgtEl>
                                          <p:spTgt spid="59"/>
                                        </p:tgtEl>
                                        <p:attrNameLst>
                                          <p:attrName>ppt_w</p:attrName>
                                        </p:attrNameLst>
                                      </p:cBhvr>
                                      <p:tavLst>
                                        <p:tav tm="0">
                                          <p:val>
                                            <p:fltVal val="0"/>
                                          </p:val>
                                        </p:tav>
                                        <p:tav tm="100000">
                                          <p:val>
                                            <p:strVal val="#ppt_w"/>
                                          </p:val>
                                        </p:tav>
                                      </p:tavLst>
                                    </p:anim>
                                    <p:anim calcmode="lin" valueType="num">
                                      <p:cBhvr>
                                        <p:cTn id="130" dur="500" fill="hold"/>
                                        <p:tgtEl>
                                          <p:spTgt spid="59"/>
                                        </p:tgtEl>
                                        <p:attrNameLst>
                                          <p:attrName>ppt_h</p:attrName>
                                        </p:attrNameLst>
                                      </p:cBhvr>
                                      <p:tavLst>
                                        <p:tav tm="0">
                                          <p:val>
                                            <p:fltVal val="0"/>
                                          </p:val>
                                        </p:tav>
                                        <p:tav tm="100000">
                                          <p:val>
                                            <p:strVal val="#ppt_h"/>
                                          </p:val>
                                        </p:tav>
                                      </p:tavLst>
                                    </p:anim>
                                    <p:animEffect transition="in" filter="fade">
                                      <p:cBhvr>
                                        <p:cTn id="131" dur="500"/>
                                        <p:tgtEl>
                                          <p:spTgt spid="59"/>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nodeType="clickEffect">
                                  <p:stCondLst>
                                    <p:cond delay="0"/>
                                  </p:stCondLst>
                                  <p:childTnLst>
                                    <p:set>
                                      <p:cBhvr>
                                        <p:cTn id="135" dur="1" fill="hold">
                                          <p:stCondLst>
                                            <p:cond delay="0"/>
                                          </p:stCondLst>
                                        </p:cTn>
                                        <p:tgtEl>
                                          <p:spTgt spid="61"/>
                                        </p:tgtEl>
                                        <p:attrNameLst>
                                          <p:attrName>style.visibility</p:attrName>
                                        </p:attrNameLst>
                                      </p:cBhvr>
                                      <p:to>
                                        <p:strVal val="visible"/>
                                      </p:to>
                                    </p:set>
                                    <p:anim calcmode="lin" valueType="num">
                                      <p:cBhvr>
                                        <p:cTn id="136" dur="500" fill="hold"/>
                                        <p:tgtEl>
                                          <p:spTgt spid="61"/>
                                        </p:tgtEl>
                                        <p:attrNameLst>
                                          <p:attrName>ppt_w</p:attrName>
                                        </p:attrNameLst>
                                      </p:cBhvr>
                                      <p:tavLst>
                                        <p:tav tm="0">
                                          <p:val>
                                            <p:fltVal val="0"/>
                                          </p:val>
                                        </p:tav>
                                        <p:tav tm="100000">
                                          <p:val>
                                            <p:strVal val="#ppt_w"/>
                                          </p:val>
                                        </p:tav>
                                      </p:tavLst>
                                    </p:anim>
                                    <p:anim calcmode="lin" valueType="num">
                                      <p:cBhvr>
                                        <p:cTn id="137" dur="500" fill="hold"/>
                                        <p:tgtEl>
                                          <p:spTgt spid="61"/>
                                        </p:tgtEl>
                                        <p:attrNameLst>
                                          <p:attrName>ppt_h</p:attrName>
                                        </p:attrNameLst>
                                      </p:cBhvr>
                                      <p:tavLst>
                                        <p:tav tm="0">
                                          <p:val>
                                            <p:fltVal val="0"/>
                                          </p:val>
                                        </p:tav>
                                        <p:tav tm="100000">
                                          <p:val>
                                            <p:strVal val="#ppt_h"/>
                                          </p:val>
                                        </p:tav>
                                      </p:tavLst>
                                    </p:anim>
                                    <p:animEffect transition="in" filter="fade">
                                      <p:cBhvr>
                                        <p:cTn id="13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79A0A182-6A05-50CB-AA92-92010C13EB45}"/>
              </a:ext>
            </a:extLst>
          </p:cNvPr>
          <p:cNvSpPr txBox="1"/>
          <p:nvPr/>
        </p:nvSpPr>
        <p:spPr>
          <a:xfrm>
            <a:off x="1772276" y="167994"/>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(PA1)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GB" sz="2800" b="1" dirty="0">
                <a:ln w="22225">
                  <a:solidFill>
                    <a:srgbClr val="7030A0"/>
                  </a:solidFill>
                  <a:prstDash val="solid"/>
                </a:ln>
                <a:solidFill>
                  <a:schemeClr val="accent2">
                    <a:lumMod val="40000"/>
                    <a:lumOff val="60000"/>
                  </a:schemeClr>
                </a:solidFill>
                <a:latin typeface="TimesNewRomanPSMT"/>
              </a:rPr>
              <a:t> “GIẢI Ô CHỮ” </a:t>
            </a:r>
          </a:p>
        </p:txBody>
      </p:sp>
      <p:sp>
        <p:nvSpPr>
          <p:cNvPr id="7" name="TextBox 6">
            <a:extLst>
              <a:ext uri="{FF2B5EF4-FFF2-40B4-BE49-F238E27FC236}">
                <a16:creationId xmlns:a16="http://schemas.microsoft.com/office/drawing/2014/main" xmlns="" id="{24FC99A4-0D89-CE83-B34C-1C0A7F702AEA}"/>
              </a:ext>
            </a:extLst>
          </p:cNvPr>
          <p:cNvSpPr txBox="1"/>
          <p:nvPr/>
        </p:nvSpPr>
        <p:spPr>
          <a:xfrm>
            <a:off x="7012491" y="5962637"/>
            <a:ext cx="1516357" cy="400110"/>
          </a:xfrm>
          <a:prstGeom prst="rect">
            <a:avLst/>
          </a:prstGeom>
          <a:noFill/>
        </p:spPr>
        <p:txBody>
          <a:bodyPr wrap="square">
            <a:spAutoFit/>
          </a:bodyPr>
          <a:lstStyle/>
          <a:p>
            <a:pPr algn="r"/>
            <a:r>
              <a:rPr lang="vi-VN" sz="2000" b="1" dirty="0">
                <a:latin typeface="TimesNewRomanPSMT"/>
              </a:rPr>
              <a:t>Bảng ô chữ</a:t>
            </a:r>
            <a:endParaRPr lang="x-none" sz="2000" b="1" dirty="0"/>
          </a:p>
        </p:txBody>
      </p:sp>
      <p:sp>
        <p:nvSpPr>
          <p:cNvPr id="10" name="TextBox 9">
            <a:extLst>
              <a:ext uri="{FF2B5EF4-FFF2-40B4-BE49-F238E27FC236}">
                <a16:creationId xmlns:a16="http://schemas.microsoft.com/office/drawing/2014/main" xmlns="" id="{E8803EE0-7835-3C26-1482-188A813C455B}"/>
              </a:ext>
            </a:extLst>
          </p:cNvPr>
          <p:cNvSpPr txBox="1"/>
          <p:nvPr/>
        </p:nvSpPr>
        <p:spPr>
          <a:xfrm>
            <a:off x="182035" y="1473252"/>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vi-VN" sz="2400" dirty="0">
                <a:solidFill>
                  <a:srgbClr val="00A23A"/>
                </a:solidFill>
                <a:effectLst/>
                <a:latin typeface="TimesNewRomanPSMT"/>
              </a:rPr>
              <a:t>14</a:t>
            </a:r>
            <a:r>
              <a:rPr lang="vi-VN" sz="2400" dirty="0">
                <a:effectLst/>
                <a:latin typeface="TimesNewRomanPSMT"/>
              </a:rPr>
              <a:t> 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 Bài </a:t>
            </a:r>
            <a:r>
              <a:rPr lang="en-GB" sz="2400" dirty="0">
                <a:solidFill>
                  <a:srgbClr val="00A23A"/>
                </a:solidFill>
                <a:effectLst/>
                <a:latin typeface="TimesNewRomanPSMT"/>
              </a:rPr>
              <a:t>1</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3" name="Picture 2">
            <a:extLst>
              <a:ext uri="{FF2B5EF4-FFF2-40B4-BE49-F238E27FC236}">
                <a16:creationId xmlns:a16="http://schemas.microsoft.com/office/drawing/2014/main" xmlns="" id="{21D77A56-80C5-41C5-9522-36770199C9FA}"/>
              </a:ext>
            </a:extLst>
          </p:cNvPr>
          <p:cNvPicPr>
            <a:picLocks noChangeAspect="1"/>
          </p:cNvPicPr>
          <p:nvPr/>
        </p:nvPicPr>
        <p:blipFill>
          <a:blip r:embed="rId4"/>
          <a:stretch>
            <a:fillRect/>
          </a:stretch>
        </p:blipFill>
        <p:spPr>
          <a:xfrm>
            <a:off x="3590223" y="1463077"/>
            <a:ext cx="8206890" cy="4249478"/>
          </a:xfrm>
          <a:prstGeom prst="rect">
            <a:avLst/>
          </a:prstGeom>
          <a:ln>
            <a:solidFill>
              <a:srgbClr val="00B050"/>
            </a:solidFill>
          </a:ln>
        </p:spPr>
      </p:pic>
    </p:spTree>
    <p:extLst>
      <p:ext uri="{BB962C8B-B14F-4D97-AF65-F5344CB8AC3E}">
        <p14:creationId xmlns:p14="http://schemas.microsoft.com/office/powerpoint/2010/main" val="21576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xmlns=""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hai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hai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4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giây/1 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02753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3" dur="1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circle(in)">
                                      <p:cBhvr>
                                        <p:cTn id="46" dur="20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circle(in)">
                                      <p:cBhvr>
                                        <p:cTn id="51" dur="20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circle(in)">
                                      <p:cBhvr>
                                        <p:cTn id="56" dur="20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circle(in)">
                                      <p:cBhvr>
                                        <p:cTn id="61"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 name="Câu 1">
            <a:hlinkClick r:id="rId3" action="ppaction://hlinksldjump"/>
            <a:extLst>
              <a:ext uri="{FF2B5EF4-FFF2-40B4-BE49-F238E27FC236}">
                <a16:creationId xmlns:a16="http://schemas.microsoft.com/office/drawing/2014/main" xmlns="" id="{5D666B8A-0F09-FEC9-1EA1-B26478FCE4E0}"/>
              </a:ext>
            </a:extLst>
          </p:cNvPr>
          <p:cNvSpPr/>
          <p:nvPr/>
        </p:nvSpPr>
        <p:spPr>
          <a:xfrm>
            <a:off x="1617575" y="1650027"/>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23" name="Câu 2">
            <a:hlinkClick r:id="rId4" action="ppaction://hlinksldjump"/>
            <a:extLst>
              <a:ext uri="{FF2B5EF4-FFF2-40B4-BE49-F238E27FC236}">
                <a16:creationId xmlns:a16="http://schemas.microsoft.com/office/drawing/2014/main" xmlns="" id="{40C795D3-7F0B-14DD-9A8B-74435AE0D476}"/>
              </a:ext>
            </a:extLst>
          </p:cNvPr>
          <p:cNvSpPr/>
          <p:nvPr/>
        </p:nvSpPr>
        <p:spPr>
          <a:xfrm>
            <a:off x="1617575" y="1975691"/>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24" name="Câu 3">
            <a:hlinkClick r:id="rId5" action="ppaction://hlinksldjump"/>
            <a:extLst>
              <a:ext uri="{FF2B5EF4-FFF2-40B4-BE49-F238E27FC236}">
                <a16:creationId xmlns:a16="http://schemas.microsoft.com/office/drawing/2014/main" xmlns="" id="{11288CD1-9537-C950-2937-5FE0F93A7778}"/>
              </a:ext>
            </a:extLst>
          </p:cNvPr>
          <p:cNvSpPr/>
          <p:nvPr/>
        </p:nvSpPr>
        <p:spPr>
          <a:xfrm>
            <a:off x="1617575" y="2299769"/>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40" name="Câu 4">
            <a:hlinkClick r:id="rId6" action="ppaction://hlinksldjump"/>
            <a:extLst>
              <a:ext uri="{FF2B5EF4-FFF2-40B4-BE49-F238E27FC236}">
                <a16:creationId xmlns:a16="http://schemas.microsoft.com/office/drawing/2014/main" xmlns="" id="{EC624E89-541A-402B-ED3A-7F58E3C3B4EC}"/>
              </a:ext>
            </a:extLst>
          </p:cNvPr>
          <p:cNvSpPr/>
          <p:nvPr/>
        </p:nvSpPr>
        <p:spPr>
          <a:xfrm>
            <a:off x="1617575" y="2623848"/>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41" name="Câu 5">
            <a:hlinkClick r:id="rId7" action="ppaction://hlinksldjump"/>
            <a:extLst>
              <a:ext uri="{FF2B5EF4-FFF2-40B4-BE49-F238E27FC236}">
                <a16:creationId xmlns:a16="http://schemas.microsoft.com/office/drawing/2014/main" xmlns="" id="{05C51935-1801-FCDA-5B87-3DE8B64D70FB}"/>
              </a:ext>
            </a:extLst>
          </p:cNvPr>
          <p:cNvSpPr/>
          <p:nvPr/>
        </p:nvSpPr>
        <p:spPr>
          <a:xfrm>
            <a:off x="1617575" y="2949512"/>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42" name="Câu 6">
            <a:hlinkClick r:id="rId8" action="ppaction://hlinksldjump"/>
            <a:extLst>
              <a:ext uri="{FF2B5EF4-FFF2-40B4-BE49-F238E27FC236}">
                <a16:creationId xmlns:a16="http://schemas.microsoft.com/office/drawing/2014/main" xmlns="" id="{337E5FC9-2332-986E-F31E-43188DF19448}"/>
              </a:ext>
            </a:extLst>
          </p:cNvPr>
          <p:cNvSpPr/>
          <p:nvPr/>
        </p:nvSpPr>
        <p:spPr>
          <a:xfrm>
            <a:off x="1617575" y="3273590"/>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43" name="Câu 7">
            <a:hlinkClick r:id="rId9" action="ppaction://hlinksldjump"/>
            <a:extLst>
              <a:ext uri="{FF2B5EF4-FFF2-40B4-BE49-F238E27FC236}">
                <a16:creationId xmlns:a16="http://schemas.microsoft.com/office/drawing/2014/main" xmlns="" id="{1A0777E4-18FB-4A1E-7FBE-E87DB45709B9}"/>
              </a:ext>
            </a:extLst>
          </p:cNvPr>
          <p:cNvSpPr/>
          <p:nvPr/>
        </p:nvSpPr>
        <p:spPr>
          <a:xfrm>
            <a:off x="1617575" y="3597669"/>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44" name="Câu 8">
            <a:hlinkClick r:id="rId10" action="ppaction://hlinksldjump"/>
            <a:extLst>
              <a:ext uri="{FF2B5EF4-FFF2-40B4-BE49-F238E27FC236}">
                <a16:creationId xmlns:a16="http://schemas.microsoft.com/office/drawing/2014/main" xmlns="" id="{9E07BC3A-00BA-A416-512B-A944961AFBB2}"/>
              </a:ext>
            </a:extLst>
          </p:cNvPr>
          <p:cNvSpPr/>
          <p:nvPr/>
        </p:nvSpPr>
        <p:spPr>
          <a:xfrm>
            <a:off x="1617575" y="3923333"/>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1445" name="Câu 9">
            <a:hlinkClick r:id="rId11" action="ppaction://hlinksldjump"/>
            <a:extLst>
              <a:ext uri="{FF2B5EF4-FFF2-40B4-BE49-F238E27FC236}">
                <a16:creationId xmlns:a16="http://schemas.microsoft.com/office/drawing/2014/main" xmlns="" id="{A44F9B0E-4483-BCBE-0414-6BDA5D191BB0}"/>
              </a:ext>
            </a:extLst>
          </p:cNvPr>
          <p:cNvSpPr/>
          <p:nvPr/>
        </p:nvSpPr>
        <p:spPr>
          <a:xfrm>
            <a:off x="1617575" y="4247411"/>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1446" name="Câu 10">
            <a:hlinkClick r:id="rId12" action="ppaction://hlinksldjump"/>
            <a:extLst>
              <a:ext uri="{FF2B5EF4-FFF2-40B4-BE49-F238E27FC236}">
                <a16:creationId xmlns:a16="http://schemas.microsoft.com/office/drawing/2014/main" xmlns="" id="{5F5E0A54-DCFA-9C34-CB7B-2E817C5DCA37}"/>
              </a:ext>
            </a:extLst>
          </p:cNvPr>
          <p:cNvSpPr/>
          <p:nvPr/>
        </p:nvSpPr>
        <p:spPr>
          <a:xfrm>
            <a:off x="1617575" y="4571490"/>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10</a:t>
            </a:r>
          </a:p>
        </p:txBody>
      </p:sp>
      <p:sp>
        <p:nvSpPr>
          <p:cNvPr id="1447" name="Câu 11">
            <a:hlinkClick r:id="rId13" action="ppaction://hlinksldjump"/>
            <a:extLst>
              <a:ext uri="{FF2B5EF4-FFF2-40B4-BE49-F238E27FC236}">
                <a16:creationId xmlns:a16="http://schemas.microsoft.com/office/drawing/2014/main" xmlns="" id="{0E46C520-99B8-A4CF-9016-664E5F7E9417}"/>
              </a:ext>
            </a:extLst>
          </p:cNvPr>
          <p:cNvSpPr/>
          <p:nvPr/>
        </p:nvSpPr>
        <p:spPr>
          <a:xfrm>
            <a:off x="1617575" y="4897154"/>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latin typeface="UTM Avo" panose="02040603050506020204" pitchFamily="18" charset="0"/>
              </a:rPr>
              <a:t>11</a:t>
            </a:r>
            <a:endParaRPr lang="en-US" sz="1600" b="1" dirty="0">
              <a:latin typeface="UTM Avo" panose="02040603050506020204" pitchFamily="18" charset="0"/>
            </a:endParaRPr>
          </a:p>
        </p:txBody>
      </p:sp>
      <p:sp>
        <p:nvSpPr>
          <p:cNvPr id="1448" name="Câu 12">
            <a:hlinkClick r:id="rId14" action="ppaction://hlinksldjump"/>
            <a:extLst>
              <a:ext uri="{FF2B5EF4-FFF2-40B4-BE49-F238E27FC236}">
                <a16:creationId xmlns:a16="http://schemas.microsoft.com/office/drawing/2014/main" xmlns="" id="{97F48B90-188D-EFC3-C697-3B54511036D6}"/>
              </a:ext>
            </a:extLst>
          </p:cNvPr>
          <p:cNvSpPr/>
          <p:nvPr/>
        </p:nvSpPr>
        <p:spPr>
          <a:xfrm>
            <a:off x="1617575" y="5221232"/>
            <a:ext cx="717200" cy="27971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12</a:t>
            </a:r>
          </a:p>
        </p:txBody>
      </p:sp>
      <p:sp>
        <p:nvSpPr>
          <p:cNvPr id="1449" name="Câu 13">
            <a:hlinkClick r:id="rId15" action="ppaction://hlinksldjump"/>
            <a:extLst>
              <a:ext uri="{FF2B5EF4-FFF2-40B4-BE49-F238E27FC236}">
                <a16:creationId xmlns:a16="http://schemas.microsoft.com/office/drawing/2014/main" xmlns="" id="{FFA4DA7E-A956-B5C0-0B16-99288353B303}"/>
              </a:ext>
            </a:extLst>
          </p:cNvPr>
          <p:cNvSpPr/>
          <p:nvPr/>
        </p:nvSpPr>
        <p:spPr>
          <a:xfrm>
            <a:off x="1617575" y="5545311"/>
            <a:ext cx="717200" cy="2813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13</a:t>
            </a:r>
          </a:p>
        </p:txBody>
      </p:sp>
      <p:sp>
        <p:nvSpPr>
          <p:cNvPr id="1450" name="Câu 14">
            <a:hlinkClick r:id="rId16" action="ppaction://hlinksldjump"/>
            <a:extLst>
              <a:ext uri="{FF2B5EF4-FFF2-40B4-BE49-F238E27FC236}">
                <a16:creationId xmlns:a16="http://schemas.microsoft.com/office/drawing/2014/main" xmlns="" id="{74BFF7A3-67EF-2DA5-DB8E-72724F5CA302}"/>
              </a:ext>
            </a:extLst>
          </p:cNvPr>
          <p:cNvSpPr/>
          <p:nvPr/>
        </p:nvSpPr>
        <p:spPr>
          <a:xfrm>
            <a:off x="1617575" y="5870975"/>
            <a:ext cx="717200" cy="27971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14</a:t>
            </a:r>
          </a:p>
        </p:txBody>
      </p:sp>
      <p:sp>
        <p:nvSpPr>
          <p:cNvPr id="18" name="Rectangle 17">
            <a:extLst>
              <a:ext uri="{FF2B5EF4-FFF2-40B4-BE49-F238E27FC236}">
                <a16:creationId xmlns:a16="http://schemas.microsoft.com/office/drawing/2014/main" xmlns="" id="{66F62398-E482-4526-917D-3737623F8595}"/>
              </a:ext>
            </a:extLst>
          </p:cNvPr>
          <p:cNvSpPr/>
          <p:nvPr/>
        </p:nvSpPr>
        <p:spPr>
          <a:xfrm>
            <a:off x="5909304" y="165230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 name="Rectangle 18">
            <a:extLst>
              <a:ext uri="{FF2B5EF4-FFF2-40B4-BE49-F238E27FC236}">
                <a16:creationId xmlns:a16="http://schemas.microsoft.com/office/drawing/2014/main" xmlns="" id="{14C66B91-28DC-580B-744B-016D79EDB3E5}"/>
              </a:ext>
            </a:extLst>
          </p:cNvPr>
          <p:cNvSpPr/>
          <p:nvPr/>
        </p:nvSpPr>
        <p:spPr>
          <a:xfrm>
            <a:off x="6349251" y="165230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7" name="Rectangle 6">
            <a:extLst>
              <a:ext uri="{FF2B5EF4-FFF2-40B4-BE49-F238E27FC236}">
                <a16:creationId xmlns:a16="http://schemas.microsoft.com/office/drawing/2014/main" xmlns="" id="{ADED6313-784D-2C44-302E-75614E89EB75}"/>
              </a:ext>
            </a:extLst>
          </p:cNvPr>
          <p:cNvSpPr/>
          <p:nvPr/>
        </p:nvSpPr>
        <p:spPr>
          <a:xfrm>
            <a:off x="6789197" y="165468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7" name="Rectangle 46">
            <a:extLst>
              <a:ext uri="{FF2B5EF4-FFF2-40B4-BE49-F238E27FC236}">
                <a16:creationId xmlns:a16="http://schemas.microsoft.com/office/drawing/2014/main" xmlns="" id="{ED00627F-942F-C64D-ED50-AA3EC8C725B7}"/>
              </a:ext>
            </a:extLst>
          </p:cNvPr>
          <p:cNvSpPr/>
          <p:nvPr/>
        </p:nvSpPr>
        <p:spPr>
          <a:xfrm>
            <a:off x="7229142" y="165464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2" name="Rectangle 51">
            <a:extLst>
              <a:ext uri="{FF2B5EF4-FFF2-40B4-BE49-F238E27FC236}">
                <a16:creationId xmlns:a16="http://schemas.microsoft.com/office/drawing/2014/main" xmlns="" id="{FFFA5751-4D44-1691-1A47-FBA2226E4F21}"/>
              </a:ext>
            </a:extLst>
          </p:cNvPr>
          <p:cNvSpPr/>
          <p:nvPr/>
        </p:nvSpPr>
        <p:spPr>
          <a:xfrm>
            <a:off x="7669088" y="165702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5" name="Rectangle 54">
            <a:extLst>
              <a:ext uri="{FF2B5EF4-FFF2-40B4-BE49-F238E27FC236}">
                <a16:creationId xmlns:a16="http://schemas.microsoft.com/office/drawing/2014/main" xmlns="" id="{A6D7D560-2FBE-5AB0-A509-5BCBCD545280}"/>
              </a:ext>
            </a:extLst>
          </p:cNvPr>
          <p:cNvSpPr/>
          <p:nvPr/>
        </p:nvSpPr>
        <p:spPr>
          <a:xfrm>
            <a:off x="8113296" y="165880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60" name="Rectangle 59">
            <a:extLst>
              <a:ext uri="{FF2B5EF4-FFF2-40B4-BE49-F238E27FC236}">
                <a16:creationId xmlns:a16="http://schemas.microsoft.com/office/drawing/2014/main" xmlns="" id="{B043AF5A-5769-2F36-A6D9-AC60B62BDB97}"/>
              </a:ext>
            </a:extLst>
          </p:cNvPr>
          <p:cNvSpPr/>
          <p:nvPr/>
        </p:nvSpPr>
        <p:spPr>
          <a:xfrm>
            <a:off x="8553242" y="166118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04" name="Rectangle 1103">
            <a:extLst>
              <a:ext uri="{FF2B5EF4-FFF2-40B4-BE49-F238E27FC236}">
                <a16:creationId xmlns:a16="http://schemas.microsoft.com/office/drawing/2014/main" xmlns="" id="{7BBE42EF-7F66-0FB1-99B0-F32C32D7FF27}"/>
              </a:ext>
            </a:extLst>
          </p:cNvPr>
          <p:cNvSpPr/>
          <p:nvPr/>
        </p:nvSpPr>
        <p:spPr>
          <a:xfrm>
            <a:off x="5909304" y="197709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12" name="Rectangle 1111">
            <a:extLst>
              <a:ext uri="{FF2B5EF4-FFF2-40B4-BE49-F238E27FC236}">
                <a16:creationId xmlns:a16="http://schemas.microsoft.com/office/drawing/2014/main" xmlns="" id="{EFC95064-59B8-8775-4145-9920021429E4}"/>
              </a:ext>
            </a:extLst>
          </p:cNvPr>
          <p:cNvSpPr/>
          <p:nvPr/>
        </p:nvSpPr>
        <p:spPr>
          <a:xfrm>
            <a:off x="6349251" y="197709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15" name="Rectangle 1114">
            <a:extLst>
              <a:ext uri="{FF2B5EF4-FFF2-40B4-BE49-F238E27FC236}">
                <a16:creationId xmlns:a16="http://schemas.microsoft.com/office/drawing/2014/main" xmlns="" id="{4B219B70-BADB-B33C-51E6-01E070441A03}"/>
              </a:ext>
            </a:extLst>
          </p:cNvPr>
          <p:cNvSpPr/>
          <p:nvPr/>
        </p:nvSpPr>
        <p:spPr>
          <a:xfrm>
            <a:off x="6789197" y="197947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17" name="Rectangle 1116">
            <a:extLst>
              <a:ext uri="{FF2B5EF4-FFF2-40B4-BE49-F238E27FC236}">
                <a16:creationId xmlns:a16="http://schemas.microsoft.com/office/drawing/2014/main" xmlns="" id="{D2492975-0B2A-4783-DF35-1F873D88BF9A}"/>
              </a:ext>
            </a:extLst>
          </p:cNvPr>
          <p:cNvSpPr/>
          <p:nvPr/>
        </p:nvSpPr>
        <p:spPr>
          <a:xfrm>
            <a:off x="7229142" y="197943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25" name="Rectangle 1124">
            <a:extLst>
              <a:ext uri="{FF2B5EF4-FFF2-40B4-BE49-F238E27FC236}">
                <a16:creationId xmlns:a16="http://schemas.microsoft.com/office/drawing/2014/main" xmlns="" id="{6240BEB0-8EFD-8D40-A569-78C5C6A9286C}"/>
              </a:ext>
            </a:extLst>
          </p:cNvPr>
          <p:cNvSpPr/>
          <p:nvPr/>
        </p:nvSpPr>
        <p:spPr>
          <a:xfrm>
            <a:off x="3703184" y="197853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27" name="Rectangle 1126">
            <a:extLst>
              <a:ext uri="{FF2B5EF4-FFF2-40B4-BE49-F238E27FC236}">
                <a16:creationId xmlns:a16="http://schemas.microsoft.com/office/drawing/2014/main" xmlns="" id="{6170FB66-39F9-D503-4063-887FED877AD1}"/>
              </a:ext>
            </a:extLst>
          </p:cNvPr>
          <p:cNvSpPr/>
          <p:nvPr/>
        </p:nvSpPr>
        <p:spPr>
          <a:xfrm>
            <a:off x="4147392" y="198031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29" name="Rectangle 1128">
            <a:extLst>
              <a:ext uri="{FF2B5EF4-FFF2-40B4-BE49-F238E27FC236}">
                <a16:creationId xmlns:a16="http://schemas.microsoft.com/office/drawing/2014/main" xmlns="" id="{70DE968E-B392-694D-4EB7-65E4F652ABF6}"/>
              </a:ext>
            </a:extLst>
          </p:cNvPr>
          <p:cNvSpPr/>
          <p:nvPr/>
        </p:nvSpPr>
        <p:spPr>
          <a:xfrm>
            <a:off x="4587338" y="198269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31" name="Rectangle 1130">
            <a:extLst>
              <a:ext uri="{FF2B5EF4-FFF2-40B4-BE49-F238E27FC236}">
                <a16:creationId xmlns:a16="http://schemas.microsoft.com/office/drawing/2014/main" xmlns="" id="{4C90314C-CE6A-F630-B0DA-8C5927403C7E}"/>
              </a:ext>
            </a:extLst>
          </p:cNvPr>
          <p:cNvSpPr/>
          <p:nvPr/>
        </p:nvSpPr>
        <p:spPr>
          <a:xfrm>
            <a:off x="5027283" y="198265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33" name="Rectangle 1132">
            <a:extLst>
              <a:ext uri="{FF2B5EF4-FFF2-40B4-BE49-F238E27FC236}">
                <a16:creationId xmlns:a16="http://schemas.microsoft.com/office/drawing/2014/main" xmlns="" id="{5D7ABCFA-A44E-7E08-18B9-F0D060B5044A}"/>
              </a:ext>
            </a:extLst>
          </p:cNvPr>
          <p:cNvSpPr/>
          <p:nvPr/>
        </p:nvSpPr>
        <p:spPr>
          <a:xfrm>
            <a:off x="5467229" y="198503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1583" name="Group 1582">
            <a:extLst>
              <a:ext uri="{FF2B5EF4-FFF2-40B4-BE49-F238E27FC236}">
                <a16:creationId xmlns:a16="http://schemas.microsoft.com/office/drawing/2014/main" xmlns="" id="{08718ABE-F53C-1E70-F692-6A519C9810F1}"/>
              </a:ext>
            </a:extLst>
          </p:cNvPr>
          <p:cNvGrpSpPr/>
          <p:nvPr/>
        </p:nvGrpSpPr>
        <p:grpSpPr>
          <a:xfrm>
            <a:off x="3747638" y="1906695"/>
            <a:ext cx="3838100" cy="390199"/>
            <a:chOff x="3747638" y="1906695"/>
            <a:chExt cx="3838100" cy="390199"/>
          </a:xfrm>
        </p:grpSpPr>
        <p:sp>
          <p:nvSpPr>
            <p:cNvPr id="1113" name="TextBox 1112">
              <a:extLst>
                <a:ext uri="{FF2B5EF4-FFF2-40B4-BE49-F238E27FC236}">
                  <a16:creationId xmlns:a16="http://schemas.microsoft.com/office/drawing/2014/main" xmlns="" id="{A9F22710-9443-489B-0667-89CE0BC7E345}"/>
                </a:ext>
              </a:extLst>
            </p:cNvPr>
            <p:cNvSpPr txBox="1"/>
            <p:nvPr/>
          </p:nvSpPr>
          <p:spPr>
            <a:xfrm>
              <a:off x="5973031" y="1919625"/>
              <a:ext cx="245580" cy="369332"/>
            </a:xfrm>
            <a:prstGeom prst="rect">
              <a:avLst/>
            </a:prstGeom>
            <a:noFill/>
          </p:spPr>
          <p:txBody>
            <a:bodyPr wrap="none" rtlCol="0">
              <a:spAutoFit/>
            </a:bodyPr>
            <a:lstStyle/>
            <a:p>
              <a:pPr algn="ctr"/>
              <a:r>
                <a:rPr lang="en-US" b="1">
                  <a:solidFill>
                    <a:srgbClr val="FF0000"/>
                  </a:solidFill>
                </a:rPr>
                <a:t>I</a:t>
              </a:r>
              <a:endParaRPr lang="en-US" b="1" dirty="0">
                <a:solidFill>
                  <a:srgbClr val="FF0000"/>
                </a:solidFill>
              </a:endParaRPr>
            </a:p>
          </p:txBody>
        </p:sp>
        <p:sp>
          <p:nvSpPr>
            <p:cNvPr id="1114" name="TextBox 1113">
              <a:extLst>
                <a:ext uri="{FF2B5EF4-FFF2-40B4-BE49-F238E27FC236}">
                  <a16:creationId xmlns:a16="http://schemas.microsoft.com/office/drawing/2014/main" xmlns="" id="{63449B85-CF93-2886-8BF8-C38C6F9F714A}"/>
                </a:ext>
              </a:extLst>
            </p:cNvPr>
            <p:cNvSpPr txBox="1"/>
            <p:nvPr/>
          </p:nvSpPr>
          <p:spPr>
            <a:xfrm>
              <a:off x="6387330" y="1919625"/>
              <a:ext cx="296876" cy="369332"/>
            </a:xfrm>
            <a:prstGeom prst="rect">
              <a:avLst/>
            </a:prstGeom>
            <a:noFill/>
          </p:spPr>
          <p:txBody>
            <a:bodyPr wrap="none" rtlCol="0">
              <a:spAutoFit/>
            </a:bodyPr>
            <a:lstStyle/>
            <a:p>
              <a:pPr algn="ctr"/>
              <a:r>
                <a:rPr lang="en-US" b="1"/>
                <a:t>Ề</a:t>
              </a:r>
              <a:endParaRPr lang="en-US" b="1" dirty="0"/>
            </a:p>
          </p:txBody>
        </p:sp>
        <p:sp>
          <p:nvSpPr>
            <p:cNvPr id="1116" name="TextBox 1115">
              <a:extLst>
                <a:ext uri="{FF2B5EF4-FFF2-40B4-BE49-F238E27FC236}">
                  <a16:creationId xmlns:a16="http://schemas.microsoft.com/office/drawing/2014/main" xmlns="" id="{EDFBB60F-5F97-E74C-5E61-9F792825F7BB}"/>
                </a:ext>
              </a:extLst>
            </p:cNvPr>
            <p:cNvSpPr txBox="1"/>
            <p:nvPr/>
          </p:nvSpPr>
          <p:spPr>
            <a:xfrm>
              <a:off x="6805635" y="1922007"/>
              <a:ext cx="340158" cy="369332"/>
            </a:xfrm>
            <a:prstGeom prst="rect">
              <a:avLst/>
            </a:prstGeom>
            <a:noFill/>
          </p:spPr>
          <p:txBody>
            <a:bodyPr wrap="none" rtlCol="0">
              <a:spAutoFit/>
            </a:bodyPr>
            <a:lstStyle/>
            <a:p>
              <a:pPr algn="ctr"/>
              <a:r>
                <a:rPr lang="en-US" b="1"/>
                <a:t>N</a:t>
              </a:r>
              <a:endParaRPr lang="en-US" b="1" dirty="0"/>
            </a:p>
          </p:txBody>
        </p:sp>
        <p:sp>
          <p:nvSpPr>
            <p:cNvPr id="1124" name="TextBox 1123">
              <a:extLst>
                <a:ext uri="{FF2B5EF4-FFF2-40B4-BE49-F238E27FC236}">
                  <a16:creationId xmlns:a16="http://schemas.microsoft.com/office/drawing/2014/main" xmlns="" id="{0FE8D500-B8E4-3A8B-8C87-E830D107C889}"/>
                </a:ext>
              </a:extLst>
            </p:cNvPr>
            <p:cNvSpPr txBox="1"/>
            <p:nvPr/>
          </p:nvSpPr>
          <p:spPr>
            <a:xfrm>
              <a:off x="7245580" y="1921965"/>
              <a:ext cx="340158" cy="369332"/>
            </a:xfrm>
            <a:prstGeom prst="rect">
              <a:avLst/>
            </a:prstGeom>
            <a:noFill/>
          </p:spPr>
          <p:txBody>
            <a:bodyPr wrap="none" rtlCol="0">
              <a:spAutoFit/>
            </a:bodyPr>
            <a:lstStyle/>
            <a:p>
              <a:pPr algn="ctr"/>
              <a:r>
                <a:rPr lang="en-US" b="1"/>
                <a:t>G</a:t>
              </a:r>
              <a:endParaRPr lang="en-US" b="1" dirty="0"/>
            </a:p>
          </p:txBody>
        </p:sp>
        <p:sp>
          <p:nvSpPr>
            <p:cNvPr id="1126" name="TextBox 1125">
              <a:extLst>
                <a:ext uri="{FF2B5EF4-FFF2-40B4-BE49-F238E27FC236}">
                  <a16:creationId xmlns:a16="http://schemas.microsoft.com/office/drawing/2014/main" xmlns="" id="{33208915-1922-7000-3280-ECFE049E88B2}"/>
                </a:ext>
              </a:extLst>
            </p:cNvPr>
            <p:cNvSpPr txBox="1"/>
            <p:nvPr/>
          </p:nvSpPr>
          <p:spPr>
            <a:xfrm>
              <a:off x="3747638" y="1906695"/>
              <a:ext cx="282449" cy="369332"/>
            </a:xfrm>
            <a:prstGeom prst="rect">
              <a:avLst/>
            </a:prstGeom>
            <a:noFill/>
          </p:spPr>
          <p:txBody>
            <a:bodyPr wrap="none" rtlCol="0">
              <a:spAutoFit/>
            </a:bodyPr>
            <a:lstStyle/>
            <a:p>
              <a:pPr algn="ctr"/>
              <a:r>
                <a:rPr lang="en-US" b="1" dirty="0"/>
                <a:t>L</a:t>
              </a:r>
            </a:p>
          </p:txBody>
        </p:sp>
        <p:sp>
          <p:nvSpPr>
            <p:cNvPr id="1128" name="TextBox 1127">
              <a:extLst>
                <a:ext uri="{FF2B5EF4-FFF2-40B4-BE49-F238E27FC236}">
                  <a16:creationId xmlns:a16="http://schemas.microsoft.com/office/drawing/2014/main" xmlns="" id="{1D298E02-26FB-2D81-72E1-0D0111F6DE0E}"/>
                </a:ext>
              </a:extLst>
            </p:cNvPr>
            <p:cNvSpPr txBox="1"/>
            <p:nvPr/>
          </p:nvSpPr>
          <p:spPr>
            <a:xfrm>
              <a:off x="4171845" y="1922840"/>
              <a:ext cx="324128" cy="369332"/>
            </a:xfrm>
            <a:prstGeom prst="rect">
              <a:avLst/>
            </a:prstGeom>
            <a:noFill/>
          </p:spPr>
          <p:txBody>
            <a:bodyPr wrap="none" rtlCol="0">
              <a:spAutoFit/>
            </a:bodyPr>
            <a:lstStyle/>
            <a:p>
              <a:pPr algn="ctr"/>
              <a:r>
                <a:rPr lang="en-US" b="1"/>
                <a:t>Á</a:t>
              </a:r>
              <a:endParaRPr lang="en-US" b="1" dirty="0"/>
            </a:p>
          </p:txBody>
        </p:sp>
        <p:sp>
          <p:nvSpPr>
            <p:cNvPr id="1130" name="TextBox 1129">
              <a:extLst>
                <a:ext uri="{FF2B5EF4-FFF2-40B4-BE49-F238E27FC236}">
                  <a16:creationId xmlns:a16="http://schemas.microsoft.com/office/drawing/2014/main" xmlns="" id="{C72933C5-006B-63B9-961C-34330FC6C2CC}"/>
                </a:ext>
              </a:extLst>
            </p:cNvPr>
            <p:cNvSpPr txBox="1"/>
            <p:nvPr/>
          </p:nvSpPr>
          <p:spPr>
            <a:xfrm>
              <a:off x="4603776" y="1925222"/>
              <a:ext cx="340158" cy="369332"/>
            </a:xfrm>
            <a:prstGeom prst="rect">
              <a:avLst/>
            </a:prstGeom>
            <a:noFill/>
          </p:spPr>
          <p:txBody>
            <a:bodyPr wrap="none" rtlCol="0">
              <a:spAutoFit/>
            </a:bodyPr>
            <a:lstStyle/>
            <a:p>
              <a:pPr algn="ctr"/>
              <a:r>
                <a:rPr lang="en-US" b="1"/>
                <a:t>N</a:t>
              </a:r>
              <a:endParaRPr lang="en-US" b="1" dirty="0"/>
            </a:p>
          </p:txBody>
        </p:sp>
        <p:sp>
          <p:nvSpPr>
            <p:cNvPr id="1132" name="TextBox 1131">
              <a:extLst>
                <a:ext uri="{FF2B5EF4-FFF2-40B4-BE49-F238E27FC236}">
                  <a16:creationId xmlns:a16="http://schemas.microsoft.com/office/drawing/2014/main" xmlns="" id="{D63D853E-71B9-3D3F-51FE-DCA07C742A6B}"/>
                </a:ext>
              </a:extLst>
            </p:cNvPr>
            <p:cNvSpPr txBox="1"/>
            <p:nvPr/>
          </p:nvSpPr>
          <p:spPr>
            <a:xfrm>
              <a:off x="5043721" y="1925180"/>
              <a:ext cx="340158" cy="369332"/>
            </a:xfrm>
            <a:prstGeom prst="rect">
              <a:avLst/>
            </a:prstGeom>
            <a:noFill/>
          </p:spPr>
          <p:txBody>
            <a:bodyPr wrap="none" rtlCol="0">
              <a:spAutoFit/>
            </a:bodyPr>
            <a:lstStyle/>
            <a:p>
              <a:pPr algn="ctr"/>
              <a:r>
                <a:rPr lang="en-US" b="1"/>
                <a:t>G</a:t>
              </a:r>
              <a:endParaRPr lang="en-US" b="1" dirty="0"/>
            </a:p>
          </p:txBody>
        </p:sp>
        <p:sp>
          <p:nvSpPr>
            <p:cNvPr id="1134" name="TextBox 1133">
              <a:extLst>
                <a:ext uri="{FF2B5EF4-FFF2-40B4-BE49-F238E27FC236}">
                  <a16:creationId xmlns:a16="http://schemas.microsoft.com/office/drawing/2014/main" xmlns="" id="{6590DB78-AB35-36C5-57AF-7E75C8DB323A}"/>
                </a:ext>
              </a:extLst>
            </p:cNvPr>
            <p:cNvSpPr txBox="1"/>
            <p:nvPr/>
          </p:nvSpPr>
          <p:spPr>
            <a:xfrm>
              <a:off x="5483667" y="1927562"/>
              <a:ext cx="340158" cy="369332"/>
            </a:xfrm>
            <a:prstGeom prst="rect">
              <a:avLst/>
            </a:prstGeom>
            <a:noFill/>
          </p:spPr>
          <p:txBody>
            <a:bodyPr wrap="none" rtlCol="0">
              <a:spAutoFit/>
            </a:bodyPr>
            <a:lstStyle/>
            <a:p>
              <a:pPr algn="ctr"/>
              <a:r>
                <a:rPr lang="en-US" b="1" dirty="0"/>
                <a:t>G</a:t>
              </a:r>
            </a:p>
          </p:txBody>
        </p:sp>
      </p:grpSp>
      <p:sp>
        <p:nvSpPr>
          <p:cNvPr id="1144" name="Rectangle 1143">
            <a:extLst>
              <a:ext uri="{FF2B5EF4-FFF2-40B4-BE49-F238E27FC236}">
                <a16:creationId xmlns:a16="http://schemas.microsoft.com/office/drawing/2014/main" xmlns="" id="{D8519D34-A17C-CF5E-5E35-02A6EBABA7FA}"/>
              </a:ext>
            </a:extLst>
          </p:cNvPr>
          <p:cNvSpPr/>
          <p:nvPr/>
        </p:nvSpPr>
        <p:spPr>
          <a:xfrm>
            <a:off x="5909304" y="2301887"/>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45" name="Rectangle 1144">
            <a:extLst>
              <a:ext uri="{FF2B5EF4-FFF2-40B4-BE49-F238E27FC236}">
                <a16:creationId xmlns:a16="http://schemas.microsoft.com/office/drawing/2014/main" xmlns="" id="{C4B922AA-7885-03CA-9A1F-D5484E82C8D2}"/>
              </a:ext>
            </a:extLst>
          </p:cNvPr>
          <p:cNvSpPr/>
          <p:nvPr/>
        </p:nvSpPr>
        <p:spPr>
          <a:xfrm>
            <a:off x="6349251" y="230188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148" name="Rectangle 1147">
            <a:extLst>
              <a:ext uri="{FF2B5EF4-FFF2-40B4-BE49-F238E27FC236}">
                <a16:creationId xmlns:a16="http://schemas.microsoft.com/office/drawing/2014/main" xmlns="" id="{415093A5-629B-93D5-396A-1F0FD8070064}"/>
              </a:ext>
            </a:extLst>
          </p:cNvPr>
          <p:cNvSpPr/>
          <p:nvPr/>
        </p:nvSpPr>
        <p:spPr>
          <a:xfrm>
            <a:off x="5467948" y="230165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35" name="Rectangle 1234">
            <a:extLst>
              <a:ext uri="{FF2B5EF4-FFF2-40B4-BE49-F238E27FC236}">
                <a16:creationId xmlns:a16="http://schemas.microsoft.com/office/drawing/2014/main" xmlns="" id="{20E4A9CC-65C6-0BA3-3180-3D14BFCAD934}"/>
              </a:ext>
            </a:extLst>
          </p:cNvPr>
          <p:cNvSpPr/>
          <p:nvPr/>
        </p:nvSpPr>
        <p:spPr>
          <a:xfrm>
            <a:off x="5909304" y="2626678"/>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36" name="Rectangle 1235">
            <a:extLst>
              <a:ext uri="{FF2B5EF4-FFF2-40B4-BE49-F238E27FC236}">
                <a16:creationId xmlns:a16="http://schemas.microsoft.com/office/drawing/2014/main" xmlns="" id="{CFAF59B7-ED95-867C-3557-78CA175940C3}"/>
              </a:ext>
            </a:extLst>
          </p:cNvPr>
          <p:cNvSpPr/>
          <p:nvPr/>
        </p:nvSpPr>
        <p:spPr>
          <a:xfrm>
            <a:off x="6349251" y="262667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39" name="Rectangle 1238">
            <a:extLst>
              <a:ext uri="{FF2B5EF4-FFF2-40B4-BE49-F238E27FC236}">
                <a16:creationId xmlns:a16="http://schemas.microsoft.com/office/drawing/2014/main" xmlns="" id="{B64EE805-B14B-A230-7F27-02F272DB49DB}"/>
              </a:ext>
            </a:extLst>
          </p:cNvPr>
          <p:cNvSpPr/>
          <p:nvPr/>
        </p:nvSpPr>
        <p:spPr>
          <a:xfrm>
            <a:off x="6789197" y="262906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41" name="Rectangle 1240">
            <a:extLst>
              <a:ext uri="{FF2B5EF4-FFF2-40B4-BE49-F238E27FC236}">
                <a16:creationId xmlns:a16="http://schemas.microsoft.com/office/drawing/2014/main" xmlns="" id="{666B89B3-39ED-DDBB-AB69-240B36C08D60}"/>
              </a:ext>
            </a:extLst>
          </p:cNvPr>
          <p:cNvSpPr/>
          <p:nvPr/>
        </p:nvSpPr>
        <p:spPr>
          <a:xfrm>
            <a:off x="7229142" y="26290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43" name="Rectangle 1242">
            <a:extLst>
              <a:ext uri="{FF2B5EF4-FFF2-40B4-BE49-F238E27FC236}">
                <a16:creationId xmlns:a16="http://schemas.microsoft.com/office/drawing/2014/main" xmlns="" id="{2242CA3E-2AFF-FD2F-4754-BAA1FCFF910E}"/>
              </a:ext>
            </a:extLst>
          </p:cNvPr>
          <p:cNvSpPr/>
          <p:nvPr/>
        </p:nvSpPr>
        <p:spPr>
          <a:xfrm>
            <a:off x="4584071" y="262400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45" name="Rectangle 1244">
            <a:extLst>
              <a:ext uri="{FF2B5EF4-FFF2-40B4-BE49-F238E27FC236}">
                <a16:creationId xmlns:a16="http://schemas.microsoft.com/office/drawing/2014/main" xmlns="" id="{200201DA-5A2B-2D8C-543B-0D4D35FD3F65}"/>
              </a:ext>
            </a:extLst>
          </p:cNvPr>
          <p:cNvSpPr/>
          <p:nvPr/>
        </p:nvSpPr>
        <p:spPr>
          <a:xfrm>
            <a:off x="5028279" y="262578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47" name="Rectangle 1246">
            <a:extLst>
              <a:ext uri="{FF2B5EF4-FFF2-40B4-BE49-F238E27FC236}">
                <a16:creationId xmlns:a16="http://schemas.microsoft.com/office/drawing/2014/main" xmlns="" id="{5684929E-FB3C-02AF-C9E2-25C40E81D7D8}"/>
              </a:ext>
            </a:extLst>
          </p:cNvPr>
          <p:cNvSpPr/>
          <p:nvPr/>
        </p:nvSpPr>
        <p:spPr>
          <a:xfrm>
            <a:off x="5468225" y="262816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3" name="Rectangle 1262">
            <a:extLst>
              <a:ext uri="{FF2B5EF4-FFF2-40B4-BE49-F238E27FC236}">
                <a16:creationId xmlns:a16="http://schemas.microsoft.com/office/drawing/2014/main" xmlns="" id="{714E31A6-4690-69FA-104F-19F43F226F4E}"/>
              </a:ext>
            </a:extLst>
          </p:cNvPr>
          <p:cNvSpPr/>
          <p:nvPr/>
        </p:nvSpPr>
        <p:spPr>
          <a:xfrm>
            <a:off x="5909304" y="2951469"/>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64" name="Rectangle 1263">
            <a:extLst>
              <a:ext uri="{FF2B5EF4-FFF2-40B4-BE49-F238E27FC236}">
                <a16:creationId xmlns:a16="http://schemas.microsoft.com/office/drawing/2014/main" xmlns="" id="{C96C460D-2C9C-6F4E-E90F-FBF74B186A15}"/>
              </a:ext>
            </a:extLst>
          </p:cNvPr>
          <p:cNvSpPr/>
          <p:nvPr/>
        </p:nvSpPr>
        <p:spPr>
          <a:xfrm>
            <a:off x="4145513" y="294919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4" name="Rectangle 1273">
            <a:extLst>
              <a:ext uri="{FF2B5EF4-FFF2-40B4-BE49-F238E27FC236}">
                <a16:creationId xmlns:a16="http://schemas.microsoft.com/office/drawing/2014/main" xmlns="" id="{67BB4AD3-DBF5-BEC8-D8C4-32FBFEF621E3}"/>
              </a:ext>
            </a:extLst>
          </p:cNvPr>
          <p:cNvSpPr/>
          <p:nvPr/>
        </p:nvSpPr>
        <p:spPr>
          <a:xfrm>
            <a:off x="4585459" y="295157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76" name="Rectangle 1275">
            <a:extLst>
              <a:ext uri="{FF2B5EF4-FFF2-40B4-BE49-F238E27FC236}">
                <a16:creationId xmlns:a16="http://schemas.microsoft.com/office/drawing/2014/main" xmlns="" id="{281ABD6C-7FFA-6EC2-E0C5-CA026B2D9E70}"/>
              </a:ext>
            </a:extLst>
          </p:cNvPr>
          <p:cNvSpPr/>
          <p:nvPr/>
        </p:nvSpPr>
        <p:spPr>
          <a:xfrm>
            <a:off x="5025404" y="295153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84" name="Rectangle 1283">
            <a:extLst>
              <a:ext uri="{FF2B5EF4-FFF2-40B4-BE49-F238E27FC236}">
                <a16:creationId xmlns:a16="http://schemas.microsoft.com/office/drawing/2014/main" xmlns="" id="{E4DDEB66-5B6F-81E4-C4D4-DC17263BEC73}"/>
              </a:ext>
            </a:extLst>
          </p:cNvPr>
          <p:cNvSpPr/>
          <p:nvPr/>
        </p:nvSpPr>
        <p:spPr>
          <a:xfrm>
            <a:off x="5465350" y="29539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07" name="Rectangle 1306">
            <a:extLst>
              <a:ext uri="{FF2B5EF4-FFF2-40B4-BE49-F238E27FC236}">
                <a16:creationId xmlns:a16="http://schemas.microsoft.com/office/drawing/2014/main" xmlns="" id="{0D2ACA46-5030-1C0D-7F03-6BDA7C299223}"/>
              </a:ext>
            </a:extLst>
          </p:cNvPr>
          <p:cNvSpPr/>
          <p:nvPr/>
        </p:nvSpPr>
        <p:spPr>
          <a:xfrm>
            <a:off x="5909304" y="3276260"/>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08" name="Rectangle 1307">
            <a:extLst>
              <a:ext uri="{FF2B5EF4-FFF2-40B4-BE49-F238E27FC236}">
                <a16:creationId xmlns:a16="http://schemas.microsoft.com/office/drawing/2014/main" xmlns="" id="{654B2FC0-4640-B158-731B-106B3E2AC317}"/>
              </a:ext>
            </a:extLst>
          </p:cNvPr>
          <p:cNvSpPr/>
          <p:nvPr/>
        </p:nvSpPr>
        <p:spPr>
          <a:xfrm>
            <a:off x="6349251" y="327626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11" name="Rectangle 1310">
            <a:extLst>
              <a:ext uri="{FF2B5EF4-FFF2-40B4-BE49-F238E27FC236}">
                <a16:creationId xmlns:a16="http://schemas.microsoft.com/office/drawing/2014/main" xmlns="" id="{0A7542E0-234C-9AEB-9D93-F10862F115DE}"/>
              </a:ext>
            </a:extLst>
          </p:cNvPr>
          <p:cNvSpPr/>
          <p:nvPr/>
        </p:nvSpPr>
        <p:spPr>
          <a:xfrm>
            <a:off x="6789197" y="32786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13" name="Rectangle 1312">
            <a:extLst>
              <a:ext uri="{FF2B5EF4-FFF2-40B4-BE49-F238E27FC236}">
                <a16:creationId xmlns:a16="http://schemas.microsoft.com/office/drawing/2014/main" xmlns="" id="{81801A54-56DD-4EC7-DC73-EB98DD9173C5}"/>
              </a:ext>
            </a:extLst>
          </p:cNvPr>
          <p:cNvSpPr/>
          <p:nvPr/>
        </p:nvSpPr>
        <p:spPr>
          <a:xfrm>
            <a:off x="7229142" y="327860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15" name="Rectangle 1314">
            <a:extLst>
              <a:ext uri="{FF2B5EF4-FFF2-40B4-BE49-F238E27FC236}">
                <a16:creationId xmlns:a16="http://schemas.microsoft.com/office/drawing/2014/main" xmlns="" id="{4EB45F33-4737-E008-B387-5C17C7256C40}"/>
              </a:ext>
            </a:extLst>
          </p:cNvPr>
          <p:cNvSpPr/>
          <p:nvPr/>
        </p:nvSpPr>
        <p:spPr>
          <a:xfrm>
            <a:off x="7669088" y="328098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17" name="Rectangle 1316">
            <a:extLst>
              <a:ext uri="{FF2B5EF4-FFF2-40B4-BE49-F238E27FC236}">
                <a16:creationId xmlns:a16="http://schemas.microsoft.com/office/drawing/2014/main" xmlns="" id="{58DEC401-0129-D9FB-F79E-B5B88255850E}"/>
              </a:ext>
            </a:extLst>
          </p:cNvPr>
          <p:cNvSpPr/>
          <p:nvPr/>
        </p:nvSpPr>
        <p:spPr>
          <a:xfrm>
            <a:off x="8113296" y="328276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19" name="Rectangle 1318">
            <a:extLst>
              <a:ext uri="{FF2B5EF4-FFF2-40B4-BE49-F238E27FC236}">
                <a16:creationId xmlns:a16="http://schemas.microsoft.com/office/drawing/2014/main" xmlns="" id="{326BBE49-0076-E274-92F6-63EBE6F381A8}"/>
              </a:ext>
            </a:extLst>
          </p:cNvPr>
          <p:cNvSpPr/>
          <p:nvPr/>
        </p:nvSpPr>
        <p:spPr>
          <a:xfrm>
            <a:off x="8553242" y="328514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21" name="Rectangle 1320">
            <a:extLst>
              <a:ext uri="{FF2B5EF4-FFF2-40B4-BE49-F238E27FC236}">
                <a16:creationId xmlns:a16="http://schemas.microsoft.com/office/drawing/2014/main" xmlns="" id="{8B444D0D-E5B2-BE25-B534-99A37E399504}"/>
              </a:ext>
            </a:extLst>
          </p:cNvPr>
          <p:cNvSpPr/>
          <p:nvPr/>
        </p:nvSpPr>
        <p:spPr>
          <a:xfrm>
            <a:off x="8993187" y="328510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25" name="Rectangle 1324">
            <a:extLst>
              <a:ext uri="{FF2B5EF4-FFF2-40B4-BE49-F238E27FC236}">
                <a16:creationId xmlns:a16="http://schemas.microsoft.com/office/drawing/2014/main" xmlns="" id="{518743E9-BE06-130E-A58E-9453533B1093}"/>
              </a:ext>
            </a:extLst>
          </p:cNvPr>
          <p:cNvSpPr/>
          <p:nvPr/>
        </p:nvSpPr>
        <p:spPr>
          <a:xfrm>
            <a:off x="5466954" y="327860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1587" name="Group 1586">
            <a:extLst>
              <a:ext uri="{FF2B5EF4-FFF2-40B4-BE49-F238E27FC236}">
                <a16:creationId xmlns:a16="http://schemas.microsoft.com/office/drawing/2014/main" xmlns="" id="{D364E83E-AE30-4914-EC05-4CA8BE7A1C91}"/>
              </a:ext>
            </a:extLst>
          </p:cNvPr>
          <p:cNvGrpSpPr/>
          <p:nvPr/>
        </p:nvGrpSpPr>
        <p:grpSpPr>
          <a:xfrm>
            <a:off x="5497818" y="3218789"/>
            <a:ext cx="3831126" cy="378215"/>
            <a:chOff x="5497818" y="3218789"/>
            <a:chExt cx="3831126" cy="378215"/>
          </a:xfrm>
        </p:grpSpPr>
        <p:sp>
          <p:nvSpPr>
            <p:cNvPr id="1309" name="TextBox 1308">
              <a:extLst>
                <a:ext uri="{FF2B5EF4-FFF2-40B4-BE49-F238E27FC236}">
                  <a16:creationId xmlns:a16="http://schemas.microsoft.com/office/drawing/2014/main" xmlns="" id="{2CFC1D86-BEE0-FA0C-4BAE-B50902E4BC54}"/>
                </a:ext>
              </a:extLst>
            </p:cNvPr>
            <p:cNvSpPr txBox="1"/>
            <p:nvPr/>
          </p:nvSpPr>
          <p:spPr>
            <a:xfrm>
              <a:off x="5973031" y="3218789"/>
              <a:ext cx="245580" cy="369332"/>
            </a:xfrm>
            <a:prstGeom prst="rect">
              <a:avLst/>
            </a:prstGeom>
            <a:noFill/>
          </p:spPr>
          <p:txBody>
            <a:bodyPr wrap="none" rtlCol="0">
              <a:spAutoFit/>
            </a:bodyPr>
            <a:lstStyle/>
            <a:p>
              <a:pPr algn="ctr"/>
              <a:r>
                <a:rPr lang="en-US" b="1">
                  <a:solidFill>
                    <a:srgbClr val="FF0000"/>
                  </a:solidFill>
                </a:rPr>
                <a:t>I</a:t>
              </a:r>
              <a:endParaRPr lang="en-US" b="1" dirty="0">
                <a:solidFill>
                  <a:srgbClr val="FF0000"/>
                </a:solidFill>
              </a:endParaRPr>
            </a:p>
          </p:txBody>
        </p:sp>
        <p:sp>
          <p:nvSpPr>
            <p:cNvPr id="1310" name="TextBox 1309">
              <a:extLst>
                <a:ext uri="{FF2B5EF4-FFF2-40B4-BE49-F238E27FC236}">
                  <a16:creationId xmlns:a16="http://schemas.microsoft.com/office/drawing/2014/main" xmlns="" id="{77B6F1CC-B9BA-2FF6-4BF9-505D4FDA3B68}"/>
                </a:ext>
              </a:extLst>
            </p:cNvPr>
            <p:cNvSpPr txBox="1"/>
            <p:nvPr/>
          </p:nvSpPr>
          <p:spPr>
            <a:xfrm>
              <a:off x="6387330" y="3218789"/>
              <a:ext cx="296876" cy="369332"/>
            </a:xfrm>
            <a:prstGeom prst="rect">
              <a:avLst/>
            </a:prstGeom>
            <a:noFill/>
          </p:spPr>
          <p:txBody>
            <a:bodyPr wrap="none" rtlCol="0">
              <a:spAutoFit/>
            </a:bodyPr>
            <a:lstStyle/>
            <a:p>
              <a:pPr algn="ctr"/>
              <a:r>
                <a:rPr lang="en-US" b="1" dirty="0"/>
                <a:t>Ê</a:t>
              </a:r>
            </a:p>
          </p:txBody>
        </p:sp>
        <p:sp>
          <p:nvSpPr>
            <p:cNvPr id="1312" name="TextBox 1311">
              <a:extLst>
                <a:ext uri="{FF2B5EF4-FFF2-40B4-BE49-F238E27FC236}">
                  <a16:creationId xmlns:a16="http://schemas.microsoft.com/office/drawing/2014/main" xmlns="" id="{D881CD59-4244-E2CA-01A0-E383570B3F19}"/>
                </a:ext>
              </a:extLst>
            </p:cNvPr>
            <p:cNvSpPr txBox="1"/>
            <p:nvPr/>
          </p:nvSpPr>
          <p:spPr>
            <a:xfrm>
              <a:off x="6805635" y="3221171"/>
              <a:ext cx="340158" cy="369332"/>
            </a:xfrm>
            <a:prstGeom prst="rect">
              <a:avLst/>
            </a:prstGeom>
            <a:noFill/>
          </p:spPr>
          <p:txBody>
            <a:bodyPr wrap="none" rtlCol="0">
              <a:spAutoFit/>
            </a:bodyPr>
            <a:lstStyle/>
            <a:p>
              <a:pPr algn="ctr"/>
              <a:r>
                <a:rPr lang="en-US" b="1"/>
                <a:t>N</a:t>
              </a:r>
              <a:endParaRPr lang="en-US" b="1" dirty="0"/>
            </a:p>
          </p:txBody>
        </p:sp>
        <p:sp>
          <p:nvSpPr>
            <p:cNvPr id="1314" name="TextBox 1313">
              <a:extLst>
                <a:ext uri="{FF2B5EF4-FFF2-40B4-BE49-F238E27FC236}">
                  <a16:creationId xmlns:a16="http://schemas.microsoft.com/office/drawing/2014/main" xmlns="" id="{A2CE2FCF-B229-2180-1EB3-0D2D4960519D}"/>
                </a:ext>
              </a:extLst>
            </p:cNvPr>
            <p:cNvSpPr txBox="1"/>
            <p:nvPr/>
          </p:nvSpPr>
          <p:spPr>
            <a:xfrm>
              <a:off x="7243977" y="3221129"/>
              <a:ext cx="343364" cy="369332"/>
            </a:xfrm>
            <a:prstGeom prst="rect">
              <a:avLst/>
            </a:prstGeom>
            <a:noFill/>
          </p:spPr>
          <p:txBody>
            <a:bodyPr wrap="none" rtlCol="0">
              <a:spAutoFit/>
            </a:bodyPr>
            <a:lstStyle/>
            <a:p>
              <a:pPr algn="ctr"/>
              <a:r>
                <a:rPr lang="en-US" b="1" dirty="0"/>
                <a:t>Q</a:t>
              </a:r>
            </a:p>
          </p:txBody>
        </p:sp>
        <p:sp>
          <p:nvSpPr>
            <p:cNvPr id="1316" name="TextBox 1315">
              <a:extLst>
                <a:ext uri="{FF2B5EF4-FFF2-40B4-BE49-F238E27FC236}">
                  <a16:creationId xmlns:a16="http://schemas.microsoft.com/office/drawing/2014/main" xmlns="" id="{96D25459-B497-F44B-F52A-BA855B3D1A98}"/>
                </a:ext>
              </a:extLst>
            </p:cNvPr>
            <p:cNvSpPr txBox="1"/>
            <p:nvPr/>
          </p:nvSpPr>
          <p:spPr>
            <a:xfrm>
              <a:off x="7685526" y="3223511"/>
              <a:ext cx="340158" cy="369332"/>
            </a:xfrm>
            <a:prstGeom prst="rect">
              <a:avLst/>
            </a:prstGeom>
            <a:noFill/>
          </p:spPr>
          <p:txBody>
            <a:bodyPr wrap="none" rtlCol="0">
              <a:spAutoFit/>
            </a:bodyPr>
            <a:lstStyle/>
            <a:p>
              <a:pPr algn="ctr"/>
              <a:r>
                <a:rPr lang="en-US" b="1" dirty="0"/>
                <a:t>U</a:t>
              </a:r>
            </a:p>
          </p:txBody>
        </p:sp>
        <p:sp>
          <p:nvSpPr>
            <p:cNvPr id="1318" name="TextBox 1317">
              <a:extLst>
                <a:ext uri="{FF2B5EF4-FFF2-40B4-BE49-F238E27FC236}">
                  <a16:creationId xmlns:a16="http://schemas.microsoft.com/office/drawing/2014/main" xmlns="" id="{71EEB51B-2B12-8CDE-6D9A-667EACB8BAF9}"/>
                </a:ext>
              </a:extLst>
            </p:cNvPr>
            <p:cNvSpPr txBox="1"/>
            <p:nvPr/>
          </p:nvSpPr>
          <p:spPr>
            <a:xfrm>
              <a:off x="8147367" y="3225290"/>
              <a:ext cx="304892" cy="369332"/>
            </a:xfrm>
            <a:prstGeom prst="rect">
              <a:avLst/>
            </a:prstGeom>
            <a:noFill/>
          </p:spPr>
          <p:txBody>
            <a:bodyPr wrap="none" rtlCol="0">
              <a:spAutoFit/>
            </a:bodyPr>
            <a:lstStyle/>
            <a:p>
              <a:pPr algn="ctr"/>
              <a:r>
                <a:rPr lang="en-US" b="1" dirty="0"/>
                <a:t>Y</a:t>
              </a:r>
            </a:p>
          </p:txBody>
        </p:sp>
        <p:sp>
          <p:nvSpPr>
            <p:cNvPr id="1320" name="TextBox 1319">
              <a:extLst>
                <a:ext uri="{FF2B5EF4-FFF2-40B4-BE49-F238E27FC236}">
                  <a16:creationId xmlns:a16="http://schemas.microsoft.com/office/drawing/2014/main" xmlns="" id="{E537FB2E-3DC4-D28E-5081-279364311D23}"/>
                </a:ext>
              </a:extLst>
            </p:cNvPr>
            <p:cNvSpPr txBox="1"/>
            <p:nvPr/>
          </p:nvSpPr>
          <p:spPr>
            <a:xfrm>
              <a:off x="8591321" y="3227672"/>
              <a:ext cx="296876" cy="369332"/>
            </a:xfrm>
            <a:prstGeom prst="rect">
              <a:avLst/>
            </a:prstGeom>
            <a:noFill/>
          </p:spPr>
          <p:txBody>
            <a:bodyPr wrap="none" rtlCol="0">
              <a:spAutoFit/>
            </a:bodyPr>
            <a:lstStyle/>
            <a:p>
              <a:pPr algn="ctr"/>
              <a:r>
                <a:rPr lang="en-US" b="1" dirty="0"/>
                <a:t>Ế</a:t>
              </a:r>
            </a:p>
          </p:txBody>
        </p:sp>
        <p:sp>
          <p:nvSpPr>
            <p:cNvPr id="1322" name="TextBox 1321">
              <a:extLst>
                <a:ext uri="{FF2B5EF4-FFF2-40B4-BE49-F238E27FC236}">
                  <a16:creationId xmlns:a16="http://schemas.microsoft.com/office/drawing/2014/main" xmlns="" id="{2C7F4492-74C2-E906-A3C7-5AFA397A00B8}"/>
                </a:ext>
              </a:extLst>
            </p:cNvPr>
            <p:cNvSpPr txBox="1"/>
            <p:nvPr/>
          </p:nvSpPr>
          <p:spPr>
            <a:xfrm>
              <a:off x="9030464" y="3227630"/>
              <a:ext cx="298480" cy="369332"/>
            </a:xfrm>
            <a:prstGeom prst="rect">
              <a:avLst/>
            </a:prstGeom>
            <a:noFill/>
          </p:spPr>
          <p:txBody>
            <a:bodyPr wrap="none" rtlCol="0">
              <a:spAutoFit/>
            </a:bodyPr>
            <a:lstStyle/>
            <a:p>
              <a:pPr algn="ctr"/>
              <a:r>
                <a:rPr lang="en-US" b="1" dirty="0"/>
                <a:t>T</a:t>
              </a:r>
            </a:p>
          </p:txBody>
        </p:sp>
        <p:sp>
          <p:nvSpPr>
            <p:cNvPr id="1326" name="TextBox 1325">
              <a:extLst>
                <a:ext uri="{FF2B5EF4-FFF2-40B4-BE49-F238E27FC236}">
                  <a16:creationId xmlns:a16="http://schemas.microsoft.com/office/drawing/2014/main" xmlns="" id="{AB7F16C4-2A27-5A4F-1444-4ACC47CD2A0A}"/>
                </a:ext>
              </a:extLst>
            </p:cNvPr>
            <p:cNvSpPr txBox="1"/>
            <p:nvPr/>
          </p:nvSpPr>
          <p:spPr>
            <a:xfrm>
              <a:off x="5497818" y="3221129"/>
              <a:ext cx="311304" cy="369332"/>
            </a:xfrm>
            <a:prstGeom prst="rect">
              <a:avLst/>
            </a:prstGeom>
            <a:noFill/>
          </p:spPr>
          <p:txBody>
            <a:bodyPr wrap="none" rtlCol="0">
              <a:spAutoFit/>
            </a:bodyPr>
            <a:lstStyle/>
            <a:p>
              <a:pPr algn="ctr"/>
              <a:r>
                <a:rPr lang="en-US" b="1" dirty="0"/>
                <a:t>K</a:t>
              </a:r>
            </a:p>
          </p:txBody>
        </p:sp>
      </p:grpSp>
      <p:sp>
        <p:nvSpPr>
          <p:cNvPr id="1334" name="Rectangle 1333">
            <a:extLst>
              <a:ext uri="{FF2B5EF4-FFF2-40B4-BE49-F238E27FC236}">
                <a16:creationId xmlns:a16="http://schemas.microsoft.com/office/drawing/2014/main" xmlns="" id="{27306159-C584-F2C9-02C0-7A32C1463524}"/>
              </a:ext>
            </a:extLst>
          </p:cNvPr>
          <p:cNvSpPr/>
          <p:nvPr/>
        </p:nvSpPr>
        <p:spPr>
          <a:xfrm>
            <a:off x="5909304" y="3601051"/>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35" name="Rectangle 1334">
            <a:extLst>
              <a:ext uri="{FF2B5EF4-FFF2-40B4-BE49-F238E27FC236}">
                <a16:creationId xmlns:a16="http://schemas.microsoft.com/office/drawing/2014/main" xmlns="" id="{7E6F6677-DAF5-E565-D7F4-7A5F1A7BCD16}"/>
              </a:ext>
            </a:extLst>
          </p:cNvPr>
          <p:cNvSpPr/>
          <p:nvPr/>
        </p:nvSpPr>
        <p:spPr>
          <a:xfrm>
            <a:off x="6349251" y="360105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38" name="Rectangle 1337">
            <a:extLst>
              <a:ext uri="{FF2B5EF4-FFF2-40B4-BE49-F238E27FC236}">
                <a16:creationId xmlns:a16="http://schemas.microsoft.com/office/drawing/2014/main" xmlns="" id="{DFDEA4A7-5375-FCB2-B752-D7FD1C479858}"/>
              </a:ext>
            </a:extLst>
          </p:cNvPr>
          <p:cNvSpPr/>
          <p:nvPr/>
        </p:nvSpPr>
        <p:spPr>
          <a:xfrm>
            <a:off x="5026811" y="360315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40" name="Rectangle 1339">
            <a:extLst>
              <a:ext uri="{FF2B5EF4-FFF2-40B4-BE49-F238E27FC236}">
                <a16:creationId xmlns:a16="http://schemas.microsoft.com/office/drawing/2014/main" xmlns="" id="{B137598A-C0BC-64A8-2712-D0CD3D66D3FC}"/>
              </a:ext>
            </a:extLst>
          </p:cNvPr>
          <p:cNvSpPr/>
          <p:nvPr/>
        </p:nvSpPr>
        <p:spPr>
          <a:xfrm>
            <a:off x="5466756" y="360310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1588" name="Group 1587">
            <a:extLst>
              <a:ext uri="{FF2B5EF4-FFF2-40B4-BE49-F238E27FC236}">
                <a16:creationId xmlns:a16="http://schemas.microsoft.com/office/drawing/2014/main" xmlns="" id="{5344043E-B253-4629-7C7A-B60681453C95}"/>
              </a:ext>
            </a:extLst>
          </p:cNvPr>
          <p:cNvGrpSpPr/>
          <p:nvPr/>
        </p:nvGrpSpPr>
        <p:grpSpPr>
          <a:xfrm>
            <a:off x="5043249" y="3543580"/>
            <a:ext cx="1645766" cy="371432"/>
            <a:chOff x="5043249" y="3543580"/>
            <a:chExt cx="1645766" cy="371432"/>
          </a:xfrm>
        </p:grpSpPr>
        <p:sp>
          <p:nvSpPr>
            <p:cNvPr id="1336" name="TextBox 1335">
              <a:extLst>
                <a:ext uri="{FF2B5EF4-FFF2-40B4-BE49-F238E27FC236}">
                  <a16:creationId xmlns:a16="http://schemas.microsoft.com/office/drawing/2014/main" xmlns="" id="{135ADB48-83A0-ED2E-6753-B6B3AFD8DE8D}"/>
                </a:ext>
              </a:extLst>
            </p:cNvPr>
            <p:cNvSpPr txBox="1"/>
            <p:nvPr/>
          </p:nvSpPr>
          <p:spPr>
            <a:xfrm>
              <a:off x="5923337" y="3543580"/>
              <a:ext cx="344967" cy="369332"/>
            </a:xfrm>
            <a:prstGeom prst="rect">
              <a:avLst/>
            </a:prstGeom>
            <a:noFill/>
          </p:spPr>
          <p:txBody>
            <a:bodyPr wrap="none" rtlCol="0">
              <a:spAutoFit/>
            </a:bodyPr>
            <a:lstStyle/>
            <a:p>
              <a:pPr algn="ctr"/>
              <a:r>
                <a:rPr lang="en-US" b="1">
                  <a:solidFill>
                    <a:srgbClr val="FF0000"/>
                  </a:solidFill>
                </a:rPr>
                <a:t>Ớ</a:t>
              </a:r>
              <a:endParaRPr lang="en-US" b="1" dirty="0">
                <a:solidFill>
                  <a:srgbClr val="FF0000"/>
                </a:solidFill>
              </a:endParaRPr>
            </a:p>
          </p:txBody>
        </p:sp>
        <p:sp>
          <p:nvSpPr>
            <p:cNvPr id="1337" name="TextBox 1336">
              <a:extLst>
                <a:ext uri="{FF2B5EF4-FFF2-40B4-BE49-F238E27FC236}">
                  <a16:creationId xmlns:a16="http://schemas.microsoft.com/office/drawing/2014/main" xmlns="" id="{D76D4024-B156-79AF-126F-602222975AFA}"/>
                </a:ext>
              </a:extLst>
            </p:cNvPr>
            <p:cNvSpPr txBox="1"/>
            <p:nvPr/>
          </p:nvSpPr>
          <p:spPr>
            <a:xfrm>
              <a:off x="6382521" y="3543580"/>
              <a:ext cx="306494" cy="369332"/>
            </a:xfrm>
            <a:prstGeom prst="rect">
              <a:avLst/>
            </a:prstGeom>
            <a:noFill/>
          </p:spPr>
          <p:txBody>
            <a:bodyPr wrap="none" rtlCol="0">
              <a:spAutoFit/>
            </a:bodyPr>
            <a:lstStyle/>
            <a:p>
              <a:pPr algn="ctr"/>
              <a:r>
                <a:rPr lang="en-US" b="1"/>
                <a:t>C</a:t>
              </a:r>
              <a:endParaRPr lang="en-US" b="1" dirty="0"/>
            </a:p>
          </p:txBody>
        </p:sp>
        <p:sp>
          <p:nvSpPr>
            <p:cNvPr id="1339" name="TextBox 1338">
              <a:extLst>
                <a:ext uri="{FF2B5EF4-FFF2-40B4-BE49-F238E27FC236}">
                  <a16:creationId xmlns:a16="http://schemas.microsoft.com/office/drawing/2014/main" xmlns="" id="{F8403385-C797-506E-CA03-7C84BCBFEB19}"/>
                </a:ext>
              </a:extLst>
            </p:cNvPr>
            <p:cNvSpPr txBox="1"/>
            <p:nvPr/>
          </p:nvSpPr>
          <p:spPr>
            <a:xfrm>
              <a:off x="5043249" y="3545680"/>
              <a:ext cx="340158" cy="369332"/>
            </a:xfrm>
            <a:prstGeom prst="rect">
              <a:avLst/>
            </a:prstGeom>
            <a:noFill/>
          </p:spPr>
          <p:txBody>
            <a:bodyPr wrap="none" rtlCol="0">
              <a:spAutoFit/>
            </a:bodyPr>
            <a:lstStyle/>
            <a:p>
              <a:pPr algn="ctr"/>
              <a:r>
                <a:rPr lang="en-US" b="1"/>
                <a:t>N</a:t>
              </a:r>
              <a:endParaRPr lang="en-US" b="1" dirty="0"/>
            </a:p>
          </p:txBody>
        </p:sp>
        <p:sp>
          <p:nvSpPr>
            <p:cNvPr id="1341" name="TextBox 1340">
              <a:extLst>
                <a:ext uri="{FF2B5EF4-FFF2-40B4-BE49-F238E27FC236}">
                  <a16:creationId xmlns:a16="http://schemas.microsoft.com/office/drawing/2014/main" xmlns="" id="{0A68B342-6B42-E38C-5434-9CCA45F3CC46}"/>
                </a:ext>
              </a:extLst>
            </p:cNvPr>
            <p:cNvSpPr txBox="1"/>
            <p:nvPr/>
          </p:nvSpPr>
          <p:spPr>
            <a:xfrm>
              <a:off x="5472775" y="3545638"/>
              <a:ext cx="360996" cy="369332"/>
            </a:xfrm>
            <a:prstGeom prst="rect">
              <a:avLst/>
            </a:prstGeom>
            <a:noFill/>
          </p:spPr>
          <p:txBody>
            <a:bodyPr wrap="none" rtlCol="0">
              <a:spAutoFit/>
            </a:bodyPr>
            <a:lstStyle/>
            <a:p>
              <a:pPr algn="ctr"/>
              <a:r>
                <a:rPr lang="en-US" b="1"/>
                <a:t>Ư</a:t>
              </a:r>
              <a:endParaRPr lang="en-US" b="1" dirty="0"/>
            </a:p>
          </p:txBody>
        </p:sp>
      </p:grpSp>
      <p:sp>
        <p:nvSpPr>
          <p:cNvPr id="1361" name="Rectangle 1360">
            <a:extLst>
              <a:ext uri="{FF2B5EF4-FFF2-40B4-BE49-F238E27FC236}">
                <a16:creationId xmlns:a16="http://schemas.microsoft.com/office/drawing/2014/main" xmlns="" id="{E1F157A3-2FAC-A32C-4885-AD39188435DA}"/>
              </a:ext>
            </a:extLst>
          </p:cNvPr>
          <p:cNvSpPr/>
          <p:nvPr/>
        </p:nvSpPr>
        <p:spPr>
          <a:xfrm>
            <a:off x="5909304" y="3925842"/>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62" name="Rectangle 1361">
            <a:extLst>
              <a:ext uri="{FF2B5EF4-FFF2-40B4-BE49-F238E27FC236}">
                <a16:creationId xmlns:a16="http://schemas.microsoft.com/office/drawing/2014/main" xmlns="" id="{D085362B-3405-47B4-982F-60037E8D73E5}"/>
              </a:ext>
            </a:extLst>
          </p:cNvPr>
          <p:cNvSpPr/>
          <p:nvPr/>
        </p:nvSpPr>
        <p:spPr>
          <a:xfrm>
            <a:off x="6349251" y="39258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65" name="Rectangle 1364">
            <a:extLst>
              <a:ext uri="{FF2B5EF4-FFF2-40B4-BE49-F238E27FC236}">
                <a16:creationId xmlns:a16="http://schemas.microsoft.com/office/drawing/2014/main" xmlns="" id="{E87E8724-DCE0-906D-8786-0B5B60C757E3}"/>
              </a:ext>
            </a:extLst>
          </p:cNvPr>
          <p:cNvSpPr/>
          <p:nvPr/>
        </p:nvSpPr>
        <p:spPr>
          <a:xfrm>
            <a:off x="6789197" y="392822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69" name="Rectangle 1368">
            <a:extLst>
              <a:ext uri="{FF2B5EF4-FFF2-40B4-BE49-F238E27FC236}">
                <a16:creationId xmlns:a16="http://schemas.microsoft.com/office/drawing/2014/main" xmlns="" id="{AA3A3ECA-0591-A125-197B-BBFC337E0ED4}"/>
              </a:ext>
            </a:extLst>
          </p:cNvPr>
          <p:cNvSpPr/>
          <p:nvPr/>
        </p:nvSpPr>
        <p:spPr>
          <a:xfrm>
            <a:off x="3262766" y="392175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71" name="Rectangle 1370">
            <a:extLst>
              <a:ext uri="{FF2B5EF4-FFF2-40B4-BE49-F238E27FC236}">
                <a16:creationId xmlns:a16="http://schemas.microsoft.com/office/drawing/2014/main" xmlns="" id="{D428BB05-785E-C1F3-0A68-7B3D65319C8D}"/>
              </a:ext>
            </a:extLst>
          </p:cNvPr>
          <p:cNvSpPr/>
          <p:nvPr/>
        </p:nvSpPr>
        <p:spPr>
          <a:xfrm>
            <a:off x="3706974" y="392353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73" name="Rectangle 1372">
            <a:extLst>
              <a:ext uri="{FF2B5EF4-FFF2-40B4-BE49-F238E27FC236}">
                <a16:creationId xmlns:a16="http://schemas.microsoft.com/office/drawing/2014/main" xmlns="" id="{F932E0C3-03AF-C71C-62BD-427EE897D96C}"/>
              </a:ext>
            </a:extLst>
          </p:cNvPr>
          <p:cNvSpPr/>
          <p:nvPr/>
        </p:nvSpPr>
        <p:spPr>
          <a:xfrm>
            <a:off x="4146920" y="39259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75" name="Rectangle 1374">
            <a:extLst>
              <a:ext uri="{FF2B5EF4-FFF2-40B4-BE49-F238E27FC236}">
                <a16:creationId xmlns:a16="http://schemas.microsoft.com/office/drawing/2014/main" xmlns="" id="{B0F4F229-045F-C947-A5D3-019CC62D0157}"/>
              </a:ext>
            </a:extLst>
          </p:cNvPr>
          <p:cNvSpPr/>
          <p:nvPr/>
        </p:nvSpPr>
        <p:spPr>
          <a:xfrm>
            <a:off x="4586865" y="392587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77" name="Rectangle 1376">
            <a:extLst>
              <a:ext uri="{FF2B5EF4-FFF2-40B4-BE49-F238E27FC236}">
                <a16:creationId xmlns:a16="http://schemas.microsoft.com/office/drawing/2014/main" xmlns="" id="{8EB8D3D6-0FD6-471D-BAF8-984A3D51DADD}"/>
              </a:ext>
            </a:extLst>
          </p:cNvPr>
          <p:cNvSpPr/>
          <p:nvPr/>
        </p:nvSpPr>
        <p:spPr>
          <a:xfrm>
            <a:off x="5026811" y="392825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79" name="Rectangle 1378">
            <a:extLst>
              <a:ext uri="{FF2B5EF4-FFF2-40B4-BE49-F238E27FC236}">
                <a16:creationId xmlns:a16="http://schemas.microsoft.com/office/drawing/2014/main" xmlns="" id="{77419F65-B00C-D3DE-BBB2-5285D832952F}"/>
              </a:ext>
            </a:extLst>
          </p:cNvPr>
          <p:cNvSpPr/>
          <p:nvPr/>
        </p:nvSpPr>
        <p:spPr>
          <a:xfrm>
            <a:off x="5466756" y="393039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1589" name="Group 1588">
            <a:extLst>
              <a:ext uri="{FF2B5EF4-FFF2-40B4-BE49-F238E27FC236}">
                <a16:creationId xmlns:a16="http://schemas.microsoft.com/office/drawing/2014/main" xmlns="" id="{3C2C523B-F305-041D-3BDD-D9E47C63129A}"/>
              </a:ext>
            </a:extLst>
          </p:cNvPr>
          <p:cNvGrpSpPr/>
          <p:nvPr/>
        </p:nvGrpSpPr>
        <p:grpSpPr>
          <a:xfrm>
            <a:off x="3293631" y="3864286"/>
            <a:ext cx="3831323" cy="377973"/>
            <a:chOff x="3293631" y="3864286"/>
            <a:chExt cx="3831323" cy="377973"/>
          </a:xfrm>
        </p:grpSpPr>
        <p:sp>
          <p:nvSpPr>
            <p:cNvPr id="1363" name="TextBox 1362">
              <a:extLst>
                <a:ext uri="{FF2B5EF4-FFF2-40B4-BE49-F238E27FC236}">
                  <a16:creationId xmlns:a16="http://schemas.microsoft.com/office/drawing/2014/main" xmlns="" id="{1A2D3B74-5095-F2CF-C7AE-766808390732}"/>
                </a:ext>
              </a:extLst>
            </p:cNvPr>
            <p:cNvSpPr txBox="1"/>
            <p:nvPr/>
          </p:nvSpPr>
          <p:spPr>
            <a:xfrm>
              <a:off x="5973031" y="3868371"/>
              <a:ext cx="245580" cy="369332"/>
            </a:xfrm>
            <a:prstGeom prst="rect">
              <a:avLst/>
            </a:prstGeom>
            <a:noFill/>
          </p:spPr>
          <p:txBody>
            <a:bodyPr wrap="none" rtlCol="0">
              <a:spAutoFit/>
            </a:bodyPr>
            <a:lstStyle/>
            <a:p>
              <a:pPr algn="ctr"/>
              <a:r>
                <a:rPr lang="en-US" b="1">
                  <a:solidFill>
                    <a:srgbClr val="FF0000"/>
                  </a:solidFill>
                </a:rPr>
                <a:t>I</a:t>
              </a:r>
              <a:endParaRPr lang="en-US" b="1" dirty="0">
                <a:solidFill>
                  <a:srgbClr val="FF0000"/>
                </a:solidFill>
              </a:endParaRPr>
            </a:p>
          </p:txBody>
        </p:sp>
        <p:sp>
          <p:nvSpPr>
            <p:cNvPr id="1364" name="TextBox 1363">
              <a:extLst>
                <a:ext uri="{FF2B5EF4-FFF2-40B4-BE49-F238E27FC236}">
                  <a16:creationId xmlns:a16="http://schemas.microsoft.com/office/drawing/2014/main" xmlns="" id="{95199997-6E75-284D-9F3A-9CF8D962A5FE}"/>
                </a:ext>
              </a:extLst>
            </p:cNvPr>
            <p:cNvSpPr txBox="1"/>
            <p:nvPr/>
          </p:nvSpPr>
          <p:spPr>
            <a:xfrm>
              <a:off x="6387330" y="3868371"/>
              <a:ext cx="296876" cy="369332"/>
            </a:xfrm>
            <a:prstGeom prst="rect">
              <a:avLst/>
            </a:prstGeom>
            <a:noFill/>
          </p:spPr>
          <p:txBody>
            <a:bodyPr wrap="none" rtlCol="0">
              <a:spAutoFit/>
            </a:bodyPr>
            <a:lstStyle/>
            <a:p>
              <a:pPr algn="ctr"/>
              <a:r>
                <a:rPr lang="en-US" b="1"/>
                <a:t>Ế</a:t>
              </a:r>
              <a:endParaRPr lang="en-US" b="1" dirty="0"/>
            </a:p>
          </p:txBody>
        </p:sp>
        <p:sp>
          <p:nvSpPr>
            <p:cNvPr id="1366" name="TextBox 1365">
              <a:extLst>
                <a:ext uri="{FF2B5EF4-FFF2-40B4-BE49-F238E27FC236}">
                  <a16:creationId xmlns:a16="http://schemas.microsoft.com/office/drawing/2014/main" xmlns="" id="{4FA01997-B758-D0AD-D1B4-9B9917CBB1A5}"/>
                </a:ext>
              </a:extLst>
            </p:cNvPr>
            <p:cNvSpPr txBox="1"/>
            <p:nvPr/>
          </p:nvSpPr>
          <p:spPr>
            <a:xfrm>
              <a:off x="6826474" y="3870753"/>
              <a:ext cx="298480" cy="369332"/>
            </a:xfrm>
            <a:prstGeom prst="rect">
              <a:avLst/>
            </a:prstGeom>
            <a:noFill/>
          </p:spPr>
          <p:txBody>
            <a:bodyPr wrap="none" rtlCol="0">
              <a:spAutoFit/>
            </a:bodyPr>
            <a:lstStyle/>
            <a:p>
              <a:pPr algn="ctr"/>
              <a:r>
                <a:rPr lang="en-US" b="1" dirty="0"/>
                <a:t>T</a:t>
              </a:r>
            </a:p>
          </p:txBody>
        </p:sp>
        <p:sp>
          <p:nvSpPr>
            <p:cNvPr id="1370" name="TextBox 1369">
              <a:extLst>
                <a:ext uri="{FF2B5EF4-FFF2-40B4-BE49-F238E27FC236}">
                  <a16:creationId xmlns:a16="http://schemas.microsoft.com/office/drawing/2014/main" xmlns="" id="{F4E080EA-A424-88D8-0AF7-966BBB747D17}"/>
                </a:ext>
              </a:extLst>
            </p:cNvPr>
            <p:cNvSpPr txBox="1"/>
            <p:nvPr/>
          </p:nvSpPr>
          <p:spPr>
            <a:xfrm>
              <a:off x="3293631" y="3864286"/>
              <a:ext cx="311304" cy="369332"/>
            </a:xfrm>
            <a:prstGeom prst="rect">
              <a:avLst/>
            </a:prstGeom>
            <a:noFill/>
          </p:spPr>
          <p:txBody>
            <a:bodyPr wrap="none" rtlCol="0">
              <a:spAutoFit/>
            </a:bodyPr>
            <a:lstStyle/>
            <a:p>
              <a:pPr algn="ctr"/>
              <a:r>
                <a:rPr lang="en-US" b="1" dirty="0"/>
                <a:t>K</a:t>
              </a:r>
            </a:p>
          </p:txBody>
        </p:sp>
        <p:sp>
          <p:nvSpPr>
            <p:cNvPr id="1372" name="TextBox 1371">
              <a:extLst>
                <a:ext uri="{FF2B5EF4-FFF2-40B4-BE49-F238E27FC236}">
                  <a16:creationId xmlns:a16="http://schemas.microsoft.com/office/drawing/2014/main" xmlns="" id="{667F3FDB-111A-9DB1-612A-0B44C43E8700}"/>
                </a:ext>
              </a:extLst>
            </p:cNvPr>
            <p:cNvSpPr txBox="1"/>
            <p:nvPr/>
          </p:nvSpPr>
          <p:spPr>
            <a:xfrm>
              <a:off x="3728221" y="3866065"/>
              <a:ext cx="330540" cy="369332"/>
            </a:xfrm>
            <a:prstGeom prst="rect">
              <a:avLst/>
            </a:prstGeom>
            <a:noFill/>
          </p:spPr>
          <p:txBody>
            <a:bodyPr wrap="none" rtlCol="0">
              <a:spAutoFit/>
            </a:bodyPr>
            <a:lstStyle/>
            <a:p>
              <a:pPr algn="ctr"/>
              <a:r>
                <a:rPr lang="en-US" b="1" dirty="0"/>
                <a:t>H</a:t>
              </a:r>
            </a:p>
          </p:txBody>
        </p:sp>
        <p:sp>
          <p:nvSpPr>
            <p:cNvPr id="1374" name="TextBox 1373">
              <a:extLst>
                <a:ext uri="{FF2B5EF4-FFF2-40B4-BE49-F238E27FC236}">
                  <a16:creationId xmlns:a16="http://schemas.microsoft.com/office/drawing/2014/main" xmlns="" id="{39BE4767-C735-34E1-D602-6AED08996DE9}"/>
                </a:ext>
              </a:extLst>
            </p:cNvPr>
            <p:cNvSpPr txBox="1"/>
            <p:nvPr/>
          </p:nvSpPr>
          <p:spPr>
            <a:xfrm>
              <a:off x="4171373" y="3868447"/>
              <a:ext cx="324128" cy="369332"/>
            </a:xfrm>
            <a:prstGeom prst="rect">
              <a:avLst/>
            </a:prstGeom>
            <a:noFill/>
          </p:spPr>
          <p:txBody>
            <a:bodyPr wrap="none" rtlCol="0">
              <a:spAutoFit/>
            </a:bodyPr>
            <a:lstStyle/>
            <a:p>
              <a:pPr algn="ctr"/>
              <a:r>
                <a:rPr lang="en-US" b="1" dirty="0"/>
                <a:t>Ẩ</a:t>
              </a:r>
            </a:p>
          </p:txBody>
        </p:sp>
        <p:sp>
          <p:nvSpPr>
            <p:cNvPr id="1376" name="TextBox 1375">
              <a:extLst>
                <a:ext uri="{FF2B5EF4-FFF2-40B4-BE49-F238E27FC236}">
                  <a16:creationId xmlns:a16="http://schemas.microsoft.com/office/drawing/2014/main" xmlns="" id="{92DF52EA-A051-2F7B-101C-80C4C7B043CA}"/>
                </a:ext>
              </a:extLst>
            </p:cNvPr>
            <p:cNvSpPr txBox="1"/>
            <p:nvPr/>
          </p:nvSpPr>
          <p:spPr>
            <a:xfrm>
              <a:off x="4603303" y="3868405"/>
              <a:ext cx="340158" cy="369332"/>
            </a:xfrm>
            <a:prstGeom prst="rect">
              <a:avLst/>
            </a:prstGeom>
            <a:noFill/>
          </p:spPr>
          <p:txBody>
            <a:bodyPr wrap="none" rtlCol="0">
              <a:spAutoFit/>
            </a:bodyPr>
            <a:lstStyle/>
            <a:p>
              <a:pPr algn="ctr"/>
              <a:r>
                <a:rPr lang="en-US" b="1" dirty="0"/>
                <a:t>N</a:t>
              </a:r>
            </a:p>
          </p:txBody>
        </p:sp>
        <p:sp>
          <p:nvSpPr>
            <p:cNvPr id="1378" name="TextBox 1377">
              <a:extLst>
                <a:ext uri="{FF2B5EF4-FFF2-40B4-BE49-F238E27FC236}">
                  <a16:creationId xmlns:a16="http://schemas.microsoft.com/office/drawing/2014/main" xmlns="" id="{29C89AE6-98BC-47BF-FED2-72883071F9BC}"/>
                </a:ext>
              </a:extLst>
            </p:cNvPr>
            <p:cNvSpPr txBox="1"/>
            <p:nvPr/>
          </p:nvSpPr>
          <p:spPr>
            <a:xfrm>
              <a:off x="5064088" y="3870787"/>
              <a:ext cx="298480" cy="369332"/>
            </a:xfrm>
            <a:prstGeom prst="rect">
              <a:avLst/>
            </a:prstGeom>
            <a:noFill/>
          </p:spPr>
          <p:txBody>
            <a:bodyPr wrap="none" rtlCol="0">
              <a:spAutoFit/>
            </a:bodyPr>
            <a:lstStyle/>
            <a:p>
              <a:pPr algn="ctr"/>
              <a:r>
                <a:rPr lang="en-US" b="1" dirty="0"/>
                <a:t>T</a:t>
              </a:r>
            </a:p>
          </p:txBody>
        </p:sp>
        <p:sp>
          <p:nvSpPr>
            <p:cNvPr id="1380" name="TextBox 1379">
              <a:extLst>
                <a:ext uri="{FF2B5EF4-FFF2-40B4-BE49-F238E27FC236}">
                  <a16:creationId xmlns:a16="http://schemas.microsoft.com/office/drawing/2014/main" xmlns="" id="{73F4E196-ABDF-783B-D0F1-F7AA4B694C8B}"/>
                </a:ext>
              </a:extLst>
            </p:cNvPr>
            <p:cNvSpPr txBox="1"/>
            <p:nvPr/>
          </p:nvSpPr>
          <p:spPr>
            <a:xfrm>
              <a:off x="5483194" y="3872927"/>
              <a:ext cx="340158" cy="369332"/>
            </a:xfrm>
            <a:prstGeom prst="rect">
              <a:avLst/>
            </a:prstGeom>
            <a:noFill/>
          </p:spPr>
          <p:txBody>
            <a:bodyPr wrap="none" rtlCol="0">
              <a:spAutoFit/>
            </a:bodyPr>
            <a:lstStyle/>
            <a:p>
              <a:pPr algn="ctr"/>
              <a:r>
                <a:rPr lang="en-US" b="1"/>
                <a:t>H</a:t>
              </a:r>
              <a:endParaRPr lang="en-US" b="1" dirty="0"/>
            </a:p>
          </p:txBody>
        </p:sp>
      </p:grpSp>
      <p:sp>
        <p:nvSpPr>
          <p:cNvPr id="1388" name="Rectangle 1387">
            <a:extLst>
              <a:ext uri="{FF2B5EF4-FFF2-40B4-BE49-F238E27FC236}">
                <a16:creationId xmlns:a16="http://schemas.microsoft.com/office/drawing/2014/main" xmlns="" id="{68FC0D5E-6732-10C0-B5FF-B76266104DBA}"/>
              </a:ext>
            </a:extLst>
          </p:cNvPr>
          <p:cNvSpPr/>
          <p:nvPr/>
        </p:nvSpPr>
        <p:spPr>
          <a:xfrm>
            <a:off x="5909304" y="4250633"/>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89" name="Rectangle 1388">
            <a:extLst>
              <a:ext uri="{FF2B5EF4-FFF2-40B4-BE49-F238E27FC236}">
                <a16:creationId xmlns:a16="http://schemas.microsoft.com/office/drawing/2014/main" xmlns="" id="{E966555A-FB84-BF53-EBDB-C6E2B3F29817}"/>
              </a:ext>
            </a:extLst>
          </p:cNvPr>
          <p:cNvSpPr/>
          <p:nvPr/>
        </p:nvSpPr>
        <p:spPr>
          <a:xfrm>
            <a:off x="6349251" y="425063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93" name="Rectangle 1392">
            <a:extLst>
              <a:ext uri="{FF2B5EF4-FFF2-40B4-BE49-F238E27FC236}">
                <a16:creationId xmlns:a16="http://schemas.microsoft.com/office/drawing/2014/main" xmlns="" id="{3986E49B-572E-500C-5F64-028C9554F9E2}"/>
              </a:ext>
            </a:extLst>
          </p:cNvPr>
          <p:cNvSpPr/>
          <p:nvPr/>
        </p:nvSpPr>
        <p:spPr>
          <a:xfrm>
            <a:off x="6789197" y="42530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95" name="Rectangle 1394">
            <a:extLst>
              <a:ext uri="{FF2B5EF4-FFF2-40B4-BE49-F238E27FC236}">
                <a16:creationId xmlns:a16="http://schemas.microsoft.com/office/drawing/2014/main" xmlns="" id="{4BD0EB20-BE5F-6762-8EF7-01347D1EFE38}"/>
              </a:ext>
            </a:extLst>
          </p:cNvPr>
          <p:cNvSpPr/>
          <p:nvPr/>
        </p:nvSpPr>
        <p:spPr>
          <a:xfrm>
            <a:off x="7229142" y="425297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97" name="Rectangle 1396">
            <a:extLst>
              <a:ext uri="{FF2B5EF4-FFF2-40B4-BE49-F238E27FC236}">
                <a16:creationId xmlns:a16="http://schemas.microsoft.com/office/drawing/2014/main" xmlns="" id="{9E62E6FC-C9F1-9763-9255-3294031CD75A}"/>
              </a:ext>
            </a:extLst>
          </p:cNvPr>
          <p:cNvSpPr/>
          <p:nvPr/>
        </p:nvSpPr>
        <p:spPr>
          <a:xfrm>
            <a:off x="7669088" y="425535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99" name="Rectangle 1398">
            <a:extLst>
              <a:ext uri="{FF2B5EF4-FFF2-40B4-BE49-F238E27FC236}">
                <a16:creationId xmlns:a16="http://schemas.microsoft.com/office/drawing/2014/main" xmlns="" id="{3CCF77B5-155A-1525-7AB4-B53046FA9D38}"/>
              </a:ext>
            </a:extLst>
          </p:cNvPr>
          <p:cNvSpPr/>
          <p:nvPr/>
        </p:nvSpPr>
        <p:spPr>
          <a:xfrm>
            <a:off x="8113296" y="425713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01" name="Rectangle 1400">
            <a:extLst>
              <a:ext uri="{FF2B5EF4-FFF2-40B4-BE49-F238E27FC236}">
                <a16:creationId xmlns:a16="http://schemas.microsoft.com/office/drawing/2014/main" xmlns="" id="{767B2B69-9F6D-56AB-C5B1-4E0CD6E2119C}"/>
              </a:ext>
            </a:extLst>
          </p:cNvPr>
          <p:cNvSpPr/>
          <p:nvPr/>
        </p:nvSpPr>
        <p:spPr>
          <a:xfrm>
            <a:off x="8553242" y="425951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6" name="Rectangle 1415">
            <a:extLst>
              <a:ext uri="{FF2B5EF4-FFF2-40B4-BE49-F238E27FC236}">
                <a16:creationId xmlns:a16="http://schemas.microsoft.com/office/drawing/2014/main" xmlns="" id="{9F32A345-C673-F8A3-D558-3FD75E0E8550}"/>
              </a:ext>
            </a:extLst>
          </p:cNvPr>
          <p:cNvSpPr/>
          <p:nvPr/>
        </p:nvSpPr>
        <p:spPr>
          <a:xfrm>
            <a:off x="5909304" y="4575424"/>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17" name="Rectangle 1416">
            <a:extLst>
              <a:ext uri="{FF2B5EF4-FFF2-40B4-BE49-F238E27FC236}">
                <a16:creationId xmlns:a16="http://schemas.microsoft.com/office/drawing/2014/main" xmlns="" id="{A5CA7B6A-D92B-A772-3ABD-927B6DA28364}"/>
              </a:ext>
            </a:extLst>
          </p:cNvPr>
          <p:cNvSpPr/>
          <p:nvPr/>
        </p:nvSpPr>
        <p:spPr>
          <a:xfrm>
            <a:off x="6349251" y="457542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0" name="Rectangle 1419">
            <a:extLst>
              <a:ext uri="{FF2B5EF4-FFF2-40B4-BE49-F238E27FC236}">
                <a16:creationId xmlns:a16="http://schemas.microsoft.com/office/drawing/2014/main" xmlns="" id="{9F36C0F3-D183-31E6-AF65-49A8300D7AAA}"/>
              </a:ext>
            </a:extLst>
          </p:cNvPr>
          <p:cNvSpPr/>
          <p:nvPr/>
        </p:nvSpPr>
        <p:spPr>
          <a:xfrm>
            <a:off x="6789197" y="457780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5" name="Rectangle 1424">
            <a:extLst>
              <a:ext uri="{FF2B5EF4-FFF2-40B4-BE49-F238E27FC236}">
                <a16:creationId xmlns:a16="http://schemas.microsoft.com/office/drawing/2014/main" xmlns="" id="{91994463-7745-A3A8-4C34-280DE49069E3}"/>
              </a:ext>
            </a:extLst>
          </p:cNvPr>
          <p:cNvSpPr/>
          <p:nvPr/>
        </p:nvSpPr>
        <p:spPr>
          <a:xfrm>
            <a:off x="7229142" y="457776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7" name="Rectangle 1426">
            <a:extLst>
              <a:ext uri="{FF2B5EF4-FFF2-40B4-BE49-F238E27FC236}">
                <a16:creationId xmlns:a16="http://schemas.microsoft.com/office/drawing/2014/main" xmlns="" id="{9AE83CB9-E937-9FA1-7D53-4127D615CFA5}"/>
              </a:ext>
            </a:extLst>
          </p:cNvPr>
          <p:cNvSpPr/>
          <p:nvPr/>
        </p:nvSpPr>
        <p:spPr>
          <a:xfrm>
            <a:off x="7669088" y="458014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9" name="Rectangle 1428">
            <a:extLst>
              <a:ext uri="{FF2B5EF4-FFF2-40B4-BE49-F238E27FC236}">
                <a16:creationId xmlns:a16="http://schemas.microsoft.com/office/drawing/2014/main" xmlns="" id="{FED2DAED-469D-3723-E68F-9E40DBB8ACDE}"/>
              </a:ext>
            </a:extLst>
          </p:cNvPr>
          <p:cNvSpPr/>
          <p:nvPr/>
        </p:nvSpPr>
        <p:spPr>
          <a:xfrm>
            <a:off x="5466756" y="457542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1591" name="Group 1590">
            <a:extLst>
              <a:ext uri="{FF2B5EF4-FFF2-40B4-BE49-F238E27FC236}">
                <a16:creationId xmlns:a16="http://schemas.microsoft.com/office/drawing/2014/main" xmlns="" id="{2D449066-84E4-1CDA-EBFE-A3B32A56DFFB}"/>
              </a:ext>
            </a:extLst>
          </p:cNvPr>
          <p:cNvGrpSpPr/>
          <p:nvPr/>
        </p:nvGrpSpPr>
        <p:grpSpPr>
          <a:xfrm>
            <a:off x="5483194" y="4517953"/>
            <a:ext cx="2525658" cy="374054"/>
            <a:chOff x="5483194" y="4517953"/>
            <a:chExt cx="2525658" cy="374054"/>
          </a:xfrm>
        </p:grpSpPr>
        <p:sp>
          <p:nvSpPr>
            <p:cNvPr id="1418" name="TextBox 1417">
              <a:extLst>
                <a:ext uri="{FF2B5EF4-FFF2-40B4-BE49-F238E27FC236}">
                  <a16:creationId xmlns:a16="http://schemas.microsoft.com/office/drawing/2014/main" xmlns="" id="{89E854AD-E4C1-2E99-2F8A-2601ED957AF7}"/>
                </a:ext>
              </a:extLst>
            </p:cNvPr>
            <p:cNvSpPr txBox="1"/>
            <p:nvPr/>
          </p:nvSpPr>
          <p:spPr>
            <a:xfrm>
              <a:off x="5933757" y="4517953"/>
              <a:ext cx="324128" cy="369332"/>
            </a:xfrm>
            <a:prstGeom prst="rect">
              <a:avLst/>
            </a:prstGeom>
            <a:noFill/>
          </p:spPr>
          <p:txBody>
            <a:bodyPr wrap="none" rtlCol="0">
              <a:spAutoFit/>
            </a:bodyPr>
            <a:lstStyle/>
            <a:p>
              <a:pPr algn="ctr"/>
              <a:r>
                <a:rPr lang="en-US" b="1">
                  <a:solidFill>
                    <a:srgbClr val="FF0000"/>
                  </a:solidFill>
                </a:rPr>
                <a:t>Â</a:t>
              </a:r>
              <a:endParaRPr lang="en-US" b="1" dirty="0">
                <a:solidFill>
                  <a:srgbClr val="FF0000"/>
                </a:solidFill>
              </a:endParaRPr>
            </a:p>
          </p:txBody>
        </p:sp>
        <p:sp>
          <p:nvSpPr>
            <p:cNvPr id="1419" name="TextBox 1418">
              <a:extLst>
                <a:ext uri="{FF2B5EF4-FFF2-40B4-BE49-F238E27FC236}">
                  <a16:creationId xmlns:a16="http://schemas.microsoft.com/office/drawing/2014/main" xmlns="" id="{74DC11CF-BA5E-435C-51FC-77407649A315}"/>
                </a:ext>
              </a:extLst>
            </p:cNvPr>
            <p:cNvSpPr txBox="1"/>
            <p:nvPr/>
          </p:nvSpPr>
          <p:spPr>
            <a:xfrm>
              <a:off x="6365689" y="4517953"/>
              <a:ext cx="340158" cy="369332"/>
            </a:xfrm>
            <a:prstGeom prst="rect">
              <a:avLst/>
            </a:prstGeom>
            <a:noFill/>
          </p:spPr>
          <p:txBody>
            <a:bodyPr wrap="none" rtlCol="0">
              <a:spAutoFit/>
            </a:bodyPr>
            <a:lstStyle/>
            <a:p>
              <a:pPr algn="ctr"/>
              <a:r>
                <a:rPr lang="en-US" b="1"/>
                <a:t>N</a:t>
              </a:r>
              <a:endParaRPr lang="en-US" b="1" dirty="0"/>
            </a:p>
          </p:txBody>
        </p:sp>
        <p:sp>
          <p:nvSpPr>
            <p:cNvPr id="1421" name="TextBox 1420">
              <a:extLst>
                <a:ext uri="{FF2B5EF4-FFF2-40B4-BE49-F238E27FC236}">
                  <a16:creationId xmlns:a16="http://schemas.microsoft.com/office/drawing/2014/main" xmlns="" id="{5E31F7A3-1530-DBF9-FCF4-A2A692E95165}"/>
                </a:ext>
              </a:extLst>
            </p:cNvPr>
            <p:cNvSpPr txBox="1"/>
            <p:nvPr/>
          </p:nvSpPr>
          <p:spPr>
            <a:xfrm>
              <a:off x="6826474" y="4520335"/>
              <a:ext cx="298480" cy="369332"/>
            </a:xfrm>
            <a:prstGeom prst="rect">
              <a:avLst/>
            </a:prstGeom>
            <a:noFill/>
          </p:spPr>
          <p:txBody>
            <a:bodyPr wrap="none" rtlCol="0">
              <a:spAutoFit/>
            </a:bodyPr>
            <a:lstStyle/>
            <a:p>
              <a:pPr algn="ctr"/>
              <a:r>
                <a:rPr lang="en-US" b="1"/>
                <a:t>T</a:t>
              </a:r>
              <a:endParaRPr lang="en-US" b="1" dirty="0"/>
            </a:p>
          </p:txBody>
        </p:sp>
        <p:sp>
          <p:nvSpPr>
            <p:cNvPr id="1426" name="TextBox 1425">
              <a:extLst>
                <a:ext uri="{FF2B5EF4-FFF2-40B4-BE49-F238E27FC236}">
                  <a16:creationId xmlns:a16="http://schemas.microsoft.com/office/drawing/2014/main" xmlns="" id="{0852B67D-0B54-035E-E7CF-541827AC601F}"/>
                </a:ext>
              </a:extLst>
            </p:cNvPr>
            <p:cNvSpPr txBox="1"/>
            <p:nvPr/>
          </p:nvSpPr>
          <p:spPr>
            <a:xfrm>
              <a:off x="7245580" y="4520293"/>
              <a:ext cx="340158" cy="369332"/>
            </a:xfrm>
            <a:prstGeom prst="rect">
              <a:avLst/>
            </a:prstGeom>
            <a:noFill/>
          </p:spPr>
          <p:txBody>
            <a:bodyPr wrap="none" rtlCol="0">
              <a:spAutoFit/>
            </a:bodyPr>
            <a:lstStyle/>
            <a:p>
              <a:pPr algn="ctr"/>
              <a:r>
                <a:rPr lang="en-US" b="1"/>
                <a:t>Ộ</a:t>
              </a:r>
              <a:endParaRPr lang="en-US" b="1" dirty="0"/>
            </a:p>
          </p:txBody>
        </p:sp>
        <p:sp>
          <p:nvSpPr>
            <p:cNvPr id="1428" name="TextBox 1427">
              <a:extLst>
                <a:ext uri="{FF2B5EF4-FFF2-40B4-BE49-F238E27FC236}">
                  <a16:creationId xmlns:a16="http://schemas.microsoft.com/office/drawing/2014/main" xmlns="" id="{EA26FCA3-F0A4-5378-AD45-5A9F4E469A3E}"/>
                </a:ext>
              </a:extLst>
            </p:cNvPr>
            <p:cNvSpPr txBox="1"/>
            <p:nvPr/>
          </p:nvSpPr>
          <p:spPr>
            <a:xfrm>
              <a:off x="7702358" y="4522675"/>
              <a:ext cx="306494" cy="369332"/>
            </a:xfrm>
            <a:prstGeom prst="rect">
              <a:avLst/>
            </a:prstGeom>
            <a:noFill/>
          </p:spPr>
          <p:txBody>
            <a:bodyPr wrap="none" rtlCol="0">
              <a:spAutoFit/>
            </a:bodyPr>
            <a:lstStyle/>
            <a:p>
              <a:pPr algn="ctr"/>
              <a:r>
                <a:rPr lang="en-US" b="1"/>
                <a:t>C</a:t>
              </a:r>
              <a:endParaRPr lang="en-US" b="1" dirty="0"/>
            </a:p>
          </p:txBody>
        </p:sp>
        <p:sp>
          <p:nvSpPr>
            <p:cNvPr id="1430" name="TextBox 1429">
              <a:extLst>
                <a:ext uri="{FF2B5EF4-FFF2-40B4-BE49-F238E27FC236}">
                  <a16:creationId xmlns:a16="http://schemas.microsoft.com/office/drawing/2014/main" xmlns="" id="{F15A47E5-B2DD-99A1-6A12-9F324891BCCD}"/>
                </a:ext>
              </a:extLst>
            </p:cNvPr>
            <p:cNvSpPr txBox="1"/>
            <p:nvPr/>
          </p:nvSpPr>
          <p:spPr>
            <a:xfrm>
              <a:off x="5483194" y="4517953"/>
              <a:ext cx="340158" cy="369332"/>
            </a:xfrm>
            <a:prstGeom prst="rect">
              <a:avLst/>
            </a:prstGeom>
            <a:noFill/>
          </p:spPr>
          <p:txBody>
            <a:bodyPr wrap="none" rtlCol="0">
              <a:spAutoFit/>
            </a:bodyPr>
            <a:lstStyle/>
            <a:p>
              <a:pPr algn="ctr"/>
              <a:r>
                <a:rPr lang="en-US" b="1"/>
                <a:t>D</a:t>
              </a:r>
              <a:endParaRPr lang="en-US" b="1" dirty="0"/>
            </a:p>
          </p:txBody>
        </p:sp>
      </p:grpSp>
      <p:sp>
        <p:nvSpPr>
          <p:cNvPr id="1458" name="Rectangle 1457">
            <a:extLst>
              <a:ext uri="{FF2B5EF4-FFF2-40B4-BE49-F238E27FC236}">
                <a16:creationId xmlns:a16="http://schemas.microsoft.com/office/drawing/2014/main" xmlns="" id="{25F8F726-D95A-3F13-9568-06958BA309EF}"/>
              </a:ext>
            </a:extLst>
          </p:cNvPr>
          <p:cNvSpPr/>
          <p:nvPr/>
        </p:nvSpPr>
        <p:spPr>
          <a:xfrm>
            <a:off x="5909304" y="4900215"/>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59" name="Rectangle 1458">
            <a:extLst>
              <a:ext uri="{FF2B5EF4-FFF2-40B4-BE49-F238E27FC236}">
                <a16:creationId xmlns:a16="http://schemas.microsoft.com/office/drawing/2014/main" xmlns="" id="{9EC3F3BB-FEB5-A12C-56E2-FF9C82087B6B}"/>
              </a:ext>
            </a:extLst>
          </p:cNvPr>
          <p:cNvSpPr/>
          <p:nvPr/>
        </p:nvSpPr>
        <p:spPr>
          <a:xfrm>
            <a:off x="6349251" y="49002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62" name="Rectangle 1461">
            <a:extLst>
              <a:ext uri="{FF2B5EF4-FFF2-40B4-BE49-F238E27FC236}">
                <a16:creationId xmlns:a16="http://schemas.microsoft.com/office/drawing/2014/main" xmlns="" id="{48EDFE82-9AAA-0171-BACE-725306D7F13E}"/>
              </a:ext>
            </a:extLst>
          </p:cNvPr>
          <p:cNvSpPr/>
          <p:nvPr/>
        </p:nvSpPr>
        <p:spPr>
          <a:xfrm>
            <a:off x="6789197" y="490259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68" name="Rectangle 1467">
            <a:extLst>
              <a:ext uri="{FF2B5EF4-FFF2-40B4-BE49-F238E27FC236}">
                <a16:creationId xmlns:a16="http://schemas.microsoft.com/office/drawing/2014/main" xmlns="" id="{8E3AF98B-0D5D-5439-5CAD-1AF27F4DF459}"/>
              </a:ext>
            </a:extLst>
          </p:cNvPr>
          <p:cNvSpPr/>
          <p:nvPr/>
        </p:nvSpPr>
        <p:spPr>
          <a:xfrm>
            <a:off x="3702346" y="489609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70" name="Rectangle 1469">
            <a:extLst>
              <a:ext uri="{FF2B5EF4-FFF2-40B4-BE49-F238E27FC236}">
                <a16:creationId xmlns:a16="http://schemas.microsoft.com/office/drawing/2014/main" xmlns="" id="{12ABF882-E97C-AB02-AD98-BA42EA541AFB}"/>
              </a:ext>
            </a:extLst>
          </p:cNvPr>
          <p:cNvSpPr/>
          <p:nvPr/>
        </p:nvSpPr>
        <p:spPr>
          <a:xfrm>
            <a:off x="4142292" y="489847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72" name="Rectangle 1471">
            <a:extLst>
              <a:ext uri="{FF2B5EF4-FFF2-40B4-BE49-F238E27FC236}">
                <a16:creationId xmlns:a16="http://schemas.microsoft.com/office/drawing/2014/main" xmlns="" id="{9D1A3ED6-3918-D950-0ADA-651723A1DF89}"/>
              </a:ext>
            </a:extLst>
          </p:cNvPr>
          <p:cNvSpPr/>
          <p:nvPr/>
        </p:nvSpPr>
        <p:spPr>
          <a:xfrm>
            <a:off x="4586500" y="490025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74" name="Rectangle 1473">
            <a:extLst>
              <a:ext uri="{FF2B5EF4-FFF2-40B4-BE49-F238E27FC236}">
                <a16:creationId xmlns:a16="http://schemas.microsoft.com/office/drawing/2014/main" xmlns="" id="{B60B2B39-2A9B-2E35-3914-671571AB87E0}"/>
              </a:ext>
            </a:extLst>
          </p:cNvPr>
          <p:cNvSpPr/>
          <p:nvPr/>
        </p:nvSpPr>
        <p:spPr>
          <a:xfrm>
            <a:off x="5026446" y="490263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76" name="Rectangle 1475">
            <a:extLst>
              <a:ext uri="{FF2B5EF4-FFF2-40B4-BE49-F238E27FC236}">
                <a16:creationId xmlns:a16="http://schemas.microsoft.com/office/drawing/2014/main" xmlns="" id="{256C8AA4-94CE-5061-6571-96E4CD5CB64D}"/>
              </a:ext>
            </a:extLst>
          </p:cNvPr>
          <p:cNvSpPr/>
          <p:nvPr/>
        </p:nvSpPr>
        <p:spPr>
          <a:xfrm>
            <a:off x="5466391" y="490259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1592" name="Group 1591">
            <a:extLst>
              <a:ext uri="{FF2B5EF4-FFF2-40B4-BE49-F238E27FC236}">
                <a16:creationId xmlns:a16="http://schemas.microsoft.com/office/drawing/2014/main" xmlns="" id="{E2BE282D-ACE0-4292-8D83-E721821973AA}"/>
              </a:ext>
            </a:extLst>
          </p:cNvPr>
          <p:cNvGrpSpPr/>
          <p:nvPr/>
        </p:nvGrpSpPr>
        <p:grpSpPr>
          <a:xfrm>
            <a:off x="3735616" y="4838625"/>
            <a:ext cx="3410177" cy="375875"/>
            <a:chOff x="3735616" y="4838625"/>
            <a:chExt cx="3410177" cy="375875"/>
          </a:xfrm>
        </p:grpSpPr>
        <p:sp>
          <p:nvSpPr>
            <p:cNvPr id="1460" name="TextBox 1459">
              <a:extLst>
                <a:ext uri="{FF2B5EF4-FFF2-40B4-BE49-F238E27FC236}">
                  <a16:creationId xmlns:a16="http://schemas.microsoft.com/office/drawing/2014/main" xmlns="" id="{853B1D19-9EE3-CD70-2707-8586B155A099}"/>
                </a:ext>
              </a:extLst>
            </p:cNvPr>
            <p:cNvSpPr txBox="1"/>
            <p:nvPr/>
          </p:nvSpPr>
          <p:spPr>
            <a:xfrm>
              <a:off x="5938566" y="4842744"/>
              <a:ext cx="314510" cy="369332"/>
            </a:xfrm>
            <a:prstGeom prst="rect">
              <a:avLst/>
            </a:prstGeom>
            <a:noFill/>
          </p:spPr>
          <p:txBody>
            <a:bodyPr wrap="none" rtlCol="0">
              <a:spAutoFit/>
            </a:bodyPr>
            <a:lstStyle/>
            <a:p>
              <a:pPr algn="ctr"/>
              <a:r>
                <a:rPr lang="en-US" b="1">
                  <a:solidFill>
                    <a:srgbClr val="FF0000"/>
                  </a:solidFill>
                </a:rPr>
                <a:t>Y</a:t>
              </a:r>
              <a:endParaRPr lang="en-US" b="1" dirty="0">
                <a:solidFill>
                  <a:srgbClr val="FF0000"/>
                </a:solidFill>
              </a:endParaRPr>
            </a:p>
          </p:txBody>
        </p:sp>
        <p:sp>
          <p:nvSpPr>
            <p:cNvPr id="1461" name="TextBox 1460">
              <a:extLst>
                <a:ext uri="{FF2B5EF4-FFF2-40B4-BE49-F238E27FC236}">
                  <a16:creationId xmlns:a16="http://schemas.microsoft.com/office/drawing/2014/main" xmlns="" id="{F5291558-AA88-5F6E-1F2B-28172D74E2FB}"/>
                </a:ext>
              </a:extLst>
            </p:cNvPr>
            <p:cNvSpPr txBox="1"/>
            <p:nvPr/>
          </p:nvSpPr>
          <p:spPr>
            <a:xfrm>
              <a:off x="6387329" y="4842744"/>
              <a:ext cx="296876" cy="369332"/>
            </a:xfrm>
            <a:prstGeom prst="rect">
              <a:avLst/>
            </a:prstGeom>
            <a:noFill/>
          </p:spPr>
          <p:txBody>
            <a:bodyPr wrap="none" rtlCol="0">
              <a:spAutoFit/>
            </a:bodyPr>
            <a:lstStyle/>
            <a:p>
              <a:pPr algn="ctr"/>
              <a:r>
                <a:rPr lang="en-US" b="1"/>
                <a:t>Ề</a:t>
              </a:r>
              <a:endParaRPr lang="en-US" b="1" dirty="0"/>
            </a:p>
          </p:txBody>
        </p:sp>
        <p:sp>
          <p:nvSpPr>
            <p:cNvPr id="1467" name="TextBox 1466">
              <a:extLst>
                <a:ext uri="{FF2B5EF4-FFF2-40B4-BE49-F238E27FC236}">
                  <a16:creationId xmlns:a16="http://schemas.microsoft.com/office/drawing/2014/main" xmlns="" id="{496B59FB-2178-CA49-1174-FF456A916F13}"/>
                </a:ext>
              </a:extLst>
            </p:cNvPr>
            <p:cNvSpPr txBox="1"/>
            <p:nvPr/>
          </p:nvSpPr>
          <p:spPr>
            <a:xfrm>
              <a:off x="6805635" y="4845126"/>
              <a:ext cx="340158" cy="369332"/>
            </a:xfrm>
            <a:prstGeom prst="rect">
              <a:avLst/>
            </a:prstGeom>
            <a:noFill/>
          </p:spPr>
          <p:txBody>
            <a:bodyPr wrap="none" rtlCol="0">
              <a:spAutoFit/>
            </a:bodyPr>
            <a:lstStyle/>
            <a:p>
              <a:pPr algn="ctr"/>
              <a:r>
                <a:rPr lang="en-US" b="1"/>
                <a:t>N</a:t>
              </a:r>
              <a:endParaRPr lang="en-US" b="1" dirty="0"/>
            </a:p>
          </p:txBody>
        </p:sp>
        <p:sp>
          <p:nvSpPr>
            <p:cNvPr id="1469" name="TextBox 1468">
              <a:extLst>
                <a:ext uri="{FF2B5EF4-FFF2-40B4-BE49-F238E27FC236}">
                  <a16:creationId xmlns:a16="http://schemas.microsoft.com/office/drawing/2014/main" xmlns="" id="{1400169C-E78E-FF9C-B76E-EE003F5FA1D2}"/>
                </a:ext>
              </a:extLst>
            </p:cNvPr>
            <p:cNvSpPr txBox="1"/>
            <p:nvPr/>
          </p:nvSpPr>
          <p:spPr>
            <a:xfrm>
              <a:off x="3735616" y="4838625"/>
              <a:ext cx="306494" cy="369332"/>
            </a:xfrm>
            <a:prstGeom prst="rect">
              <a:avLst/>
            </a:prstGeom>
            <a:noFill/>
          </p:spPr>
          <p:txBody>
            <a:bodyPr wrap="none" rtlCol="0">
              <a:spAutoFit/>
            </a:bodyPr>
            <a:lstStyle/>
            <a:p>
              <a:pPr algn="ctr"/>
              <a:r>
                <a:rPr lang="en-US" b="1"/>
                <a:t>C</a:t>
              </a:r>
              <a:endParaRPr lang="en-US" b="1" dirty="0"/>
            </a:p>
          </p:txBody>
        </p:sp>
        <p:sp>
          <p:nvSpPr>
            <p:cNvPr id="1471" name="TextBox 1470">
              <a:extLst>
                <a:ext uri="{FF2B5EF4-FFF2-40B4-BE49-F238E27FC236}">
                  <a16:creationId xmlns:a16="http://schemas.microsoft.com/office/drawing/2014/main" xmlns="" id="{CB56CB64-4B35-B191-B6DC-C61C95CF3E0C}"/>
                </a:ext>
              </a:extLst>
            </p:cNvPr>
            <p:cNvSpPr txBox="1"/>
            <p:nvPr/>
          </p:nvSpPr>
          <p:spPr>
            <a:xfrm>
              <a:off x="4158730" y="4841007"/>
              <a:ext cx="340158" cy="369332"/>
            </a:xfrm>
            <a:prstGeom prst="rect">
              <a:avLst/>
            </a:prstGeom>
            <a:noFill/>
          </p:spPr>
          <p:txBody>
            <a:bodyPr wrap="none" rtlCol="0">
              <a:spAutoFit/>
            </a:bodyPr>
            <a:lstStyle/>
            <a:p>
              <a:pPr algn="ctr"/>
              <a:r>
                <a:rPr lang="en-US" b="1"/>
                <a:t>H</a:t>
              </a:r>
              <a:endParaRPr lang="en-US" b="1" dirty="0"/>
            </a:p>
          </p:txBody>
        </p:sp>
        <p:sp>
          <p:nvSpPr>
            <p:cNvPr id="1473" name="TextBox 1472">
              <a:extLst>
                <a:ext uri="{FF2B5EF4-FFF2-40B4-BE49-F238E27FC236}">
                  <a16:creationId xmlns:a16="http://schemas.microsoft.com/office/drawing/2014/main" xmlns="" id="{2CA26AF6-D85C-F657-2C33-5DA74F4391A1}"/>
                </a:ext>
              </a:extLst>
            </p:cNvPr>
            <p:cNvSpPr txBox="1"/>
            <p:nvPr/>
          </p:nvSpPr>
          <p:spPr>
            <a:xfrm>
              <a:off x="4605343" y="4842786"/>
              <a:ext cx="335348" cy="369332"/>
            </a:xfrm>
            <a:prstGeom prst="rect">
              <a:avLst/>
            </a:prstGeom>
            <a:noFill/>
          </p:spPr>
          <p:txBody>
            <a:bodyPr wrap="none" rtlCol="0">
              <a:spAutoFit/>
            </a:bodyPr>
            <a:lstStyle/>
            <a:p>
              <a:pPr algn="ctr"/>
              <a:r>
                <a:rPr lang="en-US" b="1"/>
                <a:t>Ủ</a:t>
              </a:r>
              <a:endParaRPr lang="en-US" b="1" dirty="0"/>
            </a:p>
          </p:txBody>
        </p:sp>
        <p:sp>
          <p:nvSpPr>
            <p:cNvPr id="1475" name="TextBox 1474">
              <a:extLst>
                <a:ext uri="{FF2B5EF4-FFF2-40B4-BE49-F238E27FC236}">
                  <a16:creationId xmlns:a16="http://schemas.microsoft.com/office/drawing/2014/main" xmlns="" id="{D3EC94F2-A6D6-FBC8-A4CE-60AA08392991}"/>
                </a:ext>
              </a:extLst>
            </p:cNvPr>
            <p:cNvSpPr txBox="1"/>
            <p:nvPr/>
          </p:nvSpPr>
          <p:spPr>
            <a:xfrm>
              <a:off x="5042884" y="4845168"/>
              <a:ext cx="340158" cy="369332"/>
            </a:xfrm>
            <a:prstGeom prst="rect">
              <a:avLst/>
            </a:prstGeom>
            <a:noFill/>
          </p:spPr>
          <p:txBody>
            <a:bodyPr wrap="none" rtlCol="0">
              <a:spAutoFit/>
            </a:bodyPr>
            <a:lstStyle/>
            <a:p>
              <a:pPr algn="ctr"/>
              <a:r>
                <a:rPr lang="en-US" b="1"/>
                <a:t>Q</a:t>
              </a:r>
              <a:endParaRPr lang="en-US" b="1" dirty="0"/>
            </a:p>
          </p:txBody>
        </p:sp>
        <p:sp>
          <p:nvSpPr>
            <p:cNvPr id="1477" name="TextBox 1476">
              <a:extLst>
                <a:ext uri="{FF2B5EF4-FFF2-40B4-BE49-F238E27FC236}">
                  <a16:creationId xmlns:a16="http://schemas.microsoft.com/office/drawing/2014/main" xmlns="" id="{98AF25D7-6407-CE4D-71B7-434F9ADAD67F}"/>
                </a:ext>
              </a:extLst>
            </p:cNvPr>
            <p:cNvSpPr txBox="1"/>
            <p:nvPr/>
          </p:nvSpPr>
          <p:spPr>
            <a:xfrm>
              <a:off x="5482829" y="4845126"/>
              <a:ext cx="340158" cy="369332"/>
            </a:xfrm>
            <a:prstGeom prst="rect">
              <a:avLst/>
            </a:prstGeom>
            <a:noFill/>
          </p:spPr>
          <p:txBody>
            <a:bodyPr wrap="none" rtlCol="0">
              <a:spAutoFit/>
            </a:bodyPr>
            <a:lstStyle/>
            <a:p>
              <a:pPr algn="ctr"/>
              <a:r>
                <a:rPr lang="en-US" b="1"/>
                <a:t>U</a:t>
              </a:r>
              <a:endParaRPr lang="en-US" b="1" dirty="0"/>
            </a:p>
          </p:txBody>
        </p:sp>
      </p:grpSp>
      <p:sp>
        <p:nvSpPr>
          <p:cNvPr id="1489" name="Rectangle 1488">
            <a:extLst>
              <a:ext uri="{FF2B5EF4-FFF2-40B4-BE49-F238E27FC236}">
                <a16:creationId xmlns:a16="http://schemas.microsoft.com/office/drawing/2014/main" xmlns="" id="{66D210B2-EAD4-3709-3F8F-0A08DF9075E3}"/>
              </a:ext>
            </a:extLst>
          </p:cNvPr>
          <p:cNvSpPr/>
          <p:nvPr/>
        </p:nvSpPr>
        <p:spPr>
          <a:xfrm>
            <a:off x="5909304" y="5225006"/>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90" name="Rectangle 1489">
            <a:extLst>
              <a:ext uri="{FF2B5EF4-FFF2-40B4-BE49-F238E27FC236}">
                <a16:creationId xmlns:a16="http://schemas.microsoft.com/office/drawing/2014/main" xmlns="" id="{2897EBE5-E876-C045-6F95-B69AE8DE1383}"/>
              </a:ext>
            </a:extLst>
          </p:cNvPr>
          <p:cNvSpPr/>
          <p:nvPr/>
        </p:nvSpPr>
        <p:spPr>
          <a:xfrm>
            <a:off x="6349251" y="522500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93" name="Rectangle 1492">
            <a:extLst>
              <a:ext uri="{FF2B5EF4-FFF2-40B4-BE49-F238E27FC236}">
                <a16:creationId xmlns:a16="http://schemas.microsoft.com/office/drawing/2014/main" xmlns="" id="{8B538729-9DED-7B18-D6F6-F5C7D0F51BC3}"/>
              </a:ext>
            </a:extLst>
          </p:cNvPr>
          <p:cNvSpPr/>
          <p:nvPr/>
        </p:nvSpPr>
        <p:spPr>
          <a:xfrm>
            <a:off x="2824049" y="521828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95" name="Rectangle 1494">
            <a:extLst>
              <a:ext uri="{FF2B5EF4-FFF2-40B4-BE49-F238E27FC236}">
                <a16:creationId xmlns:a16="http://schemas.microsoft.com/office/drawing/2014/main" xmlns="" id="{BCAA31F7-ACA5-F753-1735-64E0C8E1315D}"/>
              </a:ext>
            </a:extLst>
          </p:cNvPr>
          <p:cNvSpPr/>
          <p:nvPr/>
        </p:nvSpPr>
        <p:spPr>
          <a:xfrm>
            <a:off x="3263994" y="521824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97" name="Rectangle 1496">
            <a:extLst>
              <a:ext uri="{FF2B5EF4-FFF2-40B4-BE49-F238E27FC236}">
                <a16:creationId xmlns:a16="http://schemas.microsoft.com/office/drawing/2014/main" xmlns="" id="{2CDA9FF9-D0C7-E846-413C-5B6E5982E42E}"/>
              </a:ext>
            </a:extLst>
          </p:cNvPr>
          <p:cNvSpPr/>
          <p:nvPr/>
        </p:nvSpPr>
        <p:spPr>
          <a:xfrm>
            <a:off x="3703940" y="522062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99" name="Rectangle 1498">
            <a:extLst>
              <a:ext uri="{FF2B5EF4-FFF2-40B4-BE49-F238E27FC236}">
                <a16:creationId xmlns:a16="http://schemas.microsoft.com/office/drawing/2014/main" xmlns="" id="{5080283A-80AB-38CE-B9D2-7B71260745B0}"/>
              </a:ext>
            </a:extLst>
          </p:cNvPr>
          <p:cNvSpPr/>
          <p:nvPr/>
        </p:nvSpPr>
        <p:spPr>
          <a:xfrm>
            <a:off x="4148148" y="522240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501" name="Rectangle 1500">
            <a:extLst>
              <a:ext uri="{FF2B5EF4-FFF2-40B4-BE49-F238E27FC236}">
                <a16:creationId xmlns:a16="http://schemas.microsoft.com/office/drawing/2014/main" xmlns="" id="{D96895AE-13F2-F9F0-5BFD-18A747869D82}"/>
              </a:ext>
            </a:extLst>
          </p:cNvPr>
          <p:cNvSpPr/>
          <p:nvPr/>
        </p:nvSpPr>
        <p:spPr>
          <a:xfrm>
            <a:off x="4588094" y="522478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503" name="Rectangle 1502">
            <a:extLst>
              <a:ext uri="{FF2B5EF4-FFF2-40B4-BE49-F238E27FC236}">
                <a16:creationId xmlns:a16="http://schemas.microsoft.com/office/drawing/2014/main" xmlns="" id="{1495D03F-0D35-EFDE-CDAC-BDD9547C8099}"/>
              </a:ext>
            </a:extLst>
          </p:cNvPr>
          <p:cNvSpPr/>
          <p:nvPr/>
        </p:nvSpPr>
        <p:spPr>
          <a:xfrm>
            <a:off x="5028039" y="5224742"/>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505" name="Rectangle 1504">
            <a:extLst>
              <a:ext uri="{FF2B5EF4-FFF2-40B4-BE49-F238E27FC236}">
                <a16:creationId xmlns:a16="http://schemas.microsoft.com/office/drawing/2014/main" xmlns="" id="{D2F5BF04-18C6-D6F0-52AB-783AB8809108}"/>
              </a:ext>
            </a:extLst>
          </p:cNvPr>
          <p:cNvSpPr/>
          <p:nvPr/>
        </p:nvSpPr>
        <p:spPr>
          <a:xfrm>
            <a:off x="5467985" y="522712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1593" name="Group 1592">
            <a:extLst>
              <a:ext uri="{FF2B5EF4-FFF2-40B4-BE49-F238E27FC236}">
                <a16:creationId xmlns:a16="http://schemas.microsoft.com/office/drawing/2014/main" xmlns="" id="{E07CB137-0C98-CDC1-AA29-F43153C7BFD2}"/>
              </a:ext>
            </a:extLst>
          </p:cNvPr>
          <p:cNvGrpSpPr/>
          <p:nvPr/>
        </p:nvGrpSpPr>
        <p:grpSpPr>
          <a:xfrm>
            <a:off x="2840487" y="5160770"/>
            <a:ext cx="3865360" cy="378215"/>
            <a:chOff x="2840487" y="5160770"/>
            <a:chExt cx="3865360" cy="378215"/>
          </a:xfrm>
        </p:grpSpPr>
        <p:sp>
          <p:nvSpPr>
            <p:cNvPr id="1491" name="TextBox 1490">
              <a:extLst>
                <a:ext uri="{FF2B5EF4-FFF2-40B4-BE49-F238E27FC236}">
                  <a16:creationId xmlns:a16="http://schemas.microsoft.com/office/drawing/2014/main" xmlns="" id="{B98D1086-3B8E-E49D-54BF-4194B4605664}"/>
                </a:ext>
              </a:extLst>
            </p:cNvPr>
            <p:cNvSpPr txBox="1"/>
            <p:nvPr/>
          </p:nvSpPr>
          <p:spPr>
            <a:xfrm>
              <a:off x="5927345" y="5167535"/>
              <a:ext cx="336952" cy="369332"/>
            </a:xfrm>
            <a:prstGeom prst="rect">
              <a:avLst/>
            </a:prstGeom>
            <a:noFill/>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492" name="TextBox 1491">
              <a:extLst>
                <a:ext uri="{FF2B5EF4-FFF2-40B4-BE49-F238E27FC236}">
                  <a16:creationId xmlns:a16="http://schemas.microsoft.com/office/drawing/2014/main" xmlns="" id="{D337ADB7-F3E5-D634-ED96-B4E86CD463DD}"/>
                </a:ext>
              </a:extLst>
            </p:cNvPr>
            <p:cNvSpPr txBox="1"/>
            <p:nvPr/>
          </p:nvSpPr>
          <p:spPr>
            <a:xfrm>
              <a:off x="6365689" y="5167535"/>
              <a:ext cx="340158" cy="369332"/>
            </a:xfrm>
            <a:prstGeom prst="rect">
              <a:avLst/>
            </a:prstGeom>
            <a:noFill/>
          </p:spPr>
          <p:txBody>
            <a:bodyPr wrap="none" rtlCol="0">
              <a:spAutoFit/>
            </a:bodyPr>
            <a:lstStyle/>
            <a:p>
              <a:pPr algn="ctr"/>
              <a:r>
                <a:rPr lang="en-US" b="1"/>
                <a:t>G</a:t>
              </a:r>
              <a:endParaRPr lang="en-US" b="1" dirty="0"/>
            </a:p>
          </p:txBody>
        </p:sp>
        <p:sp>
          <p:nvSpPr>
            <p:cNvPr id="1494" name="TextBox 1493">
              <a:extLst>
                <a:ext uri="{FF2B5EF4-FFF2-40B4-BE49-F238E27FC236}">
                  <a16:creationId xmlns:a16="http://schemas.microsoft.com/office/drawing/2014/main" xmlns="" id="{4262CD99-32C0-5804-91F9-8766F8F93B23}"/>
                </a:ext>
              </a:extLst>
            </p:cNvPr>
            <p:cNvSpPr txBox="1"/>
            <p:nvPr/>
          </p:nvSpPr>
          <p:spPr>
            <a:xfrm>
              <a:off x="2840487" y="5160812"/>
              <a:ext cx="340158" cy="369332"/>
            </a:xfrm>
            <a:prstGeom prst="rect">
              <a:avLst/>
            </a:prstGeom>
            <a:noFill/>
          </p:spPr>
          <p:txBody>
            <a:bodyPr wrap="none" rtlCol="0">
              <a:spAutoFit/>
            </a:bodyPr>
            <a:lstStyle/>
            <a:p>
              <a:pPr algn="ctr"/>
              <a:r>
                <a:rPr lang="en-US" b="1"/>
                <a:t>D</a:t>
              </a:r>
              <a:endParaRPr lang="en-US" b="1" dirty="0"/>
            </a:p>
          </p:txBody>
        </p:sp>
        <p:sp>
          <p:nvSpPr>
            <p:cNvPr id="1496" name="TextBox 1495">
              <a:extLst>
                <a:ext uri="{FF2B5EF4-FFF2-40B4-BE49-F238E27FC236}">
                  <a16:creationId xmlns:a16="http://schemas.microsoft.com/office/drawing/2014/main" xmlns="" id="{24AC9D35-737D-9AF3-8E91-46C5FE2DE6AE}"/>
                </a:ext>
              </a:extLst>
            </p:cNvPr>
            <p:cNvSpPr txBox="1"/>
            <p:nvPr/>
          </p:nvSpPr>
          <p:spPr>
            <a:xfrm>
              <a:off x="3327721" y="5160770"/>
              <a:ext cx="245580" cy="369332"/>
            </a:xfrm>
            <a:prstGeom prst="rect">
              <a:avLst/>
            </a:prstGeom>
            <a:noFill/>
          </p:spPr>
          <p:txBody>
            <a:bodyPr wrap="none" rtlCol="0">
              <a:spAutoFit/>
            </a:bodyPr>
            <a:lstStyle/>
            <a:p>
              <a:pPr algn="ctr"/>
              <a:r>
                <a:rPr lang="en-US" b="1"/>
                <a:t>I</a:t>
              </a:r>
              <a:endParaRPr lang="en-US" b="1" dirty="0"/>
            </a:p>
          </p:txBody>
        </p:sp>
        <p:sp>
          <p:nvSpPr>
            <p:cNvPr id="1498" name="TextBox 1497">
              <a:extLst>
                <a:ext uri="{FF2B5EF4-FFF2-40B4-BE49-F238E27FC236}">
                  <a16:creationId xmlns:a16="http://schemas.microsoft.com/office/drawing/2014/main" xmlns="" id="{21F63E43-40B3-D8E3-9AF0-924AC1878CF6}"/>
                </a:ext>
              </a:extLst>
            </p:cNvPr>
            <p:cNvSpPr txBox="1"/>
            <p:nvPr/>
          </p:nvSpPr>
          <p:spPr>
            <a:xfrm>
              <a:off x="3742019" y="5163152"/>
              <a:ext cx="296876" cy="369332"/>
            </a:xfrm>
            <a:prstGeom prst="rect">
              <a:avLst/>
            </a:prstGeom>
            <a:noFill/>
          </p:spPr>
          <p:txBody>
            <a:bodyPr wrap="none" rtlCol="0">
              <a:spAutoFit/>
            </a:bodyPr>
            <a:lstStyle/>
            <a:p>
              <a:pPr algn="ctr"/>
              <a:r>
                <a:rPr lang="en-US" b="1"/>
                <a:t>Ệ</a:t>
              </a:r>
              <a:endParaRPr lang="en-US" b="1" dirty="0"/>
            </a:p>
          </p:txBody>
        </p:sp>
        <p:sp>
          <p:nvSpPr>
            <p:cNvPr id="1500" name="TextBox 1499">
              <a:extLst>
                <a:ext uri="{FF2B5EF4-FFF2-40B4-BE49-F238E27FC236}">
                  <a16:creationId xmlns:a16="http://schemas.microsoft.com/office/drawing/2014/main" xmlns="" id="{2DFD6C6A-6E8C-3632-6176-B47BF07C3666}"/>
                </a:ext>
              </a:extLst>
            </p:cNvPr>
            <p:cNvSpPr txBox="1"/>
            <p:nvPr/>
          </p:nvSpPr>
          <p:spPr>
            <a:xfrm>
              <a:off x="4185425" y="5164931"/>
              <a:ext cx="298480" cy="369332"/>
            </a:xfrm>
            <a:prstGeom prst="rect">
              <a:avLst/>
            </a:prstGeom>
            <a:noFill/>
          </p:spPr>
          <p:txBody>
            <a:bodyPr wrap="none" rtlCol="0">
              <a:spAutoFit/>
            </a:bodyPr>
            <a:lstStyle/>
            <a:p>
              <a:pPr algn="ctr"/>
              <a:r>
                <a:rPr lang="en-US" b="1"/>
                <a:t>T</a:t>
              </a:r>
              <a:endParaRPr lang="en-US" b="1" dirty="0"/>
            </a:p>
          </p:txBody>
        </p:sp>
        <p:sp>
          <p:nvSpPr>
            <p:cNvPr id="1502" name="TextBox 1501">
              <a:extLst>
                <a:ext uri="{FF2B5EF4-FFF2-40B4-BE49-F238E27FC236}">
                  <a16:creationId xmlns:a16="http://schemas.microsoft.com/office/drawing/2014/main" xmlns="" id="{AE24B77F-8389-F71E-C94B-A9C63E864774}"/>
                </a:ext>
              </a:extLst>
            </p:cNvPr>
            <p:cNvSpPr txBox="1"/>
            <p:nvPr/>
          </p:nvSpPr>
          <p:spPr>
            <a:xfrm>
              <a:off x="4621364" y="5167313"/>
              <a:ext cx="306494" cy="369332"/>
            </a:xfrm>
            <a:prstGeom prst="rect">
              <a:avLst/>
            </a:prstGeom>
            <a:noFill/>
          </p:spPr>
          <p:txBody>
            <a:bodyPr wrap="none" rtlCol="0">
              <a:spAutoFit/>
            </a:bodyPr>
            <a:lstStyle/>
            <a:p>
              <a:pPr algn="ctr"/>
              <a:r>
                <a:rPr lang="en-US" b="1"/>
                <a:t>C</a:t>
              </a:r>
              <a:endParaRPr lang="en-US" b="1" dirty="0"/>
            </a:p>
          </p:txBody>
        </p:sp>
        <p:sp>
          <p:nvSpPr>
            <p:cNvPr id="1504" name="TextBox 1503">
              <a:extLst>
                <a:ext uri="{FF2B5EF4-FFF2-40B4-BE49-F238E27FC236}">
                  <a16:creationId xmlns:a16="http://schemas.microsoft.com/office/drawing/2014/main" xmlns="" id="{8E138995-D5C9-F9A6-80C2-89DB3DC8BD78}"/>
                </a:ext>
              </a:extLst>
            </p:cNvPr>
            <p:cNvSpPr txBox="1"/>
            <p:nvPr/>
          </p:nvSpPr>
          <p:spPr>
            <a:xfrm>
              <a:off x="5044477" y="5167271"/>
              <a:ext cx="340158" cy="369332"/>
            </a:xfrm>
            <a:prstGeom prst="rect">
              <a:avLst/>
            </a:prstGeom>
            <a:noFill/>
          </p:spPr>
          <p:txBody>
            <a:bodyPr wrap="none" rtlCol="0">
              <a:spAutoFit/>
            </a:bodyPr>
            <a:lstStyle/>
            <a:p>
              <a:pPr algn="ctr"/>
              <a:r>
                <a:rPr lang="en-US" b="1"/>
                <a:t>H</a:t>
              </a:r>
              <a:endParaRPr lang="en-US" b="1" dirty="0"/>
            </a:p>
          </p:txBody>
        </p:sp>
        <p:sp>
          <p:nvSpPr>
            <p:cNvPr id="1506" name="TextBox 1505">
              <a:extLst>
                <a:ext uri="{FF2B5EF4-FFF2-40B4-BE49-F238E27FC236}">
                  <a16:creationId xmlns:a16="http://schemas.microsoft.com/office/drawing/2014/main" xmlns="" id="{56612387-B614-67EF-94D9-0CF6EA2251D9}"/>
                </a:ext>
              </a:extLst>
            </p:cNvPr>
            <p:cNvSpPr txBox="1"/>
            <p:nvPr/>
          </p:nvSpPr>
          <p:spPr>
            <a:xfrm>
              <a:off x="5486828" y="5169653"/>
              <a:ext cx="335348" cy="369332"/>
            </a:xfrm>
            <a:prstGeom prst="rect">
              <a:avLst/>
            </a:prstGeom>
            <a:noFill/>
          </p:spPr>
          <p:txBody>
            <a:bodyPr wrap="none" rtlCol="0">
              <a:spAutoFit/>
            </a:bodyPr>
            <a:lstStyle/>
            <a:p>
              <a:pPr algn="ctr"/>
              <a:r>
                <a:rPr lang="en-US" b="1"/>
                <a:t>Ủ</a:t>
              </a:r>
              <a:endParaRPr lang="en-US" b="1" dirty="0"/>
            </a:p>
          </p:txBody>
        </p:sp>
      </p:grpSp>
      <p:sp>
        <p:nvSpPr>
          <p:cNvPr id="1516" name="Rectangle 1515">
            <a:extLst>
              <a:ext uri="{FF2B5EF4-FFF2-40B4-BE49-F238E27FC236}">
                <a16:creationId xmlns:a16="http://schemas.microsoft.com/office/drawing/2014/main" xmlns="" id="{8B5D6D0A-9431-0747-FC4F-72EE24A13FE5}"/>
              </a:ext>
            </a:extLst>
          </p:cNvPr>
          <p:cNvSpPr/>
          <p:nvPr/>
        </p:nvSpPr>
        <p:spPr>
          <a:xfrm>
            <a:off x="5909304" y="5549797"/>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517" name="Rectangle 1516">
            <a:extLst>
              <a:ext uri="{FF2B5EF4-FFF2-40B4-BE49-F238E27FC236}">
                <a16:creationId xmlns:a16="http://schemas.microsoft.com/office/drawing/2014/main" xmlns="" id="{53F17E8D-C341-EC0C-EDB6-8DD30EA70A1B}"/>
              </a:ext>
            </a:extLst>
          </p:cNvPr>
          <p:cNvSpPr/>
          <p:nvPr/>
        </p:nvSpPr>
        <p:spPr>
          <a:xfrm>
            <a:off x="6349251" y="554979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520" name="Rectangle 1519">
            <a:extLst>
              <a:ext uri="{FF2B5EF4-FFF2-40B4-BE49-F238E27FC236}">
                <a16:creationId xmlns:a16="http://schemas.microsoft.com/office/drawing/2014/main" xmlns="" id="{84CD134C-5977-29D3-420F-265DF8F99D43}"/>
              </a:ext>
            </a:extLst>
          </p:cNvPr>
          <p:cNvSpPr/>
          <p:nvPr/>
        </p:nvSpPr>
        <p:spPr>
          <a:xfrm>
            <a:off x="4587338" y="554745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522" name="Rectangle 1521">
            <a:extLst>
              <a:ext uri="{FF2B5EF4-FFF2-40B4-BE49-F238E27FC236}">
                <a16:creationId xmlns:a16="http://schemas.microsoft.com/office/drawing/2014/main" xmlns="" id="{DECD4263-8E2C-E003-0B33-4CBDC97434AC}"/>
              </a:ext>
            </a:extLst>
          </p:cNvPr>
          <p:cNvSpPr/>
          <p:nvPr/>
        </p:nvSpPr>
        <p:spPr>
          <a:xfrm>
            <a:off x="5027283" y="55474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525" name="Rectangle 1524">
            <a:extLst>
              <a:ext uri="{FF2B5EF4-FFF2-40B4-BE49-F238E27FC236}">
                <a16:creationId xmlns:a16="http://schemas.microsoft.com/office/drawing/2014/main" xmlns="" id="{F37A11FF-24A9-FC17-8DDA-5340051E8124}"/>
              </a:ext>
            </a:extLst>
          </p:cNvPr>
          <p:cNvSpPr/>
          <p:nvPr/>
        </p:nvSpPr>
        <p:spPr>
          <a:xfrm>
            <a:off x="5467229" y="554979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556" name="Rectangle 1555">
            <a:extLst>
              <a:ext uri="{FF2B5EF4-FFF2-40B4-BE49-F238E27FC236}">
                <a16:creationId xmlns:a16="http://schemas.microsoft.com/office/drawing/2014/main" xmlns="" id="{4D598156-0133-4424-9027-D74845CFD39E}"/>
              </a:ext>
            </a:extLst>
          </p:cNvPr>
          <p:cNvSpPr/>
          <p:nvPr/>
        </p:nvSpPr>
        <p:spPr>
          <a:xfrm>
            <a:off x="5909304" y="5874594"/>
            <a:ext cx="373035" cy="25439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557" name="Rectangle 1556">
            <a:extLst>
              <a:ext uri="{FF2B5EF4-FFF2-40B4-BE49-F238E27FC236}">
                <a16:creationId xmlns:a16="http://schemas.microsoft.com/office/drawing/2014/main" xmlns="" id="{DBD0B50E-9417-1259-BF0A-57B01B5483C0}"/>
              </a:ext>
            </a:extLst>
          </p:cNvPr>
          <p:cNvSpPr/>
          <p:nvPr/>
        </p:nvSpPr>
        <p:spPr>
          <a:xfrm>
            <a:off x="6349251" y="587459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560" name="Rectangle 1559">
            <a:extLst>
              <a:ext uri="{FF2B5EF4-FFF2-40B4-BE49-F238E27FC236}">
                <a16:creationId xmlns:a16="http://schemas.microsoft.com/office/drawing/2014/main" xmlns="" id="{2158A591-D907-07F7-14A5-8DD608468E98}"/>
              </a:ext>
            </a:extLst>
          </p:cNvPr>
          <p:cNvSpPr/>
          <p:nvPr/>
        </p:nvSpPr>
        <p:spPr>
          <a:xfrm>
            <a:off x="6789197" y="587697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562" name="Rectangle 1561">
            <a:extLst>
              <a:ext uri="{FF2B5EF4-FFF2-40B4-BE49-F238E27FC236}">
                <a16:creationId xmlns:a16="http://schemas.microsoft.com/office/drawing/2014/main" xmlns="" id="{21E9E14E-6F31-E21C-8F40-8BEE84AB40F8}"/>
              </a:ext>
            </a:extLst>
          </p:cNvPr>
          <p:cNvSpPr/>
          <p:nvPr/>
        </p:nvSpPr>
        <p:spPr>
          <a:xfrm>
            <a:off x="7229142" y="587693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564" name="Rectangle 1563">
            <a:extLst>
              <a:ext uri="{FF2B5EF4-FFF2-40B4-BE49-F238E27FC236}">
                <a16:creationId xmlns:a16="http://schemas.microsoft.com/office/drawing/2014/main" xmlns="" id="{6BE5392E-744F-9AF8-6A75-43E208F7C37A}"/>
              </a:ext>
            </a:extLst>
          </p:cNvPr>
          <p:cNvSpPr/>
          <p:nvPr/>
        </p:nvSpPr>
        <p:spPr>
          <a:xfrm>
            <a:off x="5024577" y="587214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566" name="Rectangle 1565">
            <a:extLst>
              <a:ext uri="{FF2B5EF4-FFF2-40B4-BE49-F238E27FC236}">
                <a16:creationId xmlns:a16="http://schemas.microsoft.com/office/drawing/2014/main" xmlns="" id="{FDAC4B7C-643A-DE7B-A069-DC7DD32F1BC6}"/>
              </a:ext>
            </a:extLst>
          </p:cNvPr>
          <p:cNvSpPr/>
          <p:nvPr/>
        </p:nvSpPr>
        <p:spPr>
          <a:xfrm>
            <a:off x="5468785" y="587392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pic>
        <p:nvPicPr>
          <p:cNvPr id="1596" name="NGÔI SAO">
            <a:extLst>
              <a:ext uri="{FF2B5EF4-FFF2-40B4-BE49-F238E27FC236}">
                <a16:creationId xmlns:a16="http://schemas.microsoft.com/office/drawing/2014/main" xmlns="" id="{D9DD0E7B-E126-864A-1C15-CB6D13A4E0E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93476" y="1192370"/>
            <a:ext cx="413904" cy="413904"/>
          </a:xfrm>
          <a:prstGeom prst="rect">
            <a:avLst/>
          </a:prstGeom>
        </p:spPr>
      </p:pic>
      <p:sp>
        <p:nvSpPr>
          <p:cNvPr id="2" name="Rectangle 1">
            <a:extLst>
              <a:ext uri="{FF2B5EF4-FFF2-40B4-BE49-F238E27FC236}">
                <a16:creationId xmlns:a16="http://schemas.microsoft.com/office/drawing/2014/main" xmlns="" id="{C4FA3431-0A5C-2E9E-5C7B-42238E64500C}"/>
              </a:ext>
            </a:extLst>
          </p:cNvPr>
          <p:cNvSpPr/>
          <p:nvPr/>
        </p:nvSpPr>
        <p:spPr>
          <a:xfrm>
            <a:off x="4153710" y="230530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 name="Rectangle 2">
            <a:extLst>
              <a:ext uri="{FF2B5EF4-FFF2-40B4-BE49-F238E27FC236}">
                <a16:creationId xmlns:a16="http://schemas.microsoft.com/office/drawing/2014/main" xmlns="" id="{6866653D-0E42-C92A-216A-A9814CBC846E}"/>
              </a:ext>
            </a:extLst>
          </p:cNvPr>
          <p:cNvSpPr/>
          <p:nvPr/>
        </p:nvSpPr>
        <p:spPr>
          <a:xfrm>
            <a:off x="4586858" y="229708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 name="Rectangle 4">
            <a:extLst>
              <a:ext uri="{FF2B5EF4-FFF2-40B4-BE49-F238E27FC236}">
                <a16:creationId xmlns:a16="http://schemas.microsoft.com/office/drawing/2014/main" xmlns="" id="{845104C1-F072-4DC1-47D7-26BC931A8DCE}"/>
              </a:ext>
            </a:extLst>
          </p:cNvPr>
          <p:cNvSpPr/>
          <p:nvPr/>
        </p:nvSpPr>
        <p:spPr>
          <a:xfrm>
            <a:off x="5032421" y="230165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6" name="Rectangle 5">
            <a:extLst>
              <a:ext uri="{FF2B5EF4-FFF2-40B4-BE49-F238E27FC236}">
                <a16:creationId xmlns:a16="http://schemas.microsoft.com/office/drawing/2014/main" xmlns="" id="{C0855CDE-26EE-B88E-1775-E53E067A88FF}"/>
              </a:ext>
            </a:extLst>
          </p:cNvPr>
          <p:cNvSpPr/>
          <p:nvPr/>
        </p:nvSpPr>
        <p:spPr>
          <a:xfrm>
            <a:off x="8547568" y="232076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b="1" dirty="0">
              <a:solidFill>
                <a:schemeClr val="tx1"/>
              </a:solidFill>
            </a:endParaRPr>
          </a:p>
        </p:txBody>
      </p:sp>
      <p:sp>
        <p:nvSpPr>
          <p:cNvPr id="11" name="Rectangle 10">
            <a:extLst>
              <a:ext uri="{FF2B5EF4-FFF2-40B4-BE49-F238E27FC236}">
                <a16:creationId xmlns:a16="http://schemas.microsoft.com/office/drawing/2014/main" xmlns="" id="{B93EEA8C-DE82-0A02-2080-5CCB7C38B987}"/>
              </a:ext>
            </a:extLst>
          </p:cNvPr>
          <p:cNvSpPr/>
          <p:nvPr/>
        </p:nvSpPr>
        <p:spPr>
          <a:xfrm>
            <a:off x="8111773" y="232131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b="1" dirty="0">
              <a:solidFill>
                <a:schemeClr val="tx1"/>
              </a:solidFill>
            </a:endParaRPr>
          </a:p>
        </p:txBody>
      </p:sp>
      <p:sp>
        <p:nvSpPr>
          <p:cNvPr id="12" name="Rectangle 11">
            <a:extLst>
              <a:ext uri="{FF2B5EF4-FFF2-40B4-BE49-F238E27FC236}">
                <a16:creationId xmlns:a16="http://schemas.microsoft.com/office/drawing/2014/main" xmlns="" id="{47CB3E1C-EA26-81B1-9699-0C5929CD75F8}"/>
              </a:ext>
            </a:extLst>
          </p:cNvPr>
          <p:cNvSpPr/>
          <p:nvPr/>
        </p:nvSpPr>
        <p:spPr>
          <a:xfrm>
            <a:off x="7672938" y="23228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b="1" dirty="0">
              <a:solidFill>
                <a:schemeClr val="tx1"/>
              </a:solidFill>
            </a:endParaRPr>
          </a:p>
        </p:txBody>
      </p:sp>
      <p:sp>
        <p:nvSpPr>
          <p:cNvPr id="13" name="Rectangle 12">
            <a:extLst>
              <a:ext uri="{FF2B5EF4-FFF2-40B4-BE49-F238E27FC236}">
                <a16:creationId xmlns:a16="http://schemas.microsoft.com/office/drawing/2014/main" xmlns="" id="{C7D175AC-30A1-F322-9B17-C50B9A34E9F8}"/>
              </a:ext>
            </a:extLst>
          </p:cNvPr>
          <p:cNvSpPr/>
          <p:nvPr/>
        </p:nvSpPr>
        <p:spPr>
          <a:xfrm>
            <a:off x="7229140" y="232282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b="1" dirty="0">
              <a:solidFill>
                <a:schemeClr val="tx1"/>
              </a:solidFill>
            </a:endParaRPr>
          </a:p>
        </p:txBody>
      </p:sp>
      <p:sp>
        <p:nvSpPr>
          <p:cNvPr id="14" name="Rectangle 13">
            <a:extLst>
              <a:ext uri="{FF2B5EF4-FFF2-40B4-BE49-F238E27FC236}">
                <a16:creationId xmlns:a16="http://schemas.microsoft.com/office/drawing/2014/main" xmlns="" id="{A5BFFBDA-64E2-58B5-9C74-B74B429D3B4B}"/>
              </a:ext>
            </a:extLst>
          </p:cNvPr>
          <p:cNvSpPr/>
          <p:nvPr/>
        </p:nvSpPr>
        <p:spPr>
          <a:xfrm>
            <a:off x="6812039" y="231214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just">
              <a:lnSpc>
                <a:spcPct val="150000"/>
              </a:lnSpc>
            </a:pPr>
            <a:endParaRPr lang="en-US" b="1" dirty="0">
              <a:solidFill>
                <a:schemeClr val="tx1"/>
              </a:solidFill>
            </a:endParaRPr>
          </a:p>
        </p:txBody>
      </p:sp>
      <p:grpSp>
        <p:nvGrpSpPr>
          <p:cNvPr id="8" name="Group 7">
            <a:extLst>
              <a:ext uri="{FF2B5EF4-FFF2-40B4-BE49-F238E27FC236}">
                <a16:creationId xmlns:a16="http://schemas.microsoft.com/office/drawing/2014/main" xmlns="" id="{E01FC875-88BD-ED97-778E-B8CA40D1E32E}"/>
              </a:ext>
            </a:extLst>
          </p:cNvPr>
          <p:cNvGrpSpPr/>
          <p:nvPr/>
        </p:nvGrpSpPr>
        <p:grpSpPr>
          <a:xfrm>
            <a:off x="4172963" y="2244185"/>
            <a:ext cx="4724353" cy="397004"/>
            <a:chOff x="4172963" y="2244185"/>
            <a:chExt cx="4724353" cy="397004"/>
          </a:xfrm>
        </p:grpSpPr>
        <p:sp>
          <p:nvSpPr>
            <p:cNvPr id="1146" name="TextBox 1145">
              <a:extLst>
                <a:ext uri="{FF2B5EF4-FFF2-40B4-BE49-F238E27FC236}">
                  <a16:creationId xmlns:a16="http://schemas.microsoft.com/office/drawing/2014/main" xmlns="" id="{955D753A-06E9-1539-35C5-85593AC2DE55}"/>
                </a:ext>
              </a:extLst>
            </p:cNvPr>
            <p:cNvSpPr txBox="1"/>
            <p:nvPr/>
          </p:nvSpPr>
          <p:spPr>
            <a:xfrm>
              <a:off x="5947383" y="2244416"/>
              <a:ext cx="296876" cy="369332"/>
            </a:xfrm>
            <a:prstGeom prst="rect">
              <a:avLst/>
            </a:prstGeom>
            <a:noFill/>
          </p:spPr>
          <p:txBody>
            <a:bodyPr wrap="none" rtlCol="0">
              <a:spAutoFit/>
            </a:bodyPr>
            <a:lstStyle/>
            <a:p>
              <a:pPr algn="ctr"/>
              <a:r>
                <a:rPr lang="en-US" b="1">
                  <a:solidFill>
                    <a:srgbClr val="FF0000"/>
                  </a:solidFill>
                </a:rPr>
                <a:t>Ê</a:t>
              </a:r>
              <a:endParaRPr lang="en-US" b="1" dirty="0">
                <a:solidFill>
                  <a:srgbClr val="FF0000"/>
                </a:solidFill>
              </a:endParaRPr>
            </a:p>
          </p:txBody>
        </p:sp>
        <p:sp>
          <p:nvSpPr>
            <p:cNvPr id="1147" name="TextBox 1146">
              <a:extLst>
                <a:ext uri="{FF2B5EF4-FFF2-40B4-BE49-F238E27FC236}">
                  <a16:creationId xmlns:a16="http://schemas.microsoft.com/office/drawing/2014/main" xmlns="" id="{D0993478-BFB1-B4A0-F5B7-EFCA5192678E}"/>
                </a:ext>
              </a:extLst>
            </p:cNvPr>
            <p:cNvSpPr txBox="1"/>
            <p:nvPr/>
          </p:nvSpPr>
          <p:spPr>
            <a:xfrm>
              <a:off x="6342446" y="2244416"/>
              <a:ext cx="386644" cy="369332"/>
            </a:xfrm>
            <a:prstGeom prst="rect">
              <a:avLst/>
            </a:prstGeom>
            <a:noFill/>
          </p:spPr>
          <p:txBody>
            <a:bodyPr wrap="none" rtlCol="0">
              <a:spAutoFit/>
            </a:bodyPr>
            <a:lstStyle/>
            <a:p>
              <a:pPr algn="ctr"/>
              <a:r>
                <a:rPr lang="en-US" b="1" dirty="0"/>
                <a:t>M</a:t>
              </a:r>
            </a:p>
          </p:txBody>
        </p:sp>
        <p:sp>
          <p:nvSpPr>
            <p:cNvPr id="1149" name="TextBox 1148">
              <a:extLst>
                <a:ext uri="{FF2B5EF4-FFF2-40B4-BE49-F238E27FC236}">
                  <a16:creationId xmlns:a16="http://schemas.microsoft.com/office/drawing/2014/main" xmlns="" id="{8D04DC9E-46E4-7D37-6552-639BA94B69FB}"/>
                </a:ext>
              </a:extLst>
            </p:cNvPr>
            <p:cNvSpPr txBox="1"/>
            <p:nvPr/>
          </p:nvSpPr>
          <p:spPr>
            <a:xfrm>
              <a:off x="5531675" y="2244185"/>
              <a:ext cx="245580" cy="369332"/>
            </a:xfrm>
            <a:prstGeom prst="rect">
              <a:avLst/>
            </a:prstGeom>
            <a:noFill/>
          </p:spPr>
          <p:txBody>
            <a:bodyPr wrap="none" rtlCol="0">
              <a:spAutoFit/>
            </a:bodyPr>
            <a:lstStyle/>
            <a:p>
              <a:pPr algn="ctr"/>
              <a:r>
                <a:rPr lang="en-US" b="1" dirty="0"/>
                <a:t>I</a:t>
              </a:r>
            </a:p>
          </p:txBody>
        </p:sp>
        <p:sp>
          <p:nvSpPr>
            <p:cNvPr id="15" name="TextBox 14">
              <a:extLst>
                <a:ext uri="{FF2B5EF4-FFF2-40B4-BE49-F238E27FC236}">
                  <a16:creationId xmlns:a16="http://schemas.microsoft.com/office/drawing/2014/main" xmlns="" id="{F587691E-21EF-B0A3-D6F8-71611979DA12}"/>
                </a:ext>
              </a:extLst>
            </p:cNvPr>
            <p:cNvSpPr txBox="1"/>
            <p:nvPr/>
          </p:nvSpPr>
          <p:spPr>
            <a:xfrm>
              <a:off x="6849315" y="2258155"/>
              <a:ext cx="298480" cy="369332"/>
            </a:xfrm>
            <a:prstGeom prst="rect">
              <a:avLst/>
            </a:prstGeom>
            <a:noFill/>
          </p:spPr>
          <p:txBody>
            <a:bodyPr wrap="none" rtlCol="0">
              <a:spAutoFit/>
            </a:bodyPr>
            <a:lstStyle/>
            <a:p>
              <a:pPr algn="ctr"/>
              <a:r>
                <a:rPr lang="en-US" b="1" dirty="0"/>
                <a:t>T</a:t>
              </a:r>
            </a:p>
          </p:txBody>
        </p:sp>
        <p:sp>
          <p:nvSpPr>
            <p:cNvPr id="16" name="TextBox 15">
              <a:extLst>
                <a:ext uri="{FF2B5EF4-FFF2-40B4-BE49-F238E27FC236}">
                  <a16:creationId xmlns:a16="http://schemas.microsoft.com/office/drawing/2014/main" xmlns="" id="{7B5FBD68-559F-C0DD-71E3-9A5782FCDFA5}"/>
                </a:ext>
              </a:extLst>
            </p:cNvPr>
            <p:cNvSpPr txBox="1"/>
            <p:nvPr/>
          </p:nvSpPr>
          <p:spPr>
            <a:xfrm>
              <a:off x="4172963" y="2250641"/>
              <a:ext cx="336952" cy="369332"/>
            </a:xfrm>
            <a:prstGeom prst="rect">
              <a:avLst/>
            </a:prstGeom>
            <a:noFill/>
          </p:spPr>
          <p:txBody>
            <a:bodyPr wrap="none" rtlCol="0">
              <a:spAutoFit/>
            </a:bodyPr>
            <a:lstStyle/>
            <a:p>
              <a:pPr algn="ctr"/>
              <a:r>
                <a:rPr lang="en-US" b="1" dirty="0"/>
                <a:t>N</a:t>
              </a:r>
            </a:p>
          </p:txBody>
        </p:sp>
        <p:sp>
          <p:nvSpPr>
            <p:cNvPr id="22" name="TextBox 21">
              <a:extLst>
                <a:ext uri="{FF2B5EF4-FFF2-40B4-BE49-F238E27FC236}">
                  <a16:creationId xmlns:a16="http://schemas.microsoft.com/office/drawing/2014/main" xmlns="" id="{1E167336-6EF0-39FC-0759-302D7A706ECA}"/>
                </a:ext>
              </a:extLst>
            </p:cNvPr>
            <p:cNvSpPr txBox="1"/>
            <p:nvPr/>
          </p:nvSpPr>
          <p:spPr>
            <a:xfrm>
              <a:off x="4609968" y="2249037"/>
              <a:ext cx="332143" cy="369332"/>
            </a:xfrm>
            <a:prstGeom prst="rect">
              <a:avLst/>
            </a:prstGeom>
            <a:noFill/>
          </p:spPr>
          <p:txBody>
            <a:bodyPr wrap="none" rtlCol="0">
              <a:spAutoFit/>
            </a:bodyPr>
            <a:lstStyle/>
            <a:p>
              <a:pPr algn="ctr"/>
              <a:r>
                <a:rPr lang="en-US" b="1" dirty="0"/>
                <a:t>G</a:t>
              </a:r>
            </a:p>
          </p:txBody>
        </p:sp>
        <p:sp>
          <p:nvSpPr>
            <p:cNvPr id="24" name="TextBox 23">
              <a:extLst>
                <a:ext uri="{FF2B5EF4-FFF2-40B4-BE49-F238E27FC236}">
                  <a16:creationId xmlns:a16="http://schemas.microsoft.com/office/drawing/2014/main" xmlns="" id="{77441A69-D502-24E8-C5B9-7DA9A18BC619}"/>
                </a:ext>
              </a:extLst>
            </p:cNvPr>
            <p:cNvSpPr txBox="1"/>
            <p:nvPr/>
          </p:nvSpPr>
          <p:spPr>
            <a:xfrm>
              <a:off x="5057762" y="2252980"/>
              <a:ext cx="330540" cy="369332"/>
            </a:xfrm>
            <a:prstGeom prst="rect">
              <a:avLst/>
            </a:prstGeom>
            <a:noFill/>
          </p:spPr>
          <p:txBody>
            <a:bodyPr wrap="none" rtlCol="0">
              <a:spAutoFit/>
            </a:bodyPr>
            <a:lstStyle/>
            <a:p>
              <a:pPr algn="ctr"/>
              <a:r>
                <a:rPr lang="en-US" b="1" dirty="0"/>
                <a:t>H</a:t>
              </a:r>
            </a:p>
          </p:txBody>
        </p:sp>
        <p:sp>
          <p:nvSpPr>
            <p:cNvPr id="25" name="TextBox 24">
              <a:extLst>
                <a:ext uri="{FF2B5EF4-FFF2-40B4-BE49-F238E27FC236}">
                  <a16:creationId xmlns:a16="http://schemas.microsoft.com/office/drawing/2014/main" xmlns="" id="{4A11FA0F-25F5-E005-A1AF-E165ADA9CC43}"/>
                </a:ext>
              </a:extLst>
            </p:cNvPr>
            <p:cNvSpPr txBox="1"/>
            <p:nvPr/>
          </p:nvSpPr>
          <p:spPr>
            <a:xfrm>
              <a:off x="8565173" y="2271857"/>
              <a:ext cx="332143" cy="369332"/>
            </a:xfrm>
            <a:prstGeom prst="rect">
              <a:avLst/>
            </a:prstGeom>
            <a:noFill/>
          </p:spPr>
          <p:txBody>
            <a:bodyPr wrap="none" rtlCol="0">
              <a:spAutoFit/>
            </a:bodyPr>
            <a:lstStyle/>
            <a:p>
              <a:pPr algn="ctr"/>
              <a:r>
                <a:rPr lang="en-US" b="1" dirty="0"/>
                <a:t>G</a:t>
              </a:r>
            </a:p>
          </p:txBody>
        </p:sp>
        <p:sp>
          <p:nvSpPr>
            <p:cNvPr id="26" name="TextBox 25">
              <a:extLst>
                <a:ext uri="{FF2B5EF4-FFF2-40B4-BE49-F238E27FC236}">
                  <a16:creationId xmlns:a16="http://schemas.microsoft.com/office/drawing/2014/main" xmlns="" id="{D4868407-0B9E-536E-7C4C-580357DFAE58}"/>
                </a:ext>
              </a:extLst>
            </p:cNvPr>
            <p:cNvSpPr txBox="1"/>
            <p:nvPr/>
          </p:nvSpPr>
          <p:spPr>
            <a:xfrm>
              <a:off x="8133149" y="2263293"/>
              <a:ext cx="336952" cy="369332"/>
            </a:xfrm>
            <a:prstGeom prst="rect">
              <a:avLst/>
            </a:prstGeom>
            <a:noFill/>
          </p:spPr>
          <p:txBody>
            <a:bodyPr wrap="none" rtlCol="0">
              <a:spAutoFit/>
            </a:bodyPr>
            <a:lstStyle/>
            <a:p>
              <a:pPr algn="ctr"/>
              <a:r>
                <a:rPr lang="en-US" b="1" dirty="0"/>
                <a:t>N</a:t>
              </a:r>
            </a:p>
          </p:txBody>
        </p:sp>
        <p:sp>
          <p:nvSpPr>
            <p:cNvPr id="27" name="TextBox 26">
              <a:extLst>
                <a:ext uri="{FF2B5EF4-FFF2-40B4-BE49-F238E27FC236}">
                  <a16:creationId xmlns:a16="http://schemas.microsoft.com/office/drawing/2014/main" xmlns="" id="{03966CAB-C244-62B5-F3FF-3E0B25177B5D}"/>
                </a:ext>
              </a:extLst>
            </p:cNvPr>
            <p:cNvSpPr txBox="1"/>
            <p:nvPr/>
          </p:nvSpPr>
          <p:spPr>
            <a:xfrm>
              <a:off x="7700724" y="2254516"/>
              <a:ext cx="340158" cy="369332"/>
            </a:xfrm>
            <a:prstGeom prst="rect">
              <a:avLst/>
            </a:prstGeom>
            <a:noFill/>
          </p:spPr>
          <p:txBody>
            <a:bodyPr wrap="none" rtlCol="0">
              <a:spAutoFit/>
            </a:bodyPr>
            <a:lstStyle/>
            <a:p>
              <a:pPr algn="ctr"/>
              <a:r>
                <a:rPr lang="en-US" b="1" dirty="0"/>
                <a:t>Ọ</a:t>
              </a:r>
            </a:p>
          </p:txBody>
        </p:sp>
        <p:sp>
          <p:nvSpPr>
            <p:cNvPr id="28" name="TextBox 27">
              <a:extLst>
                <a:ext uri="{FF2B5EF4-FFF2-40B4-BE49-F238E27FC236}">
                  <a16:creationId xmlns:a16="http://schemas.microsoft.com/office/drawing/2014/main" xmlns="" id="{32333D01-603F-4E96-51C3-4A796DCF279D}"/>
                </a:ext>
              </a:extLst>
            </p:cNvPr>
            <p:cNvSpPr txBox="1"/>
            <p:nvPr/>
          </p:nvSpPr>
          <p:spPr>
            <a:xfrm>
              <a:off x="7275199" y="2271857"/>
              <a:ext cx="314510" cy="369332"/>
            </a:xfrm>
            <a:prstGeom prst="rect">
              <a:avLst/>
            </a:prstGeom>
            <a:noFill/>
          </p:spPr>
          <p:txBody>
            <a:bodyPr wrap="none" rtlCol="0">
              <a:spAutoFit/>
            </a:bodyPr>
            <a:lstStyle/>
            <a:p>
              <a:pPr algn="ctr"/>
              <a:r>
                <a:rPr lang="en-US" b="1" dirty="0"/>
                <a:t>R</a:t>
              </a:r>
            </a:p>
          </p:txBody>
        </p:sp>
      </p:grpSp>
      <p:sp>
        <p:nvSpPr>
          <p:cNvPr id="31" name="Rectangle 30">
            <a:extLst>
              <a:ext uri="{FF2B5EF4-FFF2-40B4-BE49-F238E27FC236}">
                <a16:creationId xmlns:a16="http://schemas.microsoft.com/office/drawing/2014/main" xmlns="" id="{C82AA30D-5C0A-2650-242A-EBBBFA1288F2}"/>
              </a:ext>
            </a:extLst>
          </p:cNvPr>
          <p:cNvSpPr/>
          <p:nvPr/>
        </p:nvSpPr>
        <p:spPr>
          <a:xfrm>
            <a:off x="8991988" y="166095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1360" name="Group 1359">
            <a:extLst>
              <a:ext uri="{FF2B5EF4-FFF2-40B4-BE49-F238E27FC236}">
                <a16:creationId xmlns:a16="http://schemas.microsoft.com/office/drawing/2014/main" xmlns="" id="{35C8BD85-D717-20EA-658E-78872EDC9284}"/>
              </a:ext>
            </a:extLst>
          </p:cNvPr>
          <p:cNvGrpSpPr/>
          <p:nvPr/>
        </p:nvGrpSpPr>
        <p:grpSpPr>
          <a:xfrm>
            <a:off x="5938566" y="1592260"/>
            <a:ext cx="3354184" cy="380789"/>
            <a:chOff x="5938566" y="1592260"/>
            <a:chExt cx="3354184" cy="380789"/>
          </a:xfrm>
        </p:grpSpPr>
        <p:sp>
          <p:nvSpPr>
            <p:cNvPr id="1463" name="TextBox 1462">
              <a:extLst>
                <a:ext uri="{FF2B5EF4-FFF2-40B4-BE49-F238E27FC236}">
                  <a16:creationId xmlns:a16="http://schemas.microsoft.com/office/drawing/2014/main" xmlns="" id="{4D707321-91EE-059C-1368-A87DFE31C173}"/>
                </a:ext>
              </a:extLst>
            </p:cNvPr>
            <p:cNvSpPr txBox="1"/>
            <p:nvPr/>
          </p:nvSpPr>
          <p:spPr>
            <a:xfrm>
              <a:off x="5938566" y="1594834"/>
              <a:ext cx="314510" cy="369332"/>
            </a:xfrm>
            <a:prstGeom prst="rect">
              <a:avLst/>
            </a:prstGeom>
            <a:noFill/>
          </p:spPr>
          <p:txBody>
            <a:bodyPr wrap="none" rtlCol="0">
              <a:spAutoFit/>
            </a:bodyPr>
            <a:lstStyle/>
            <a:p>
              <a:pPr algn="ctr"/>
              <a:r>
                <a:rPr lang="en-US" b="1" dirty="0">
                  <a:solidFill>
                    <a:srgbClr val="FF0000"/>
                  </a:solidFill>
                </a:rPr>
                <a:t>B</a:t>
              </a:r>
            </a:p>
          </p:txBody>
        </p:sp>
        <p:sp>
          <p:nvSpPr>
            <p:cNvPr id="1464" name="TextBox 1463">
              <a:extLst>
                <a:ext uri="{FF2B5EF4-FFF2-40B4-BE49-F238E27FC236}">
                  <a16:creationId xmlns:a16="http://schemas.microsoft.com/office/drawing/2014/main" xmlns="" id="{CB1497DE-27C8-690A-9D11-ECE3AFE6A602}"/>
                </a:ext>
              </a:extLst>
            </p:cNvPr>
            <p:cNvSpPr txBox="1"/>
            <p:nvPr/>
          </p:nvSpPr>
          <p:spPr>
            <a:xfrm>
              <a:off x="6412978" y="1594834"/>
              <a:ext cx="245580" cy="369332"/>
            </a:xfrm>
            <a:prstGeom prst="rect">
              <a:avLst/>
            </a:prstGeom>
            <a:noFill/>
          </p:spPr>
          <p:txBody>
            <a:bodyPr wrap="none" rtlCol="0">
              <a:spAutoFit/>
            </a:bodyPr>
            <a:lstStyle/>
            <a:p>
              <a:pPr algn="ctr"/>
              <a:r>
                <a:rPr lang="en-US" b="1" dirty="0"/>
                <a:t>I</a:t>
              </a:r>
            </a:p>
          </p:txBody>
        </p:sp>
        <p:sp>
          <p:nvSpPr>
            <p:cNvPr id="39" name="TextBox 38">
              <a:extLst>
                <a:ext uri="{FF2B5EF4-FFF2-40B4-BE49-F238E27FC236}">
                  <a16:creationId xmlns:a16="http://schemas.microsoft.com/office/drawing/2014/main" xmlns="" id="{44A62906-F3FE-37D6-139A-C860E57C4EB0}"/>
                </a:ext>
              </a:extLst>
            </p:cNvPr>
            <p:cNvSpPr txBox="1"/>
            <p:nvPr/>
          </p:nvSpPr>
          <p:spPr>
            <a:xfrm>
              <a:off x="6827276" y="1597216"/>
              <a:ext cx="296876" cy="369332"/>
            </a:xfrm>
            <a:prstGeom prst="rect">
              <a:avLst/>
            </a:prstGeom>
            <a:noFill/>
          </p:spPr>
          <p:txBody>
            <a:bodyPr wrap="none" rtlCol="0">
              <a:spAutoFit/>
            </a:bodyPr>
            <a:lstStyle/>
            <a:p>
              <a:pPr algn="ctr"/>
              <a:r>
                <a:rPr lang="en-US" b="1" dirty="0"/>
                <a:t>Ê</a:t>
              </a:r>
            </a:p>
          </p:txBody>
        </p:sp>
        <p:sp>
          <p:nvSpPr>
            <p:cNvPr id="48" name="TextBox 47">
              <a:extLst>
                <a:ext uri="{FF2B5EF4-FFF2-40B4-BE49-F238E27FC236}">
                  <a16:creationId xmlns:a16="http://schemas.microsoft.com/office/drawing/2014/main" xmlns="" id="{0FEA770A-D617-F564-4659-24238D1C2AC8}"/>
                </a:ext>
              </a:extLst>
            </p:cNvPr>
            <p:cNvSpPr txBox="1"/>
            <p:nvPr/>
          </p:nvSpPr>
          <p:spPr>
            <a:xfrm>
              <a:off x="7247183" y="1597174"/>
              <a:ext cx="336952" cy="369332"/>
            </a:xfrm>
            <a:prstGeom prst="rect">
              <a:avLst/>
            </a:prstGeom>
            <a:noFill/>
          </p:spPr>
          <p:txBody>
            <a:bodyPr wrap="none" rtlCol="0">
              <a:spAutoFit/>
            </a:bodyPr>
            <a:lstStyle/>
            <a:p>
              <a:pPr algn="ctr"/>
              <a:r>
                <a:rPr lang="en-US" b="1" dirty="0"/>
                <a:t>N</a:t>
              </a:r>
            </a:p>
          </p:txBody>
        </p:sp>
        <p:sp>
          <p:nvSpPr>
            <p:cNvPr id="54" name="TextBox 53">
              <a:extLst>
                <a:ext uri="{FF2B5EF4-FFF2-40B4-BE49-F238E27FC236}">
                  <a16:creationId xmlns:a16="http://schemas.microsoft.com/office/drawing/2014/main" xmlns="" id="{8EF216F4-C59F-4543-991F-DDA3260254E4}"/>
                </a:ext>
              </a:extLst>
            </p:cNvPr>
            <p:cNvSpPr txBox="1"/>
            <p:nvPr/>
          </p:nvSpPr>
          <p:spPr>
            <a:xfrm>
              <a:off x="7689533" y="1599556"/>
              <a:ext cx="332143" cy="369332"/>
            </a:xfrm>
            <a:prstGeom prst="rect">
              <a:avLst/>
            </a:prstGeom>
            <a:noFill/>
          </p:spPr>
          <p:txBody>
            <a:bodyPr wrap="none" rtlCol="0">
              <a:spAutoFit/>
            </a:bodyPr>
            <a:lstStyle/>
            <a:p>
              <a:pPr algn="ctr"/>
              <a:r>
                <a:rPr lang="en-US" b="1" dirty="0"/>
                <a:t>G</a:t>
              </a:r>
            </a:p>
          </p:txBody>
        </p:sp>
        <p:sp>
          <p:nvSpPr>
            <p:cNvPr id="59" name="TextBox 58">
              <a:extLst>
                <a:ext uri="{FF2B5EF4-FFF2-40B4-BE49-F238E27FC236}">
                  <a16:creationId xmlns:a16="http://schemas.microsoft.com/office/drawing/2014/main" xmlns="" id="{DAE19EA7-A299-0FBE-189E-0DFC04541083}"/>
                </a:ext>
              </a:extLst>
            </p:cNvPr>
            <p:cNvSpPr txBox="1"/>
            <p:nvPr/>
          </p:nvSpPr>
          <p:spPr>
            <a:xfrm>
              <a:off x="8177023" y="1601335"/>
              <a:ext cx="245580" cy="369332"/>
            </a:xfrm>
            <a:prstGeom prst="rect">
              <a:avLst/>
            </a:prstGeom>
            <a:noFill/>
          </p:spPr>
          <p:txBody>
            <a:bodyPr wrap="none" rtlCol="0">
              <a:spAutoFit/>
            </a:bodyPr>
            <a:lstStyle/>
            <a:p>
              <a:pPr algn="ctr"/>
              <a:r>
                <a:rPr lang="en-US" b="1" dirty="0"/>
                <a:t>I</a:t>
              </a:r>
            </a:p>
          </p:txBody>
        </p:sp>
        <p:sp>
          <p:nvSpPr>
            <p:cNvPr id="61" name="TextBox 60">
              <a:extLst>
                <a:ext uri="{FF2B5EF4-FFF2-40B4-BE49-F238E27FC236}">
                  <a16:creationId xmlns:a16="http://schemas.microsoft.com/office/drawing/2014/main" xmlns="" id="{F1EA35F0-4B63-86B3-10D2-D9EBDAA7A304}"/>
                </a:ext>
              </a:extLst>
            </p:cNvPr>
            <p:cNvSpPr txBox="1"/>
            <p:nvPr/>
          </p:nvSpPr>
          <p:spPr>
            <a:xfrm>
              <a:off x="8567275" y="1603717"/>
              <a:ext cx="344967" cy="369332"/>
            </a:xfrm>
            <a:prstGeom prst="rect">
              <a:avLst/>
            </a:prstGeom>
            <a:noFill/>
          </p:spPr>
          <p:txBody>
            <a:bodyPr wrap="none" rtlCol="0">
              <a:spAutoFit/>
            </a:bodyPr>
            <a:lstStyle/>
            <a:p>
              <a:pPr algn="ctr"/>
              <a:r>
                <a:rPr lang="en-US" b="1" dirty="0"/>
                <a:t>Ớ</a:t>
              </a:r>
            </a:p>
          </p:txBody>
        </p:sp>
        <p:sp>
          <p:nvSpPr>
            <p:cNvPr id="32" name="TextBox 31">
              <a:extLst>
                <a:ext uri="{FF2B5EF4-FFF2-40B4-BE49-F238E27FC236}">
                  <a16:creationId xmlns:a16="http://schemas.microsoft.com/office/drawing/2014/main" xmlns="" id="{B860FF71-4B38-6DDB-A601-4DA332F3A991}"/>
                </a:ext>
              </a:extLst>
            </p:cNvPr>
            <p:cNvSpPr txBox="1"/>
            <p:nvPr/>
          </p:nvSpPr>
          <p:spPr>
            <a:xfrm>
              <a:off x="9047170" y="1592260"/>
              <a:ext cx="245580" cy="369332"/>
            </a:xfrm>
            <a:prstGeom prst="rect">
              <a:avLst/>
            </a:prstGeom>
            <a:noFill/>
          </p:spPr>
          <p:txBody>
            <a:bodyPr wrap="none" rtlCol="0">
              <a:spAutoFit/>
            </a:bodyPr>
            <a:lstStyle/>
            <a:p>
              <a:pPr algn="ctr"/>
              <a:r>
                <a:rPr lang="en-US" b="1" dirty="0"/>
                <a:t>I</a:t>
              </a:r>
            </a:p>
          </p:txBody>
        </p:sp>
      </p:grpSp>
      <p:pic>
        <p:nvPicPr>
          <p:cNvPr id="33" name="image4.png">
            <a:extLst>
              <a:ext uri="{FF2B5EF4-FFF2-40B4-BE49-F238E27FC236}">
                <a16:creationId xmlns:a16="http://schemas.microsoft.com/office/drawing/2014/main" xmlns="" id="{EEF9F02B-E582-A8F4-0490-D8F859678CF7}"/>
              </a:ext>
            </a:extLst>
          </p:cNvPr>
          <p:cNvPicPr>
            <a:picLocks noChangeAspect="1"/>
          </p:cNvPicPr>
          <p:nvPr/>
        </p:nvPicPr>
        <p:blipFill>
          <a:blip r:embed="rId18" cstate="print"/>
          <a:stretch>
            <a:fillRect/>
          </a:stretch>
        </p:blipFill>
        <p:spPr>
          <a:xfrm>
            <a:off x="117512" y="97702"/>
            <a:ext cx="625171" cy="612210"/>
          </a:xfrm>
          <a:prstGeom prst="rect">
            <a:avLst/>
          </a:prstGeom>
        </p:spPr>
      </p:pic>
      <p:grpSp>
        <p:nvGrpSpPr>
          <p:cNvPr id="34" name="Group 11">
            <a:extLst>
              <a:ext uri="{FF2B5EF4-FFF2-40B4-BE49-F238E27FC236}">
                <a16:creationId xmlns:a16="http://schemas.microsoft.com/office/drawing/2014/main" xmlns="" id="{A45C9607-FE84-ACCA-EA7D-36D09F3DCBE3}"/>
              </a:ext>
            </a:extLst>
          </p:cNvPr>
          <p:cNvGrpSpPr>
            <a:grpSpLocks/>
          </p:cNvGrpSpPr>
          <p:nvPr/>
        </p:nvGrpSpPr>
        <p:grpSpPr bwMode="auto">
          <a:xfrm>
            <a:off x="806095" y="167994"/>
            <a:ext cx="625171" cy="541918"/>
            <a:chOff x="0" y="0"/>
            <a:chExt cx="666" cy="559"/>
          </a:xfrm>
        </p:grpSpPr>
        <p:sp>
          <p:nvSpPr>
            <p:cNvPr id="35" name="Freeform 12">
              <a:extLst>
                <a:ext uri="{FF2B5EF4-FFF2-40B4-BE49-F238E27FC236}">
                  <a16:creationId xmlns:a16="http://schemas.microsoft.com/office/drawing/2014/main" xmlns="" id="{6DB33B1C-35F9-D9F7-D3C8-A38F3D1DC02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6" name="Rectangle 35">
            <a:extLst>
              <a:ext uri="{FF2B5EF4-FFF2-40B4-BE49-F238E27FC236}">
                <a16:creationId xmlns:a16="http://schemas.microsoft.com/office/drawing/2014/main" xmlns="" id="{7BDBC485-94BE-A61A-9B74-255633F2F903}"/>
              </a:ext>
            </a:extLst>
          </p:cNvPr>
          <p:cNvSpPr/>
          <p:nvPr/>
        </p:nvSpPr>
        <p:spPr>
          <a:xfrm>
            <a:off x="4151979" y="262276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38" name="Group 37">
            <a:extLst>
              <a:ext uri="{FF2B5EF4-FFF2-40B4-BE49-F238E27FC236}">
                <a16:creationId xmlns:a16="http://schemas.microsoft.com/office/drawing/2014/main" xmlns="" id="{F51EA3C2-6BDE-4631-8C3B-18F92F5A290A}"/>
              </a:ext>
            </a:extLst>
          </p:cNvPr>
          <p:cNvGrpSpPr/>
          <p:nvPr/>
        </p:nvGrpSpPr>
        <p:grpSpPr>
          <a:xfrm>
            <a:off x="4189256" y="2565290"/>
            <a:ext cx="3349193" cy="375631"/>
            <a:chOff x="4189256" y="2565290"/>
            <a:chExt cx="3349193" cy="375631"/>
          </a:xfrm>
        </p:grpSpPr>
        <p:sp>
          <p:nvSpPr>
            <p:cNvPr id="1237" name="TextBox 1236">
              <a:extLst>
                <a:ext uri="{FF2B5EF4-FFF2-40B4-BE49-F238E27FC236}">
                  <a16:creationId xmlns:a16="http://schemas.microsoft.com/office/drawing/2014/main" xmlns="" id="{DE67D2D0-D622-243D-B998-25DD213FCEC6}"/>
                </a:ext>
              </a:extLst>
            </p:cNvPr>
            <p:cNvSpPr txBox="1"/>
            <p:nvPr/>
          </p:nvSpPr>
          <p:spPr>
            <a:xfrm>
              <a:off x="5927345" y="2569207"/>
              <a:ext cx="336952" cy="369332"/>
            </a:xfrm>
            <a:prstGeom prst="rect">
              <a:avLst/>
            </a:prstGeom>
            <a:noFill/>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238" name="TextBox 1237">
              <a:extLst>
                <a:ext uri="{FF2B5EF4-FFF2-40B4-BE49-F238E27FC236}">
                  <a16:creationId xmlns:a16="http://schemas.microsoft.com/office/drawing/2014/main" xmlns="" id="{01C0B442-24C6-6A39-94B5-A3D7D3B9BAD1}"/>
                </a:ext>
              </a:extLst>
            </p:cNvPr>
            <p:cNvSpPr txBox="1"/>
            <p:nvPr/>
          </p:nvSpPr>
          <p:spPr>
            <a:xfrm>
              <a:off x="6382520" y="2569207"/>
              <a:ext cx="306495" cy="369332"/>
            </a:xfrm>
            <a:prstGeom prst="rect">
              <a:avLst/>
            </a:prstGeom>
            <a:noFill/>
          </p:spPr>
          <p:txBody>
            <a:bodyPr wrap="none" rtlCol="0">
              <a:spAutoFit/>
            </a:bodyPr>
            <a:lstStyle/>
            <a:p>
              <a:pPr algn="ctr"/>
              <a:r>
                <a:rPr lang="en-US" b="1" dirty="0"/>
                <a:t>C</a:t>
              </a:r>
            </a:p>
          </p:txBody>
        </p:sp>
        <p:sp>
          <p:nvSpPr>
            <p:cNvPr id="1240" name="TextBox 1239">
              <a:extLst>
                <a:ext uri="{FF2B5EF4-FFF2-40B4-BE49-F238E27FC236}">
                  <a16:creationId xmlns:a16="http://schemas.microsoft.com/office/drawing/2014/main" xmlns="" id="{457E2483-16E1-0336-6EE0-D5D91AEC89BD}"/>
                </a:ext>
              </a:extLst>
            </p:cNvPr>
            <p:cNvSpPr txBox="1"/>
            <p:nvPr/>
          </p:nvSpPr>
          <p:spPr>
            <a:xfrm>
              <a:off x="6805635" y="2571589"/>
              <a:ext cx="340158" cy="369332"/>
            </a:xfrm>
            <a:prstGeom prst="rect">
              <a:avLst/>
            </a:prstGeom>
            <a:noFill/>
          </p:spPr>
          <p:txBody>
            <a:bodyPr wrap="none" rtlCol="0">
              <a:spAutoFit/>
            </a:bodyPr>
            <a:lstStyle/>
            <a:p>
              <a:pPr algn="ctr"/>
              <a:r>
                <a:rPr lang="en-US" b="1"/>
                <a:t>H</a:t>
              </a:r>
              <a:endParaRPr lang="en-US" b="1" dirty="0"/>
            </a:p>
          </p:txBody>
        </p:sp>
        <p:sp>
          <p:nvSpPr>
            <p:cNvPr id="1242" name="TextBox 1241">
              <a:extLst>
                <a:ext uri="{FF2B5EF4-FFF2-40B4-BE49-F238E27FC236}">
                  <a16:creationId xmlns:a16="http://schemas.microsoft.com/office/drawing/2014/main" xmlns="" id="{003798E1-1CCB-7CC8-B294-E61E829CDAFF}"/>
                </a:ext>
              </a:extLst>
            </p:cNvPr>
            <p:cNvSpPr txBox="1"/>
            <p:nvPr/>
          </p:nvSpPr>
          <p:spPr>
            <a:xfrm>
              <a:off x="7292869" y="2571547"/>
              <a:ext cx="245580" cy="369332"/>
            </a:xfrm>
            <a:prstGeom prst="rect">
              <a:avLst/>
            </a:prstGeom>
            <a:noFill/>
          </p:spPr>
          <p:txBody>
            <a:bodyPr wrap="none" rtlCol="0">
              <a:spAutoFit/>
            </a:bodyPr>
            <a:lstStyle/>
            <a:p>
              <a:pPr algn="ctr"/>
              <a:r>
                <a:rPr lang="en-US" b="1" dirty="0"/>
                <a:t>Í</a:t>
              </a:r>
            </a:p>
          </p:txBody>
        </p:sp>
        <p:sp>
          <p:nvSpPr>
            <p:cNvPr id="1244" name="TextBox 1243">
              <a:extLst>
                <a:ext uri="{FF2B5EF4-FFF2-40B4-BE49-F238E27FC236}">
                  <a16:creationId xmlns:a16="http://schemas.microsoft.com/office/drawing/2014/main" xmlns="" id="{74961C5C-FAE3-4F47-6B43-CC7060FE05BF}"/>
                </a:ext>
              </a:extLst>
            </p:cNvPr>
            <p:cNvSpPr txBox="1"/>
            <p:nvPr/>
          </p:nvSpPr>
          <p:spPr>
            <a:xfrm>
              <a:off x="4600509" y="2566536"/>
              <a:ext cx="340158" cy="369332"/>
            </a:xfrm>
            <a:prstGeom prst="rect">
              <a:avLst/>
            </a:prstGeom>
            <a:noFill/>
          </p:spPr>
          <p:txBody>
            <a:bodyPr wrap="none" rtlCol="0">
              <a:spAutoFit/>
            </a:bodyPr>
            <a:lstStyle/>
            <a:p>
              <a:pPr algn="ctr"/>
              <a:r>
                <a:rPr lang="en-US" b="1"/>
                <a:t>H</a:t>
              </a:r>
              <a:endParaRPr lang="en-US" b="1" dirty="0"/>
            </a:p>
          </p:txBody>
        </p:sp>
        <p:sp>
          <p:nvSpPr>
            <p:cNvPr id="1246" name="TextBox 1245">
              <a:extLst>
                <a:ext uri="{FF2B5EF4-FFF2-40B4-BE49-F238E27FC236}">
                  <a16:creationId xmlns:a16="http://schemas.microsoft.com/office/drawing/2014/main" xmlns="" id="{54C475FB-F872-2A78-4AD0-F2CC102F2961}"/>
                </a:ext>
              </a:extLst>
            </p:cNvPr>
            <p:cNvSpPr txBox="1"/>
            <p:nvPr/>
          </p:nvSpPr>
          <p:spPr>
            <a:xfrm>
              <a:off x="5092006" y="2568315"/>
              <a:ext cx="245580" cy="369332"/>
            </a:xfrm>
            <a:prstGeom prst="rect">
              <a:avLst/>
            </a:prstGeom>
            <a:noFill/>
          </p:spPr>
          <p:txBody>
            <a:bodyPr wrap="none" rtlCol="0">
              <a:spAutoFit/>
            </a:bodyPr>
            <a:lstStyle/>
            <a:p>
              <a:pPr algn="ctr"/>
              <a:r>
                <a:rPr lang="en-US" b="1" dirty="0"/>
                <a:t>I</a:t>
              </a:r>
            </a:p>
          </p:txBody>
        </p:sp>
        <p:sp>
          <p:nvSpPr>
            <p:cNvPr id="1248" name="TextBox 1247">
              <a:extLst>
                <a:ext uri="{FF2B5EF4-FFF2-40B4-BE49-F238E27FC236}">
                  <a16:creationId xmlns:a16="http://schemas.microsoft.com/office/drawing/2014/main" xmlns="" id="{A18923A1-B0E2-FEB5-25DD-4434A04F332A}"/>
                </a:ext>
              </a:extLst>
            </p:cNvPr>
            <p:cNvSpPr txBox="1"/>
            <p:nvPr/>
          </p:nvSpPr>
          <p:spPr>
            <a:xfrm>
              <a:off x="5506304" y="2570697"/>
              <a:ext cx="296876" cy="369332"/>
            </a:xfrm>
            <a:prstGeom prst="rect">
              <a:avLst/>
            </a:prstGeom>
            <a:noFill/>
          </p:spPr>
          <p:txBody>
            <a:bodyPr wrap="none" rtlCol="0">
              <a:spAutoFit/>
            </a:bodyPr>
            <a:lstStyle/>
            <a:p>
              <a:pPr algn="ctr"/>
              <a:r>
                <a:rPr lang="en-US" b="1" dirty="0"/>
                <a:t>Ệ</a:t>
              </a:r>
            </a:p>
          </p:txBody>
        </p:sp>
        <p:sp>
          <p:nvSpPr>
            <p:cNvPr id="37" name="TextBox 36">
              <a:extLst>
                <a:ext uri="{FF2B5EF4-FFF2-40B4-BE49-F238E27FC236}">
                  <a16:creationId xmlns:a16="http://schemas.microsoft.com/office/drawing/2014/main" xmlns="" id="{9E705CD1-F6EB-D4F9-75ED-C504D481B7C8}"/>
                </a:ext>
              </a:extLst>
            </p:cNvPr>
            <p:cNvSpPr txBox="1"/>
            <p:nvPr/>
          </p:nvSpPr>
          <p:spPr>
            <a:xfrm>
              <a:off x="4189256" y="2565290"/>
              <a:ext cx="298480" cy="369332"/>
            </a:xfrm>
            <a:prstGeom prst="rect">
              <a:avLst/>
            </a:prstGeom>
            <a:noFill/>
          </p:spPr>
          <p:txBody>
            <a:bodyPr wrap="none" rtlCol="0">
              <a:spAutoFit/>
            </a:bodyPr>
            <a:lstStyle/>
            <a:p>
              <a:pPr algn="ctr"/>
              <a:r>
                <a:rPr lang="en-US" b="1" dirty="0"/>
                <a:t>T</a:t>
              </a:r>
            </a:p>
          </p:txBody>
        </p:sp>
      </p:grpSp>
      <p:sp>
        <p:nvSpPr>
          <p:cNvPr id="9" name="Rectangle 8">
            <a:extLst>
              <a:ext uri="{FF2B5EF4-FFF2-40B4-BE49-F238E27FC236}">
                <a16:creationId xmlns:a16="http://schemas.microsoft.com/office/drawing/2014/main" xmlns="" id="{A8441247-5980-2339-C364-6A53FF22DF32}"/>
              </a:ext>
            </a:extLst>
          </p:cNvPr>
          <p:cNvSpPr/>
          <p:nvPr/>
        </p:nvSpPr>
        <p:spPr>
          <a:xfrm>
            <a:off x="2823489" y="294645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0" name="Rectangle 9">
            <a:extLst>
              <a:ext uri="{FF2B5EF4-FFF2-40B4-BE49-F238E27FC236}">
                <a16:creationId xmlns:a16="http://schemas.microsoft.com/office/drawing/2014/main" xmlns="" id="{7E39E0D4-1FB5-0E51-E597-9DDC4348F88A}"/>
              </a:ext>
            </a:extLst>
          </p:cNvPr>
          <p:cNvSpPr/>
          <p:nvPr/>
        </p:nvSpPr>
        <p:spPr>
          <a:xfrm>
            <a:off x="3263435" y="294883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7" name="Rectangle 16">
            <a:extLst>
              <a:ext uri="{FF2B5EF4-FFF2-40B4-BE49-F238E27FC236}">
                <a16:creationId xmlns:a16="http://schemas.microsoft.com/office/drawing/2014/main" xmlns="" id="{5B902BB3-5F06-70D7-074A-89629A574D85}"/>
              </a:ext>
            </a:extLst>
          </p:cNvPr>
          <p:cNvSpPr/>
          <p:nvPr/>
        </p:nvSpPr>
        <p:spPr>
          <a:xfrm>
            <a:off x="3703380" y="294879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29" name="Group 28">
            <a:extLst>
              <a:ext uri="{FF2B5EF4-FFF2-40B4-BE49-F238E27FC236}">
                <a16:creationId xmlns:a16="http://schemas.microsoft.com/office/drawing/2014/main" xmlns="" id="{0FE03E81-6AD3-0591-B26A-C10B6E6FAD97}"/>
              </a:ext>
            </a:extLst>
          </p:cNvPr>
          <p:cNvGrpSpPr/>
          <p:nvPr/>
        </p:nvGrpSpPr>
        <p:grpSpPr>
          <a:xfrm>
            <a:off x="2854354" y="2888985"/>
            <a:ext cx="3407539" cy="376794"/>
            <a:chOff x="2854354" y="2888985"/>
            <a:chExt cx="3407539" cy="376794"/>
          </a:xfrm>
        </p:grpSpPr>
        <p:sp>
          <p:nvSpPr>
            <p:cNvPr id="1265" name="TextBox 1264">
              <a:extLst>
                <a:ext uri="{FF2B5EF4-FFF2-40B4-BE49-F238E27FC236}">
                  <a16:creationId xmlns:a16="http://schemas.microsoft.com/office/drawing/2014/main" xmlns="" id="{10C3CF10-EF55-28F1-FEBA-B9D193870823}"/>
                </a:ext>
              </a:extLst>
            </p:cNvPr>
            <p:cNvSpPr txBox="1"/>
            <p:nvPr/>
          </p:nvSpPr>
          <p:spPr>
            <a:xfrm>
              <a:off x="5929750" y="2893998"/>
              <a:ext cx="332143" cy="369332"/>
            </a:xfrm>
            <a:prstGeom prst="rect">
              <a:avLst/>
            </a:prstGeom>
            <a:noFill/>
          </p:spPr>
          <p:txBody>
            <a:bodyPr wrap="none" rtlCol="0">
              <a:spAutoFit/>
            </a:bodyPr>
            <a:lstStyle/>
            <a:p>
              <a:pPr algn="ctr"/>
              <a:r>
                <a:rPr lang="en-US" b="1" dirty="0">
                  <a:solidFill>
                    <a:srgbClr val="FF0000"/>
                  </a:solidFill>
                </a:rPr>
                <a:t>G</a:t>
              </a:r>
            </a:p>
          </p:txBody>
        </p:sp>
        <p:sp>
          <p:nvSpPr>
            <p:cNvPr id="1266" name="TextBox 1265">
              <a:extLst>
                <a:ext uri="{FF2B5EF4-FFF2-40B4-BE49-F238E27FC236}">
                  <a16:creationId xmlns:a16="http://schemas.microsoft.com/office/drawing/2014/main" xmlns="" id="{05324E61-3531-C681-50E9-DCFA35578A62}"/>
                </a:ext>
              </a:extLst>
            </p:cNvPr>
            <p:cNvSpPr txBox="1"/>
            <p:nvPr/>
          </p:nvSpPr>
          <p:spPr>
            <a:xfrm>
              <a:off x="4166760" y="2891725"/>
              <a:ext cx="330540" cy="369332"/>
            </a:xfrm>
            <a:prstGeom prst="rect">
              <a:avLst/>
            </a:prstGeom>
            <a:noFill/>
          </p:spPr>
          <p:txBody>
            <a:bodyPr wrap="none" rtlCol="0">
              <a:spAutoFit/>
            </a:bodyPr>
            <a:lstStyle/>
            <a:p>
              <a:pPr algn="ctr"/>
              <a:r>
                <a:rPr lang="en-US" b="1" dirty="0"/>
                <a:t>H</a:t>
              </a:r>
            </a:p>
          </p:txBody>
        </p:sp>
        <p:sp>
          <p:nvSpPr>
            <p:cNvPr id="1275" name="TextBox 1274">
              <a:extLst>
                <a:ext uri="{FF2B5EF4-FFF2-40B4-BE49-F238E27FC236}">
                  <a16:creationId xmlns:a16="http://schemas.microsoft.com/office/drawing/2014/main" xmlns="" id="{C3040C4E-529C-D4B2-EA09-13AB30A0C84A}"/>
                </a:ext>
              </a:extLst>
            </p:cNvPr>
            <p:cNvSpPr txBox="1"/>
            <p:nvPr/>
          </p:nvSpPr>
          <p:spPr>
            <a:xfrm>
              <a:off x="4605905" y="2894107"/>
              <a:ext cx="332143" cy="369332"/>
            </a:xfrm>
            <a:prstGeom prst="rect">
              <a:avLst/>
            </a:prstGeom>
            <a:noFill/>
          </p:spPr>
          <p:txBody>
            <a:bodyPr wrap="none" rtlCol="0">
              <a:spAutoFit/>
            </a:bodyPr>
            <a:lstStyle/>
            <a:p>
              <a:pPr algn="ctr"/>
              <a:r>
                <a:rPr lang="en-US" b="1" dirty="0"/>
                <a:t>Đ</a:t>
              </a:r>
            </a:p>
          </p:txBody>
        </p:sp>
        <p:sp>
          <p:nvSpPr>
            <p:cNvPr id="1277" name="TextBox 1276">
              <a:extLst>
                <a:ext uri="{FF2B5EF4-FFF2-40B4-BE49-F238E27FC236}">
                  <a16:creationId xmlns:a16="http://schemas.microsoft.com/office/drawing/2014/main" xmlns="" id="{7048D877-9590-765D-FFF2-6F803007CD06}"/>
                </a:ext>
              </a:extLst>
            </p:cNvPr>
            <p:cNvSpPr txBox="1"/>
            <p:nvPr/>
          </p:nvSpPr>
          <p:spPr>
            <a:xfrm>
              <a:off x="5041842" y="2894065"/>
              <a:ext cx="340158" cy="369332"/>
            </a:xfrm>
            <a:prstGeom prst="rect">
              <a:avLst/>
            </a:prstGeom>
            <a:noFill/>
          </p:spPr>
          <p:txBody>
            <a:bodyPr wrap="none" rtlCol="0">
              <a:spAutoFit/>
            </a:bodyPr>
            <a:lstStyle/>
            <a:p>
              <a:pPr algn="ctr"/>
              <a:r>
                <a:rPr lang="en-US" b="1" dirty="0"/>
                <a:t>Ộ</a:t>
              </a:r>
            </a:p>
          </p:txBody>
        </p:sp>
        <p:sp>
          <p:nvSpPr>
            <p:cNvPr id="1285" name="TextBox 1284">
              <a:extLst>
                <a:ext uri="{FF2B5EF4-FFF2-40B4-BE49-F238E27FC236}">
                  <a16:creationId xmlns:a16="http://schemas.microsoft.com/office/drawing/2014/main" xmlns="" id="{373BB650-AC50-B07C-383A-EDEAE5C5DD70}"/>
                </a:ext>
              </a:extLst>
            </p:cNvPr>
            <p:cNvSpPr txBox="1"/>
            <p:nvPr/>
          </p:nvSpPr>
          <p:spPr>
            <a:xfrm>
              <a:off x="5481788" y="2896447"/>
              <a:ext cx="340158" cy="369332"/>
            </a:xfrm>
            <a:prstGeom prst="rect">
              <a:avLst/>
            </a:prstGeom>
            <a:noFill/>
          </p:spPr>
          <p:txBody>
            <a:bodyPr wrap="none" rtlCol="0">
              <a:spAutoFit/>
            </a:bodyPr>
            <a:lstStyle/>
            <a:p>
              <a:pPr algn="ctr"/>
              <a:r>
                <a:rPr lang="en-US" b="1" dirty="0"/>
                <a:t>N</a:t>
              </a:r>
            </a:p>
          </p:txBody>
        </p:sp>
        <p:sp>
          <p:nvSpPr>
            <p:cNvPr id="20" name="TextBox 19">
              <a:extLst>
                <a:ext uri="{FF2B5EF4-FFF2-40B4-BE49-F238E27FC236}">
                  <a16:creationId xmlns:a16="http://schemas.microsoft.com/office/drawing/2014/main" xmlns="" id="{F7CCC6B4-F2E5-52D1-CD6C-9575947CB76A}"/>
                </a:ext>
              </a:extLst>
            </p:cNvPr>
            <p:cNvSpPr txBox="1"/>
            <p:nvPr/>
          </p:nvSpPr>
          <p:spPr>
            <a:xfrm>
              <a:off x="2854354" y="2888985"/>
              <a:ext cx="311303" cy="369332"/>
            </a:xfrm>
            <a:prstGeom prst="rect">
              <a:avLst/>
            </a:prstGeom>
            <a:noFill/>
          </p:spPr>
          <p:txBody>
            <a:bodyPr wrap="none" rtlCol="0">
              <a:spAutoFit/>
            </a:bodyPr>
            <a:lstStyle/>
            <a:p>
              <a:pPr algn="ctr"/>
              <a:r>
                <a:rPr lang="en-US" b="1" dirty="0"/>
                <a:t>K</a:t>
              </a:r>
            </a:p>
          </p:txBody>
        </p:sp>
        <p:sp>
          <p:nvSpPr>
            <p:cNvPr id="21" name="TextBox 20">
              <a:extLst>
                <a:ext uri="{FF2B5EF4-FFF2-40B4-BE49-F238E27FC236}">
                  <a16:creationId xmlns:a16="http://schemas.microsoft.com/office/drawing/2014/main" xmlns="" id="{8CCE388A-45CC-3A15-966D-4B61BC508F01}"/>
                </a:ext>
              </a:extLst>
            </p:cNvPr>
            <p:cNvSpPr txBox="1"/>
            <p:nvPr/>
          </p:nvSpPr>
          <p:spPr>
            <a:xfrm>
              <a:off x="3327162" y="2891367"/>
              <a:ext cx="245580" cy="369332"/>
            </a:xfrm>
            <a:prstGeom prst="rect">
              <a:avLst/>
            </a:prstGeom>
            <a:noFill/>
          </p:spPr>
          <p:txBody>
            <a:bodyPr wrap="none" rtlCol="0">
              <a:spAutoFit/>
            </a:bodyPr>
            <a:lstStyle/>
            <a:p>
              <a:pPr algn="ctr"/>
              <a:r>
                <a:rPr lang="en-US" b="1" dirty="0"/>
                <a:t>Í</a:t>
              </a:r>
            </a:p>
          </p:txBody>
        </p:sp>
        <p:sp>
          <p:nvSpPr>
            <p:cNvPr id="23" name="TextBox 22">
              <a:extLst>
                <a:ext uri="{FF2B5EF4-FFF2-40B4-BE49-F238E27FC236}">
                  <a16:creationId xmlns:a16="http://schemas.microsoft.com/office/drawing/2014/main" xmlns="" id="{06C45699-61D4-1ED9-77E5-18CA5EF589E2}"/>
                </a:ext>
              </a:extLst>
            </p:cNvPr>
            <p:cNvSpPr txBox="1"/>
            <p:nvPr/>
          </p:nvSpPr>
          <p:spPr>
            <a:xfrm>
              <a:off x="3736650" y="2891325"/>
              <a:ext cx="306494" cy="369332"/>
            </a:xfrm>
            <a:prstGeom prst="rect">
              <a:avLst/>
            </a:prstGeom>
            <a:noFill/>
          </p:spPr>
          <p:txBody>
            <a:bodyPr wrap="none" rtlCol="0">
              <a:spAutoFit/>
            </a:bodyPr>
            <a:lstStyle/>
            <a:p>
              <a:pPr algn="ctr"/>
              <a:r>
                <a:rPr lang="en-US" b="1" dirty="0"/>
                <a:t>C</a:t>
              </a:r>
            </a:p>
          </p:txBody>
        </p:sp>
      </p:grpSp>
      <p:sp>
        <p:nvSpPr>
          <p:cNvPr id="30" name="Rectangle 29">
            <a:extLst>
              <a:ext uri="{FF2B5EF4-FFF2-40B4-BE49-F238E27FC236}">
                <a16:creationId xmlns:a16="http://schemas.microsoft.com/office/drawing/2014/main" xmlns="" id="{CCD5CCC8-EA8B-3DF0-F94E-488AFB00A8BF}"/>
              </a:ext>
            </a:extLst>
          </p:cNvPr>
          <p:cNvSpPr/>
          <p:nvPr/>
        </p:nvSpPr>
        <p:spPr>
          <a:xfrm>
            <a:off x="8993187" y="425535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0" name="Rectangle 39">
            <a:extLst>
              <a:ext uri="{FF2B5EF4-FFF2-40B4-BE49-F238E27FC236}">
                <a16:creationId xmlns:a16="http://schemas.microsoft.com/office/drawing/2014/main" xmlns="" id="{680D9BF7-1A11-83DA-66D7-65F28A634993}"/>
              </a:ext>
            </a:extLst>
          </p:cNvPr>
          <p:cNvSpPr/>
          <p:nvPr/>
        </p:nvSpPr>
        <p:spPr>
          <a:xfrm>
            <a:off x="9433132" y="425531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1" name="Rectangle 40">
            <a:extLst>
              <a:ext uri="{FF2B5EF4-FFF2-40B4-BE49-F238E27FC236}">
                <a16:creationId xmlns:a16="http://schemas.microsoft.com/office/drawing/2014/main" xmlns="" id="{B696F3F7-9627-4C53-F366-E79A1DDA4A33}"/>
              </a:ext>
            </a:extLst>
          </p:cNvPr>
          <p:cNvSpPr/>
          <p:nvPr/>
        </p:nvSpPr>
        <p:spPr>
          <a:xfrm>
            <a:off x="9873078" y="425769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2" name="Rectangle 41">
            <a:extLst>
              <a:ext uri="{FF2B5EF4-FFF2-40B4-BE49-F238E27FC236}">
                <a16:creationId xmlns:a16="http://schemas.microsoft.com/office/drawing/2014/main" xmlns="" id="{A6D82CD7-905B-728A-3714-0D5465DA5BE0}"/>
              </a:ext>
            </a:extLst>
          </p:cNvPr>
          <p:cNvSpPr/>
          <p:nvPr/>
        </p:nvSpPr>
        <p:spPr>
          <a:xfrm>
            <a:off x="10317286" y="4259474"/>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3" name="Rectangle 42">
            <a:extLst>
              <a:ext uri="{FF2B5EF4-FFF2-40B4-BE49-F238E27FC236}">
                <a16:creationId xmlns:a16="http://schemas.microsoft.com/office/drawing/2014/main" xmlns="" id="{3BAC3477-812B-F952-6FA8-B213DF596E01}"/>
              </a:ext>
            </a:extLst>
          </p:cNvPr>
          <p:cNvSpPr/>
          <p:nvPr/>
        </p:nvSpPr>
        <p:spPr>
          <a:xfrm>
            <a:off x="10757232" y="4254236"/>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1" name="Rectangle 50">
            <a:extLst>
              <a:ext uri="{FF2B5EF4-FFF2-40B4-BE49-F238E27FC236}">
                <a16:creationId xmlns:a16="http://schemas.microsoft.com/office/drawing/2014/main" xmlns="" id="{BCC3EF72-1077-771D-AC42-E696A5D3A07F}"/>
              </a:ext>
            </a:extLst>
          </p:cNvPr>
          <p:cNvSpPr/>
          <p:nvPr/>
        </p:nvSpPr>
        <p:spPr>
          <a:xfrm>
            <a:off x="3705482" y="424553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3" name="Rectangle 52">
            <a:extLst>
              <a:ext uri="{FF2B5EF4-FFF2-40B4-BE49-F238E27FC236}">
                <a16:creationId xmlns:a16="http://schemas.microsoft.com/office/drawing/2014/main" xmlns="" id="{2990C9DC-1F62-160C-3CAB-4CD6A413585F}"/>
              </a:ext>
            </a:extLst>
          </p:cNvPr>
          <p:cNvSpPr/>
          <p:nvPr/>
        </p:nvSpPr>
        <p:spPr>
          <a:xfrm>
            <a:off x="4145427" y="4245488"/>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6" name="Rectangle 55">
            <a:extLst>
              <a:ext uri="{FF2B5EF4-FFF2-40B4-BE49-F238E27FC236}">
                <a16:creationId xmlns:a16="http://schemas.microsoft.com/office/drawing/2014/main" xmlns="" id="{BDE75D41-08DF-758F-F53A-675D4BDEA21D}"/>
              </a:ext>
            </a:extLst>
          </p:cNvPr>
          <p:cNvSpPr/>
          <p:nvPr/>
        </p:nvSpPr>
        <p:spPr>
          <a:xfrm>
            <a:off x="4585373" y="4247870"/>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7" name="Rectangle 56">
            <a:extLst>
              <a:ext uri="{FF2B5EF4-FFF2-40B4-BE49-F238E27FC236}">
                <a16:creationId xmlns:a16="http://schemas.microsoft.com/office/drawing/2014/main" xmlns="" id="{63A22F5F-92D9-A3B0-F3BC-20815CC66015}"/>
              </a:ext>
            </a:extLst>
          </p:cNvPr>
          <p:cNvSpPr/>
          <p:nvPr/>
        </p:nvSpPr>
        <p:spPr>
          <a:xfrm>
            <a:off x="5029581" y="424964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8" name="Rectangle 57">
            <a:extLst>
              <a:ext uri="{FF2B5EF4-FFF2-40B4-BE49-F238E27FC236}">
                <a16:creationId xmlns:a16="http://schemas.microsoft.com/office/drawing/2014/main" xmlns="" id="{D681A7AA-279C-15DD-AAD1-C1FC0ABEC681}"/>
              </a:ext>
            </a:extLst>
          </p:cNvPr>
          <p:cNvSpPr/>
          <p:nvPr/>
        </p:nvSpPr>
        <p:spPr>
          <a:xfrm>
            <a:off x="5469527" y="4252031"/>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1347" name="Group 1346">
            <a:extLst>
              <a:ext uri="{FF2B5EF4-FFF2-40B4-BE49-F238E27FC236}">
                <a16:creationId xmlns:a16="http://schemas.microsoft.com/office/drawing/2014/main" xmlns="" id="{5187310F-535C-91D8-0D6D-1E5DBA0D75E0}"/>
              </a:ext>
            </a:extLst>
          </p:cNvPr>
          <p:cNvGrpSpPr/>
          <p:nvPr/>
        </p:nvGrpSpPr>
        <p:grpSpPr>
          <a:xfrm>
            <a:off x="3738752" y="4188017"/>
            <a:ext cx="7375076" cy="383360"/>
            <a:chOff x="3738752" y="4188017"/>
            <a:chExt cx="7375076" cy="383360"/>
          </a:xfrm>
        </p:grpSpPr>
        <p:sp>
          <p:nvSpPr>
            <p:cNvPr id="1390" name="TextBox 1389">
              <a:extLst>
                <a:ext uri="{FF2B5EF4-FFF2-40B4-BE49-F238E27FC236}">
                  <a16:creationId xmlns:a16="http://schemas.microsoft.com/office/drawing/2014/main" xmlns="" id="{B5DC4934-675B-7085-363C-F3232C2BEC6C}"/>
                </a:ext>
              </a:extLst>
            </p:cNvPr>
            <p:cNvSpPr txBox="1"/>
            <p:nvPr/>
          </p:nvSpPr>
          <p:spPr>
            <a:xfrm>
              <a:off x="5946581" y="4193162"/>
              <a:ext cx="298479" cy="369332"/>
            </a:xfrm>
            <a:prstGeom prst="rect">
              <a:avLst/>
            </a:prstGeom>
            <a:noFill/>
          </p:spPr>
          <p:txBody>
            <a:bodyPr wrap="none" rtlCol="0">
              <a:spAutoFit/>
            </a:bodyPr>
            <a:lstStyle/>
            <a:p>
              <a:pPr algn="ctr"/>
              <a:r>
                <a:rPr lang="en-US" b="1">
                  <a:solidFill>
                    <a:srgbClr val="FF0000"/>
                  </a:solidFill>
                </a:rPr>
                <a:t>T</a:t>
              </a:r>
              <a:endParaRPr lang="en-US" b="1" dirty="0">
                <a:solidFill>
                  <a:srgbClr val="FF0000"/>
                </a:solidFill>
              </a:endParaRPr>
            </a:p>
          </p:txBody>
        </p:sp>
        <p:sp>
          <p:nvSpPr>
            <p:cNvPr id="1392" name="TextBox 1391">
              <a:extLst>
                <a:ext uri="{FF2B5EF4-FFF2-40B4-BE49-F238E27FC236}">
                  <a16:creationId xmlns:a16="http://schemas.microsoft.com/office/drawing/2014/main" xmlns="" id="{CD427A0C-67EC-DAB7-649D-72E0C4E78B4C}"/>
                </a:ext>
              </a:extLst>
            </p:cNvPr>
            <p:cNvSpPr txBox="1"/>
            <p:nvPr/>
          </p:nvSpPr>
          <p:spPr>
            <a:xfrm>
              <a:off x="6378513" y="4193162"/>
              <a:ext cx="314509" cy="369332"/>
            </a:xfrm>
            <a:prstGeom prst="rect">
              <a:avLst/>
            </a:prstGeom>
            <a:noFill/>
          </p:spPr>
          <p:txBody>
            <a:bodyPr wrap="none" rtlCol="0">
              <a:spAutoFit/>
            </a:bodyPr>
            <a:lstStyle/>
            <a:p>
              <a:pPr algn="ctr"/>
              <a:r>
                <a:rPr lang="en-US" b="1" dirty="0"/>
                <a:t>R</a:t>
              </a:r>
            </a:p>
          </p:txBody>
        </p:sp>
        <p:sp>
          <p:nvSpPr>
            <p:cNvPr id="1394" name="TextBox 1393">
              <a:extLst>
                <a:ext uri="{FF2B5EF4-FFF2-40B4-BE49-F238E27FC236}">
                  <a16:creationId xmlns:a16="http://schemas.microsoft.com/office/drawing/2014/main" xmlns="" id="{C4F207A8-07A2-F096-571B-9D73046A4B50}"/>
                </a:ext>
              </a:extLst>
            </p:cNvPr>
            <p:cNvSpPr txBox="1"/>
            <p:nvPr/>
          </p:nvSpPr>
          <p:spPr>
            <a:xfrm>
              <a:off x="6813650" y="4195544"/>
              <a:ext cx="324128" cy="369332"/>
            </a:xfrm>
            <a:prstGeom prst="rect">
              <a:avLst/>
            </a:prstGeom>
            <a:noFill/>
          </p:spPr>
          <p:txBody>
            <a:bodyPr wrap="none" rtlCol="0">
              <a:spAutoFit/>
            </a:bodyPr>
            <a:lstStyle/>
            <a:p>
              <a:pPr algn="ctr"/>
              <a:r>
                <a:rPr lang="en-US" b="1" dirty="0"/>
                <a:t>A</a:t>
              </a:r>
            </a:p>
          </p:txBody>
        </p:sp>
        <p:sp>
          <p:nvSpPr>
            <p:cNvPr id="1396" name="TextBox 1395">
              <a:extLst>
                <a:ext uri="{FF2B5EF4-FFF2-40B4-BE49-F238E27FC236}">
                  <a16:creationId xmlns:a16="http://schemas.microsoft.com/office/drawing/2014/main" xmlns="" id="{F03CD9AF-E59A-3FA5-86DD-F410CE770EFD}"/>
                </a:ext>
              </a:extLst>
            </p:cNvPr>
            <p:cNvSpPr txBox="1"/>
            <p:nvPr/>
          </p:nvSpPr>
          <p:spPr>
            <a:xfrm>
              <a:off x="7247183" y="4195502"/>
              <a:ext cx="336952" cy="369332"/>
            </a:xfrm>
            <a:prstGeom prst="rect">
              <a:avLst/>
            </a:prstGeom>
            <a:noFill/>
          </p:spPr>
          <p:txBody>
            <a:bodyPr wrap="none" rtlCol="0">
              <a:spAutoFit/>
            </a:bodyPr>
            <a:lstStyle/>
            <a:p>
              <a:pPr algn="ctr"/>
              <a:r>
                <a:rPr lang="en-US" b="1" dirty="0"/>
                <a:t>N</a:t>
              </a:r>
            </a:p>
          </p:txBody>
        </p:sp>
        <p:sp>
          <p:nvSpPr>
            <p:cNvPr id="1398" name="TextBox 1397">
              <a:extLst>
                <a:ext uri="{FF2B5EF4-FFF2-40B4-BE49-F238E27FC236}">
                  <a16:creationId xmlns:a16="http://schemas.microsoft.com/office/drawing/2014/main" xmlns="" id="{5A909E31-E26C-8B3C-511B-E360AFF4B4BD}"/>
                </a:ext>
              </a:extLst>
            </p:cNvPr>
            <p:cNvSpPr txBox="1"/>
            <p:nvPr/>
          </p:nvSpPr>
          <p:spPr>
            <a:xfrm>
              <a:off x="7685526" y="4197884"/>
              <a:ext cx="340158" cy="369332"/>
            </a:xfrm>
            <a:prstGeom prst="rect">
              <a:avLst/>
            </a:prstGeom>
            <a:noFill/>
          </p:spPr>
          <p:txBody>
            <a:bodyPr wrap="none" rtlCol="0">
              <a:spAutoFit/>
            </a:bodyPr>
            <a:lstStyle/>
            <a:p>
              <a:pPr algn="ctr"/>
              <a:r>
                <a:rPr lang="en-US" b="1" dirty="0"/>
                <a:t>H</a:t>
              </a:r>
            </a:p>
          </p:txBody>
        </p:sp>
        <p:sp>
          <p:nvSpPr>
            <p:cNvPr id="1400" name="TextBox 1399">
              <a:extLst>
                <a:ext uri="{FF2B5EF4-FFF2-40B4-BE49-F238E27FC236}">
                  <a16:creationId xmlns:a16="http://schemas.microsoft.com/office/drawing/2014/main" xmlns="" id="{E56E697F-F744-A30E-472F-3428C95DED72}"/>
                </a:ext>
              </a:extLst>
            </p:cNvPr>
            <p:cNvSpPr txBox="1"/>
            <p:nvPr/>
          </p:nvSpPr>
          <p:spPr>
            <a:xfrm>
              <a:off x="8131337" y="4199663"/>
              <a:ext cx="336952" cy="369332"/>
            </a:xfrm>
            <a:prstGeom prst="rect">
              <a:avLst/>
            </a:prstGeom>
            <a:noFill/>
          </p:spPr>
          <p:txBody>
            <a:bodyPr wrap="none" rtlCol="0">
              <a:spAutoFit/>
            </a:bodyPr>
            <a:lstStyle/>
            <a:p>
              <a:pPr algn="ctr"/>
              <a:r>
                <a:rPr lang="en-US" b="1" dirty="0"/>
                <a:t>N</a:t>
              </a:r>
            </a:p>
          </p:txBody>
        </p:sp>
        <p:sp>
          <p:nvSpPr>
            <p:cNvPr id="1402" name="TextBox 1401">
              <a:extLst>
                <a:ext uri="{FF2B5EF4-FFF2-40B4-BE49-F238E27FC236}">
                  <a16:creationId xmlns:a16="http://schemas.microsoft.com/office/drawing/2014/main" xmlns="" id="{01E59D34-2574-B757-B22D-B299989CB53F}"/>
                </a:ext>
              </a:extLst>
            </p:cNvPr>
            <p:cNvSpPr txBox="1"/>
            <p:nvPr/>
          </p:nvSpPr>
          <p:spPr>
            <a:xfrm>
              <a:off x="8569680" y="4202045"/>
              <a:ext cx="340158" cy="369332"/>
            </a:xfrm>
            <a:prstGeom prst="rect">
              <a:avLst/>
            </a:prstGeom>
            <a:noFill/>
          </p:spPr>
          <p:txBody>
            <a:bodyPr wrap="none" rtlCol="0">
              <a:spAutoFit/>
            </a:bodyPr>
            <a:lstStyle/>
            <a:p>
              <a:pPr algn="ctr"/>
              <a:r>
                <a:rPr lang="en-US" b="1" dirty="0"/>
                <a:t>H</a:t>
              </a:r>
            </a:p>
          </p:txBody>
        </p:sp>
        <p:sp>
          <p:nvSpPr>
            <p:cNvPr id="44" name="TextBox 43">
              <a:extLst>
                <a:ext uri="{FF2B5EF4-FFF2-40B4-BE49-F238E27FC236}">
                  <a16:creationId xmlns:a16="http://schemas.microsoft.com/office/drawing/2014/main" xmlns="" id="{395D6669-858F-4289-06E1-BB526860CB69}"/>
                </a:ext>
              </a:extLst>
            </p:cNvPr>
            <p:cNvSpPr txBox="1"/>
            <p:nvPr/>
          </p:nvSpPr>
          <p:spPr>
            <a:xfrm>
              <a:off x="9017640" y="4197884"/>
              <a:ext cx="324128" cy="369332"/>
            </a:xfrm>
            <a:prstGeom prst="rect">
              <a:avLst/>
            </a:prstGeom>
            <a:noFill/>
          </p:spPr>
          <p:txBody>
            <a:bodyPr wrap="none" rtlCol="0">
              <a:spAutoFit/>
            </a:bodyPr>
            <a:lstStyle/>
            <a:p>
              <a:pPr algn="ctr"/>
              <a:r>
                <a:rPr lang="en-US" b="1" dirty="0"/>
                <a:t>Â</a:t>
              </a:r>
            </a:p>
          </p:txBody>
        </p:sp>
        <p:sp>
          <p:nvSpPr>
            <p:cNvPr id="45" name="TextBox 44">
              <a:extLst>
                <a:ext uri="{FF2B5EF4-FFF2-40B4-BE49-F238E27FC236}">
                  <a16:creationId xmlns:a16="http://schemas.microsoft.com/office/drawing/2014/main" xmlns="" id="{8D9F1962-2214-9334-2EEF-CB347BAE8188}"/>
                </a:ext>
              </a:extLst>
            </p:cNvPr>
            <p:cNvSpPr txBox="1"/>
            <p:nvPr/>
          </p:nvSpPr>
          <p:spPr>
            <a:xfrm>
              <a:off x="9451173" y="4197842"/>
              <a:ext cx="336952" cy="369332"/>
            </a:xfrm>
            <a:prstGeom prst="rect">
              <a:avLst/>
            </a:prstGeom>
            <a:noFill/>
          </p:spPr>
          <p:txBody>
            <a:bodyPr wrap="none" rtlCol="0">
              <a:spAutoFit/>
            </a:bodyPr>
            <a:lstStyle/>
            <a:p>
              <a:pPr algn="ctr"/>
              <a:r>
                <a:rPr lang="en-US" b="1" dirty="0"/>
                <a:t>N</a:t>
              </a:r>
            </a:p>
          </p:txBody>
        </p:sp>
        <p:sp>
          <p:nvSpPr>
            <p:cNvPr id="46" name="TextBox 45">
              <a:extLst>
                <a:ext uri="{FF2B5EF4-FFF2-40B4-BE49-F238E27FC236}">
                  <a16:creationId xmlns:a16="http://schemas.microsoft.com/office/drawing/2014/main" xmlns="" id="{E8D0BD9A-8AB7-F6A2-E409-833D104092D9}"/>
                </a:ext>
              </a:extLst>
            </p:cNvPr>
            <p:cNvSpPr txBox="1"/>
            <p:nvPr/>
          </p:nvSpPr>
          <p:spPr>
            <a:xfrm>
              <a:off x="9889516" y="4200224"/>
              <a:ext cx="340158" cy="369332"/>
            </a:xfrm>
            <a:prstGeom prst="rect">
              <a:avLst/>
            </a:prstGeom>
            <a:noFill/>
          </p:spPr>
          <p:txBody>
            <a:bodyPr wrap="none" rtlCol="0">
              <a:spAutoFit/>
            </a:bodyPr>
            <a:lstStyle/>
            <a:p>
              <a:pPr algn="ctr"/>
              <a:r>
                <a:rPr lang="en-US" b="1" dirty="0"/>
                <a:t>D</a:t>
              </a:r>
            </a:p>
          </p:txBody>
        </p:sp>
        <p:sp>
          <p:nvSpPr>
            <p:cNvPr id="49" name="TextBox 48">
              <a:extLst>
                <a:ext uri="{FF2B5EF4-FFF2-40B4-BE49-F238E27FC236}">
                  <a16:creationId xmlns:a16="http://schemas.microsoft.com/office/drawing/2014/main" xmlns="" id="{F026A838-3096-9E7B-5E62-E75AC57BCE50}"/>
                </a:ext>
              </a:extLst>
            </p:cNvPr>
            <p:cNvSpPr txBox="1"/>
            <p:nvPr/>
          </p:nvSpPr>
          <p:spPr>
            <a:xfrm>
              <a:off x="10341739" y="4202003"/>
              <a:ext cx="324128" cy="369332"/>
            </a:xfrm>
            <a:prstGeom prst="rect">
              <a:avLst/>
            </a:prstGeom>
            <a:noFill/>
          </p:spPr>
          <p:txBody>
            <a:bodyPr wrap="none" rtlCol="0">
              <a:spAutoFit/>
            </a:bodyPr>
            <a:lstStyle/>
            <a:p>
              <a:pPr algn="ctr"/>
              <a:r>
                <a:rPr lang="en-US" b="1" dirty="0"/>
                <a:t>Â</a:t>
              </a:r>
            </a:p>
          </p:txBody>
        </p:sp>
        <p:sp>
          <p:nvSpPr>
            <p:cNvPr id="50" name="TextBox 49">
              <a:extLst>
                <a:ext uri="{FF2B5EF4-FFF2-40B4-BE49-F238E27FC236}">
                  <a16:creationId xmlns:a16="http://schemas.microsoft.com/office/drawing/2014/main" xmlns="" id="{8B3B3F29-54DD-AD33-D031-A9BD163627C2}"/>
                </a:ext>
              </a:extLst>
            </p:cNvPr>
            <p:cNvSpPr txBox="1"/>
            <p:nvPr/>
          </p:nvSpPr>
          <p:spPr>
            <a:xfrm>
              <a:off x="10773670" y="4196765"/>
              <a:ext cx="340158" cy="369332"/>
            </a:xfrm>
            <a:prstGeom prst="rect">
              <a:avLst/>
            </a:prstGeom>
            <a:noFill/>
          </p:spPr>
          <p:txBody>
            <a:bodyPr wrap="none" rtlCol="0">
              <a:spAutoFit/>
            </a:bodyPr>
            <a:lstStyle/>
            <a:p>
              <a:pPr algn="ctr"/>
              <a:r>
                <a:rPr lang="en-US" b="1" dirty="0"/>
                <a:t>N</a:t>
              </a:r>
            </a:p>
          </p:txBody>
        </p:sp>
        <p:sp>
          <p:nvSpPr>
            <p:cNvPr id="62" name="TextBox 61">
              <a:extLst>
                <a:ext uri="{FF2B5EF4-FFF2-40B4-BE49-F238E27FC236}">
                  <a16:creationId xmlns:a16="http://schemas.microsoft.com/office/drawing/2014/main" xmlns="" id="{08F68049-E509-DCA8-DFCD-151C78A4C7D0}"/>
                </a:ext>
              </a:extLst>
            </p:cNvPr>
            <p:cNvSpPr txBox="1"/>
            <p:nvPr/>
          </p:nvSpPr>
          <p:spPr>
            <a:xfrm>
              <a:off x="3738752" y="4188059"/>
              <a:ext cx="306494" cy="369332"/>
            </a:xfrm>
            <a:prstGeom prst="rect">
              <a:avLst/>
            </a:prstGeom>
            <a:noFill/>
          </p:spPr>
          <p:txBody>
            <a:bodyPr wrap="none" rtlCol="0">
              <a:spAutoFit/>
            </a:bodyPr>
            <a:lstStyle/>
            <a:p>
              <a:pPr algn="ctr"/>
              <a:r>
                <a:rPr lang="en-US" b="1" dirty="0"/>
                <a:t>C</a:t>
              </a:r>
            </a:p>
          </p:txBody>
        </p:sp>
        <p:sp>
          <p:nvSpPr>
            <p:cNvPr id="63" name="TextBox 62">
              <a:extLst>
                <a:ext uri="{FF2B5EF4-FFF2-40B4-BE49-F238E27FC236}">
                  <a16:creationId xmlns:a16="http://schemas.microsoft.com/office/drawing/2014/main" xmlns="" id="{6D4920B4-4147-3AB8-3CEE-44A667AB84A4}"/>
                </a:ext>
              </a:extLst>
            </p:cNvPr>
            <p:cNvSpPr txBox="1"/>
            <p:nvPr/>
          </p:nvSpPr>
          <p:spPr>
            <a:xfrm>
              <a:off x="4163468" y="4188017"/>
              <a:ext cx="336952" cy="369332"/>
            </a:xfrm>
            <a:prstGeom prst="rect">
              <a:avLst/>
            </a:prstGeom>
            <a:noFill/>
          </p:spPr>
          <p:txBody>
            <a:bodyPr wrap="none" rtlCol="0">
              <a:spAutoFit/>
            </a:bodyPr>
            <a:lstStyle/>
            <a:p>
              <a:pPr algn="ctr"/>
              <a:r>
                <a:rPr lang="en-US" b="1" dirty="0"/>
                <a:t>H</a:t>
              </a:r>
            </a:p>
          </p:txBody>
        </p:sp>
        <p:sp>
          <p:nvSpPr>
            <p:cNvPr id="1344" name="TextBox 1343">
              <a:extLst>
                <a:ext uri="{FF2B5EF4-FFF2-40B4-BE49-F238E27FC236}">
                  <a16:creationId xmlns:a16="http://schemas.microsoft.com/office/drawing/2014/main" xmlns="" id="{2E7B60FB-788B-5F51-184C-9C27C2584CF4}"/>
                </a:ext>
              </a:extLst>
            </p:cNvPr>
            <p:cNvSpPr txBox="1"/>
            <p:nvPr/>
          </p:nvSpPr>
          <p:spPr>
            <a:xfrm>
              <a:off x="4649100" y="4190399"/>
              <a:ext cx="245580" cy="369332"/>
            </a:xfrm>
            <a:prstGeom prst="rect">
              <a:avLst/>
            </a:prstGeom>
            <a:noFill/>
          </p:spPr>
          <p:txBody>
            <a:bodyPr wrap="none" rtlCol="0">
              <a:spAutoFit/>
            </a:bodyPr>
            <a:lstStyle/>
            <a:p>
              <a:pPr algn="ctr"/>
              <a:r>
                <a:rPr lang="en-US" b="1" dirty="0"/>
                <a:t>I</a:t>
              </a:r>
            </a:p>
          </p:txBody>
        </p:sp>
        <p:sp>
          <p:nvSpPr>
            <p:cNvPr id="1345" name="TextBox 1344">
              <a:extLst>
                <a:ext uri="{FF2B5EF4-FFF2-40B4-BE49-F238E27FC236}">
                  <a16:creationId xmlns:a16="http://schemas.microsoft.com/office/drawing/2014/main" xmlns="" id="{D7170807-FD62-956B-163D-D676FECB1C0B}"/>
                </a:ext>
              </a:extLst>
            </p:cNvPr>
            <p:cNvSpPr txBox="1"/>
            <p:nvPr/>
          </p:nvSpPr>
          <p:spPr>
            <a:xfrm>
              <a:off x="5067660" y="4192178"/>
              <a:ext cx="296876" cy="369332"/>
            </a:xfrm>
            <a:prstGeom prst="rect">
              <a:avLst/>
            </a:prstGeom>
            <a:noFill/>
          </p:spPr>
          <p:txBody>
            <a:bodyPr wrap="none" rtlCol="0">
              <a:spAutoFit/>
            </a:bodyPr>
            <a:lstStyle/>
            <a:p>
              <a:pPr algn="ctr"/>
              <a:r>
                <a:rPr lang="en-US" b="1" dirty="0"/>
                <a:t>Ế</a:t>
              </a:r>
            </a:p>
          </p:txBody>
        </p:sp>
        <p:sp>
          <p:nvSpPr>
            <p:cNvPr id="1346" name="TextBox 1345">
              <a:extLst>
                <a:ext uri="{FF2B5EF4-FFF2-40B4-BE49-F238E27FC236}">
                  <a16:creationId xmlns:a16="http://schemas.microsoft.com/office/drawing/2014/main" xmlns="" id="{D6A00D1D-77E4-3A51-6BCC-5C2181AEAE1E}"/>
                </a:ext>
              </a:extLst>
            </p:cNvPr>
            <p:cNvSpPr txBox="1"/>
            <p:nvPr/>
          </p:nvSpPr>
          <p:spPr>
            <a:xfrm>
              <a:off x="5485965" y="4194560"/>
              <a:ext cx="340158" cy="369332"/>
            </a:xfrm>
            <a:prstGeom prst="rect">
              <a:avLst/>
            </a:prstGeom>
            <a:noFill/>
          </p:spPr>
          <p:txBody>
            <a:bodyPr wrap="none" rtlCol="0">
              <a:spAutoFit/>
            </a:bodyPr>
            <a:lstStyle/>
            <a:p>
              <a:pPr algn="ctr"/>
              <a:r>
                <a:rPr lang="en-US" b="1" dirty="0"/>
                <a:t>N</a:t>
              </a:r>
            </a:p>
          </p:txBody>
        </p:sp>
      </p:grpSp>
      <p:sp>
        <p:nvSpPr>
          <p:cNvPr id="1348" name="Rectangle 1347">
            <a:extLst>
              <a:ext uri="{FF2B5EF4-FFF2-40B4-BE49-F238E27FC236}">
                <a16:creationId xmlns:a16="http://schemas.microsoft.com/office/drawing/2014/main" xmlns="" id="{B917F01D-3294-891D-9FB9-C5E7F3CF3E70}"/>
              </a:ext>
            </a:extLst>
          </p:cNvPr>
          <p:cNvSpPr/>
          <p:nvPr/>
        </p:nvSpPr>
        <p:spPr>
          <a:xfrm>
            <a:off x="3269402" y="554487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49" name="Rectangle 1348">
            <a:extLst>
              <a:ext uri="{FF2B5EF4-FFF2-40B4-BE49-F238E27FC236}">
                <a16:creationId xmlns:a16="http://schemas.microsoft.com/office/drawing/2014/main" xmlns="" id="{7AD2B58C-076D-E18D-44DC-9081D62DB108}"/>
              </a:ext>
            </a:extLst>
          </p:cNvPr>
          <p:cNvSpPr/>
          <p:nvPr/>
        </p:nvSpPr>
        <p:spPr>
          <a:xfrm>
            <a:off x="3709347" y="5544833"/>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50" name="Rectangle 1349">
            <a:extLst>
              <a:ext uri="{FF2B5EF4-FFF2-40B4-BE49-F238E27FC236}">
                <a16:creationId xmlns:a16="http://schemas.microsoft.com/office/drawing/2014/main" xmlns="" id="{DC8BC988-3AAF-870D-82E0-5BEE2BB12EE4}"/>
              </a:ext>
            </a:extLst>
          </p:cNvPr>
          <p:cNvSpPr/>
          <p:nvPr/>
        </p:nvSpPr>
        <p:spPr>
          <a:xfrm>
            <a:off x="4149293" y="5547215"/>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354" name="Rectangle 1353">
            <a:extLst>
              <a:ext uri="{FF2B5EF4-FFF2-40B4-BE49-F238E27FC236}">
                <a16:creationId xmlns:a16="http://schemas.microsoft.com/office/drawing/2014/main" xmlns="" id="{9E6806B2-A096-5606-D77E-AEAE5D0FD929}"/>
              </a:ext>
            </a:extLst>
          </p:cNvPr>
          <p:cNvSpPr/>
          <p:nvPr/>
        </p:nvSpPr>
        <p:spPr>
          <a:xfrm>
            <a:off x="2827255" y="5542687"/>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1356" name="Group 1355">
            <a:extLst>
              <a:ext uri="{FF2B5EF4-FFF2-40B4-BE49-F238E27FC236}">
                <a16:creationId xmlns:a16="http://schemas.microsoft.com/office/drawing/2014/main" xmlns="" id="{A3A6F4C5-1C23-1E6F-B08F-704C009CDDBD}"/>
              </a:ext>
            </a:extLst>
          </p:cNvPr>
          <p:cNvGrpSpPr/>
          <p:nvPr/>
        </p:nvGrpSpPr>
        <p:grpSpPr>
          <a:xfrm>
            <a:off x="2845296" y="5485216"/>
            <a:ext cx="3860551" cy="376442"/>
            <a:chOff x="2845296" y="5485216"/>
            <a:chExt cx="3860551" cy="376442"/>
          </a:xfrm>
        </p:grpSpPr>
        <p:sp>
          <p:nvSpPr>
            <p:cNvPr id="1518" name="TextBox 1517">
              <a:extLst>
                <a:ext uri="{FF2B5EF4-FFF2-40B4-BE49-F238E27FC236}">
                  <a16:creationId xmlns:a16="http://schemas.microsoft.com/office/drawing/2014/main" xmlns="" id="{8AB849E9-F608-1337-8E67-D545072EB676}"/>
                </a:ext>
              </a:extLst>
            </p:cNvPr>
            <p:cNvSpPr txBox="1"/>
            <p:nvPr/>
          </p:nvSpPr>
          <p:spPr>
            <a:xfrm>
              <a:off x="5933757" y="5492326"/>
              <a:ext cx="324128" cy="369332"/>
            </a:xfrm>
            <a:prstGeom prst="rect">
              <a:avLst/>
            </a:prstGeom>
            <a:noFill/>
          </p:spPr>
          <p:txBody>
            <a:bodyPr wrap="none" rtlCol="0">
              <a:spAutoFit/>
            </a:bodyPr>
            <a:lstStyle/>
            <a:p>
              <a:pPr algn="ctr"/>
              <a:r>
                <a:rPr lang="en-US" b="1">
                  <a:solidFill>
                    <a:srgbClr val="FF0000"/>
                  </a:solidFill>
                </a:rPr>
                <a:t>A</a:t>
              </a:r>
              <a:endParaRPr lang="en-US" b="1" dirty="0">
                <a:solidFill>
                  <a:srgbClr val="FF0000"/>
                </a:solidFill>
              </a:endParaRPr>
            </a:p>
          </p:txBody>
        </p:sp>
        <p:sp>
          <p:nvSpPr>
            <p:cNvPr id="1519" name="TextBox 1518">
              <a:extLst>
                <a:ext uri="{FF2B5EF4-FFF2-40B4-BE49-F238E27FC236}">
                  <a16:creationId xmlns:a16="http://schemas.microsoft.com/office/drawing/2014/main" xmlns="" id="{070AD8E6-73BF-B93C-F9DC-C9E8E88126AE}"/>
                </a:ext>
              </a:extLst>
            </p:cNvPr>
            <p:cNvSpPr txBox="1"/>
            <p:nvPr/>
          </p:nvSpPr>
          <p:spPr>
            <a:xfrm>
              <a:off x="6365689" y="5492326"/>
              <a:ext cx="340158" cy="369332"/>
            </a:xfrm>
            <a:prstGeom prst="rect">
              <a:avLst/>
            </a:prstGeom>
            <a:noFill/>
          </p:spPr>
          <p:txBody>
            <a:bodyPr wrap="none" rtlCol="0">
              <a:spAutoFit/>
            </a:bodyPr>
            <a:lstStyle/>
            <a:p>
              <a:pPr algn="ctr"/>
              <a:r>
                <a:rPr lang="en-US" b="1" dirty="0"/>
                <a:t>O</a:t>
              </a:r>
            </a:p>
          </p:txBody>
        </p:sp>
        <p:sp>
          <p:nvSpPr>
            <p:cNvPr id="1521" name="TextBox 1520">
              <a:extLst>
                <a:ext uri="{FF2B5EF4-FFF2-40B4-BE49-F238E27FC236}">
                  <a16:creationId xmlns:a16="http://schemas.microsoft.com/office/drawing/2014/main" xmlns="" id="{EDE570AE-719B-AE43-FF69-098B537BE93D}"/>
                </a:ext>
              </a:extLst>
            </p:cNvPr>
            <p:cNvSpPr txBox="1"/>
            <p:nvPr/>
          </p:nvSpPr>
          <p:spPr>
            <a:xfrm>
              <a:off x="4651065" y="5489986"/>
              <a:ext cx="245580" cy="369332"/>
            </a:xfrm>
            <a:prstGeom prst="rect">
              <a:avLst/>
            </a:prstGeom>
            <a:noFill/>
          </p:spPr>
          <p:txBody>
            <a:bodyPr wrap="none" rtlCol="0">
              <a:spAutoFit/>
            </a:bodyPr>
            <a:lstStyle/>
            <a:p>
              <a:pPr algn="ctr"/>
              <a:r>
                <a:rPr lang="en-US" b="1" dirty="0"/>
                <a:t>I</a:t>
              </a:r>
            </a:p>
          </p:txBody>
        </p:sp>
        <p:sp>
          <p:nvSpPr>
            <p:cNvPr id="1523" name="TextBox 1522">
              <a:extLst>
                <a:ext uri="{FF2B5EF4-FFF2-40B4-BE49-F238E27FC236}">
                  <a16:creationId xmlns:a16="http://schemas.microsoft.com/office/drawing/2014/main" xmlns="" id="{44352B88-2A77-212B-1E70-6A516B295330}"/>
                </a:ext>
              </a:extLst>
            </p:cNvPr>
            <p:cNvSpPr txBox="1"/>
            <p:nvPr/>
          </p:nvSpPr>
          <p:spPr>
            <a:xfrm>
              <a:off x="5047728" y="5489944"/>
              <a:ext cx="332143" cy="369332"/>
            </a:xfrm>
            <a:prstGeom prst="rect">
              <a:avLst/>
            </a:prstGeom>
            <a:noFill/>
          </p:spPr>
          <p:txBody>
            <a:bodyPr wrap="none" rtlCol="0">
              <a:spAutoFit/>
            </a:bodyPr>
            <a:lstStyle/>
            <a:p>
              <a:pPr algn="ctr"/>
              <a:r>
                <a:rPr lang="en-US" b="1" dirty="0"/>
                <a:t>G</a:t>
              </a:r>
            </a:p>
          </p:txBody>
        </p:sp>
        <p:sp>
          <p:nvSpPr>
            <p:cNvPr id="1526" name="TextBox 1525">
              <a:extLst>
                <a:ext uri="{FF2B5EF4-FFF2-40B4-BE49-F238E27FC236}">
                  <a16:creationId xmlns:a16="http://schemas.microsoft.com/office/drawing/2014/main" xmlns="" id="{3D1365E7-F297-F96C-B716-FC2C994F3421}"/>
                </a:ext>
              </a:extLst>
            </p:cNvPr>
            <p:cNvSpPr txBox="1"/>
            <p:nvPr/>
          </p:nvSpPr>
          <p:spPr>
            <a:xfrm>
              <a:off x="5530956" y="5492326"/>
              <a:ext cx="245580" cy="369332"/>
            </a:xfrm>
            <a:prstGeom prst="rect">
              <a:avLst/>
            </a:prstGeom>
            <a:noFill/>
          </p:spPr>
          <p:txBody>
            <a:bodyPr wrap="none" rtlCol="0">
              <a:spAutoFit/>
            </a:bodyPr>
            <a:lstStyle/>
            <a:p>
              <a:pPr algn="ctr"/>
              <a:r>
                <a:rPr lang="en-US" b="1" dirty="0"/>
                <a:t>I</a:t>
              </a:r>
            </a:p>
          </p:txBody>
        </p:sp>
        <p:sp>
          <p:nvSpPr>
            <p:cNvPr id="1351" name="TextBox 1350">
              <a:extLst>
                <a:ext uri="{FF2B5EF4-FFF2-40B4-BE49-F238E27FC236}">
                  <a16:creationId xmlns:a16="http://schemas.microsoft.com/office/drawing/2014/main" xmlns="" id="{19164785-CD97-CA7B-5A2F-186B5A3AEA1A}"/>
                </a:ext>
              </a:extLst>
            </p:cNvPr>
            <p:cNvSpPr txBox="1"/>
            <p:nvPr/>
          </p:nvSpPr>
          <p:spPr>
            <a:xfrm>
              <a:off x="3289848" y="5487404"/>
              <a:ext cx="332142" cy="369332"/>
            </a:xfrm>
            <a:prstGeom prst="rect">
              <a:avLst/>
            </a:prstGeom>
            <a:noFill/>
          </p:spPr>
          <p:txBody>
            <a:bodyPr wrap="none" rtlCol="0">
              <a:spAutoFit/>
            </a:bodyPr>
            <a:lstStyle/>
            <a:p>
              <a:pPr algn="ctr"/>
              <a:r>
                <a:rPr lang="en-US" b="1" dirty="0"/>
                <a:t>G</a:t>
              </a:r>
            </a:p>
          </p:txBody>
        </p:sp>
        <p:sp>
          <p:nvSpPr>
            <p:cNvPr id="1352" name="TextBox 1351">
              <a:extLst>
                <a:ext uri="{FF2B5EF4-FFF2-40B4-BE49-F238E27FC236}">
                  <a16:creationId xmlns:a16="http://schemas.microsoft.com/office/drawing/2014/main" xmlns="" id="{BA407D38-5B15-99E3-8006-17489FA4CBEE}"/>
                </a:ext>
              </a:extLst>
            </p:cNvPr>
            <p:cNvSpPr txBox="1"/>
            <p:nvPr/>
          </p:nvSpPr>
          <p:spPr>
            <a:xfrm>
              <a:off x="3725785" y="5487362"/>
              <a:ext cx="340158" cy="369332"/>
            </a:xfrm>
            <a:prstGeom prst="rect">
              <a:avLst/>
            </a:prstGeom>
            <a:noFill/>
          </p:spPr>
          <p:txBody>
            <a:bodyPr wrap="none" rtlCol="0">
              <a:spAutoFit/>
            </a:bodyPr>
            <a:lstStyle/>
            <a:p>
              <a:pPr algn="ctr"/>
              <a:r>
                <a:rPr lang="en-US" b="1" dirty="0"/>
                <a:t>O</a:t>
              </a:r>
            </a:p>
          </p:txBody>
        </p:sp>
        <p:sp>
          <p:nvSpPr>
            <p:cNvPr id="1353" name="TextBox 1352">
              <a:extLst>
                <a:ext uri="{FF2B5EF4-FFF2-40B4-BE49-F238E27FC236}">
                  <a16:creationId xmlns:a16="http://schemas.microsoft.com/office/drawing/2014/main" xmlns="" id="{C9FFAC8E-88D9-041B-6CEE-C62D585B563A}"/>
                </a:ext>
              </a:extLst>
            </p:cNvPr>
            <p:cNvSpPr txBox="1"/>
            <p:nvPr/>
          </p:nvSpPr>
          <p:spPr>
            <a:xfrm>
              <a:off x="4173746" y="5489744"/>
              <a:ext cx="324128" cy="369332"/>
            </a:xfrm>
            <a:prstGeom prst="rect">
              <a:avLst/>
            </a:prstGeom>
            <a:noFill/>
          </p:spPr>
          <p:txBody>
            <a:bodyPr wrap="none" rtlCol="0">
              <a:spAutoFit/>
            </a:bodyPr>
            <a:lstStyle/>
            <a:p>
              <a:pPr algn="ctr"/>
              <a:r>
                <a:rPr lang="en-US" b="1" dirty="0"/>
                <a:t>Ạ</a:t>
              </a:r>
            </a:p>
          </p:txBody>
        </p:sp>
        <p:sp>
          <p:nvSpPr>
            <p:cNvPr id="1355" name="TextBox 1354">
              <a:extLst>
                <a:ext uri="{FF2B5EF4-FFF2-40B4-BE49-F238E27FC236}">
                  <a16:creationId xmlns:a16="http://schemas.microsoft.com/office/drawing/2014/main" xmlns="" id="{6C96B741-E642-0C8E-D396-1DA680FDF601}"/>
                </a:ext>
              </a:extLst>
            </p:cNvPr>
            <p:cNvSpPr txBox="1"/>
            <p:nvPr/>
          </p:nvSpPr>
          <p:spPr>
            <a:xfrm>
              <a:off x="2845296" y="5485216"/>
              <a:ext cx="336952" cy="369332"/>
            </a:xfrm>
            <a:prstGeom prst="rect">
              <a:avLst/>
            </a:prstGeom>
            <a:noFill/>
          </p:spPr>
          <p:txBody>
            <a:bodyPr wrap="none" rtlCol="0">
              <a:spAutoFit/>
            </a:bodyPr>
            <a:lstStyle/>
            <a:p>
              <a:pPr algn="ctr"/>
              <a:r>
                <a:rPr lang="en-US" b="1" dirty="0"/>
                <a:t>N</a:t>
              </a:r>
            </a:p>
          </p:txBody>
        </p:sp>
      </p:grpSp>
      <p:sp>
        <p:nvSpPr>
          <p:cNvPr id="1357" name="Rectangle 1356">
            <a:extLst>
              <a:ext uri="{FF2B5EF4-FFF2-40B4-BE49-F238E27FC236}">
                <a16:creationId xmlns:a16="http://schemas.microsoft.com/office/drawing/2014/main" xmlns="" id="{588EEEE3-B313-28E7-2073-8D6D438C7CD9}"/>
              </a:ext>
            </a:extLst>
          </p:cNvPr>
          <p:cNvSpPr/>
          <p:nvPr/>
        </p:nvSpPr>
        <p:spPr>
          <a:xfrm>
            <a:off x="4588938" y="5872869"/>
            <a:ext cx="373035" cy="254390"/>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grpSp>
        <p:nvGrpSpPr>
          <p:cNvPr id="1359" name="Group 1358">
            <a:extLst>
              <a:ext uri="{FF2B5EF4-FFF2-40B4-BE49-F238E27FC236}">
                <a16:creationId xmlns:a16="http://schemas.microsoft.com/office/drawing/2014/main" xmlns="" id="{5088B357-8EB3-49F3-DE6F-2D1DFA1D22B8}"/>
              </a:ext>
            </a:extLst>
          </p:cNvPr>
          <p:cNvGrpSpPr/>
          <p:nvPr/>
        </p:nvGrpSpPr>
        <p:grpSpPr>
          <a:xfrm>
            <a:off x="4628620" y="5814677"/>
            <a:ext cx="2952309" cy="374160"/>
            <a:chOff x="4628620" y="5814677"/>
            <a:chExt cx="2952309" cy="374160"/>
          </a:xfrm>
        </p:grpSpPr>
        <p:sp>
          <p:nvSpPr>
            <p:cNvPr id="1558" name="TextBox 1557">
              <a:extLst>
                <a:ext uri="{FF2B5EF4-FFF2-40B4-BE49-F238E27FC236}">
                  <a16:creationId xmlns:a16="http://schemas.microsoft.com/office/drawing/2014/main" xmlns="" id="{4ED5EADF-191E-61C0-35D3-7661C5E6614C}"/>
                </a:ext>
              </a:extLst>
            </p:cNvPr>
            <p:cNvSpPr txBox="1"/>
            <p:nvPr/>
          </p:nvSpPr>
          <p:spPr>
            <a:xfrm>
              <a:off x="5902499" y="5817123"/>
              <a:ext cx="386644" cy="369332"/>
            </a:xfrm>
            <a:prstGeom prst="rect">
              <a:avLst/>
            </a:prstGeom>
            <a:noFill/>
          </p:spPr>
          <p:txBody>
            <a:bodyPr wrap="none" rtlCol="0">
              <a:spAutoFit/>
            </a:bodyPr>
            <a:lstStyle/>
            <a:p>
              <a:pPr algn="ctr"/>
              <a:r>
                <a:rPr lang="en-US" b="1">
                  <a:solidFill>
                    <a:srgbClr val="FF0000"/>
                  </a:solidFill>
                </a:rPr>
                <a:t>M</a:t>
              </a:r>
              <a:endParaRPr lang="en-US" b="1" dirty="0">
                <a:solidFill>
                  <a:srgbClr val="FF0000"/>
                </a:solidFill>
              </a:endParaRPr>
            </a:p>
          </p:txBody>
        </p:sp>
        <p:sp>
          <p:nvSpPr>
            <p:cNvPr id="1559" name="TextBox 1558">
              <a:extLst>
                <a:ext uri="{FF2B5EF4-FFF2-40B4-BE49-F238E27FC236}">
                  <a16:creationId xmlns:a16="http://schemas.microsoft.com/office/drawing/2014/main" xmlns="" id="{0F53B9C0-0D43-A2A5-954A-FC40C35D66C7}"/>
                </a:ext>
              </a:extLst>
            </p:cNvPr>
            <p:cNvSpPr txBox="1"/>
            <p:nvPr/>
          </p:nvSpPr>
          <p:spPr>
            <a:xfrm>
              <a:off x="6373704" y="5817123"/>
              <a:ext cx="324128" cy="369332"/>
            </a:xfrm>
            <a:prstGeom prst="rect">
              <a:avLst/>
            </a:prstGeom>
            <a:noFill/>
          </p:spPr>
          <p:txBody>
            <a:bodyPr wrap="none" rtlCol="0">
              <a:spAutoFit/>
            </a:bodyPr>
            <a:lstStyle/>
            <a:p>
              <a:pPr algn="ctr"/>
              <a:r>
                <a:rPr lang="en-US" b="1" dirty="0"/>
                <a:t>Ạ</a:t>
              </a:r>
            </a:p>
          </p:txBody>
        </p:sp>
        <p:sp>
          <p:nvSpPr>
            <p:cNvPr id="1561" name="TextBox 1560">
              <a:extLst>
                <a:ext uri="{FF2B5EF4-FFF2-40B4-BE49-F238E27FC236}">
                  <a16:creationId xmlns:a16="http://schemas.microsoft.com/office/drawing/2014/main" xmlns="" id="{493FC39C-EC60-4F28-BCC5-6F4FCCB28823}"/>
                </a:ext>
              </a:extLst>
            </p:cNvPr>
            <p:cNvSpPr txBox="1"/>
            <p:nvPr/>
          </p:nvSpPr>
          <p:spPr>
            <a:xfrm>
              <a:off x="6807238" y="5819505"/>
              <a:ext cx="336952" cy="369332"/>
            </a:xfrm>
            <a:prstGeom prst="rect">
              <a:avLst/>
            </a:prstGeom>
            <a:noFill/>
          </p:spPr>
          <p:txBody>
            <a:bodyPr wrap="none" rtlCol="0">
              <a:spAutoFit/>
            </a:bodyPr>
            <a:lstStyle/>
            <a:p>
              <a:pPr algn="ctr"/>
              <a:r>
                <a:rPr lang="en-US" b="1" dirty="0"/>
                <a:t>N</a:t>
              </a:r>
            </a:p>
          </p:txBody>
        </p:sp>
        <p:sp>
          <p:nvSpPr>
            <p:cNvPr id="1563" name="TextBox 1562">
              <a:extLst>
                <a:ext uri="{FF2B5EF4-FFF2-40B4-BE49-F238E27FC236}">
                  <a16:creationId xmlns:a16="http://schemas.microsoft.com/office/drawing/2014/main" xmlns="" id="{6CD0A059-743D-6C3C-DD88-F05A1DDBD866}"/>
                </a:ext>
              </a:extLst>
            </p:cNvPr>
            <p:cNvSpPr txBox="1"/>
            <p:nvPr/>
          </p:nvSpPr>
          <p:spPr>
            <a:xfrm>
              <a:off x="7250389" y="5819463"/>
              <a:ext cx="330540" cy="369332"/>
            </a:xfrm>
            <a:prstGeom prst="rect">
              <a:avLst/>
            </a:prstGeom>
            <a:noFill/>
          </p:spPr>
          <p:txBody>
            <a:bodyPr wrap="none" rtlCol="0">
              <a:spAutoFit/>
            </a:bodyPr>
            <a:lstStyle/>
            <a:p>
              <a:pPr algn="ctr"/>
              <a:r>
                <a:rPr lang="en-US" b="1" dirty="0"/>
                <a:t>H</a:t>
              </a:r>
            </a:p>
          </p:txBody>
        </p:sp>
        <p:sp>
          <p:nvSpPr>
            <p:cNvPr id="1565" name="TextBox 1564">
              <a:extLst>
                <a:ext uri="{FF2B5EF4-FFF2-40B4-BE49-F238E27FC236}">
                  <a16:creationId xmlns:a16="http://schemas.microsoft.com/office/drawing/2014/main" xmlns="" id="{A9CFA6D6-353D-8D24-3EB5-4D484AE87B6D}"/>
                </a:ext>
              </a:extLst>
            </p:cNvPr>
            <p:cNvSpPr txBox="1"/>
            <p:nvPr/>
          </p:nvSpPr>
          <p:spPr>
            <a:xfrm>
              <a:off x="5030596" y="5814677"/>
              <a:ext cx="360996" cy="369332"/>
            </a:xfrm>
            <a:prstGeom prst="rect">
              <a:avLst/>
            </a:prstGeom>
            <a:noFill/>
          </p:spPr>
          <p:txBody>
            <a:bodyPr wrap="none" rtlCol="0">
              <a:spAutoFit/>
            </a:bodyPr>
            <a:lstStyle/>
            <a:p>
              <a:pPr algn="ctr"/>
              <a:r>
                <a:rPr lang="en-US" b="1" dirty="0"/>
                <a:t>Ứ</a:t>
              </a:r>
            </a:p>
          </p:txBody>
        </p:sp>
        <p:sp>
          <p:nvSpPr>
            <p:cNvPr id="1567" name="TextBox 1566">
              <a:extLst>
                <a:ext uri="{FF2B5EF4-FFF2-40B4-BE49-F238E27FC236}">
                  <a16:creationId xmlns:a16="http://schemas.microsoft.com/office/drawing/2014/main" xmlns="" id="{BF3D3B12-9434-3F74-6297-AEBB0D901361}"/>
                </a:ext>
              </a:extLst>
            </p:cNvPr>
            <p:cNvSpPr txBox="1"/>
            <p:nvPr/>
          </p:nvSpPr>
          <p:spPr>
            <a:xfrm>
              <a:off x="5502055" y="5816456"/>
              <a:ext cx="306494" cy="369332"/>
            </a:xfrm>
            <a:prstGeom prst="rect">
              <a:avLst/>
            </a:prstGeom>
            <a:noFill/>
          </p:spPr>
          <p:txBody>
            <a:bodyPr wrap="none" rtlCol="0">
              <a:spAutoFit/>
            </a:bodyPr>
            <a:lstStyle/>
            <a:p>
              <a:pPr algn="ctr"/>
              <a:r>
                <a:rPr lang="en-US" b="1" dirty="0"/>
                <a:t>C</a:t>
              </a:r>
            </a:p>
          </p:txBody>
        </p:sp>
        <p:sp>
          <p:nvSpPr>
            <p:cNvPr id="1358" name="TextBox 1357">
              <a:extLst>
                <a:ext uri="{FF2B5EF4-FFF2-40B4-BE49-F238E27FC236}">
                  <a16:creationId xmlns:a16="http://schemas.microsoft.com/office/drawing/2014/main" xmlns="" id="{3F32D659-F67E-F27F-E976-0D78B20D2D22}"/>
                </a:ext>
              </a:extLst>
            </p:cNvPr>
            <p:cNvSpPr txBox="1"/>
            <p:nvPr/>
          </p:nvSpPr>
          <p:spPr>
            <a:xfrm>
              <a:off x="4628620" y="5815398"/>
              <a:ext cx="293670" cy="369332"/>
            </a:xfrm>
            <a:prstGeom prst="rect">
              <a:avLst/>
            </a:prstGeom>
            <a:noFill/>
          </p:spPr>
          <p:txBody>
            <a:bodyPr wrap="none" rtlCol="0">
              <a:spAutoFit/>
            </a:bodyPr>
            <a:lstStyle/>
            <a:p>
              <a:pPr algn="ctr"/>
              <a:r>
                <a:rPr lang="en-US" b="1" dirty="0"/>
                <a:t>S</a:t>
              </a:r>
            </a:p>
          </p:txBody>
        </p:sp>
      </p:grpSp>
      <p:sp>
        <p:nvSpPr>
          <p:cNvPr id="279" name="TextBox 278">
            <a:extLst>
              <a:ext uri="{FF2B5EF4-FFF2-40B4-BE49-F238E27FC236}">
                <a16:creationId xmlns:a16="http://schemas.microsoft.com/office/drawing/2014/main" xmlns="" id="{1D3891D8-F9A6-471A-A680-21D8BBC74D98}"/>
              </a:ext>
            </a:extLst>
          </p:cNvPr>
          <p:cNvSpPr txBox="1"/>
          <p:nvPr/>
        </p:nvSpPr>
        <p:spPr>
          <a:xfrm>
            <a:off x="5083635" y="353145"/>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pic>
        <p:nvPicPr>
          <p:cNvPr id="1367" name="Graphic 1366" descr="Right pointing backhand index with solid fill">
            <a:extLst>
              <a:ext uri="{FF2B5EF4-FFF2-40B4-BE49-F238E27FC236}">
                <a16:creationId xmlns:a16="http://schemas.microsoft.com/office/drawing/2014/main" xmlns="" id="{83C52780-879A-4F75-B1C5-A06B2069ED1A}"/>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11817667" y="6373508"/>
            <a:ext cx="280267" cy="277485"/>
          </a:xfrm>
          <a:prstGeom prst="rect">
            <a:avLst/>
          </a:prstGeom>
        </p:spPr>
      </p:pic>
      <p:sp>
        <p:nvSpPr>
          <p:cNvPr id="283" name="TextBox 282">
            <a:hlinkClick r:id="rId21" action="ppaction://hlinksldjump"/>
            <a:extLst>
              <a:ext uri="{FF2B5EF4-FFF2-40B4-BE49-F238E27FC236}">
                <a16:creationId xmlns:a16="http://schemas.microsoft.com/office/drawing/2014/main" xmlns="" id="{4714884C-8C96-4B81-A9D6-B1BD086B8832}"/>
              </a:ext>
            </a:extLst>
          </p:cNvPr>
          <p:cNvSpPr txBox="1"/>
          <p:nvPr/>
        </p:nvSpPr>
        <p:spPr>
          <a:xfrm>
            <a:off x="9080829" y="6334780"/>
            <a:ext cx="3076876" cy="523220"/>
          </a:xfrm>
          <a:prstGeom prst="rect">
            <a:avLst/>
          </a:prstGeom>
          <a:noFill/>
          <a:ln>
            <a:solidFill>
              <a:srgbClr val="00B050"/>
            </a:solidFill>
          </a:ln>
        </p:spPr>
        <p:txBody>
          <a:bodyPr wrap="square">
            <a:spAutoFit/>
          </a:bodyPr>
          <a:lstStyle/>
          <a:p>
            <a:pPr algn="ctr"/>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clik</a:t>
            </a:r>
            <a:r>
              <a:rPr lang="en-US" sz="1400" dirty="0">
                <a:solidFill>
                  <a:srgbClr val="FF0000"/>
                </a:solidFill>
                <a:latin typeface="Times New Roman" panose="02020603050405020304" pitchFamily="18" charset="0"/>
                <a:cs typeface="Times New Roman" panose="02020603050405020304" pitchFamily="18" charset="0"/>
              </a:rPr>
              <a:t>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ctr"/>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338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59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23"/>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nodeType="withEffect">
                                  <p:stCondLst>
                                    <p:cond delay="0"/>
                                  </p:stCondLst>
                                  <p:childTnLst>
                                    <p:set>
                                      <p:cBhvr>
                                        <p:cTn id="11" dur="1" fill="hold">
                                          <p:stCondLst>
                                            <p:cond delay="0"/>
                                          </p:stCondLst>
                                        </p:cTn>
                                        <p:tgtEl>
                                          <p:spTgt spid="1583"/>
                                        </p:tgtEl>
                                        <p:attrNameLst>
                                          <p:attrName>style.visibility</p:attrName>
                                        </p:attrNameLst>
                                      </p:cBhvr>
                                      <p:to>
                                        <p:strVal val="visible"/>
                                      </p:to>
                                    </p:set>
                                    <p:animEffect transition="in" filter="fade">
                                      <p:cBhvr>
                                        <p:cTn id="12" dur="500"/>
                                        <p:tgtEl>
                                          <p:spTgt spid="1583"/>
                                        </p:tgtEl>
                                      </p:cBhvr>
                                    </p:animEffect>
                                  </p:childTnLst>
                                </p:cTn>
                              </p:par>
                            </p:childTnLst>
                          </p:cTn>
                        </p:par>
                      </p:childTnLst>
                    </p:cTn>
                  </p:par>
                </p:childTnLst>
              </p:cTn>
              <p:nextCondLst>
                <p:cond evt="onClick" delay="0">
                  <p:tgtEl>
                    <p:spTgt spid="1423"/>
                  </p:tgtEl>
                </p:cond>
              </p:nextCondLst>
            </p:seq>
            <p:seq concurrent="1" nextAc="seek">
              <p:cTn id="13" restart="whenNotActive" fill="hold" evtFilter="cancelBubble" nodeType="interactiveSeq">
                <p:stCondLst>
                  <p:cond evt="onClick" delay="0">
                    <p:tgtEl>
                      <p:spTgt spid="1442"/>
                    </p:tgtEl>
                  </p:cond>
                </p:stCondLst>
                <p:endSync evt="end" delay="0">
                  <p:rtn val="all"/>
                </p:endSync>
                <p:childTnLst>
                  <p:par>
                    <p:cTn id="14" fill="hold">
                      <p:stCondLst>
                        <p:cond delay="0"/>
                      </p:stCondLst>
                      <p:childTnLst>
                        <p:par>
                          <p:cTn id="15" fill="hold">
                            <p:stCondLst>
                              <p:cond delay="0"/>
                            </p:stCondLst>
                            <p:childTnLst>
                              <p:par>
                                <p:cTn id="16" presetID="10" presetClass="entr" presetSubtype="0" fill="hold" nodeType="withEffect">
                                  <p:stCondLst>
                                    <p:cond delay="0"/>
                                  </p:stCondLst>
                                  <p:childTnLst>
                                    <p:set>
                                      <p:cBhvr>
                                        <p:cTn id="17" dur="1" fill="hold">
                                          <p:stCondLst>
                                            <p:cond delay="0"/>
                                          </p:stCondLst>
                                        </p:cTn>
                                        <p:tgtEl>
                                          <p:spTgt spid="1587"/>
                                        </p:tgtEl>
                                        <p:attrNameLst>
                                          <p:attrName>style.visibility</p:attrName>
                                        </p:attrNameLst>
                                      </p:cBhvr>
                                      <p:to>
                                        <p:strVal val="visible"/>
                                      </p:to>
                                    </p:set>
                                    <p:animEffect transition="in" filter="fade">
                                      <p:cBhvr>
                                        <p:cTn id="18" dur="500"/>
                                        <p:tgtEl>
                                          <p:spTgt spid="1587"/>
                                        </p:tgtEl>
                                      </p:cBhvr>
                                    </p:animEffect>
                                  </p:childTnLst>
                                </p:cTn>
                              </p:par>
                            </p:childTnLst>
                          </p:cTn>
                        </p:par>
                      </p:childTnLst>
                    </p:cTn>
                  </p:par>
                </p:childTnLst>
              </p:cTn>
              <p:nextCondLst>
                <p:cond evt="onClick" delay="0">
                  <p:tgtEl>
                    <p:spTgt spid="1442"/>
                  </p:tgtEl>
                </p:cond>
              </p:nextCondLst>
            </p:seq>
            <p:seq concurrent="1" nextAc="seek">
              <p:cTn id="19" restart="whenNotActive" fill="hold" evtFilter="cancelBubble" nodeType="interactiveSeq">
                <p:stCondLst>
                  <p:cond evt="onClick" delay="0">
                    <p:tgtEl>
                      <p:spTgt spid="1443"/>
                    </p:tgtEl>
                  </p:cond>
                </p:stCondLst>
                <p:endSync evt="end" delay="0">
                  <p:rtn val="all"/>
                </p:endSync>
                <p:childTnLst>
                  <p:par>
                    <p:cTn id="20" fill="hold">
                      <p:stCondLst>
                        <p:cond delay="0"/>
                      </p:stCondLst>
                      <p:childTnLst>
                        <p:par>
                          <p:cTn id="21" fill="hold">
                            <p:stCondLst>
                              <p:cond delay="0"/>
                            </p:stCondLst>
                            <p:childTnLst>
                              <p:par>
                                <p:cTn id="22" presetID="10" presetClass="entr" presetSubtype="0" fill="hold" nodeType="withEffect">
                                  <p:stCondLst>
                                    <p:cond delay="0"/>
                                  </p:stCondLst>
                                  <p:childTnLst>
                                    <p:set>
                                      <p:cBhvr>
                                        <p:cTn id="23" dur="1" fill="hold">
                                          <p:stCondLst>
                                            <p:cond delay="0"/>
                                          </p:stCondLst>
                                        </p:cTn>
                                        <p:tgtEl>
                                          <p:spTgt spid="1588"/>
                                        </p:tgtEl>
                                        <p:attrNameLst>
                                          <p:attrName>style.visibility</p:attrName>
                                        </p:attrNameLst>
                                      </p:cBhvr>
                                      <p:to>
                                        <p:strVal val="visible"/>
                                      </p:to>
                                    </p:set>
                                    <p:animEffect transition="in" filter="fade">
                                      <p:cBhvr>
                                        <p:cTn id="24" dur="500"/>
                                        <p:tgtEl>
                                          <p:spTgt spid="1588"/>
                                        </p:tgtEl>
                                      </p:cBhvr>
                                    </p:animEffect>
                                  </p:childTnLst>
                                </p:cTn>
                              </p:par>
                            </p:childTnLst>
                          </p:cTn>
                        </p:par>
                      </p:childTnLst>
                    </p:cTn>
                  </p:par>
                </p:childTnLst>
              </p:cTn>
              <p:nextCondLst>
                <p:cond evt="onClick" delay="0">
                  <p:tgtEl>
                    <p:spTgt spid="1443"/>
                  </p:tgtEl>
                </p:cond>
              </p:nextCondLst>
            </p:seq>
            <p:seq concurrent="1" nextAc="seek">
              <p:cTn id="25" restart="whenNotActive" fill="hold" evtFilter="cancelBubble" nodeType="interactiveSeq">
                <p:stCondLst>
                  <p:cond evt="onClick" delay="0">
                    <p:tgtEl>
                      <p:spTgt spid="1444"/>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nodeType="withEffect">
                                  <p:stCondLst>
                                    <p:cond delay="0"/>
                                  </p:stCondLst>
                                  <p:childTnLst>
                                    <p:set>
                                      <p:cBhvr>
                                        <p:cTn id="29" dur="1" fill="hold">
                                          <p:stCondLst>
                                            <p:cond delay="0"/>
                                          </p:stCondLst>
                                        </p:cTn>
                                        <p:tgtEl>
                                          <p:spTgt spid="1589"/>
                                        </p:tgtEl>
                                        <p:attrNameLst>
                                          <p:attrName>style.visibility</p:attrName>
                                        </p:attrNameLst>
                                      </p:cBhvr>
                                      <p:to>
                                        <p:strVal val="visible"/>
                                      </p:to>
                                    </p:set>
                                    <p:animEffect transition="in" filter="fade">
                                      <p:cBhvr>
                                        <p:cTn id="30" dur="500"/>
                                        <p:tgtEl>
                                          <p:spTgt spid="1589"/>
                                        </p:tgtEl>
                                      </p:cBhvr>
                                    </p:animEffect>
                                  </p:childTnLst>
                                </p:cTn>
                              </p:par>
                            </p:childTnLst>
                          </p:cTn>
                        </p:par>
                      </p:childTnLst>
                    </p:cTn>
                  </p:par>
                </p:childTnLst>
              </p:cTn>
              <p:nextCondLst>
                <p:cond evt="onClick" delay="0">
                  <p:tgtEl>
                    <p:spTgt spid="1444"/>
                  </p:tgtEl>
                </p:cond>
              </p:nextCondLst>
            </p:seq>
            <p:seq concurrent="1" nextAc="seek">
              <p:cTn id="31" restart="whenNotActive" fill="hold" evtFilter="cancelBubble" nodeType="interactiveSeq">
                <p:stCondLst>
                  <p:cond evt="onClick" delay="0">
                    <p:tgtEl>
                      <p:spTgt spid="1446"/>
                    </p:tgtEl>
                  </p:cond>
                </p:stCondLst>
                <p:endSync evt="end" delay="0">
                  <p:rtn val="all"/>
                </p:endSync>
                <p:childTnLst>
                  <p:par>
                    <p:cTn id="32" fill="hold">
                      <p:stCondLst>
                        <p:cond delay="0"/>
                      </p:stCondLst>
                      <p:childTnLst>
                        <p:par>
                          <p:cTn id="33" fill="hold">
                            <p:stCondLst>
                              <p:cond delay="0"/>
                            </p:stCondLst>
                            <p:childTnLst>
                              <p:par>
                                <p:cTn id="34" presetID="10" presetClass="entr" presetSubtype="0" fill="hold" nodeType="withEffect">
                                  <p:stCondLst>
                                    <p:cond delay="0"/>
                                  </p:stCondLst>
                                  <p:childTnLst>
                                    <p:set>
                                      <p:cBhvr>
                                        <p:cTn id="35" dur="1" fill="hold">
                                          <p:stCondLst>
                                            <p:cond delay="0"/>
                                          </p:stCondLst>
                                        </p:cTn>
                                        <p:tgtEl>
                                          <p:spTgt spid="1591"/>
                                        </p:tgtEl>
                                        <p:attrNameLst>
                                          <p:attrName>style.visibility</p:attrName>
                                        </p:attrNameLst>
                                      </p:cBhvr>
                                      <p:to>
                                        <p:strVal val="visible"/>
                                      </p:to>
                                    </p:set>
                                    <p:animEffect transition="in" filter="fade">
                                      <p:cBhvr>
                                        <p:cTn id="36" dur="500"/>
                                        <p:tgtEl>
                                          <p:spTgt spid="1591"/>
                                        </p:tgtEl>
                                      </p:cBhvr>
                                    </p:animEffect>
                                  </p:childTnLst>
                                </p:cTn>
                              </p:par>
                            </p:childTnLst>
                          </p:cTn>
                        </p:par>
                      </p:childTnLst>
                    </p:cTn>
                  </p:par>
                </p:childTnLst>
              </p:cTn>
              <p:nextCondLst>
                <p:cond evt="onClick" delay="0">
                  <p:tgtEl>
                    <p:spTgt spid="1446"/>
                  </p:tgtEl>
                </p:cond>
              </p:nextCondLst>
            </p:seq>
            <p:seq concurrent="1" nextAc="seek">
              <p:cTn id="37" restart="whenNotActive" fill="hold" evtFilter="cancelBubble" nodeType="interactiveSeq">
                <p:stCondLst>
                  <p:cond evt="onClick" delay="0">
                    <p:tgtEl>
                      <p:spTgt spid="1447"/>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nodeType="withEffect">
                                  <p:stCondLst>
                                    <p:cond delay="0"/>
                                  </p:stCondLst>
                                  <p:childTnLst>
                                    <p:set>
                                      <p:cBhvr>
                                        <p:cTn id="41" dur="1" fill="hold">
                                          <p:stCondLst>
                                            <p:cond delay="0"/>
                                          </p:stCondLst>
                                        </p:cTn>
                                        <p:tgtEl>
                                          <p:spTgt spid="1592"/>
                                        </p:tgtEl>
                                        <p:attrNameLst>
                                          <p:attrName>style.visibility</p:attrName>
                                        </p:attrNameLst>
                                      </p:cBhvr>
                                      <p:to>
                                        <p:strVal val="visible"/>
                                      </p:to>
                                    </p:set>
                                    <p:animEffect transition="in" filter="fade">
                                      <p:cBhvr>
                                        <p:cTn id="42" dur="500"/>
                                        <p:tgtEl>
                                          <p:spTgt spid="1592"/>
                                        </p:tgtEl>
                                      </p:cBhvr>
                                    </p:animEffect>
                                  </p:childTnLst>
                                </p:cTn>
                              </p:par>
                            </p:childTnLst>
                          </p:cTn>
                        </p:par>
                      </p:childTnLst>
                    </p:cTn>
                  </p:par>
                </p:childTnLst>
              </p:cTn>
              <p:nextCondLst>
                <p:cond evt="onClick" delay="0">
                  <p:tgtEl>
                    <p:spTgt spid="1447"/>
                  </p:tgtEl>
                </p:cond>
              </p:nextCondLst>
            </p:seq>
            <p:seq concurrent="1" nextAc="seek">
              <p:cTn id="43" restart="whenNotActive" fill="hold" evtFilter="cancelBubble" nodeType="interactiveSeq">
                <p:stCondLst>
                  <p:cond evt="onClick" delay="0">
                    <p:tgtEl>
                      <p:spTgt spid="144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withEffect">
                                  <p:stCondLst>
                                    <p:cond delay="0"/>
                                  </p:stCondLst>
                                  <p:childTnLst>
                                    <p:set>
                                      <p:cBhvr>
                                        <p:cTn id="47" dur="1" fill="hold">
                                          <p:stCondLst>
                                            <p:cond delay="0"/>
                                          </p:stCondLst>
                                        </p:cTn>
                                        <p:tgtEl>
                                          <p:spTgt spid="1593"/>
                                        </p:tgtEl>
                                        <p:attrNameLst>
                                          <p:attrName>style.visibility</p:attrName>
                                        </p:attrNameLst>
                                      </p:cBhvr>
                                      <p:to>
                                        <p:strVal val="visible"/>
                                      </p:to>
                                    </p:set>
                                    <p:animEffect transition="in" filter="fade">
                                      <p:cBhvr>
                                        <p:cTn id="48" dur="500"/>
                                        <p:tgtEl>
                                          <p:spTgt spid="1593"/>
                                        </p:tgtEl>
                                      </p:cBhvr>
                                    </p:animEffect>
                                  </p:childTnLst>
                                </p:cTn>
                              </p:par>
                            </p:childTnLst>
                          </p:cTn>
                        </p:par>
                      </p:childTnLst>
                    </p:cTn>
                  </p:par>
                </p:childTnLst>
              </p:cTn>
              <p:nextCondLst>
                <p:cond evt="onClick" delay="0">
                  <p:tgtEl>
                    <p:spTgt spid="1448"/>
                  </p:tgtEl>
                </p:cond>
              </p:nextCondLst>
            </p:seq>
            <p:seq concurrent="1" nextAc="seek">
              <p:cTn id="49" restart="whenNotActive" fill="hold" evtFilter="cancelBubble" nodeType="interactiveSeq">
                <p:stCondLst>
                  <p:cond evt="onClick" delay="0">
                    <p:tgtEl>
                      <p:spTgt spid="1424"/>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childTnLst>
              </p:cTn>
              <p:nextCondLst>
                <p:cond evt="onClick" delay="0">
                  <p:tgtEl>
                    <p:spTgt spid="1424"/>
                  </p:tgtEl>
                </p:cond>
              </p:nextCondLst>
            </p:seq>
            <p:seq concurrent="1" nextAc="seek">
              <p:cTn id="55" restart="whenNotActive" fill="hold" evtFilter="cancelBubble" nodeType="interactiveSeq">
                <p:stCondLst>
                  <p:cond evt="onClick" delay="0">
                    <p:tgtEl>
                      <p:spTgt spid="1440"/>
                    </p:tgtEl>
                  </p:cond>
                </p:stCondLst>
                <p:endSync evt="end" delay="0">
                  <p:rtn val="all"/>
                </p:endSync>
                <p:childTnLst>
                  <p:par>
                    <p:cTn id="56" fill="hold">
                      <p:stCondLst>
                        <p:cond delay="0"/>
                      </p:stCondLst>
                      <p:childTnLst>
                        <p:par>
                          <p:cTn id="57" fill="hold">
                            <p:stCondLst>
                              <p:cond delay="0"/>
                            </p:stCondLst>
                            <p:childTnLst>
                              <p:par>
                                <p:cTn id="58" presetID="10"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childTnLst>
                          </p:cTn>
                        </p:par>
                      </p:childTnLst>
                    </p:cTn>
                  </p:par>
                </p:childTnLst>
              </p:cTn>
              <p:nextCondLst>
                <p:cond evt="onClick" delay="0">
                  <p:tgtEl>
                    <p:spTgt spid="1440"/>
                  </p:tgtEl>
                </p:cond>
              </p:nextCondLst>
            </p:seq>
            <p:seq concurrent="1" nextAc="seek">
              <p:cTn id="61" restart="whenNotActive" fill="hold" evtFilter="cancelBubble" nodeType="interactiveSeq">
                <p:stCondLst>
                  <p:cond evt="onClick" delay="0">
                    <p:tgtEl>
                      <p:spTgt spid="1441"/>
                    </p:tgtEl>
                  </p:cond>
                </p:stCondLst>
                <p:endSync evt="end" delay="0">
                  <p:rtn val="all"/>
                </p:endSync>
                <p:childTnLst>
                  <p:par>
                    <p:cTn id="62" fill="hold">
                      <p:stCondLst>
                        <p:cond delay="0"/>
                      </p:stCondLst>
                      <p:childTnLst>
                        <p:par>
                          <p:cTn id="63" fill="hold">
                            <p:stCondLst>
                              <p:cond delay="0"/>
                            </p:stCondLst>
                            <p:childTnLst>
                              <p:par>
                                <p:cTn id="64" presetID="10"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childTnLst>
              </p:cTn>
              <p:nextCondLst>
                <p:cond evt="onClick" delay="0">
                  <p:tgtEl>
                    <p:spTgt spid="1441"/>
                  </p:tgtEl>
                </p:cond>
              </p:nextCondLst>
            </p:seq>
            <p:seq concurrent="1" nextAc="seek">
              <p:cTn id="67" restart="whenNotActive" fill="hold" evtFilter="cancelBubble" nodeType="interactiveSeq">
                <p:stCondLst>
                  <p:cond evt="onClick" delay="0">
                    <p:tgtEl>
                      <p:spTgt spid="1445"/>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47"/>
                                        </p:tgtEl>
                                        <p:attrNameLst>
                                          <p:attrName>style.visibility</p:attrName>
                                        </p:attrNameLst>
                                      </p:cBhvr>
                                      <p:to>
                                        <p:strVal val="visible"/>
                                      </p:to>
                                    </p:set>
                                    <p:animEffect transition="in" filter="fade">
                                      <p:cBhvr>
                                        <p:cTn id="72" dur="500"/>
                                        <p:tgtEl>
                                          <p:spTgt spid="1347"/>
                                        </p:tgtEl>
                                      </p:cBhvr>
                                    </p:animEffect>
                                  </p:childTnLst>
                                </p:cTn>
                              </p:par>
                            </p:childTnLst>
                          </p:cTn>
                        </p:par>
                      </p:childTnLst>
                    </p:cTn>
                  </p:par>
                </p:childTnLst>
              </p:cTn>
              <p:nextCondLst>
                <p:cond evt="onClick" delay="0">
                  <p:tgtEl>
                    <p:spTgt spid="1445"/>
                  </p:tgtEl>
                </p:cond>
              </p:nextCondLst>
            </p:seq>
            <p:seq concurrent="1" nextAc="seek">
              <p:cTn id="73" restart="whenNotActive" fill="hold" evtFilter="cancelBubble" nodeType="interactiveSeq">
                <p:stCondLst>
                  <p:cond evt="onClick" delay="0">
                    <p:tgtEl>
                      <p:spTgt spid="1449"/>
                    </p:tgtEl>
                  </p:cond>
                </p:stCondLst>
                <p:endSync evt="end" delay="0">
                  <p:rtn val="all"/>
                </p:endSync>
                <p:childTnLst>
                  <p:par>
                    <p:cTn id="74" fill="hold">
                      <p:stCondLst>
                        <p:cond delay="0"/>
                      </p:stCondLst>
                      <p:childTnLst>
                        <p:par>
                          <p:cTn id="75" fill="hold">
                            <p:stCondLst>
                              <p:cond delay="0"/>
                            </p:stCondLst>
                            <p:childTnLst>
                              <p:par>
                                <p:cTn id="76" presetID="10" presetClass="entr" presetSubtype="0" fill="hold" nodeType="withEffect">
                                  <p:stCondLst>
                                    <p:cond delay="0"/>
                                  </p:stCondLst>
                                  <p:childTnLst>
                                    <p:set>
                                      <p:cBhvr>
                                        <p:cTn id="77" dur="1" fill="hold">
                                          <p:stCondLst>
                                            <p:cond delay="0"/>
                                          </p:stCondLst>
                                        </p:cTn>
                                        <p:tgtEl>
                                          <p:spTgt spid="1356"/>
                                        </p:tgtEl>
                                        <p:attrNameLst>
                                          <p:attrName>style.visibility</p:attrName>
                                        </p:attrNameLst>
                                      </p:cBhvr>
                                      <p:to>
                                        <p:strVal val="visible"/>
                                      </p:to>
                                    </p:set>
                                    <p:animEffect transition="in" filter="fade">
                                      <p:cBhvr>
                                        <p:cTn id="78" dur="500"/>
                                        <p:tgtEl>
                                          <p:spTgt spid="1356"/>
                                        </p:tgtEl>
                                      </p:cBhvr>
                                    </p:animEffect>
                                  </p:childTnLst>
                                </p:cTn>
                              </p:par>
                            </p:childTnLst>
                          </p:cTn>
                        </p:par>
                      </p:childTnLst>
                    </p:cTn>
                  </p:par>
                </p:childTnLst>
              </p:cTn>
              <p:nextCondLst>
                <p:cond evt="onClick" delay="0">
                  <p:tgtEl>
                    <p:spTgt spid="1449"/>
                  </p:tgtEl>
                </p:cond>
              </p:nextCondLst>
            </p:seq>
            <p:seq concurrent="1" nextAc="seek">
              <p:cTn id="79" restart="whenNotActive" fill="hold" evtFilter="cancelBubble" nodeType="interactiveSeq">
                <p:stCondLst>
                  <p:cond evt="onClick" delay="0">
                    <p:tgtEl>
                      <p:spTgt spid="1450"/>
                    </p:tgtEl>
                  </p:cond>
                </p:stCondLst>
                <p:endSync evt="end" delay="0">
                  <p:rtn val="all"/>
                </p:endSync>
                <p:childTnLst>
                  <p:par>
                    <p:cTn id="80" fill="hold">
                      <p:stCondLst>
                        <p:cond delay="0"/>
                      </p:stCondLst>
                      <p:childTnLst>
                        <p:par>
                          <p:cTn id="81" fill="hold">
                            <p:stCondLst>
                              <p:cond delay="0"/>
                            </p:stCondLst>
                            <p:childTnLst>
                              <p:par>
                                <p:cTn id="82" presetID="10" presetClass="entr" presetSubtype="0" fill="hold" nodeType="withEffect">
                                  <p:stCondLst>
                                    <p:cond delay="0"/>
                                  </p:stCondLst>
                                  <p:childTnLst>
                                    <p:set>
                                      <p:cBhvr>
                                        <p:cTn id="83" dur="1" fill="hold">
                                          <p:stCondLst>
                                            <p:cond delay="0"/>
                                          </p:stCondLst>
                                        </p:cTn>
                                        <p:tgtEl>
                                          <p:spTgt spid="1359"/>
                                        </p:tgtEl>
                                        <p:attrNameLst>
                                          <p:attrName>style.visibility</p:attrName>
                                        </p:attrNameLst>
                                      </p:cBhvr>
                                      <p:to>
                                        <p:strVal val="visible"/>
                                      </p:to>
                                    </p:set>
                                    <p:animEffect transition="in" filter="fade">
                                      <p:cBhvr>
                                        <p:cTn id="84" dur="500"/>
                                        <p:tgtEl>
                                          <p:spTgt spid="1359"/>
                                        </p:tgtEl>
                                      </p:cBhvr>
                                    </p:animEffect>
                                  </p:childTnLst>
                                </p:cTn>
                              </p:par>
                            </p:childTnLst>
                          </p:cTn>
                        </p:par>
                      </p:childTnLst>
                    </p:cTn>
                  </p:par>
                </p:childTnLst>
              </p:cTn>
              <p:nextCondLst>
                <p:cond evt="onClick" delay="0">
                  <p:tgtEl>
                    <p:spTgt spid="1450"/>
                  </p:tgtEl>
                </p:cond>
              </p:nextCondLst>
            </p:seq>
            <p:seq concurrent="1" nextAc="seek">
              <p:cTn id="85" restart="whenNotActive" fill="hold" evtFilter="cancelBubble" nodeType="interactiveSeq">
                <p:stCondLst>
                  <p:cond evt="onClick" delay="0">
                    <p:tgtEl>
                      <p:spTgt spid="1422"/>
                    </p:tgtEl>
                  </p:cond>
                </p:stCondLst>
                <p:endSync evt="end" delay="0">
                  <p:rtn val="all"/>
                </p:endSync>
                <p:childTnLst>
                  <p:par>
                    <p:cTn id="86" fill="hold">
                      <p:stCondLst>
                        <p:cond delay="0"/>
                      </p:stCondLst>
                      <p:childTnLst>
                        <p:par>
                          <p:cTn id="87" fill="hold">
                            <p:stCondLst>
                              <p:cond delay="0"/>
                            </p:stCondLst>
                            <p:childTnLst>
                              <p:par>
                                <p:cTn id="88" presetID="10" presetClass="entr" presetSubtype="0" fill="hold" nodeType="withEffect">
                                  <p:stCondLst>
                                    <p:cond delay="0"/>
                                  </p:stCondLst>
                                  <p:childTnLst>
                                    <p:set>
                                      <p:cBhvr>
                                        <p:cTn id="89" dur="1" fill="hold">
                                          <p:stCondLst>
                                            <p:cond delay="0"/>
                                          </p:stCondLst>
                                        </p:cTn>
                                        <p:tgtEl>
                                          <p:spTgt spid="1360"/>
                                        </p:tgtEl>
                                        <p:attrNameLst>
                                          <p:attrName>style.visibility</p:attrName>
                                        </p:attrNameLst>
                                      </p:cBhvr>
                                      <p:to>
                                        <p:strVal val="visible"/>
                                      </p:to>
                                    </p:set>
                                    <p:animEffect transition="in" filter="fade">
                                      <p:cBhvr>
                                        <p:cTn id="90" dur="500"/>
                                        <p:tgtEl>
                                          <p:spTgt spid="1360"/>
                                        </p:tgtEl>
                                      </p:cBhvr>
                                    </p:animEffect>
                                  </p:childTnLst>
                                </p:cTn>
                              </p:par>
                            </p:childTnLst>
                          </p:cTn>
                        </p:par>
                      </p:childTnLst>
                    </p:cTn>
                  </p:par>
                </p:childTnLst>
              </p:cTn>
              <p:nextCondLst>
                <p:cond evt="onClick" delay="0">
                  <p:tgtEl>
                    <p:spTgt spid="142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xmlns="" id="{4B2188C8-24E3-4977-8F4B-7CFA69AA0E4E}"/>
              </a:ext>
            </a:extLst>
          </p:cNvPr>
          <p:cNvPicPr>
            <a:picLocks noChangeAspect="1"/>
          </p:cNvPicPr>
          <p:nvPr/>
        </p:nvPicPr>
        <p:blipFill>
          <a:blip r:embed="rId4"/>
          <a:stretch>
            <a:fillRect/>
          </a:stretch>
        </p:blipFill>
        <p:spPr>
          <a:xfrm>
            <a:off x="3857897" y="814402"/>
            <a:ext cx="8247017" cy="638264"/>
          </a:xfrm>
          <a:prstGeom prst="rect">
            <a:avLst/>
          </a:prstGeom>
        </p:spPr>
      </p:pic>
      <p:pic>
        <p:nvPicPr>
          <p:cNvPr id="8" name="Picture 7">
            <a:extLst>
              <a:ext uri="{FF2B5EF4-FFF2-40B4-BE49-F238E27FC236}">
                <a16:creationId xmlns:a16="http://schemas.microsoft.com/office/drawing/2014/main" xmlns="" id="{576AFD2B-07A9-4B50-8B40-B8B54955635A}"/>
              </a:ext>
            </a:extLst>
          </p:cNvPr>
          <p:cNvPicPr>
            <a:picLocks noChangeAspect="1"/>
          </p:cNvPicPr>
          <p:nvPr/>
        </p:nvPicPr>
        <p:blipFill>
          <a:blip r:embed="rId5"/>
          <a:stretch>
            <a:fillRect/>
          </a:stretch>
        </p:blipFill>
        <p:spPr>
          <a:xfrm>
            <a:off x="4148159" y="1452666"/>
            <a:ext cx="304843" cy="4053181"/>
          </a:xfrm>
          <a:prstGeom prst="rect">
            <a:avLst/>
          </a:prstGeom>
        </p:spPr>
      </p:pic>
      <p:pic>
        <p:nvPicPr>
          <p:cNvPr id="11" name="Picture 10">
            <a:hlinkClick r:id="rId6" action="ppaction://hlinksldjump"/>
            <a:extLst>
              <a:ext uri="{FF2B5EF4-FFF2-40B4-BE49-F238E27FC236}">
                <a16:creationId xmlns:a16="http://schemas.microsoft.com/office/drawing/2014/main" xmlns="" id="{29D85E8D-5F09-4213-90B7-54CA74E16750}"/>
              </a:ext>
            </a:extLst>
          </p:cNvPr>
          <p:cNvPicPr>
            <a:picLocks noChangeAspect="1"/>
          </p:cNvPicPr>
          <p:nvPr/>
        </p:nvPicPr>
        <p:blipFill>
          <a:blip r:embed="rId7"/>
          <a:stretch>
            <a:fillRect/>
          </a:stretch>
        </p:blipFill>
        <p:spPr>
          <a:xfrm>
            <a:off x="4453002" y="2300509"/>
            <a:ext cx="2054099" cy="2133898"/>
          </a:xfrm>
          <a:prstGeom prst="rect">
            <a:avLst/>
          </a:prstGeom>
        </p:spPr>
      </p:pic>
      <p:pic>
        <p:nvPicPr>
          <p:cNvPr id="13" name="Picture 12">
            <a:extLst>
              <a:ext uri="{FF2B5EF4-FFF2-40B4-BE49-F238E27FC236}">
                <a16:creationId xmlns:a16="http://schemas.microsoft.com/office/drawing/2014/main" xmlns="" id="{5BF28630-260D-4A16-B855-304EF0ABB972}"/>
              </a:ext>
            </a:extLst>
          </p:cNvPr>
          <p:cNvPicPr>
            <a:picLocks noChangeAspect="1"/>
          </p:cNvPicPr>
          <p:nvPr/>
        </p:nvPicPr>
        <p:blipFill>
          <a:blip r:embed="rId8"/>
          <a:stretch>
            <a:fillRect/>
          </a:stretch>
        </p:blipFill>
        <p:spPr>
          <a:xfrm>
            <a:off x="6507100" y="1710787"/>
            <a:ext cx="5468645" cy="1343212"/>
          </a:xfrm>
          <a:prstGeom prst="rect">
            <a:avLst/>
          </a:prstGeom>
        </p:spPr>
      </p:pic>
      <p:pic>
        <p:nvPicPr>
          <p:cNvPr id="15" name="Picture 14">
            <a:extLst>
              <a:ext uri="{FF2B5EF4-FFF2-40B4-BE49-F238E27FC236}">
                <a16:creationId xmlns:a16="http://schemas.microsoft.com/office/drawing/2014/main" xmlns="" id="{87932E4E-EC80-4A27-9DAC-8AC977627BD9}"/>
              </a:ext>
            </a:extLst>
          </p:cNvPr>
          <p:cNvPicPr>
            <a:picLocks noChangeAspect="1"/>
          </p:cNvPicPr>
          <p:nvPr/>
        </p:nvPicPr>
        <p:blipFill>
          <a:blip r:embed="rId9"/>
          <a:stretch>
            <a:fillRect/>
          </a:stretch>
        </p:blipFill>
        <p:spPr>
          <a:xfrm>
            <a:off x="6507101" y="3291247"/>
            <a:ext cx="5468645" cy="400106"/>
          </a:xfrm>
          <a:prstGeom prst="rect">
            <a:avLst/>
          </a:prstGeom>
        </p:spPr>
      </p:pic>
      <p:pic>
        <p:nvPicPr>
          <p:cNvPr id="17" name="Picture 16">
            <a:extLst>
              <a:ext uri="{FF2B5EF4-FFF2-40B4-BE49-F238E27FC236}">
                <a16:creationId xmlns:a16="http://schemas.microsoft.com/office/drawing/2014/main" xmlns="" id="{1E6F8891-3BB0-4DC7-9385-3CFAEE2077B6}"/>
              </a:ext>
            </a:extLst>
          </p:cNvPr>
          <p:cNvPicPr>
            <a:picLocks noChangeAspect="1"/>
          </p:cNvPicPr>
          <p:nvPr/>
        </p:nvPicPr>
        <p:blipFill>
          <a:blip r:embed="rId10"/>
          <a:stretch>
            <a:fillRect/>
          </a:stretch>
        </p:blipFill>
        <p:spPr>
          <a:xfrm>
            <a:off x="6507100" y="3838176"/>
            <a:ext cx="5468645" cy="743054"/>
          </a:xfrm>
          <a:prstGeom prst="rect">
            <a:avLst/>
          </a:prstGeom>
        </p:spPr>
      </p:pic>
      <p:pic>
        <p:nvPicPr>
          <p:cNvPr id="19" name="Picture 18">
            <a:extLst>
              <a:ext uri="{FF2B5EF4-FFF2-40B4-BE49-F238E27FC236}">
                <a16:creationId xmlns:a16="http://schemas.microsoft.com/office/drawing/2014/main" xmlns="" id="{3A5DEE7F-418B-4831-BA2E-1F5C7C7B524A}"/>
              </a:ext>
            </a:extLst>
          </p:cNvPr>
          <p:cNvPicPr>
            <a:picLocks noChangeAspect="1"/>
          </p:cNvPicPr>
          <p:nvPr/>
        </p:nvPicPr>
        <p:blipFill>
          <a:blip r:embed="rId11"/>
          <a:stretch>
            <a:fillRect/>
          </a:stretch>
        </p:blipFill>
        <p:spPr>
          <a:xfrm>
            <a:off x="4453002" y="4782468"/>
            <a:ext cx="3541467" cy="1162212"/>
          </a:xfrm>
          <a:prstGeom prst="rect">
            <a:avLst/>
          </a:prstGeom>
        </p:spPr>
      </p:pic>
      <p:pic>
        <p:nvPicPr>
          <p:cNvPr id="21" name="Picture 20">
            <a:extLst>
              <a:ext uri="{FF2B5EF4-FFF2-40B4-BE49-F238E27FC236}">
                <a16:creationId xmlns:a16="http://schemas.microsoft.com/office/drawing/2014/main" xmlns="" id="{8BADF539-C52E-4F7B-9D1B-092899A40E25}"/>
              </a:ext>
            </a:extLst>
          </p:cNvPr>
          <p:cNvPicPr>
            <a:picLocks noChangeAspect="1"/>
          </p:cNvPicPr>
          <p:nvPr/>
        </p:nvPicPr>
        <p:blipFill>
          <a:blip r:embed="rId12"/>
          <a:stretch>
            <a:fillRect/>
          </a:stretch>
        </p:blipFill>
        <p:spPr>
          <a:xfrm>
            <a:off x="8043842" y="4782468"/>
            <a:ext cx="3931904" cy="1171739"/>
          </a:xfrm>
          <a:prstGeom prst="rect">
            <a:avLst/>
          </a:prstGeom>
        </p:spPr>
      </p:pic>
      <p:sp>
        <p:nvSpPr>
          <p:cNvPr id="29" name="TextBox 28">
            <a:extLst>
              <a:ext uri="{FF2B5EF4-FFF2-40B4-BE49-F238E27FC236}">
                <a16:creationId xmlns:a16="http://schemas.microsoft.com/office/drawing/2014/main" xmlns="" id="{AC8D0E18-90BE-49BB-817D-9F0BE8B36636}"/>
              </a:ext>
            </a:extLst>
          </p:cNvPr>
          <p:cNvSpPr txBox="1"/>
          <p:nvPr/>
        </p:nvSpPr>
        <p:spPr>
          <a:xfrm>
            <a:off x="216254" y="1225028"/>
            <a:ext cx="3592270" cy="5047536"/>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b="0" i="0" dirty="0" err="1">
                <a:solidFill>
                  <a:srgbClr val="00B050"/>
                </a:solidFill>
                <a:effectLst/>
                <a:latin typeface="Noto Serif" panose="020B0604020202020204" pitchFamily="18" charset="0"/>
              </a:rPr>
              <a:t>Hình</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ảnh</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học</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sinh</a:t>
            </a:r>
            <a:r>
              <a:rPr lang="en-US" sz="1400" b="0" i="0" dirty="0">
                <a:solidFill>
                  <a:srgbClr val="00B050"/>
                </a:solidFill>
                <a:effectLst/>
                <a:latin typeface="Noto Serif" panose="020B0604020202020204" pitchFamily="18" charset="0"/>
              </a:rPr>
              <a:t> </a:t>
            </a:r>
            <a:endParaRPr lang="vi-VN" sz="1400" b="0" i="0" dirty="0">
              <a:solidFill>
                <a:srgbClr val="00B050"/>
              </a:solidFill>
              <a:effectLst/>
              <a:latin typeface="Noto Serif" panose="020B0604020202020204" pitchFamily="18" charset="0"/>
            </a:endParaRPr>
          </a:p>
          <a:p>
            <a:pPr algn="ctr"/>
            <a:r>
              <a:rPr lang="en-US" sz="1400" b="0" i="0" dirty="0" err="1">
                <a:solidFill>
                  <a:srgbClr val="00B050"/>
                </a:solidFill>
                <a:effectLst/>
                <a:latin typeface="Noto Serif" panose="020B0604020202020204" pitchFamily="18" charset="0"/>
              </a:rPr>
              <a:t>nhà</a:t>
            </a:r>
            <a:r>
              <a:rPr lang="en-US" sz="1400" b="0" i="0" dirty="0">
                <a:solidFill>
                  <a:srgbClr val="00B050"/>
                </a:solidFill>
                <a:effectLst/>
                <a:latin typeface="Noto Serif" panose="020B0604020202020204" pitchFamily="18" charset="0"/>
              </a:rPr>
              <a:t> </a:t>
            </a:r>
            <a:r>
              <a:rPr lang="en-US" sz="1400" b="0" i="0" dirty="0" err="1">
                <a:solidFill>
                  <a:srgbClr val="00B050"/>
                </a:solidFill>
                <a:effectLst/>
                <a:latin typeface="Noto Serif" panose="020B0604020202020204" pitchFamily="18" charset="0"/>
              </a:rPr>
              <a:t>trường</a:t>
            </a:r>
            <a:r>
              <a:rPr lang="vi-VN" sz="1400" b="0" i="0" dirty="0">
                <a:solidFill>
                  <a:srgbClr val="00B050"/>
                </a:solidFill>
                <a:effectLst/>
                <a:latin typeface="Noto Serif" panose="020B0604020202020204" pitchFamily="18" charset="0"/>
              </a:rPr>
              <a:t>/lớp học</a:t>
            </a:r>
            <a:r>
              <a:rPr lang="en-US" sz="1400" b="0" i="0" dirty="0">
                <a:solidFill>
                  <a:srgbClr val="00B050"/>
                </a:solidFill>
                <a:effectLst/>
                <a:latin typeface="Noto Serif" panose="020B0604020202020204" pitchFamily="18" charset="0"/>
              </a:rPr>
              <a:t>)</a:t>
            </a: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b="0" i="0" dirty="0">
              <a:solidFill>
                <a:srgbClr val="00B050"/>
              </a:solidFill>
              <a:effectLst/>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r>
              <a:rPr lang="en-US" sz="1400" b="0" i="0" dirty="0">
                <a:solidFill>
                  <a:srgbClr val="00B050"/>
                </a:solidFill>
                <a:effectLst/>
                <a:latin typeface="Noto Serif" panose="020B0604020202020204" pitchFamily="18" charset="0"/>
              </a:rPr>
              <a:t>     </a:t>
            </a:r>
            <a:endParaRPr lang="en-US" sz="1400" dirty="0">
              <a:solidFill>
                <a:srgbClr val="00B050"/>
              </a:solidFill>
            </a:endParaRPr>
          </a:p>
        </p:txBody>
      </p:sp>
    </p:spTree>
    <p:extLst>
      <p:ext uri="{BB962C8B-B14F-4D97-AF65-F5344CB8AC3E}">
        <p14:creationId xmlns:p14="http://schemas.microsoft.com/office/powerpoint/2010/main" val="373119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 calcmode="lin" valueType="num">
                                      <p:cBhvr>
                                        <p:cTn id="44" dur="1000" fill="hold"/>
                                        <p:tgtEl>
                                          <p:spTgt spid="15"/>
                                        </p:tgtEl>
                                        <p:attrNameLst>
                                          <p:attrName>style.rotation</p:attrName>
                                        </p:attrNameLst>
                                      </p:cBhvr>
                                      <p:tavLst>
                                        <p:tav tm="0">
                                          <p:val>
                                            <p:fltVal val="90"/>
                                          </p:val>
                                        </p:tav>
                                        <p:tav tm="100000">
                                          <p:val>
                                            <p:fltVal val="0"/>
                                          </p:val>
                                        </p:tav>
                                      </p:tavLst>
                                    </p:anim>
                                    <p:animEffect transition="in" filter="fade">
                                      <p:cBhvr>
                                        <p:cTn id="45" dur="1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heel(1)">
                                      <p:cBhvr>
                                        <p:cTn id="6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757299" y="752567"/>
            <a:ext cx="8452977" cy="8787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757299" y="932294"/>
            <a:ext cx="8452977" cy="461665"/>
          </a:xfrm>
          <a:prstGeom prst="rect">
            <a:avLst/>
          </a:prstGeom>
          <a:noFill/>
        </p:spPr>
        <p:txBody>
          <a:bodyPr wrap="square" rtlCol="0">
            <a:spAutoFit/>
          </a:bodyPr>
          <a:lstStyle/>
          <a:p>
            <a:pPr algn="ctr"/>
            <a:r>
              <a:rPr lang="en-GB" sz="2400" b="1" dirty="0" err="1">
                <a:latin typeface="Times New Roman" panose="02020603050405020304" pitchFamily="18" charset="0"/>
                <a:ea typeface="Calibri" panose="020F0502020204030204" pitchFamily="34" charset="0"/>
              </a:rPr>
              <a:t>Chỗ</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hết</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phần</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đất</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của</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một</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nước</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và</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giáp</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với</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nước</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khác</a:t>
            </a:r>
            <a:r>
              <a:rPr lang="en-GB" sz="2400" b="1" dirty="0">
                <a:effectLst/>
                <a:latin typeface="Times New Roman" panose="02020603050405020304" pitchFamily="18" charset="0"/>
                <a:ea typeface="Calibri" panose="020F0502020204030204" pitchFamily="34" charset="0"/>
              </a:rPr>
              <a:t>.</a:t>
            </a:r>
            <a:endParaRPr lang="vi-VN" sz="60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293661" y="168659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xmlns="" id="{3BD932CE-B13C-A117-FA45-A4039F50FA19}"/>
              </a:ext>
            </a:extLst>
          </p:cNvPr>
          <p:cNvSpPr/>
          <p:nvPr/>
        </p:nvSpPr>
        <p:spPr>
          <a:xfrm>
            <a:off x="6860660" y="227469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xmlns="" id="{938D76D6-BC0D-E1BA-D34A-99F9DFC23BB6}"/>
              </a:ext>
            </a:extLst>
          </p:cNvPr>
          <p:cNvSpPr/>
          <p:nvPr/>
        </p:nvSpPr>
        <p:spPr>
          <a:xfrm>
            <a:off x="7630006" y="228170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xmlns="" id="{EAADF832-9AF2-BD7D-1A63-803A9082FFBF}"/>
              </a:ext>
            </a:extLst>
          </p:cNvPr>
          <p:cNvSpPr/>
          <p:nvPr/>
        </p:nvSpPr>
        <p:spPr>
          <a:xfrm>
            <a:off x="2977479" y="228607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xmlns="" id="{68176C22-46A3-7B59-5460-E338C1A26C4C}"/>
              </a:ext>
            </a:extLst>
          </p:cNvPr>
          <p:cNvSpPr/>
          <p:nvPr/>
        </p:nvSpPr>
        <p:spPr>
          <a:xfrm>
            <a:off x="6093289" y="227469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xmlns="" id="{374B2023-FF37-9AE1-2CB0-DB27B6FB4EA4}"/>
              </a:ext>
            </a:extLst>
          </p:cNvPr>
          <p:cNvSpPr/>
          <p:nvPr/>
        </p:nvSpPr>
        <p:spPr>
          <a:xfrm>
            <a:off x="6952227" y="231979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I</a:t>
            </a:r>
          </a:p>
        </p:txBody>
      </p:sp>
      <p:sp>
        <p:nvSpPr>
          <p:cNvPr id="56" name="Rectangle 55">
            <a:extLst>
              <a:ext uri="{FF2B5EF4-FFF2-40B4-BE49-F238E27FC236}">
                <a16:creationId xmlns:a16="http://schemas.microsoft.com/office/drawing/2014/main" xmlns="" id="{67EC20DD-02FB-8151-877B-2D53AAEF884E}"/>
              </a:ext>
            </a:extLst>
          </p:cNvPr>
          <p:cNvSpPr/>
          <p:nvPr/>
        </p:nvSpPr>
        <p:spPr>
          <a:xfrm>
            <a:off x="7706729" y="23470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Ớ</a:t>
            </a:r>
          </a:p>
        </p:txBody>
      </p:sp>
      <p:sp>
        <p:nvSpPr>
          <p:cNvPr id="58" name="Rectangle 57">
            <a:extLst>
              <a:ext uri="{FF2B5EF4-FFF2-40B4-BE49-F238E27FC236}">
                <a16:creationId xmlns:a16="http://schemas.microsoft.com/office/drawing/2014/main" xmlns="" id="{C1C08036-D90F-A019-49A3-FCA9E0CD5BC8}"/>
              </a:ext>
            </a:extLst>
          </p:cNvPr>
          <p:cNvSpPr/>
          <p:nvPr/>
        </p:nvSpPr>
        <p:spPr>
          <a:xfrm>
            <a:off x="3057225" y="232420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B</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xmlns="" id="{1F017F13-725B-C7E0-72AC-D281CFC76CA8}"/>
              </a:ext>
            </a:extLst>
          </p:cNvPr>
          <p:cNvSpPr/>
          <p:nvPr/>
        </p:nvSpPr>
        <p:spPr>
          <a:xfrm>
            <a:off x="6148182" y="231979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G</a:t>
            </a:r>
          </a:p>
        </p:txBody>
      </p:sp>
      <p:sp>
        <p:nvSpPr>
          <p:cNvPr id="1028" name="Rectangle 1027">
            <a:extLst>
              <a:ext uri="{FF2B5EF4-FFF2-40B4-BE49-F238E27FC236}">
                <a16:creationId xmlns:a16="http://schemas.microsoft.com/office/drawing/2014/main" xmlns="" id="{0FD93FDE-B660-4608-0E37-674140509675}"/>
              </a:ext>
            </a:extLst>
          </p:cNvPr>
          <p:cNvSpPr/>
          <p:nvPr/>
        </p:nvSpPr>
        <p:spPr>
          <a:xfrm>
            <a:off x="4521888" y="226496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29" name="Rectangle 1028">
            <a:extLst>
              <a:ext uri="{FF2B5EF4-FFF2-40B4-BE49-F238E27FC236}">
                <a16:creationId xmlns:a16="http://schemas.microsoft.com/office/drawing/2014/main" xmlns="" id="{4B93B329-6403-B501-7457-75AB7C8A2C76}"/>
              </a:ext>
            </a:extLst>
          </p:cNvPr>
          <p:cNvSpPr/>
          <p:nvPr/>
        </p:nvSpPr>
        <p:spPr>
          <a:xfrm>
            <a:off x="5309222" y="226496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0" name="Rectangle 1029">
            <a:extLst>
              <a:ext uri="{FF2B5EF4-FFF2-40B4-BE49-F238E27FC236}">
                <a16:creationId xmlns:a16="http://schemas.microsoft.com/office/drawing/2014/main" xmlns="" id="{94CEE9FD-173D-6B17-1281-AB210894B33E}"/>
              </a:ext>
            </a:extLst>
          </p:cNvPr>
          <p:cNvSpPr/>
          <p:nvPr/>
        </p:nvSpPr>
        <p:spPr>
          <a:xfrm>
            <a:off x="3748297" y="227469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xmlns="" id="{67E6A6EC-7A6F-B1C6-7DBF-FBAFBA6EBCF0}"/>
              </a:ext>
            </a:extLst>
          </p:cNvPr>
          <p:cNvSpPr/>
          <p:nvPr/>
        </p:nvSpPr>
        <p:spPr>
          <a:xfrm>
            <a:off x="4620911" y="23312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Ê</a:t>
            </a:r>
          </a:p>
        </p:txBody>
      </p:sp>
      <p:sp>
        <p:nvSpPr>
          <p:cNvPr id="1032" name="Rectangle 1031">
            <a:extLst>
              <a:ext uri="{FF2B5EF4-FFF2-40B4-BE49-F238E27FC236}">
                <a16:creationId xmlns:a16="http://schemas.microsoft.com/office/drawing/2014/main" xmlns="" id="{702274D1-158E-89BE-5DA6-4F72AA7ACAF5}"/>
              </a:ext>
            </a:extLst>
          </p:cNvPr>
          <p:cNvSpPr/>
          <p:nvPr/>
        </p:nvSpPr>
        <p:spPr>
          <a:xfrm>
            <a:off x="5358733" y="233122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1033" name="Rectangle 1032">
            <a:extLst>
              <a:ext uri="{FF2B5EF4-FFF2-40B4-BE49-F238E27FC236}">
                <a16:creationId xmlns:a16="http://schemas.microsoft.com/office/drawing/2014/main" xmlns="" id="{2FC7B557-C215-460B-8BE0-A9F03367D2DF}"/>
              </a:ext>
            </a:extLst>
          </p:cNvPr>
          <p:cNvSpPr/>
          <p:nvPr/>
        </p:nvSpPr>
        <p:spPr>
          <a:xfrm>
            <a:off x="3820942" y="231979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I</a:t>
            </a:r>
          </a:p>
        </p:txBody>
      </p:sp>
      <p:sp>
        <p:nvSpPr>
          <p:cNvPr id="1036" name="Oval 1035">
            <a:extLst>
              <a:ext uri="{FF2B5EF4-FFF2-40B4-BE49-F238E27FC236}">
                <a16:creationId xmlns:a16="http://schemas.microsoft.com/office/drawing/2014/main" xmlns="" id="{2787A4A9-43D1-C6DD-7B6F-93118C6F43A7}"/>
              </a:ext>
            </a:extLst>
          </p:cNvPr>
          <p:cNvSpPr/>
          <p:nvPr/>
        </p:nvSpPr>
        <p:spPr>
          <a:xfrm>
            <a:off x="5617029" y="21993"/>
            <a:ext cx="1121919" cy="69613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1</a:t>
            </a: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46" name="Arrow: Left 45">
            <a:hlinkClick r:id="rId7" action="ppaction://hlinksldjump"/>
            <a:extLst>
              <a:ext uri="{FF2B5EF4-FFF2-40B4-BE49-F238E27FC236}">
                <a16:creationId xmlns:a16="http://schemas.microsoft.com/office/drawing/2014/main" xmlns="" id="{6A62FE63-DD20-98C9-5FBD-B80762629BC5}"/>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47" name="Rectangle 46">
            <a:extLst>
              <a:ext uri="{FF2B5EF4-FFF2-40B4-BE49-F238E27FC236}">
                <a16:creationId xmlns:a16="http://schemas.microsoft.com/office/drawing/2014/main" xmlns="" id="{4A861192-617A-262E-F7D0-2A4FB72793D8}"/>
              </a:ext>
            </a:extLst>
          </p:cNvPr>
          <p:cNvSpPr/>
          <p:nvPr/>
        </p:nvSpPr>
        <p:spPr>
          <a:xfrm>
            <a:off x="8392661" y="227469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1" name="Rectangle 50">
            <a:extLst>
              <a:ext uri="{FF2B5EF4-FFF2-40B4-BE49-F238E27FC236}">
                <a16:creationId xmlns:a16="http://schemas.microsoft.com/office/drawing/2014/main" xmlns="" id="{450A11BA-D869-8DB1-52BB-8284860255B2}"/>
              </a:ext>
            </a:extLst>
          </p:cNvPr>
          <p:cNvSpPr/>
          <p:nvPr/>
        </p:nvSpPr>
        <p:spPr>
          <a:xfrm>
            <a:off x="8455214" y="230435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I</a:t>
            </a:r>
          </a:p>
        </p:txBody>
      </p:sp>
      <p:sp>
        <p:nvSpPr>
          <p:cNvPr id="53" name="TextBox 52">
            <a:extLst>
              <a:ext uri="{FF2B5EF4-FFF2-40B4-BE49-F238E27FC236}">
                <a16:creationId xmlns:a16="http://schemas.microsoft.com/office/drawing/2014/main" xmlns="" id="{C955704A-9F36-66DC-AFBC-81688EF3BFA0}"/>
              </a:ext>
            </a:extLst>
          </p:cNvPr>
          <p:cNvSpPr txBox="1"/>
          <p:nvPr/>
        </p:nvSpPr>
        <p:spPr>
          <a:xfrm>
            <a:off x="786566" y="3330026"/>
            <a:ext cx="10513342" cy="2677656"/>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1 SGK: </a:t>
            </a:r>
            <a:r>
              <a:rPr lang="en-GB" sz="2400" b="0" i="0" dirty="0">
                <a:effectLst/>
                <a:latin typeface="Arial" panose="020B0604020202020204" pitchFamily="34" charset="0"/>
                <a:cs typeface="Arial" panose="020B0604020202020204" pitchFamily="34" charset="0"/>
              </a:rPr>
              <a:t>“</a:t>
            </a:r>
            <a:r>
              <a:rPr lang="vi-VN" sz="2400" b="0" i="0" dirty="0">
                <a:solidFill>
                  <a:srgbClr val="242021"/>
                </a:solidFill>
                <a:effectLst/>
                <a:latin typeface="Arial" panose="020B0604020202020204" pitchFamily="34" charset="0"/>
                <a:cs typeface="Arial" panose="020B0604020202020204" pitchFamily="34" charset="0"/>
              </a:rPr>
              <a:t>Tuy nhiên, ngay sau khi lên cầm quyền vào tháng </a:t>
            </a:r>
            <a:r>
              <a:rPr lang="en-GB" sz="2400" b="0" i="0" dirty="0">
                <a:solidFill>
                  <a:srgbClr val="242021"/>
                </a:solidFill>
                <a:effectLst/>
                <a:latin typeface="Arial" panose="020B0604020202020204" pitchFamily="34" charset="0"/>
                <a:cs typeface="Arial" panose="020B0604020202020204" pitchFamily="34" charset="0"/>
              </a:rPr>
              <a:t>             </a:t>
            </a:r>
            <a:r>
              <a:rPr lang="vi-VN" sz="2400" b="0" i="0" dirty="0">
                <a:solidFill>
                  <a:srgbClr val="242021"/>
                </a:solidFill>
                <a:effectLst/>
                <a:latin typeface="Arial" panose="020B0604020202020204" pitchFamily="34" charset="0"/>
                <a:cs typeface="Arial" panose="020B0604020202020204" pitchFamily="34" charset="0"/>
              </a:rPr>
              <a:t>4-1975, tập đoàn Pol Pot – Ieng Sary (Pôn Pốt – Iêng Xary) đã phản bội nhân dân Cam-pu-chia, thực hiện cải tạo xã hội theo mô hình cực đoan, thi hành chế độ diệt chủng, thanh trừng nội bộ, giết hại dã man hàng triệu người dân vô tội, đồng thời gây xung đột </a:t>
            </a:r>
            <a:r>
              <a:rPr lang="vi-VN" sz="2400" b="0" i="0" dirty="0">
                <a:solidFill>
                  <a:srgbClr val="FF0000"/>
                </a:solidFill>
                <a:effectLst/>
                <a:latin typeface="Arial" panose="020B0604020202020204" pitchFamily="34" charset="0"/>
                <a:cs typeface="Arial" panose="020B0604020202020204" pitchFamily="34" charset="0"/>
              </a:rPr>
              <a:t>biên giới</a:t>
            </a:r>
            <a:r>
              <a:rPr lang="vi-VN" sz="2400" b="0" i="0" dirty="0">
                <a:solidFill>
                  <a:srgbClr val="242021"/>
                </a:solidFill>
                <a:effectLst/>
                <a:latin typeface="Arial" panose="020B0604020202020204" pitchFamily="34" charset="0"/>
                <a:cs typeface="Arial" panose="020B0604020202020204" pitchFamily="34" charset="0"/>
              </a:rPr>
              <a:t>, đánh chiếm một số đảo, di dời một số mốc quốc giới, gây nhiều tội ác, xâm phạm </a:t>
            </a:r>
            <a:r>
              <a:rPr lang="vi-VN" sz="2400" b="0" i="0" dirty="0">
                <a:effectLst/>
                <a:latin typeface="Arial" panose="020B0604020202020204" pitchFamily="34" charset="0"/>
                <a:cs typeface="Arial" panose="020B0604020202020204" pitchFamily="34" charset="0"/>
              </a:rPr>
              <a:t>nghiêm trọng </a:t>
            </a:r>
            <a:r>
              <a:rPr lang="vi-VN" sz="2400" b="0" i="0" dirty="0">
                <a:solidFill>
                  <a:srgbClr val="242021"/>
                </a:solidFill>
                <a:effectLst/>
                <a:latin typeface="Arial" panose="020B0604020202020204" pitchFamily="34" charset="0"/>
                <a:cs typeface="Arial" panose="020B0604020202020204" pitchFamily="34" charset="0"/>
              </a:rPr>
              <a:t>độc lập, chủ quyền và toàn vẹn lãnh thổ của Việt Nam.</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57" name="image4.png">
            <a:extLst>
              <a:ext uri="{FF2B5EF4-FFF2-40B4-BE49-F238E27FC236}">
                <a16:creationId xmlns:a16="http://schemas.microsoft.com/office/drawing/2014/main" xmlns="" id="{A6413DE9-2451-E5B1-9843-DC9E91CF8C5A}"/>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59" name="Group 11">
            <a:extLst>
              <a:ext uri="{FF2B5EF4-FFF2-40B4-BE49-F238E27FC236}">
                <a16:creationId xmlns:a16="http://schemas.microsoft.com/office/drawing/2014/main" xmlns="" id="{1E3BB6D2-300E-659D-4A3A-4C87DC5FD957}"/>
              </a:ext>
            </a:extLst>
          </p:cNvPr>
          <p:cNvGrpSpPr>
            <a:grpSpLocks/>
          </p:cNvGrpSpPr>
          <p:nvPr/>
        </p:nvGrpSpPr>
        <p:grpSpPr bwMode="auto">
          <a:xfrm>
            <a:off x="806095" y="167994"/>
            <a:ext cx="625171" cy="541918"/>
            <a:chOff x="0" y="0"/>
            <a:chExt cx="666" cy="559"/>
          </a:xfrm>
        </p:grpSpPr>
        <p:sp>
          <p:nvSpPr>
            <p:cNvPr id="61" name="Freeform 12">
              <a:extLst>
                <a:ext uri="{FF2B5EF4-FFF2-40B4-BE49-F238E27FC236}">
                  <a16:creationId xmlns:a16="http://schemas.microsoft.com/office/drawing/2014/main" xmlns="" id="{2D917DD0-3721-F8ED-5A81-BE628087631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descr="A blue and white alarm clock with bells&#10;&#10;Description automatically generated">
            <a:extLst>
              <a:ext uri="{FF2B5EF4-FFF2-40B4-BE49-F238E27FC236}">
                <a16:creationId xmlns:a16="http://schemas.microsoft.com/office/drawing/2014/main" xmlns="" id="{09AED4E6-27D8-F81B-DC61-1BDB6A9F8D8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8B219FC9-C963-0ADA-EE3B-7BD18C3A84A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7" name="Oval 26">
            <a:extLst>
              <a:ext uri="{FF2B5EF4-FFF2-40B4-BE49-F238E27FC236}">
                <a16:creationId xmlns:a16="http://schemas.microsoft.com/office/drawing/2014/main" xmlns="" id="{3CEFAB25-A37F-1993-5807-203E755F979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8" name="Oval 27">
            <a:extLst>
              <a:ext uri="{FF2B5EF4-FFF2-40B4-BE49-F238E27FC236}">
                <a16:creationId xmlns:a16="http://schemas.microsoft.com/office/drawing/2014/main" xmlns="" id="{415F5A3F-C490-0F2C-DF60-01021891DDC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9" name="Oval 28">
            <a:extLst>
              <a:ext uri="{FF2B5EF4-FFF2-40B4-BE49-F238E27FC236}">
                <a16:creationId xmlns:a16="http://schemas.microsoft.com/office/drawing/2014/main" xmlns="" id="{74ACF95B-04E7-57AC-E58A-4A732564B1D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30" name="Oval 29">
            <a:extLst>
              <a:ext uri="{FF2B5EF4-FFF2-40B4-BE49-F238E27FC236}">
                <a16:creationId xmlns:a16="http://schemas.microsoft.com/office/drawing/2014/main" xmlns="" id="{12704D72-FD73-2C1C-9B03-8953D8A0CF2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31" name="Oval 30">
            <a:extLst>
              <a:ext uri="{FF2B5EF4-FFF2-40B4-BE49-F238E27FC236}">
                <a16:creationId xmlns:a16="http://schemas.microsoft.com/office/drawing/2014/main" xmlns="" id="{9E1B7EE5-806F-CDDC-DD86-B7CB64F4EC5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32" name="Oval 31">
            <a:extLst>
              <a:ext uri="{FF2B5EF4-FFF2-40B4-BE49-F238E27FC236}">
                <a16:creationId xmlns:a16="http://schemas.microsoft.com/office/drawing/2014/main" xmlns="" id="{62D66A53-0EBA-6632-3838-0BCD95DD4E7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33" name="Oval 32">
            <a:extLst>
              <a:ext uri="{FF2B5EF4-FFF2-40B4-BE49-F238E27FC236}">
                <a16:creationId xmlns:a16="http://schemas.microsoft.com/office/drawing/2014/main" xmlns="" id="{B44F15E5-9D0A-51C4-CEEC-56D7FA96F24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4" name="Oval 33">
            <a:extLst>
              <a:ext uri="{FF2B5EF4-FFF2-40B4-BE49-F238E27FC236}">
                <a16:creationId xmlns:a16="http://schemas.microsoft.com/office/drawing/2014/main" xmlns="" id="{2383BFCD-DBFB-3D33-A39D-878DD3B7E14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5" name="Oval 34">
            <a:extLst>
              <a:ext uri="{FF2B5EF4-FFF2-40B4-BE49-F238E27FC236}">
                <a16:creationId xmlns:a16="http://schemas.microsoft.com/office/drawing/2014/main" xmlns="" id="{A516B251-6D75-FECD-D53F-ED58D2E4C6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6" name="Oval 35">
            <a:extLst>
              <a:ext uri="{FF2B5EF4-FFF2-40B4-BE49-F238E27FC236}">
                <a16:creationId xmlns:a16="http://schemas.microsoft.com/office/drawing/2014/main" xmlns="" id="{3AA39FE6-67B2-6B20-85A3-ECD5C063C2D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7" name="Oval 36">
            <a:extLst>
              <a:ext uri="{FF2B5EF4-FFF2-40B4-BE49-F238E27FC236}">
                <a16:creationId xmlns:a16="http://schemas.microsoft.com/office/drawing/2014/main" xmlns="" id="{0D7FD146-B5C5-605E-12C2-2BD2E0BCD68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8" name="Oval 37">
            <a:extLst>
              <a:ext uri="{FF2B5EF4-FFF2-40B4-BE49-F238E27FC236}">
                <a16:creationId xmlns:a16="http://schemas.microsoft.com/office/drawing/2014/main" xmlns="" id="{ED8B5695-9F16-BF34-E255-5C84C04B89E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9" name="Oval 38">
            <a:extLst>
              <a:ext uri="{FF2B5EF4-FFF2-40B4-BE49-F238E27FC236}">
                <a16:creationId xmlns:a16="http://schemas.microsoft.com/office/drawing/2014/main" xmlns="" id="{FC73A437-D414-1725-A54D-9B295D76BE5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40" name="Oval 39">
            <a:extLst>
              <a:ext uri="{FF2B5EF4-FFF2-40B4-BE49-F238E27FC236}">
                <a16:creationId xmlns:a16="http://schemas.microsoft.com/office/drawing/2014/main" xmlns="" id="{D62BBE7A-16DB-DD30-24FE-170BF25D4F7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41" name="Oval 40">
            <a:extLst>
              <a:ext uri="{FF2B5EF4-FFF2-40B4-BE49-F238E27FC236}">
                <a16:creationId xmlns:a16="http://schemas.microsoft.com/office/drawing/2014/main" xmlns="" id="{DEFBD7A4-8523-5906-B9F2-125E1E42326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087362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3"/>
                                        </p:tgtEl>
                                        <p:attrNameLst>
                                          <p:attrName>style.visibility</p:attrName>
                                        </p:attrNameLst>
                                      </p:cBhvr>
                                      <p:to>
                                        <p:strVal val="visible"/>
                                      </p:to>
                                    </p:set>
                                    <p:animEffect transition="in" filter="fade">
                                      <p:cBhvr>
                                        <p:cTn id="13" dur="500"/>
                                        <p:tgtEl>
                                          <p:spTgt spid="10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fade">
                                      <p:cBhvr>
                                        <p:cTn id="16" dur="500"/>
                                        <p:tgtEl>
                                          <p:spTgt spid="10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4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4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5" grpId="0" animBg="1"/>
      <p:bldP spid="56" grpId="0" animBg="1"/>
      <p:bldP spid="58" grpId="0" animBg="1"/>
      <p:bldP spid="60" grpId="0" animBg="1"/>
      <p:bldP spid="1031" grpId="0" animBg="1"/>
      <p:bldP spid="1032" grpId="0" animBg="1"/>
      <p:bldP spid="1033" grpId="0" animBg="1"/>
      <p:bldP spid="51" grpId="0" animBg="1"/>
      <p:bldP spid="53"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686463" y="804110"/>
            <a:ext cx="8084553" cy="103165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2019416" y="1089106"/>
            <a:ext cx="7507134" cy="461665"/>
          </a:xfrm>
          <a:prstGeom prst="rect">
            <a:avLst/>
          </a:prstGeom>
          <a:noFill/>
        </p:spPr>
        <p:txBody>
          <a:bodyPr wrap="square" rtlCol="0">
            <a:spAutoFit/>
          </a:bodyPr>
          <a:lstStyle/>
          <a:p>
            <a:pPr algn="ctr"/>
            <a:r>
              <a:rPr lang="en-GB" sz="2400" b="1" dirty="0" err="1">
                <a:effectLst/>
                <a:latin typeface="Times New Roman" panose="02020603050405020304" pitchFamily="18" charset="0"/>
                <a:ea typeface="Calibri" panose="020F0502020204030204" pitchFamily="34" charset="0"/>
              </a:rPr>
              <a:t>Nước</a:t>
            </a:r>
            <a:r>
              <a:rPr lang="en-GB" sz="2400" b="1" dirty="0">
                <a:effectLst/>
                <a:latin typeface="Times New Roman" panose="02020603050405020304" pitchFamily="18" charset="0"/>
                <a:ea typeface="Calibri" panose="020F0502020204030204" pitchFamily="34" charset="0"/>
              </a:rPr>
              <a:t> ở </a:t>
            </a:r>
            <a:r>
              <a:rPr lang="en-GB" sz="2400" b="1" dirty="0" err="1">
                <a:effectLst/>
                <a:latin typeface="Times New Roman" panose="02020603050405020304" pitchFamily="18" charset="0"/>
                <a:ea typeface="Calibri" panose="020F0502020204030204" pitchFamily="34" charset="0"/>
              </a:rPr>
              <a:t>ngay</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bên</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cạnh</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trong</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quan</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hệ</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với</a:t>
            </a:r>
            <a:r>
              <a:rPr lang="en-GB" sz="2400" b="1" dirty="0">
                <a:effectLst/>
                <a:latin typeface="Times New Roman" panose="02020603050405020304" pitchFamily="18" charset="0"/>
                <a:ea typeface="Calibri" panose="020F0502020204030204" pitchFamily="34" charset="0"/>
              </a:rPr>
              <a:t> </a:t>
            </a:r>
            <a:r>
              <a:rPr lang="en-GB" sz="2400" b="1" dirty="0" err="1">
                <a:effectLst/>
                <a:latin typeface="Times New Roman" panose="02020603050405020304" pitchFamily="18" charset="0"/>
                <a:ea typeface="Calibri" panose="020F0502020204030204" pitchFamily="34" charset="0"/>
              </a:rPr>
              <a:t>nhau</a:t>
            </a:r>
            <a:r>
              <a:rPr lang="en-GB" sz="2400" b="1" dirty="0">
                <a:effectLst/>
                <a:latin typeface="Times New Roman" panose="02020603050405020304" pitchFamily="18" charset="0"/>
                <a:ea typeface="Calibri" panose="020F0502020204030204" pitchFamily="34" charset="0"/>
              </a:rPr>
              <a:t>.</a:t>
            </a:r>
            <a:endParaRPr lang="vi-VN" sz="72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4981804" y="1884747"/>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xmlns="" id="{3BD932CE-B13C-A117-FA45-A4039F50FA19}"/>
              </a:ext>
            </a:extLst>
          </p:cNvPr>
          <p:cNvSpPr/>
          <p:nvPr/>
        </p:nvSpPr>
        <p:spPr>
          <a:xfrm>
            <a:off x="6966940" y="240609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xmlns="" id="{938D76D6-BC0D-E1BA-D34A-99F9DFC23BB6}"/>
              </a:ext>
            </a:extLst>
          </p:cNvPr>
          <p:cNvSpPr/>
          <p:nvPr/>
        </p:nvSpPr>
        <p:spPr>
          <a:xfrm>
            <a:off x="7766390" y="23969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xmlns="" id="{EAADF832-9AF2-BD7D-1A63-803A9082FFBF}"/>
              </a:ext>
            </a:extLst>
          </p:cNvPr>
          <p:cNvSpPr/>
          <p:nvPr/>
        </p:nvSpPr>
        <p:spPr>
          <a:xfrm>
            <a:off x="6186764" y="240609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xmlns="" id="{28CA83EA-32C9-2FD8-7865-10963E75AA15}"/>
              </a:ext>
            </a:extLst>
          </p:cNvPr>
          <p:cNvSpPr/>
          <p:nvPr/>
        </p:nvSpPr>
        <p:spPr>
          <a:xfrm>
            <a:off x="8539981" y="24060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xmlns="" id="{68176C22-46A3-7B59-5460-E338C1A26C4C}"/>
              </a:ext>
            </a:extLst>
          </p:cNvPr>
          <p:cNvSpPr/>
          <p:nvPr/>
        </p:nvSpPr>
        <p:spPr>
          <a:xfrm>
            <a:off x="5403264" y="240780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xmlns="" id="{374B2023-FF37-9AE1-2CB0-DB27B6FB4EA4}"/>
              </a:ext>
            </a:extLst>
          </p:cNvPr>
          <p:cNvSpPr/>
          <p:nvPr/>
        </p:nvSpPr>
        <p:spPr>
          <a:xfrm>
            <a:off x="7035267" y="245560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67EC20DD-02FB-8151-877B-2D53AAEF884E}"/>
              </a:ext>
            </a:extLst>
          </p:cNvPr>
          <p:cNvSpPr/>
          <p:nvPr/>
        </p:nvSpPr>
        <p:spPr>
          <a:xfrm>
            <a:off x="7832262" y="243643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58" name="Rectangle 57">
            <a:extLst>
              <a:ext uri="{FF2B5EF4-FFF2-40B4-BE49-F238E27FC236}">
                <a16:creationId xmlns:a16="http://schemas.microsoft.com/office/drawing/2014/main" xmlns="" id="{C1C08036-D90F-A019-49A3-FCA9E0CD5BC8}"/>
              </a:ext>
            </a:extLst>
          </p:cNvPr>
          <p:cNvSpPr/>
          <p:nvPr/>
        </p:nvSpPr>
        <p:spPr>
          <a:xfrm>
            <a:off x="6213194" y="245731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xmlns="" id="{27449AFD-2492-CCC5-B1FE-6CFC46CDF5DE}"/>
              </a:ext>
            </a:extLst>
          </p:cNvPr>
          <p:cNvSpPr/>
          <p:nvPr/>
        </p:nvSpPr>
        <p:spPr>
          <a:xfrm>
            <a:off x="8549432" y="244466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G</a:t>
            </a:r>
          </a:p>
        </p:txBody>
      </p:sp>
      <p:sp>
        <p:nvSpPr>
          <p:cNvPr id="60" name="Rectangle 59">
            <a:extLst>
              <a:ext uri="{FF2B5EF4-FFF2-40B4-BE49-F238E27FC236}">
                <a16:creationId xmlns:a16="http://schemas.microsoft.com/office/drawing/2014/main" xmlns="" id="{1F017F13-725B-C7E0-72AC-D281CFC76CA8}"/>
              </a:ext>
            </a:extLst>
          </p:cNvPr>
          <p:cNvSpPr/>
          <p:nvPr/>
        </p:nvSpPr>
        <p:spPr>
          <a:xfrm>
            <a:off x="5460455" y="244539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G</a:t>
            </a:r>
          </a:p>
        </p:txBody>
      </p:sp>
      <p:sp>
        <p:nvSpPr>
          <p:cNvPr id="1028" name="Rectangle 1027">
            <a:extLst>
              <a:ext uri="{FF2B5EF4-FFF2-40B4-BE49-F238E27FC236}">
                <a16:creationId xmlns:a16="http://schemas.microsoft.com/office/drawing/2014/main" xmlns="" id="{0FD93FDE-B660-4608-0E37-674140509675}"/>
              </a:ext>
            </a:extLst>
          </p:cNvPr>
          <p:cNvSpPr/>
          <p:nvPr/>
        </p:nvSpPr>
        <p:spPr>
          <a:xfrm>
            <a:off x="3856082" y="241660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29" name="Rectangle 1028">
            <a:extLst>
              <a:ext uri="{FF2B5EF4-FFF2-40B4-BE49-F238E27FC236}">
                <a16:creationId xmlns:a16="http://schemas.microsoft.com/office/drawing/2014/main" xmlns="" id="{4B93B329-6403-B501-7457-75AB7C8A2C76}"/>
              </a:ext>
            </a:extLst>
          </p:cNvPr>
          <p:cNvSpPr/>
          <p:nvPr/>
        </p:nvSpPr>
        <p:spPr>
          <a:xfrm>
            <a:off x="4629673" y="240780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0" name="Rectangle 1029">
            <a:extLst>
              <a:ext uri="{FF2B5EF4-FFF2-40B4-BE49-F238E27FC236}">
                <a16:creationId xmlns:a16="http://schemas.microsoft.com/office/drawing/2014/main" xmlns="" id="{94CEE9FD-173D-6B17-1281-AB210894B33E}"/>
              </a:ext>
            </a:extLst>
          </p:cNvPr>
          <p:cNvSpPr/>
          <p:nvPr/>
        </p:nvSpPr>
        <p:spPr>
          <a:xfrm>
            <a:off x="3089363" y="242434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xmlns="" id="{67E6A6EC-7A6F-B1C6-7DBF-FBAFBA6EBCF0}"/>
              </a:ext>
            </a:extLst>
          </p:cNvPr>
          <p:cNvSpPr/>
          <p:nvPr/>
        </p:nvSpPr>
        <p:spPr>
          <a:xfrm>
            <a:off x="3954531" y="244466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1032" name="Rectangle 1031">
            <a:extLst>
              <a:ext uri="{FF2B5EF4-FFF2-40B4-BE49-F238E27FC236}">
                <a16:creationId xmlns:a16="http://schemas.microsoft.com/office/drawing/2014/main" xmlns="" id="{702274D1-158E-89BE-5DA6-4F72AA7ACAF5}"/>
              </a:ext>
            </a:extLst>
          </p:cNvPr>
          <p:cNvSpPr/>
          <p:nvPr/>
        </p:nvSpPr>
        <p:spPr>
          <a:xfrm>
            <a:off x="4714953" y="245731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G</a:t>
            </a:r>
          </a:p>
        </p:txBody>
      </p:sp>
      <p:sp>
        <p:nvSpPr>
          <p:cNvPr id="1033" name="Rectangle 1032">
            <a:extLst>
              <a:ext uri="{FF2B5EF4-FFF2-40B4-BE49-F238E27FC236}">
                <a16:creationId xmlns:a16="http://schemas.microsoft.com/office/drawing/2014/main" xmlns="" id="{2FC7B557-C215-460B-8BE0-A9F03367D2DF}"/>
              </a:ext>
            </a:extLst>
          </p:cNvPr>
          <p:cNvSpPr/>
          <p:nvPr/>
        </p:nvSpPr>
        <p:spPr>
          <a:xfrm>
            <a:off x="3131715" y="244539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Á</a:t>
            </a:r>
          </a:p>
        </p:txBody>
      </p:sp>
      <p:sp>
        <p:nvSpPr>
          <p:cNvPr id="1036" name="Oval 1035">
            <a:extLst>
              <a:ext uri="{FF2B5EF4-FFF2-40B4-BE49-F238E27FC236}">
                <a16:creationId xmlns:a16="http://schemas.microsoft.com/office/drawing/2014/main" xmlns="" id="{2787A4A9-43D1-C6DD-7B6F-93118C6F43A7}"/>
              </a:ext>
            </a:extLst>
          </p:cNvPr>
          <p:cNvSpPr/>
          <p:nvPr/>
        </p:nvSpPr>
        <p:spPr>
          <a:xfrm>
            <a:off x="5376253" y="14724"/>
            <a:ext cx="1259677"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2</a:t>
            </a:r>
          </a:p>
        </p:txBody>
      </p:sp>
      <p:sp>
        <p:nvSpPr>
          <p:cNvPr id="11" name="Rectangle 10">
            <a:extLst>
              <a:ext uri="{FF2B5EF4-FFF2-40B4-BE49-F238E27FC236}">
                <a16:creationId xmlns:a16="http://schemas.microsoft.com/office/drawing/2014/main" xmlns="" id="{AE7E5186-E467-6ACD-5314-931571239AB8}"/>
              </a:ext>
            </a:extLst>
          </p:cNvPr>
          <p:cNvSpPr/>
          <p:nvPr/>
        </p:nvSpPr>
        <p:spPr>
          <a:xfrm>
            <a:off x="2309187" y="241323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xmlns="" id="{D3F9C914-43F3-EB51-598E-51F7FA20171E}"/>
              </a:ext>
            </a:extLst>
          </p:cNvPr>
          <p:cNvSpPr/>
          <p:nvPr/>
        </p:nvSpPr>
        <p:spPr>
          <a:xfrm>
            <a:off x="2407636" y="243643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L</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xmlns=""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47" name="TextBox 46">
            <a:extLst>
              <a:ext uri="{FF2B5EF4-FFF2-40B4-BE49-F238E27FC236}">
                <a16:creationId xmlns:a16="http://schemas.microsoft.com/office/drawing/2014/main" xmlns="" id="{E2D723BD-9C88-AB17-8A08-500AF6CC5355}"/>
              </a:ext>
            </a:extLst>
          </p:cNvPr>
          <p:cNvSpPr txBox="1"/>
          <p:nvPr/>
        </p:nvSpPr>
        <p:spPr>
          <a:xfrm>
            <a:off x="1232760" y="3501201"/>
            <a:ext cx="9238890"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1 SGK: </a:t>
            </a:r>
            <a:r>
              <a:rPr lang="en-GB" sz="2400" b="0" i="0" dirty="0">
                <a:solidFill>
                  <a:srgbClr val="242021"/>
                </a:solidFill>
                <a:effectLst/>
                <a:latin typeface="Arial" panose="020B0604020202020204" pitchFamily="34" charset="0"/>
                <a:cs typeface="Arial" panose="020B0604020202020204" pitchFamily="34" charset="0"/>
              </a:rPr>
              <a:t>“</a:t>
            </a:r>
            <a:r>
              <a:rPr lang="vi-VN" sz="2400" b="0" i="0" dirty="0">
                <a:solidFill>
                  <a:srgbClr val="242021"/>
                </a:solidFill>
                <a:effectLst/>
                <a:latin typeface="Arial" panose="020B0604020202020204" pitchFamily="34" charset="0"/>
                <a:cs typeface="Arial" panose="020B0604020202020204" pitchFamily="34" charset="0"/>
              </a:rPr>
              <a:t>Việt Nam – Cam-pu-chia là hai nước </a:t>
            </a:r>
            <a:r>
              <a:rPr lang="vi-VN" sz="2400" b="0" i="0" dirty="0">
                <a:solidFill>
                  <a:srgbClr val="FF0000"/>
                </a:solidFill>
                <a:effectLst/>
                <a:latin typeface="Arial" panose="020B0604020202020204" pitchFamily="34" charset="0"/>
                <a:cs typeface="Arial" panose="020B0604020202020204" pitchFamily="34" charset="0"/>
              </a:rPr>
              <a:t>láng giềng </a:t>
            </a:r>
            <a:r>
              <a:rPr lang="vi-VN" sz="2400" b="0" i="0" dirty="0">
                <a:solidFill>
                  <a:srgbClr val="242021"/>
                </a:solidFill>
                <a:effectLst/>
                <a:latin typeface="Arial" panose="020B0604020202020204" pitchFamily="34" charset="0"/>
                <a:cs typeface="Arial" panose="020B0604020202020204" pitchFamily="34" charset="0"/>
              </a:rPr>
              <a:t>hữu nghị và thân thiện, nhân dân sớm có quan hệ đoàn kết, gắn bó, giúp đỡ nhau trong lịch sử cũng như trong cuộc kháng chiến chiến thắng kẻ thù chung là thực dân Pháp và đế quốc Mỹ, giành độc lập dân tộc cho mỗi quốc gia.</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57" name="image4.png">
            <a:extLst>
              <a:ext uri="{FF2B5EF4-FFF2-40B4-BE49-F238E27FC236}">
                <a16:creationId xmlns:a16="http://schemas.microsoft.com/office/drawing/2014/main" xmlns="" id="{5FF1664A-7723-8789-DA8C-78558CBDE57C}"/>
              </a:ext>
            </a:extLst>
          </p:cNvPr>
          <p:cNvPicPr>
            <a:picLocks noChangeAspect="1"/>
          </p:cNvPicPr>
          <p:nvPr/>
        </p:nvPicPr>
        <p:blipFill>
          <a:blip r:embed="rId7" cstate="print"/>
          <a:stretch>
            <a:fillRect/>
          </a:stretch>
        </p:blipFill>
        <p:spPr>
          <a:xfrm>
            <a:off x="117512" y="97702"/>
            <a:ext cx="625171" cy="612210"/>
          </a:xfrm>
          <a:prstGeom prst="rect">
            <a:avLst/>
          </a:prstGeom>
        </p:spPr>
      </p:pic>
      <p:grpSp>
        <p:nvGrpSpPr>
          <p:cNvPr id="61" name="Group 11">
            <a:extLst>
              <a:ext uri="{FF2B5EF4-FFF2-40B4-BE49-F238E27FC236}">
                <a16:creationId xmlns:a16="http://schemas.microsoft.com/office/drawing/2014/main" xmlns="" id="{9DAA5D28-65D0-F155-8E10-6F405889F40E}"/>
              </a:ext>
            </a:extLst>
          </p:cNvPr>
          <p:cNvGrpSpPr>
            <a:grpSpLocks/>
          </p:cNvGrpSpPr>
          <p:nvPr/>
        </p:nvGrpSpPr>
        <p:grpSpPr bwMode="auto">
          <a:xfrm>
            <a:off x="806095" y="167994"/>
            <a:ext cx="625171" cy="541918"/>
            <a:chOff x="0" y="0"/>
            <a:chExt cx="666" cy="559"/>
          </a:xfrm>
        </p:grpSpPr>
        <p:sp>
          <p:nvSpPr>
            <p:cNvPr id="62" name="Freeform 12">
              <a:extLst>
                <a:ext uri="{FF2B5EF4-FFF2-40B4-BE49-F238E27FC236}">
                  <a16:creationId xmlns:a16="http://schemas.microsoft.com/office/drawing/2014/main" xmlns="" id="{2ACA95C1-3DDB-6574-4225-33F56EED972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27" name="Arrow: Left 1026">
            <a:hlinkClick r:id="rId8" action="ppaction://hlinksldjump"/>
            <a:extLst>
              <a:ext uri="{FF2B5EF4-FFF2-40B4-BE49-F238E27FC236}">
                <a16:creationId xmlns:a16="http://schemas.microsoft.com/office/drawing/2014/main" xmlns="" id="{9EE490A5-6DDB-AFEA-DCDD-E9B87931F090}"/>
              </a:ext>
            </a:extLst>
          </p:cNvPr>
          <p:cNvSpPr/>
          <p:nvPr/>
        </p:nvSpPr>
        <p:spPr>
          <a:xfrm>
            <a:off x="0" y="6193193"/>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pic>
        <p:nvPicPr>
          <p:cNvPr id="4" name="Picture 3" descr="A blue and white alarm clock with bells&#10;&#10;Description automatically generated">
            <a:extLst>
              <a:ext uri="{FF2B5EF4-FFF2-40B4-BE49-F238E27FC236}">
                <a16:creationId xmlns:a16="http://schemas.microsoft.com/office/drawing/2014/main" xmlns="" id="{1347B324-63F4-2384-F7FA-A3AC16AAE7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5" name="Oval 4">
            <a:extLst>
              <a:ext uri="{FF2B5EF4-FFF2-40B4-BE49-F238E27FC236}">
                <a16:creationId xmlns:a16="http://schemas.microsoft.com/office/drawing/2014/main" xmlns="" id="{BD26A1E7-1A24-D2E2-7E4F-424A7DD35F3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6" name="Oval 5">
            <a:extLst>
              <a:ext uri="{FF2B5EF4-FFF2-40B4-BE49-F238E27FC236}">
                <a16:creationId xmlns:a16="http://schemas.microsoft.com/office/drawing/2014/main" xmlns="" id="{F4FAC5C6-ECC9-BBAE-AE30-B87307623CB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7" name="Oval 6">
            <a:extLst>
              <a:ext uri="{FF2B5EF4-FFF2-40B4-BE49-F238E27FC236}">
                <a16:creationId xmlns:a16="http://schemas.microsoft.com/office/drawing/2014/main" xmlns="" id="{0F5843D8-21AB-73EA-A341-262E02F2DBD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8" name="Oval 7">
            <a:extLst>
              <a:ext uri="{FF2B5EF4-FFF2-40B4-BE49-F238E27FC236}">
                <a16:creationId xmlns:a16="http://schemas.microsoft.com/office/drawing/2014/main" xmlns="" id="{8E8E47B1-233E-D97E-9394-4BDE1D9B143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9" name="Oval 8">
            <a:extLst>
              <a:ext uri="{FF2B5EF4-FFF2-40B4-BE49-F238E27FC236}">
                <a16:creationId xmlns:a16="http://schemas.microsoft.com/office/drawing/2014/main" xmlns="" id="{3CC05F41-5D50-0BE6-E700-18F14152ABF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 name="Oval 9">
            <a:extLst>
              <a:ext uri="{FF2B5EF4-FFF2-40B4-BE49-F238E27FC236}">
                <a16:creationId xmlns:a16="http://schemas.microsoft.com/office/drawing/2014/main" xmlns="" id="{8378A08E-BD09-C62D-B529-051122680B2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2" name="Oval 11">
            <a:extLst>
              <a:ext uri="{FF2B5EF4-FFF2-40B4-BE49-F238E27FC236}">
                <a16:creationId xmlns:a16="http://schemas.microsoft.com/office/drawing/2014/main" xmlns="" id="{5B2F3120-DFCA-ED48-F6FE-D4661BD508B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46" name="Oval 45">
            <a:extLst>
              <a:ext uri="{FF2B5EF4-FFF2-40B4-BE49-F238E27FC236}">
                <a16:creationId xmlns:a16="http://schemas.microsoft.com/office/drawing/2014/main" xmlns="" id="{5BCBD898-FFFE-239D-ABF3-52C0F3A6704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51" name="Oval 50">
            <a:extLst>
              <a:ext uri="{FF2B5EF4-FFF2-40B4-BE49-F238E27FC236}">
                <a16:creationId xmlns:a16="http://schemas.microsoft.com/office/drawing/2014/main" xmlns="" id="{DB04A5C6-6B12-45C5-E55A-0EE1B3EF174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63" name="Oval 62">
            <a:extLst>
              <a:ext uri="{FF2B5EF4-FFF2-40B4-BE49-F238E27FC236}">
                <a16:creationId xmlns:a16="http://schemas.microsoft.com/office/drawing/2014/main" xmlns="" id="{A67BB87A-E08B-063C-DC15-33D0B8876E6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24" name="Oval 1023">
            <a:extLst>
              <a:ext uri="{FF2B5EF4-FFF2-40B4-BE49-F238E27FC236}">
                <a16:creationId xmlns:a16="http://schemas.microsoft.com/office/drawing/2014/main" xmlns="" id="{BB7B74EB-62E2-BC39-F7A4-9956FAE5B94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25" name="Oval 1024">
            <a:extLst>
              <a:ext uri="{FF2B5EF4-FFF2-40B4-BE49-F238E27FC236}">
                <a16:creationId xmlns:a16="http://schemas.microsoft.com/office/drawing/2014/main" xmlns="" id="{F9D385AA-6617-D6F8-4742-CA5DDB5638D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26" name="Oval 1025">
            <a:extLst>
              <a:ext uri="{FF2B5EF4-FFF2-40B4-BE49-F238E27FC236}">
                <a16:creationId xmlns:a16="http://schemas.microsoft.com/office/drawing/2014/main" xmlns="" id="{16C1EC24-65F0-83DA-B279-4C9587316A4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35" name="Oval 1034">
            <a:extLst>
              <a:ext uri="{FF2B5EF4-FFF2-40B4-BE49-F238E27FC236}">
                <a16:creationId xmlns:a16="http://schemas.microsoft.com/office/drawing/2014/main" xmlns="" id="{4C85CCE8-B3FC-BE4C-B7E4-A3AB471832B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7" name="Oval 1036">
            <a:extLst>
              <a:ext uri="{FF2B5EF4-FFF2-40B4-BE49-F238E27FC236}">
                <a16:creationId xmlns:a16="http://schemas.microsoft.com/office/drawing/2014/main" xmlns="" id="{A1C31EF5-CEA0-AB0F-9132-6EE017B0ABB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8" name="Oval 1037">
            <a:extLst>
              <a:ext uri="{FF2B5EF4-FFF2-40B4-BE49-F238E27FC236}">
                <a16:creationId xmlns:a16="http://schemas.microsoft.com/office/drawing/2014/main" xmlns="" id="{F9B75567-CD77-CDEB-7E34-55250F3686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9565965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3"/>
                                        </p:tgtEl>
                                        <p:attrNameLst>
                                          <p:attrName>style.visibility</p:attrName>
                                        </p:attrNameLst>
                                      </p:cBhvr>
                                      <p:to>
                                        <p:strVal val="visible"/>
                                      </p:to>
                                    </p:set>
                                    <p:animEffect transition="in" filter="fade">
                                      <p:cBhvr>
                                        <p:cTn id="13" dur="500"/>
                                        <p:tgtEl>
                                          <p:spTgt spid="10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fade">
                                      <p:cBhvr>
                                        <p:cTn id="16" dur="500"/>
                                        <p:tgtEl>
                                          <p:spTgt spid="10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5"/>
                </p:tgtEl>
              </p:cMediaNode>
            </p:audio>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1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46"/>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5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6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102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5"/>
                  </p:tgtEl>
                </p:cond>
              </p:nextCondLst>
            </p:seq>
          </p:childTnLst>
        </p:cTn>
      </p:par>
    </p:tnLst>
    <p:bldLst>
      <p:bldP spid="55" grpId="0" animBg="1"/>
      <p:bldP spid="56" grpId="0" animBg="1"/>
      <p:bldP spid="58" grpId="0" animBg="1"/>
      <p:bldP spid="59" grpId="0" animBg="1"/>
      <p:bldP spid="60" grpId="0" animBg="1"/>
      <p:bldP spid="1031" grpId="0" animBg="1"/>
      <p:bldP spid="1032" grpId="0" animBg="1"/>
      <p:bldP spid="1033" grpId="0" animBg="1"/>
      <p:bldP spid="13" grpId="0" animBg="1"/>
      <p:bldP spid="47" grpId="0" animBg="1"/>
      <p:bldP spid="6" grpId="0" animBg="1"/>
      <p:bldP spid="7" grpId="0" animBg="1"/>
      <p:bldP spid="8" grpId="0" animBg="1"/>
      <p:bldP spid="9" grpId="0" animBg="1"/>
      <p:bldP spid="10" grpId="0" animBg="1"/>
      <p:bldP spid="12" grpId="0" animBg="1"/>
      <p:bldP spid="46" grpId="0" animBg="1"/>
      <p:bldP spid="51" grpId="0" animBg="1"/>
      <p:bldP spid="63" grpId="0" animBg="1"/>
      <p:bldP spid="1024" grpId="0" animBg="1"/>
      <p:bldP spid="1025" grpId="0" animBg="1"/>
      <p:bldP spid="1026" grpId="0" animBg="1"/>
      <p:bldP spid="1035" grpId="0" animBg="1"/>
      <p:bldP spid="1037" grpId="0" animBg="1"/>
      <p:bldP spid="10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680754" y="776185"/>
            <a:ext cx="8236393" cy="103165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837415" y="876515"/>
            <a:ext cx="7786384" cy="830997"/>
          </a:xfrm>
          <a:prstGeom prst="rect">
            <a:avLst/>
          </a:prstGeom>
          <a:noFill/>
        </p:spPr>
        <p:txBody>
          <a:bodyPr wrap="square" rtlCol="0">
            <a:spAutoFit/>
          </a:bodyPr>
          <a:lstStyle/>
          <a:p>
            <a:pPr algn="ctr"/>
            <a:r>
              <a:rPr lang="en-GB" sz="2400" b="1" dirty="0">
                <a:latin typeface="Times New Roman" panose="02020603050405020304" pitchFamily="18" charset="0"/>
                <a:ea typeface="Calibri" panose="020F0502020204030204" pitchFamily="34" charset="0"/>
              </a:rPr>
              <a:t>Ở </a:t>
            </a:r>
            <a:r>
              <a:rPr lang="en-GB" sz="2400" b="1" dirty="0" err="1">
                <a:latin typeface="Times New Roman" panose="02020603050405020304" pitchFamily="18" charset="0"/>
                <a:ea typeface="Calibri" panose="020F0502020204030204" pitchFamily="34" charset="0"/>
              </a:rPr>
              <a:t>trong</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tình</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trạng</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xấu</a:t>
            </a:r>
            <a:r>
              <a:rPr lang="en-GB" sz="2400" b="1" dirty="0">
                <a:latin typeface="Times New Roman" panose="02020603050405020304" pitchFamily="18" charset="0"/>
                <a:ea typeface="Calibri" panose="020F0502020204030204" pitchFamily="34" charset="0"/>
              </a:rPr>
              <a:t>, gay go </a:t>
            </a:r>
            <a:r>
              <a:rPr lang="en-GB" sz="2400" b="1" dirty="0" err="1">
                <a:latin typeface="Times New Roman" panose="02020603050405020304" pitchFamily="18" charset="0"/>
                <a:ea typeface="Calibri" panose="020F0502020204030204" pitchFamily="34" charset="0"/>
              </a:rPr>
              <a:t>đến</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mức</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trầm</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trọng</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có</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nguy</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cơ</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dẫn</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đến</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những</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hậu</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quả</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hết</a:t>
            </a:r>
            <a:r>
              <a:rPr lang="en-GB" sz="2400" b="1" dirty="0">
                <a:latin typeface="Times New Roman" panose="02020603050405020304" pitchFamily="18" charset="0"/>
                <a:ea typeface="Calibri" panose="020F0502020204030204" pitchFamily="34" charset="0"/>
              </a:rPr>
              <a:t> </a:t>
            </a:r>
            <a:r>
              <a:rPr lang="en-GB" sz="2400" b="1" dirty="0" err="1">
                <a:latin typeface="Times New Roman" panose="02020603050405020304" pitchFamily="18" charset="0"/>
                <a:ea typeface="Calibri" panose="020F0502020204030204" pitchFamily="34" charset="0"/>
              </a:rPr>
              <a:t>sức</a:t>
            </a:r>
            <a:r>
              <a:rPr lang="en-GB" sz="2400" b="1" dirty="0">
                <a:latin typeface="Times New Roman" panose="02020603050405020304" pitchFamily="18" charset="0"/>
                <a:ea typeface="Calibri" panose="020F0502020204030204" pitchFamily="34" charset="0"/>
              </a:rPr>
              <a:t> tai </a:t>
            </a:r>
            <a:r>
              <a:rPr lang="en-GB" sz="2400" b="1" dirty="0" err="1">
                <a:latin typeface="Times New Roman" panose="02020603050405020304" pitchFamily="18" charset="0"/>
                <a:ea typeface="Calibri" panose="020F0502020204030204" pitchFamily="34" charset="0"/>
              </a:rPr>
              <a:t>hại</a:t>
            </a:r>
            <a:r>
              <a:rPr lang="en-GB" sz="2400" b="1" dirty="0">
                <a:effectLst/>
                <a:latin typeface="Times New Roman" panose="02020603050405020304" pitchFamily="18" charset="0"/>
                <a:ea typeface="Calibri" panose="020F0502020204030204" pitchFamily="34" charset="0"/>
              </a:rPr>
              <a:t>.</a:t>
            </a:r>
            <a:endParaRPr lang="vi-VN" sz="88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4868623" y="190209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xmlns="" id="{3BD932CE-B13C-A117-FA45-A4039F50FA19}"/>
              </a:ext>
            </a:extLst>
          </p:cNvPr>
          <p:cNvSpPr/>
          <p:nvPr/>
        </p:nvSpPr>
        <p:spPr>
          <a:xfrm>
            <a:off x="6129863" y="251561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xmlns="" id="{938D76D6-BC0D-E1BA-D34A-99F9DFC23BB6}"/>
              </a:ext>
            </a:extLst>
          </p:cNvPr>
          <p:cNvSpPr/>
          <p:nvPr/>
        </p:nvSpPr>
        <p:spPr>
          <a:xfrm>
            <a:off x="5354688" y="25117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xmlns="" id="{EAADF832-9AF2-BD7D-1A63-803A9082FFBF}"/>
              </a:ext>
            </a:extLst>
          </p:cNvPr>
          <p:cNvSpPr/>
          <p:nvPr/>
        </p:nvSpPr>
        <p:spPr>
          <a:xfrm>
            <a:off x="4589813" y="250907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xmlns="" id="{374B2023-FF37-9AE1-2CB0-DB27B6FB4EA4}"/>
              </a:ext>
            </a:extLst>
          </p:cNvPr>
          <p:cNvSpPr/>
          <p:nvPr/>
        </p:nvSpPr>
        <p:spPr>
          <a:xfrm>
            <a:off x="5400830" y="25255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M</a:t>
            </a:r>
          </a:p>
        </p:txBody>
      </p:sp>
      <p:sp>
        <p:nvSpPr>
          <p:cNvPr id="58" name="Rectangle 57">
            <a:extLst>
              <a:ext uri="{FF2B5EF4-FFF2-40B4-BE49-F238E27FC236}">
                <a16:creationId xmlns:a16="http://schemas.microsoft.com/office/drawing/2014/main" xmlns="" id="{C1C08036-D90F-A019-49A3-FCA9E0CD5BC8}"/>
              </a:ext>
            </a:extLst>
          </p:cNvPr>
          <p:cNvSpPr/>
          <p:nvPr/>
        </p:nvSpPr>
        <p:spPr>
          <a:xfrm>
            <a:off x="4630205" y="255530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UTM Avo" panose="02040603050506020204" pitchFamily="18" charset="0"/>
              </a:rPr>
              <a:t>Ê</a:t>
            </a:r>
          </a:p>
        </p:txBody>
      </p:sp>
      <p:sp>
        <p:nvSpPr>
          <p:cNvPr id="1036" name="Oval 1035">
            <a:extLst>
              <a:ext uri="{FF2B5EF4-FFF2-40B4-BE49-F238E27FC236}">
                <a16:creationId xmlns:a16="http://schemas.microsoft.com/office/drawing/2014/main" xmlns="" id="{2787A4A9-43D1-C6DD-7B6F-93118C6F43A7}"/>
              </a:ext>
            </a:extLst>
          </p:cNvPr>
          <p:cNvSpPr/>
          <p:nvPr/>
        </p:nvSpPr>
        <p:spPr>
          <a:xfrm>
            <a:off x="5263073" y="17694"/>
            <a:ext cx="778102"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3</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xmlns=""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44" name="Rectangle 43">
            <a:extLst>
              <a:ext uri="{FF2B5EF4-FFF2-40B4-BE49-F238E27FC236}">
                <a16:creationId xmlns:a16="http://schemas.microsoft.com/office/drawing/2014/main" xmlns="" id="{40D76AC1-CF14-0A2B-A589-DF6967215D69}"/>
              </a:ext>
            </a:extLst>
          </p:cNvPr>
          <p:cNvSpPr/>
          <p:nvPr/>
        </p:nvSpPr>
        <p:spPr>
          <a:xfrm>
            <a:off x="3834319" y="25090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45" name="Rectangle 44">
            <a:extLst>
              <a:ext uri="{FF2B5EF4-FFF2-40B4-BE49-F238E27FC236}">
                <a16:creationId xmlns:a16="http://schemas.microsoft.com/office/drawing/2014/main" xmlns="" id="{20AF0378-7A95-2C8E-2C8F-701A62660501}"/>
              </a:ext>
            </a:extLst>
          </p:cNvPr>
          <p:cNvSpPr/>
          <p:nvPr/>
        </p:nvSpPr>
        <p:spPr>
          <a:xfrm>
            <a:off x="3043982" y="251561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46" name="Rectangle 45">
            <a:extLst>
              <a:ext uri="{FF2B5EF4-FFF2-40B4-BE49-F238E27FC236}">
                <a16:creationId xmlns:a16="http://schemas.microsoft.com/office/drawing/2014/main" xmlns="" id="{96618925-547C-9E58-308D-3EF18BE0A56A}"/>
              </a:ext>
            </a:extLst>
          </p:cNvPr>
          <p:cNvSpPr/>
          <p:nvPr/>
        </p:nvSpPr>
        <p:spPr>
          <a:xfrm>
            <a:off x="2267808" y="251561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47" name="Rectangle 46">
            <a:extLst>
              <a:ext uri="{FF2B5EF4-FFF2-40B4-BE49-F238E27FC236}">
                <a16:creationId xmlns:a16="http://schemas.microsoft.com/office/drawing/2014/main" xmlns="" id="{13D5DCD0-D237-699D-CF64-F6B0677DDDEB}"/>
              </a:ext>
            </a:extLst>
          </p:cNvPr>
          <p:cNvSpPr/>
          <p:nvPr/>
        </p:nvSpPr>
        <p:spPr>
          <a:xfrm>
            <a:off x="1475376" y="251561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3" name="Rectangle 52">
            <a:extLst>
              <a:ext uri="{FF2B5EF4-FFF2-40B4-BE49-F238E27FC236}">
                <a16:creationId xmlns:a16="http://schemas.microsoft.com/office/drawing/2014/main" xmlns="" id="{3E7FC16F-27D6-4571-C0A4-2CFCBB9E9AE1}"/>
              </a:ext>
            </a:extLst>
          </p:cNvPr>
          <p:cNvSpPr/>
          <p:nvPr/>
        </p:nvSpPr>
        <p:spPr>
          <a:xfrm>
            <a:off x="9193068" y="25262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4" name="Rectangle 53">
            <a:extLst>
              <a:ext uri="{FF2B5EF4-FFF2-40B4-BE49-F238E27FC236}">
                <a16:creationId xmlns:a16="http://schemas.microsoft.com/office/drawing/2014/main" xmlns="" id="{BAEB6CFB-D377-A986-E228-0534E341ED9D}"/>
              </a:ext>
            </a:extLst>
          </p:cNvPr>
          <p:cNvSpPr/>
          <p:nvPr/>
        </p:nvSpPr>
        <p:spPr>
          <a:xfrm>
            <a:off x="8430670" y="253596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7" name="Rectangle 56">
            <a:extLst>
              <a:ext uri="{FF2B5EF4-FFF2-40B4-BE49-F238E27FC236}">
                <a16:creationId xmlns:a16="http://schemas.microsoft.com/office/drawing/2014/main" xmlns="" id="{7F98D464-FBB8-6ECA-00D6-AA4CE157319E}"/>
              </a:ext>
            </a:extLst>
          </p:cNvPr>
          <p:cNvSpPr/>
          <p:nvPr/>
        </p:nvSpPr>
        <p:spPr>
          <a:xfrm>
            <a:off x="7661827" y="253800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9" name="Rectangle 58">
            <a:extLst>
              <a:ext uri="{FF2B5EF4-FFF2-40B4-BE49-F238E27FC236}">
                <a16:creationId xmlns:a16="http://schemas.microsoft.com/office/drawing/2014/main" xmlns="" id="{652E5733-0856-D05A-5AED-3E4C4C8CC079}"/>
              </a:ext>
            </a:extLst>
          </p:cNvPr>
          <p:cNvSpPr/>
          <p:nvPr/>
        </p:nvSpPr>
        <p:spPr>
          <a:xfrm>
            <a:off x="6892984" y="25262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60" name="Rectangle 59">
            <a:extLst>
              <a:ext uri="{FF2B5EF4-FFF2-40B4-BE49-F238E27FC236}">
                <a16:creationId xmlns:a16="http://schemas.microsoft.com/office/drawing/2014/main" xmlns="" id="{830FB91D-88D8-A98C-C86D-B8E6DDDB9800}"/>
              </a:ext>
            </a:extLst>
          </p:cNvPr>
          <p:cNvSpPr/>
          <p:nvPr/>
        </p:nvSpPr>
        <p:spPr>
          <a:xfrm>
            <a:off x="3889823" y="25390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I</a:t>
            </a:r>
          </a:p>
        </p:txBody>
      </p:sp>
      <p:sp>
        <p:nvSpPr>
          <p:cNvPr id="61" name="Rectangle 60">
            <a:extLst>
              <a:ext uri="{FF2B5EF4-FFF2-40B4-BE49-F238E27FC236}">
                <a16:creationId xmlns:a16="http://schemas.microsoft.com/office/drawing/2014/main" xmlns="" id="{58003B7D-788A-D942-EAF0-F2E3E0D0E651}"/>
              </a:ext>
            </a:extLst>
          </p:cNvPr>
          <p:cNvSpPr/>
          <p:nvPr/>
        </p:nvSpPr>
        <p:spPr>
          <a:xfrm>
            <a:off x="1533965" y="254002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62" name="Rectangle 61">
            <a:extLst>
              <a:ext uri="{FF2B5EF4-FFF2-40B4-BE49-F238E27FC236}">
                <a16:creationId xmlns:a16="http://schemas.microsoft.com/office/drawing/2014/main" xmlns="" id="{8E32FA9E-3F19-1423-5E1D-DF664ABC179E}"/>
              </a:ext>
            </a:extLst>
          </p:cNvPr>
          <p:cNvSpPr/>
          <p:nvPr/>
        </p:nvSpPr>
        <p:spPr>
          <a:xfrm>
            <a:off x="2323469" y="25529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G</a:t>
            </a:r>
          </a:p>
        </p:txBody>
      </p:sp>
      <p:sp>
        <p:nvSpPr>
          <p:cNvPr id="63" name="Rectangle 62">
            <a:extLst>
              <a:ext uri="{FF2B5EF4-FFF2-40B4-BE49-F238E27FC236}">
                <a16:creationId xmlns:a16="http://schemas.microsoft.com/office/drawing/2014/main" xmlns="" id="{64F2E5C4-0E57-63C4-2D7B-477DD7E836F9}"/>
              </a:ext>
            </a:extLst>
          </p:cNvPr>
          <p:cNvSpPr/>
          <p:nvPr/>
        </p:nvSpPr>
        <p:spPr>
          <a:xfrm>
            <a:off x="3121632" y="255369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H</a:t>
            </a:r>
          </a:p>
        </p:txBody>
      </p:sp>
      <p:sp>
        <p:nvSpPr>
          <p:cNvPr id="1024" name="Rectangle 1023">
            <a:extLst>
              <a:ext uri="{FF2B5EF4-FFF2-40B4-BE49-F238E27FC236}">
                <a16:creationId xmlns:a16="http://schemas.microsoft.com/office/drawing/2014/main" xmlns="" id="{32EFC275-00E9-151B-9BA9-049C62388DD1}"/>
              </a:ext>
            </a:extLst>
          </p:cNvPr>
          <p:cNvSpPr/>
          <p:nvPr/>
        </p:nvSpPr>
        <p:spPr>
          <a:xfrm>
            <a:off x="6188832" y="25390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T</a:t>
            </a:r>
          </a:p>
        </p:txBody>
      </p:sp>
      <p:sp>
        <p:nvSpPr>
          <p:cNvPr id="1025" name="Rectangle 1024">
            <a:extLst>
              <a:ext uri="{FF2B5EF4-FFF2-40B4-BE49-F238E27FC236}">
                <a16:creationId xmlns:a16="http://schemas.microsoft.com/office/drawing/2014/main" xmlns="" id="{A8A619FC-388C-370E-F710-BCEB243C642C}"/>
              </a:ext>
            </a:extLst>
          </p:cNvPr>
          <p:cNvSpPr/>
          <p:nvPr/>
        </p:nvSpPr>
        <p:spPr>
          <a:xfrm>
            <a:off x="6942495" y="25529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R</a:t>
            </a:r>
          </a:p>
        </p:txBody>
      </p:sp>
      <p:sp>
        <p:nvSpPr>
          <p:cNvPr id="1027" name="Rectangle 1026">
            <a:extLst>
              <a:ext uri="{FF2B5EF4-FFF2-40B4-BE49-F238E27FC236}">
                <a16:creationId xmlns:a16="http://schemas.microsoft.com/office/drawing/2014/main" xmlns="" id="{3055E1F3-6A83-9B13-881D-5BE66B45C62F}"/>
              </a:ext>
            </a:extLst>
          </p:cNvPr>
          <p:cNvSpPr/>
          <p:nvPr/>
        </p:nvSpPr>
        <p:spPr>
          <a:xfrm>
            <a:off x="7707309" y="25511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Ọ</a:t>
            </a:r>
          </a:p>
        </p:txBody>
      </p:sp>
      <p:sp>
        <p:nvSpPr>
          <p:cNvPr id="1028" name="Rectangle 1027">
            <a:extLst>
              <a:ext uri="{FF2B5EF4-FFF2-40B4-BE49-F238E27FC236}">
                <a16:creationId xmlns:a16="http://schemas.microsoft.com/office/drawing/2014/main" xmlns="" id="{CA4EDC9F-EB3F-060E-1487-8CA760E988E9}"/>
              </a:ext>
            </a:extLst>
          </p:cNvPr>
          <p:cNvSpPr/>
          <p:nvPr/>
        </p:nvSpPr>
        <p:spPr>
          <a:xfrm>
            <a:off x="8487698" y="256512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1029" name="Rectangle 1028">
            <a:extLst>
              <a:ext uri="{FF2B5EF4-FFF2-40B4-BE49-F238E27FC236}">
                <a16:creationId xmlns:a16="http://schemas.microsoft.com/office/drawing/2014/main" xmlns="" id="{F011FAF1-B7C5-1996-A244-72C9DF79686E}"/>
              </a:ext>
            </a:extLst>
          </p:cNvPr>
          <p:cNvSpPr/>
          <p:nvPr/>
        </p:nvSpPr>
        <p:spPr>
          <a:xfrm>
            <a:off x="9260602" y="256512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G</a:t>
            </a:r>
          </a:p>
        </p:txBody>
      </p:sp>
      <p:sp>
        <p:nvSpPr>
          <p:cNvPr id="1031" name="TextBox 1030">
            <a:extLst>
              <a:ext uri="{FF2B5EF4-FFF2-40B4-BE49-F238E27FC236}">
                <a16:creationId xmlns:a16="http://schemas.microsoft.com/office/drawing/2014/main" xmlns="" id="{D14F6A0B-E46F-1831-12E2-EC21C6559B0B}"/>
              </a:ext>
            </a:extLst>
          </p:cNvPr>
          <p:cNvSpPr txBox="1"/>
          <p:nvPr/>
        </p:nvSpPr>
        <p:spPr>
          <a:xfrm>
            <a:off x="467717" y="3350660"/>
            <a:ext cx="10616178" cy="2677656"/>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1 SGK: </a:t>
            </a:r>
            <a:r>
              <a:rPr lang="en-GB" sz="2400" b="0" i="0" dirty="0">
                <a:effectLst/>
                <a:latin typeface="Arial" panose="020B0604020202020204" pitchFamily="34" charset="0"/>
                <a:cs typeface="Arial" panose="020B0604020202020204" pitchFamily="34" charset="0"/>
              </a:rPr>
              <a:t>“</a:t>
            </a:r>
            <a:r>
              <a:rPr lang="vi-VN" sz="2400" b="0" i="0" dirty="0">
                <a:solidFill>
                  <a:srgbClr val="242021"/>
                </a:solidFill>
                <a:effectLst/>
                <a:latin typeface="Arial" panose="020B0604020202020204" pitchFamily="34" charset="0"/>
                <a:cs typeface="Arial" panose="020B0604020202020204" pitchFamily="34" charset="0"/>
              </a:rPr>
              <a:t>Tuy nhiên, ngay sau khi lên cầm quyền vào tháng 4-1975, tập đoàn Pol Pot – Ieng Sary (Pôn Pốt – Iêng Xary) đã phản bội nhân dân Cam-pu-chia, thực hiện cải tạo xã hội theo mô hình cực đoan, thi hành chế độ diệt chủng, thanh trừng nội bộ, giết hại dã man hàng triệu người dân vô tội, đồng thời gây xung đột biên giới, đánh chiếm một số đảo, di dời một số mốc quốc giới, gây nhiều tội ác, xâm phạm </a:t>
            </a:r>
            <a:r>
              <a:rPr lang="vi-VN" sz="2400" b="0" i="0" dirty="0">
                <a:solidFill>
                  <a:srgbClr val="FF0000"/>
                </a:solidFill>
                <a:effectLst/>
                <a:latin typeface="Arial" panose="020B0604020202020204" pitchFamily="34" charset="0"/>
                <a:cs typeface="Arial" panose="020B0604020202020204" pitchFamily="34" charset="0"/>
              </a:rPr>
              <a:t>nghiêm trọng </a:t>
            </a:r>
            <a:r>
              <a:rPr lang="vi-VN" sz="2400" b="0" i="0" dirty="0">
                <a:solidFill>
                  <a:srgbClr val="242021"/>
                </a:solidFill>
                <a:effectLst/>
                <a:latin typeface="Arial" panose="020B0604020202020204" pitchFamily="34" charset="0"/>
                <a:cs typeface="Arial" panose="020B0604020202020204" pitchFamily="34" charset="0"/>
              </a:rPr>
              <a:t>độc lập, chủ quyền và toàn vẹn lãnh thổ của Việt Nam.</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033" name="image4.png">
            <a:extLst>
              <a:ext uri="{FF2B5EF4-FFF2-40B4-BE49-F238E27FC236}">
                <a16:creationId xmlns:a16="http://schemas.microsoft.com/office/drawing/2014/main" xmlns="" id="{92E441A6-28CF-F5F9-278E-E800F200F8FB}"/>
              </a:ext>
            </a:extLst>
          </p:cNvPr>
          <p:cNvPicPr>
            <a:picLocks noChangeAspect="1"/>
          </p:cNvPicPr>
          <p:nvPr/>
        </p:nvPicPr>
        <p:blipFill>
          <a:blip r:embed="rId7" cstate="print"/>
          <a:stretch>
            <a:fillRect/>
          </a:stretch>
        </p:blipFill>
        <p:spPr>
          <a:xfrm>
            <a:off x="117512" y="97702"/>
            <a:ext cx="625171" cy="612210"/>
          </a:xfrm>
          <a:prstGeom prst="rect">
            <a:avLst/>
          </a:prstGeom>
        </p:spPr>
      </p:pic>
      <p:grpSp>
        <p:nvGrpSpPr>
          <p:cNvPr id="1034" name="Group 11">
            <a:extLst>
              <a:ext uri="{FF2B5EF4-FFF2-40B4-BE49-F238E27FC236}">
                <a16:creationId xmlns:a16="http://schemas.microsoft.com/office/drawing/2014/main" xmlns="" id="{9B13AD96-0F70-4C9A-734A-ED3EBE769A65}"/>
              </a:ext>
            </a:extLst>
          </p:cNvPr>
          <p:cNvGrpSpPr>
            <a:grpSpLocks/>
          </p:cNvGrpSpPr>
          <p:nvPr/>
        </p:nvGrpSpPr>
        <p:grpSpPr bwMode="auto">
          <a:xfrm>
            <a:off x="806095" y="167994"/>
            <a:ext cx="625171" cy="541918"/>
            <a:chOff x="0" y="0"/>
            <a:chExt cx="666" cy="559"/>
          </a:xfrm>
        </p:grpSpPr>
        <p:sp>
          <p:nvSpPr>
            <p:cNvPr id="1035" name="Freeform 12">
              <a:extLst>
                <a:ext uri="{FF2B5EF4-FFF2-40B4-BE49-F238E27FC236}">
                  <a16:creationId xmlns:a16="http://schemas.microsoft.com/office/drawing/2014/main" xmlns="" id="{AE419C3F-4E01-5E45-5B1B-6F3712741AE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37" name="Arrow: Left 1036">
            <a:hlinkClick r:id="rId8" action="ppaction://hlinksldjump"/>
            <a:extLst>
              <a:ext uri="{FF2B5EF4-FFF2-40B4-BE49-F238E27FC236}">
                <a16:creationId xmlns:a16="http://schemas.microsoft.com/office/drawing/2014/main" xmlns="" id="{039D8E4D-4CCC-2421-D10D-1C939FC7DC61}"/>
              </a:ext>
            </a:extLst>
          </p:cNvPr>
          <p:cNvSpPr/>
          <p:nvPr/>
        </p:nvSpPr>
        <p:spPr>
          <a:xfrm>
            <a:off x="0" y="6106928"/>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pic>
        <p:nvPicPr>
          <p:cNvPr id="4" name="Picture 3" descr="A blue and white alarm clock with bells&#10;&#10;Description automatically generated">
            <a:extLst>
              <a:ext uri="{FF2B5EF4-FFF2-40B4-BE49-F238E27FC236}">
                <a16:creationId xmlns:a16="http://schemas.microsoft.com/office/drawing/2014/main" xmlns="" id="{B9A78A2D-4543-5836-D254-C4B330D09D4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5" name="Oval 4">
            <a:extLst>
              <a:ext uri="{FF2B5EF4-FFF2-40B4-BE49-F238E27FC236}">
                <a16:creationId xmlns:a16="http://schemas.microsoft.com/office/drawing/2014/main" xmlns="" id="{9E7777BD-ABFA-408B-B806-A42ED55E755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6" name="Oval 5">
            <a:extLst>
              <a:ext uri="{FF2B5EF4-FFF2-40B4-BE49-F238E27FC236}">
                <a16:creationId xmlns:a16="http://schemas.microsoft.com/office/drawing/2014/main" xmlns="" id="{B88E3548-D904-A8D6-A369-2F28F750A76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7" name="Oval 6">
            <a:extLst>
              <a:ext uri="{FF2B5EF4-FFF2-40B4-BE49-F238E27FC236}">
                <a16:creationId xmlns:a16="http://schemas.microsoft.com/office/drawing/2014/main" xmlns="" id="{E3E0A182-15B4-3D9C-64FB-593C583411F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8" name="Oval 7">
            <a:extLst>
              <a:ext uri="{FF2B5EF4-FFF2-40B4-BE49-F238E27FC236}">
                <a16:creationId xmlns:a16="http://schemas.microsoft.com/office/drawing/2014/main" xmlns="" id="{37A1462E-FD21-0EA0-9DAC-9AFAA277037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9" name="Oval 8">
            <a:extLst>
              <a:ext uri="{FF2B5EF4-FFF2-40B4-BE49-F238E27FC236}">
                <a16:creationId xmlns:a16="http://schemas.microsoft.com/office/drawing/2014/main" xmlns="" id="{524F5D42-5607-3580-8DCC-9BDA5897D6B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 name="Oval 9">
            <a:extLst>
              <a:ext uri="{FF2B5EF4-FFF2-40B4-BE49-F238E27FC236}">
                <a16:creationId xmlns:a16="http://schemas.microsoft.com/office/drawing/2014/main" xmlns="" id="{7F42EB8B-A8AD-CE97-6B36-8DCD8EB7DFA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 name="Oval 10">
            <a:extLst>
              <a:ext uri="{FF2B5EF4-FFF2-40B4-BE49-F238E27FC236}">
                <a16:creationId xmlns:a16="http://schemas.microsoft.com/office/drawing/2014/main" xmlns="" id="{87556C37-D7C7-8420-6656-E4505A395D0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51" name="Oval 50">
            <a:extLst>
              <a:ext uri="{FF2B5EF4-FFF2-40B4-BE49-F238E27FC236}">
                <a16:creationId xmlns:a16="http://schemas.microsoft.com/office/drawing/2014/main" xmlns="" id="{CE4A8FDC-AE0D-B0E6-DA4E-8233FE5ED44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56" name="Oval 55">
            <a:extLst>
              <a:ext uri="{FF2B5EF4-FFF2-40B4-BE49-F238E27FC236}">
                <a16:creationId xmlns:a16="http://schemas.microsoft.com/office/drawing/2014/main" xmlns="" id="{F78E838D-0E84-5BED-6D8D-79EEB8ED740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26" name="Oval 1025">
            <a:extLst>
              <a:ext uri="{FF2B5EF4-FFF2-40B4-BE49-F238E27FC236}">
                <a16:creationId xmlns:a16="http://schemas.microsoft.com/office/drawing/2014/main" xmlns="" id="{12958868-7646-EE7E-6CA6-C345D2BE715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30" name="Oval 1029">
            <a:extLst>
              <a:ext uri="{FF2B5EF4-FFF2-40B4-BE49-F238E27FC236}">
                <a16:creationId xmlns:a16="http://schemas.microsoft.com/office/drawing/2014/main" xmlns="" id="{A609134E-BC47-E960-1195-75AEF9A142C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32" name="Oval 1031">
            <a:extLst>
              <a:ext uri="{FF2B5EF4-FFF2-40B4-BE49-F238E27FC236}">
                <a16:creationId xmlns:a16="http://schemas.microsoft.com/office/drawing/2014/main" xmlns="" id="{4E412568-9235-0678-C9C8-FD00B6EF37B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39" name="Oval 1038">
            <a:extLst>
              <a:ext uri="{FF2B5EF4-FFF2-40B4-BE49-F238E27FC236}">
                <a16:creationId xmlns:a16="http://schemas.microsoft.com/office/drawing/2014/main" xmlns="" id="{A9442F83-F124-CC2B-6068-9566D72061B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40" name="Oval 1039">
            <a:extLst>
              <a:ext uri="{FF2B5EF4-FFF2-40B4-BE49-F238E27FC236}">
                <a16:creationId xmlns:a16="http://schemas.microsoft.com/office/drawing/2014/main" xmlns="" id="{C3B819CF-4AAE-4A32-7F9E-DF56CCBBB9A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41" name="Oval 1040">
            <a:extLst>
              <a:ext uri="{FF2B5EF4-FFF2-40B4-BE49-F238E27FC236}">
                <a16:creationId xmlns:a16="http://schemas.microsoft.com/office/drawing/2014/main" xmlns="" id="{37EBBF6E-6711-C254-6C42-4FCCB90B6E7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42" name="Oval 1041">
            <a:extLst>
              <a:ext uri="{FF2B5EF4-FFF2-40B4-BE49-F238E27FC236}">
                <a16:creationId xmlns:a16="http://schemas.microsoft.com/office/drawing/2014/main" xmlns="" id="{11A35DCB-E641-1B18-4B12-5345D2BCBCC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2194798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24"/>
                                        </p:tgtEl>
                                        <p:attrNameLst>
                                          <p:attrName>style.visibility</p:attrName>
                                        </p:attrNameLst>
                                      </p:cBhvr>
                                      <p:to>
                                        <p:strVal val="visible"/>
                                      </p:to>
                                    </p:set>
                                    <p:animEffect transition="in" filter="fade">
                                      <p:cBhvr>
                                        <p:cTn id="25" dur="500"/>
                                        <p:tgtEl>
                                          <p:spTgt spid="10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25"/>
                                        </p:tgtEl>
                                        <p:attrNameLst>
                                          <p:attrName>style.visibility</p:attrName>
                                        </p:attrNameLst>
                                      </p:cBhvr>
                                      <p:to>
                                        <p:strVal val="visible"/>
                                      </p:to>
                                    </p:set>
                                    <p:animEffect transition="in" filter="fade">
                                      <p:cBhvr>
                                        <p:cTn id="28" dur="500"/>
                                        <p:tgtEl>
                                          <p:spTgt spid="10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fade">
                                      <p:cBhvr>
                                        <p:cTn id="31" dur="500"/>
                                        <p:tgtEl>
                                          <p:spTgt spid="10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29"/>
                                        </p:tgtEl>
                                        <p:attrNameLst>
                                          <p:attrName>style.visibility</p:attrName>
                                        </p:attrNameLst>
                                      </p:cBhvr>
                                      <p:to>
                                        <p:strVal val="visible"/>
                                      </p:to>
                                    </p:set>
                                    <p:animEffect transition="in" filter="fade">
                                      <p:cBhvr>
                                        <p:cTn id="37" dur="500"/>
                                        <p:tgtEl>
                                          <p:spTgt spid="1029"/>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031"/>
                                        </p:tgtEl>
                                        <p:attrNameLst>
                                          <p:attrName>style.visibility</p:attrName>
                                        </p:attrNameLst>
                                      </p:cBhvr>
                                      <p:to>
                                        <p:strVal val="visibl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43" fill="hold" display="0">
                  <p:stCondLst>
                    <p:cond delay="indefinite"/>
                  </p:stCondLst>
                  <p:endCondLst>
                    <p:cond evt="onStopAudio" delay="0">
                      <p:tgtEl>
                        <p:sldTgt/>
                      </p:tgtEl>
                    </p:cond>
                  </p:endCondLst>
                </p:cTn>
                <p:tgtEl>
                  <p:spTgt spid="15"/>
                </p:tgtEl>
              </p:cMediaNode>
            </p:audio>
            <p:seq concurrent="1" nextAc="seek">
              <p:cTn id="44" restart="whenNotActive" fill="hold" evtFilter="cancelBubble" nodeType="interactiveSeq">
                <p:stCondLst>
                  <p:cond evt="onClick" delay="0">
                    <p:tgtEl>
                      <p:spTgt spid="5"/>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999"/>
                                          </p:stCondLst>
                                        </p:cTn>
                                        <p:tgtEl>
                                          <p:spTgt spid="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3000"/>
                            </p:stCondLst>
                            <p:childTnLst>
                              <p:par>
                                <p:cTn id="56" presetID="1" presetClass="entr" presetSubtype="0" fill="hold" grpId="0" nodeType="afterEffect">
                                  <p:stCondLst>
                                    <p:cond delay="0"/>
                                  </p:stCondLst>
                                  <p:childTnLst>
                                    <p:set>
                                      <p:cBhvr>
                                        <p:cTn id="57"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6000"/>
                            </p:stCondLst>
                            <p:childTnLst>
                              <p:par>
                                <p:cTn id="65" presetID="1" presetClass="entr" presetSubtype="0" fill="hold" grpId="0" nodeType="afterEffect">
                                  <p:stCondLst>
                                    <p:cond delay="0"/>
                                  </p:stCondLst>
                                  <p:childTnLst>
                                    <p:set>
                                      <p:cBhvr>
                                        <p:cTn id="66" dur="1" fill="hold">
                                          <p:stCondLst>
                                            <p:cond delay="999"/>
                                          </p:stCondLst>
                                        </p:cTn>
                                        <p:tgtEl>
                                          <p:spTgt spid="5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7000"/>
                            </p:stCondLst>
                            <p:childTnLst>
                              <p:par>
                                <p:cTn id="68" presetID="1" presetClass="entr" presetSubtype="0" fill="hold" grpId="0" nodeType="afterEffect">
                                  <p:stCondLst>
                                    <p:cond delay="0"/>
                                  </p:stCondLst>
                                  <p:childTnLst>
                                    <p:set>
                                      <p:cBhvr>
                                        <p:cTn id="69" dur="1" fill="hold">
                                          <p:stCondLst>
                                            <p:cond delay="999"/>
                                          </p:stCondLst>
                                        </p:cTn>
                                        <p:tgtEl>
                                          <p:spTgt spid="5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8000"/>
                            </p:stCondLst>
                            <p:childTnLst>
                              <p:par>
                                <p:cTn id="71" presetID="1" presetClass="entr" presetSubtype="0" fill="hold" grpId="0" nodeType="afterEffect">
                                  <p:stCondLst>
                                    <p:cond delay="0"/>
                                  </p:stCondLst>
                                  <p:childTnLst>
                                    <p:set>
                                      <p:cBhvr>
                                        <p:cTn id="72" dur="1" fill="hold">
                                          <p:stCondLst>
                                            <p:cond delay="999"/>
                                          </p:stCondLst>
                                        </p:cTn>
                                        <p:tgtEl>
                                          <p:spTgt spid="102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9000"/>
                            </p:stCondLst>
                            <p:childTnLst>
                              <p:par>
                                <p:cTn id="74" presetID="1" presetClass="entr" presetSubtype="0" fill="hold" grpId="0" nodeType="afterEffect">
                                  <p:stCondLst>
                                    <p:cond delay="0"/>
                                  </p:stCondLst>
                                  <p:childTnLst>
                                    <p:set>
                                      <p:cBhvr>
                                        <p:cTn id="75"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0000"/>
                            </p:stCondLst>
                            <p:childTnLst>
                              <p:par>
                                <p:cTn id="77" presetID="1" presetClass="entr" presetSubtype="0" fill="hold" grpId="0" nodeType="afterEffect">
                                  <p:stCondLst>
                                    <p:cond delay="0"/>
                                  </p:stCondLst>
                                  <p:childTnLst>
                                    <p:set>
                                      <p:cBhvr>
                                        <p:cTn id="78"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1000"/>
                            </p:stCondLst>
                            <p:childTnLst>
                              <p:par>
                                <p:cTn id="80" presetID="1" presetClass="entr" presetSubtype="0" fill="hold" grpId="0" nodeType="afterEffect">
                                  <p:stCondLst>
                                    <p:cond delay="0"/>
                                  </p:stCondLst>
                                  <p:childTnLst>
                                    <p:set>
                                      <p:cBhvr>
                                        <p:cTn id="81"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2000"/>
                            </p:stCondLst>
                            <p:childTnLst>
                              <p:par>
                                <p:cTn id="83" presetID="1" presetClass="entr" presetSubtype="0" fill="hold" grpId="0" nodeType="afterEffect">
                                  <p:stCondLst>
                                    <p:cond delay="0"/>
                                  </p:stCondLst>
                                  <p:childTnLst>
                                    <p:set>
                                      <p:cBhvr>
                                        <p:cTn id="84" dur="1" fill="hold">
                                          <p:stCondLst>
                                            <p:cond delay="999"/>
                                          </p:stCondLst>
                                        </p:cTn>
                                        <p:tgtEl>
                                          <p:spTgt spid="1040"/>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3000"/>
                            </p:stCondLst>
                            <p:childTnLst>
                              <p:par>
                                <p:cTn id="86" presetID="1" presetClass="entr" presetSubtype="0" fill="hold" grpId="0" nodeType="afterEffect">
                                  <p:stCondLst>
                                    <p:cond delay="0"/>
                                  </p:stCondLst>
                                  <p:childTnLst>
                                    <p:set>
                                      <p:cBhvr>
                                        <p:cTn id="87" dur="1" fill="hold">
                                          <p:stCondLst>
                                            <p:cond delay="999"/>
                                          </p:stCondLst>
                                        </p:cTn>
                                        <p:tgtEl>
                                          <p:spTgt spid="1041"/>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999"/>
                                          </p:stCondLst>
                                        </p:cTn>
                                        <p:tgtEl>
                                          <p:spTgt spid="1042"/>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5"/>
                  </p:tgtEl>
                </p:cond>
              </p:nextCondLst>
            </p:seq>
          </p:childTnLst>
        </p:cTn>
      </p:par>
    </p:tnLst>
    <p:bldLst>
      <p:bldP spid="55" grpId="0" animBg="1"/>
      <p:bldP spid="58" grpId="0" animBg="1"/>
      <p:bldP spid="60" grpId="0" animBg="1"/>
      <p:bldP spid="61" grpId="0" animBg="1"/>
      <p:bldP spid="62" grpId="0" animBg="1"/>
      <p:bldP spid="63" grpId="0" animBg="1"/>
      <p:bldP spid="1024" grpId="0" animBg="1"/>
      <p:bldP spid="1025" grpId="0" animBg="1"/>
      <p:bldP spid="1027" grpId="0" animBg="1"/>
      <p:bldP spid="1028" grpId="0" animBg="1"/>
      <p:bldP spid="1029" grpId="0" animBg="1"/>
      <p:bldP spid="1031" grpId="0" animBg="1"/>
      <p:bldP spid="6" grpId="0" animBg="1"/>
      <p:bldP spid="7" grpId="0" animBg="1"/>
      <p:bldP spid="8" grpId="0" animBg="1"/>
      <p:bldP spid="9" grpId="0" animBg="1"/>
      <p:bldP spid="10" grpId="0" animBg="1"/>
      <p:bldP spid="11" grpId="0" animBg="1"/>
      <p:bldP spid="51" grpId="0" animBg="1"/>
      <p:bldP spid="56" grpId="0" animBg="1"/>
      <p:bldP spid="1026" grpId="0" animBg="1"/>
      <p:bldP spid="1030" grpId="0" animBg="1"/>
      <p:bldP spid="1032" grpId="0" animBg="1"/>
      <p:bldP spid="1039" grpId="0" animBg="1"/>
      <p:bldP spid="1040" grpId="0" animBg="1"/>
      <p:bldP spid="1041" grpId="0" animBg="1"/>
      <p:bldP spid="10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439841" y="822571"/>
            <a:ext cx="8411487" cy="89701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790058" y="1021415"/>
            <a:ext cx="8059424" cy="461665"/>
          </a:xfrm>
          <a:prstGeom prst="rect">
            <a:avLst/>
          </a:prstGeom>
          <a:noFill/>
        </p:spPr>
        <p:txBody>
          <a:bodyPr wrap="square" rtlCol="0">
            <a:spAutoFit/>
          </a:bodyPr>
          <a:lstStyle/>
          <a:p>
            <a:pPr algn="ctr"/>
            <a:r>
              <a:rPr lang="en-GB" sz="2400" b="1" dirty="0">
                <a:latin typeface="Times" panose="020B0500000000000000" pitchFamily="34" charset="-93"/>
                <a:ea typeface="Times" panose="020B0500000000000000" pitchFamily="34" charset="-93"/>
                <a:cs typeface="Times" panose="020B0500000000000000" pitchFamily="34" charset="-93"/>
              </a:rPr>
              <a:t>Ý </a:t>
            </a:r>
            <a:r>
              <a:rPr lang="en-GB" sz="2400" b="1" dirty="0" err="1">
                <a:latin typeface="Times" panose="020B0500000000000000" pitchFamily="34" charset="-93"/>
                <a:ea typeface="Times" panose="020B0500000000000000" pitchFamily="34" charset="-93"/>
                <a:cs typeface="Times" panose="020B0500000000000000" pitchFamily="34" charset="-93"/>
              </a:rPr>
              <a:t>định</a:t>
            </a:r>
            <a:r>
              <a:rPr lang="en-GB" sz="2400" b="1" dirty="0">
                <a:latin typeface="Times" panose="020B0500000000000000" pitchFamily="34" charset="-93"/>
                <a:ea typeface="Times" panose="020B0500000000000000" pitchFamily="34" charset="-93"/>
                <a:cs typeface="Times" panose="020B0500000000000000" pitchFamily="34" charset="-93"/>
              </a:rPr>
              <a:t> </a:t>
            </a:r>
            <a:r>
              <a:rPr lang="en-GB" sz="2400" b="1" dirty="0" err="1">
                <a:latin typeface="Times" panose="020B0500000000000000" pitchFamily="34" charset="-93"/>
                <a:ea typeface="Times" panose="020B0500000000000000" pitchFamily="34" charset="-93"/>
                <a:cs typeface="Times" panose="020B0500000000000000" pitchFamily="34" charset="-93"/>
              </a:rPr>
              <a:t>tốt</a:t>
            </a:r>
            <a:r>
              <a:rPr lang="en-GB" sz="2400" b="1" dirty="0">
                <a:latin typeface="Times" panose="020B0500000000000000" pitchFamily="34" charset="-93"/>
                <a:ea typeface="Times" panose="020B0500000000000000" pitchFamily="34" charset="-93"/>
                <a:cs typeface="Times" panose="020B0500000000000000" pitchFamily="34" charset="-93"/>
              </a:rPr>
              <a:t>, </a:t>
            </a:r>
            <a:r>
              <a:rPr lang="en-GB" sz="2400" b="1" dirty="0" err="1">
                <a:latin typeface="Times" panose="020B0500000000000000" pitchFamily="34" charset="-93"/>
                <a:ea typeface="Times" panose="020B0500000000000000" pitchFamily="34" charset="-93"/>
                <a:cs typeface="Times" panose="020B0500000000000000" pitchFamily="34" charset="-93"/>
              </a:rPr>
              <a:t>muốn</a:t>
            </a:r>
            <a:r>
              <a:rPr lang="en-GB" sz="2400" b="1" dirty="0">
                <a:latin typeface="Times" panose="020B0500000000000000" pitchFamily="34" charset="-93"/>
                <a:ea typeface="Times" panose="020B0500000000000000" pitchFamily="34" charset="-93"/>
                <a:cs typeface="Times" panose="020B0500000000000000" pitchFamily="34" charset="-93"/>
              </a:rPr>
              <a:t> </a:t>
            </a:r>
            <a:r>
              <a:rPr lang="en-GB" sz="2400" b="1" dirty="0" err="1">
                <a:latin typeface="Times" panose="020B0500000000000000" pitchFamily="34" charset="-93"/>
                <a:ea typeface="Times" panose="020B0500000000000000" pitchFamily="34" charset="-93"/>
                <a:cs typeface="Times" panose="020B0500000000000000" pitchFamily="34" charset="-93"/>
              </a:rPr>
              <a:t>đi</a:t>
            </a:r>
            <a:r>
              <a:rPr lang="en-GB" sz="2400" b="1" dirty="0">
                <a:latin typeface="Times" panose="020B0500000000000000" pitchFamily="34" charset="-93"/>
                <a:ea typeface="Times" panose="020B0500000000000000" pitchFamily="34" charset="-93"/>
                <a:cs typeface="Times" panose="020B0500000000000000" pitchFamily="34" charset="-93"/>
              </a:rPr>
              <a:t> </a:t>
            </a:r>
            <a:r>
              <a:rPr lang="en-GB" sz="2400" b="1" dirty="0" err="1">
                <a:latin typeface="Times" panose="020B0500000000000000" pitchFamily="34" charset="-93"/>
                <a:ea typeface="Times" panose="020B0500000000000000" pitchFamily="34" charset="-93"/>
                <a:cs typeface="Times" panose="020B0500000000000000" pitchFamily="34" charset="-93"/>
              </a:rPr>
              <a:t>đến</a:t>
            </a:r>
            <a:r>
              <a:rPr lang="en-GB" sz="2400" b="1" dirty="0">
                <a:latin typeface="Times" panose="020B0500000000000000" pitchFamily="34" charset="-93"/>
                <a:ea typeface="Times" panose="020B0500000000000000" pitchFamily="34" charset="-93"/>
                <a:cs typeface="Times" panose="020B0500000000000000" pitchFamily="34" charset="-93"/>
              </a:rPr>
              <a:t> </a:t>
            </a:r>
            <a:r>
              <a:rPr lang="en-GB" sz="2400" b="1" dirty="0" err="1">
                <a:latin typeface="Times" panose="020B0500000000000000" pitchFamily="34" charset="-93"/>
                <a:ea typeface="Times" panose="020B0500000000000000" pitchFamily="34" charset="-93"/>
                <a:cs typeface="Times" panose="020B0500000000000000" pitchFamily="34" charset="-93"/>
              </a:rPr>
              <a:t>kết</a:t>
            </a:r>
            <a:r>
              <a:rPr lang="en-GB" sz="2400" b="1" dirty="0">
                <a:latin typeface="Times" panose="020B0500000000000000" pitchFamily="34" charset="-93"/>
                <a:ea typeface="Times" panose="020B0500000000000000" pitchFamily="34" charset="-93"/>
                <a:cs typeface="Times" panose="020B0500000000000000" pitchFamily="34" charset="-93"/>
              </a:rPr>
              <a:t> </a:t>
            </a:r>
            <a:r>
              <a:rPr lang="en-GB" sz="2400" b="1" dirty="0" err="1">
                <a:latin typeface="Times" panose="020B0500000000000000" pitchFamily="34" charset="-93"/>
                <a:ea typeface="Times" panose="020B0500000000000000" pitchFamily="34" charset="-93"/>
                <a:cs typeface="Times" panose="020B0500000000000000" pitchFamily="34" charset="-93"/>
              </a:rPr>
              <a:t>quả</a:t>
            </a:r>
            <a:r>
              <a:rPr lang="en-GB" sz="2400" b="1" dirty="0">
                <a:latin typeface="Times" panose="020B0500000000000000" pitchFamily="34" charset="-93"/>
                <a:ea typeface="Times" panose="020B0500000000000000" pitchFamily="34" charset="-93"/>
                <a:cs typeface="Times" panose="020B0500000000000000" pitchFamily="34" charset="-93"/>
              </a:rPr>
              <a:t> </a:t>
            </a:r>
            <a:r>
              <a:rPr lang="en-GB" sz="2400" b="1" dirty="0" err="1">
                <a:latin typeface="Times" panose="020B0500000000000000" pitchFamily="34" charset="-93"/>
                <a:ea typeface="Times" panose="020B0500000000000000" pitchFamily="34" charset="-93"/>
                <a:cs typeface="Times" panose="020B0500000000000000" pitchFamily="34" charset="-93"/>
              </a:rPr>
              <a:t>tốt</a:t>
            </a:r>
            <a:r>
              <a:rPr lang="en-GB" sz="2400" b="1" dirty="0">
                <a:latin typeface="Times" panose="020B0500000000000000" pitchFamily="34" charset="-93"/>
                <a:ea typeface="Times" panose="020B0500000000000000" pitchFamily="34" charset="-93"/>
                <a:cs typeface="Times" panose="020B0500000000000000" pitchFamily="34" charset="-93"/>
              </a:rPr>
              <a:t> </a:t>
            </a:r>
            <a:r>
              <a:rPr lang="en-GB" sz="2400" b="1" dirty="0" err="1">
                <a:latin typeface="Times" panose="020B0500000000000000" pitchFamily="34" charset="-93"/>
                <a:ea typeface="Times" panose="020B0500000000000000" pitchFamily="34" charset="-93"/>
                <a:cs typeface="Times" panose="020B0500000000000000" pitchFamily="34" charset="-93"/>
              </a:rPr>
              <a:t>khi</a:t>
            </a:r>
            <a:r>
              <a:rPr lang="en-GB" sz="2400" b="1" dirty="0">
                <a:latin typeface="Times" panose="020B0500000000000000" pitchFamily="34" charset="-93"/>
                <a:ea typeface="Times" panose="020B0500000000000000" pitchFamily="34" charset="-93"/>
                <a:cs typeface="Times" panose="020B0500000000000000" pitchFamily="34" charset="-93"/>
              </a:rPr>
              <a:t> </a:t>
            </a:r>
            <a:r>
              <a:rPr lang="en-GB" sz="2400" b="1" dirty="0" err="1">
                <a:latin typeface="Times" panose="020B0500000000000000" pitchFamily="34" charset="-93"/>
                <a:ea typeface="Times" panose="020B0500000000000000" pitchFamily="34" charset="-93"/>
                <a:cs typeface="Times" panose="020B0500000000000000" pitchFamily="34" charset="-93"/>
              </a:rPr>
              <a:t>giải</a:t>
            </a:r>
            <a:r>
              <a:rPr lang="en-GB" sz="2400" b="1" dirty="0">
                <a:latin typeface="Times" panose="020B0500000000000000" pitchFamily="34" charset="-93"/>
                <a:ea typeface="Times" panose="020B0500000000000000" pitchFamily="34" charset="-93"/>
                <a:cs typeface="Times" panose="020B0500000000000000" pitchFamily="34" charset="-93"/>
              </a:rPr>
              <a:t> </a:t>
            </a:r>
            <a:r>
              <a:rPr lang="en-GB" sz="2400" b="1" dirty="0" err="1">
                <a:latin typeface="Times" panose="020B0500000000000000" pitchFamily="34" charset="-93"/>
                <a:ea typeface="Times" panose="020B0500000000000000" pitchFamily="34" charset="-93"/>
                <a:cs typeface="Times" panose="020B0500000000000000" pitchFamily="34" charset="-93"/>
              </a:rPr>
              <a:t>quyết</a:t>
            </a:r>
            <a:r>
              <a:rPr lang="en-GB" sz="2400" b="1" dirty="0">
                <a:latin typeface="Times" panose="020B0500000000000000" pitchFamily="34" charset="-93"/>
                <a:ea typeface="Times" panose="020B0500000000000000" pitchFamily="34" charset="-93"/>
                <a:cs typeface="Times" panose="020B0500000000000000" pitchFamily="34" charset="-93"/>
              </a:rPr>
              <a:t> </a:t>
            </a:r>
            <a:r>
              <a:rPr lang="en-GB" sz="2400" b="1" dirty="0" err="1">
                <a:latin typeface="Times" panose="020B0500000000000000" pitchFamily="34" charset="-93"/>
                <a:ea typeface="Times" panose="020B0500000000000000" pitchFamily="34" charset="-93"/>
                <a:cs typeface="Times" panose="020B0500000000000000" pitchFamily="34" charset="-93"/>
              </a:rPr>
              <a:t>việc</a:t>
            </a:r>
            <a:r>
              <a:rPr lang="en-GB" sz="2400" b="1" dirty="0">
                <a:latin typeface="Times" panose="020B0500000000000000" pitchFamily="34" charset="-93"/>
                <a:ea typeface="Times" panose="020B0500000000000000" pitchFamily="34" charset="-93"/>
                <a:cs typeface="Times" panose="020B0500000000000000" pitchFamily="34" charset="-93"/>
              </a:rPr>
              <a:t> </a:t>
            </a:r>
            <a:r>
              <a:rPr lang="en-GB" sz="2400" b="1" dirty="0" err="1">
                <a:latin typeface="Times" panose="020B0500000000000000" pitchFamily="34" charset="-93"/>
                <a:ea typeface="Times" panose="020B0500000000000000" pitchFamily="34" charset="-93"/>
                <a:cs typeface="Times" panose="020B0500000000000000" pitchFamily="34" charset="-93"/>
              </a:rPr>
              <a:t>gì</a:t>
            </a:r>
            <a:r>
              <a:rPr lang="en-GB" sz="2400" b="1" dirty="0">
                <a:effectLst/>
                <a:latin typeface="Times" panose="020B0500000000000000" pitchFamily="34" charset="-93"/>
                <a:ea typeface="Times" panose="020B0500000000000000" pitchFamily="34" charset="-93"/>
                <a:cs typeface="Times" panose="020B0500000000000000" pitchFamily="34" charset="-93"/>
              </a:rPr>
              <a:t>.</a:t>
            </a:r>
            <a:endParaRPr lang="vi-VN" sz="11500" b="1" dirty="0">
              <a:latin typeface="Times" panose="020B0500000000000000" pitchFamily="34" charset="-93"/>
              <a:ea typeface="Times" panose="020B0500000000000000" pitchFamily="34" charset="-93"/>
              <a:cs typeface="Times" panose="020B0500000000000000" pitchFamily="34" charset="-93"/>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4793964" y="183412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xmlns="" id="{3BD932CE-B13C-A117-FA45-A4039F50FA19}"/>
              </a:ext>
            </a:extLst>
          </p:cNvPr>
          <p:cNvSpPr/>
          <p:nvPr/>
        </p:nvSpPr>
        <p:spPr>
          <a:xfrm>
            <a:off x="3299205" y="245681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xmlns="" id="{938D76D6-BC0D-E1BA-D34A-99F9DFC23BB6}"/>
              </a:ext>
            </a:extLst>
          </p:cNvPr>
          <p:cNvSpPr/>
          <p:nvPr/>
        </p:nvSpPr>
        <p:spPr>
          <a:xfrm>
            <a:off x="4069885" y="244718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xmlns="" id="{EAADF832-9AF2-BD7D-1A63-803A9082FFBF}"/>
              </a:ext>
            </a:extLst>
          </p:cNvPr>
          <p:cNvSpPr/>
          <p:nvPr/>
        </p:nvSpPr>
        <p:spPr>
          <a:xfrm>
            <a:off x="5591462" y="2451213"/>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xmlns="" id="{28CA83EA-32C9-2FD8-7865-10963E75AA15}"/>
              </a:ext>
            </a:extLst>
          </p:cNvPr>
          <p:cNvSpPr/>
          <p:nvPr/>
        </p:nvSpPr>
        <p:spPr>
          <a:xfrm>
            <a:off x="4839434" y="245009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xmlns="" id="{374B2023-FF37-9AE1-2CB0-DB27B6FB4EA4}"/>
              </a:ext>
            </a:extLst>
          </p:cNvPr>
          <p:cNvSpPr/>
          <p:nvPr/>
        </p:nvSpPr>
        <p:spPr>
          <a:xfrm>
            <a:off x="3379574" y="249960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H</a:t>
            </a:r>
          </a:p>
        </p:txBody>
      </p:sp>
      <p:sp>
        <p:nvSpPr>
          <p:cNvPr id="56" name="Rectangle 55">
            <a:extLst>
              <a:ext uri="{FF2B5EF4-FFF2-40B4-BE49-F238E27FC236}">
                <a16:creationId xmlns:a16="http://schemas.microsoft.com/office/drawing/2014/main" xmlns="" id="{67EC20DD-02FB-8151-877B-2D53AAEF884E}"/>
              </a:ext>
            </a:extLst>
          </p:cNvPr>
          <p:cNvSpPr/>
          <p:nvPr/>
        </p:nvSpPr>
        <p:spPr>
          <a:xfrm>
            <a:off x="4150607" y="249285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I</a:t>
            </a:r>
          </a:p>
        </p:txBody>
      </p:sp>
      <p:sp>
        <p:nvSpPr>
          <p:cNvPr id="58" name="Rectangle 57">
            <a:extLst>
              <a:ext uri="{FF2B5EF4-FFF2-40B4-BE49-F238E27FC236}">
                <a16:creationId xmlns:a16="http://schemas.microsoft.com/office/drawing/2014/main" xmlns="" id="{C1C08036-D90F-A019-49A3-FCA9E0CD5BC8}"/>
              </a:ext>
            </a:extLst>
          </p:cNvPr>
          <p:cNvSpPr/>
          <p:nvPr/>
        </p:nvSpPr>
        <p:spPr>
          <a:xfrm>
            <a:off x="5645585" y="247653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UTM Avo" panose="02040603050506020204" pitchFamily="18" charset="0"/>
              </a:rPr>
              <a:t>N</a:t>
            </a:r>
          </a:p>
        </p:txBody>
      </p:sp>
      <p:sp>
        <p:nvSpPr>
          <p:cNvPr id="59" name="Rectangle 58">
            <a:extLst>
              <a:ext uri="{FF2B5EF4-FFF2-40B4-BE49-F238E27FC236}">
                <a16:creationId xmlns:a16="http://schemas.microsoft.com/office/drawing/2014/main" xmlns="" id="{27449AFD-2492-CCC5-B1FE-6CFC46CDF5DE}"/>
              </a:ext>
            </a:extLst>
          </p:cNvPr>
          <p:cNvSpPr/>
          <p:nvPr/>
        </p:nvSpPr>
        <p:spPr>
          <a:xfrm>
            <a:off x="4893272" y="248203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Ệ</a:t>
            </a:r>
          </a:p>
        </p:txBody>
      </p:sp>
      <p:sp>
        <p:nvSpPr>
          <p:cNvPr id="1036" name="Oval 1035">
            <a:extLst>
              <a:ext uri="{FF2B5EF4-FFF2-40B4-BE49-F238E27FC236}">
                <a16:creationId xmlns:a16="http://schemas.microsoft.com/office/drawing/2014/main" xmlns="" id="{2787A4A9-43D1-C6DD-7B6F-93118C6F43A7}"/>
              </a:ext>
            </a:extLst>
          </p:cNvPr>
          <p:cNvSpPr/>
          <p:nvPr/>
        </p:nvSpPr>
        <p:spPr>
          <a:xfrm>
            <a:off x="5120857" y="60328"/>
            <a:ext cx="1049451" cy="69515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4</a:t>
            </a:r>
          </a:p>
        </p:txBody>
      </p:sp>
      <p:sp>
        <p:nvSpPr>
          <p:cNvPr id="11" name="Rectangle 10">
            <a:extLst>
              <a:ext uri="{FF2B5EF4-FFF2-40B4-BE49-F238E27FC236}">
                <a16:creationId xmlns:a16="http://schemas.microsoft.com/office/drawing/2014/main" xmlns="" id="{AE7E5186-E467-6ACD-5314-931571239AB8}"/>
              </a:ext>
            </a:extLst>
          </p:cNvPr>
          <p:cNvSpPr/>
          <p:nvPr/>
        </p:nvSpPr>
        <p:spPr>
          <a:xfrm>
            <a:off x="6377543" y="245661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3" name="Rectangle 12">
            <a:extLst>
              <a:ext uri="{FF2B5EF4-FFF2-40B4-BE49-F238E27FC236}">
                <a16:creationId xmlns:a16="http://schemas.microsoft.com/office/drawing/2014/main" xmlns="" id="{D3F9C914-43F3-EB51-598E-51F7FA20171E}"/>
              </a:ext>
            </a:extLst>
          </p:cNvPr>
          <p:cNvSpPr/>
          <p:nvPr/>
        </p:nvSpPr>
        <p:spPr>
          <a:xfrm>
            <a:off x="6376495" y="2475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C</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xmlns=""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2" name="Rectangle 11">
            <a:extLst>
              <a:ext uri="{FF2B5EF4-FFF2-40B4-BE49-F238E27FC236}">
                <a16:creationId xmlns:a16="http://schemas.microsoft.com/office/drawing/2014/main" xmlns="" id="{67197F19-CFC9-D792-719A-7FA9EAD41974}"/>
              </a:ext>
            </a:extLst>
          </p:cNvPr>
          <p:cNvSpPr/>
          <p:nvPr/>
        </p:nvSpPr>
        <p:spPr>
          <a:xfrm>
            <a:off x="7952958" y="24325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4" name="Rectangle 13">
            <a:extLst>
              <a:ext uri="{FF2B5EF4-FFF2-40B4-BE49-F238E27FC236}">
                <a16:creationId xmlns:a16="http://schemas.microsoft.com/office/drawing/2014/main" xmlns="" id="{F6A52FD4-9428-4CE2-E953-9C402C14E149}"/>
              </a:ext>
            </a:extLst>
          </p:cNvPr>
          <p:cNvSpPr/>
          <p:nvPr/>
        </p:nvSpPr>
        <p:spPr>
          <a:xfrm>
            <a:off x="7166877" y="24372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6" name="Rectangle 15">
            <a:extLst>
              <a:ext uri="{FF2B5EF4-FFF2-40B4-BE49-F238E27FC236}">
                <a16:creationId xmlns:a16="http://schemas.microsoft.com/office/drawing/2014/main" xmlns="" id="{6F92E13F-802B-F46B-0D58-466650E75B68}"/>
              </a:ext>
            </a:extLst>
          </p:cNvPr>
          <p:cNvSpPr/>
          <p:nvPr/>
        </p:nvSpPr>
        <p:spPr>
          <a:xfrm>
            <a:off x="7981955" y="249365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Í</a:t>
            </a:r>
          </a:p>
        </p:txBody>
      </p:sp>
      <p:sp>
        <p:nvSpPr>
          <p:cNvPr id="17" name="Rectangle 16">
            <a:extLst>
              <a:ext uri="{FF2B5EF4-FFF2-40B4-BE49-F238E27FC236}">
                <a16:creationId xmlns:a16="http://schemas.microsoft.com/office/drawing/2014/main" xmlns="" id="{D80E77C8-5B57-8667-6A7E-48EE6A4563B6}"/>
              </a:ext>
            </a:extLst>
          </p:cNvPr>
          <p:cNvSpPr/>
          <p:nvPr/>
        </p:nvSpPr>
        <p:spPr>
          <a:xfrm>
            <a:off x="7217696" y="24867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H</a:t>
            </a:r>
          </a:p>
        </p:txBody>
      </p:sp>
      <p:sp>
        <p:nvSpPr>
          <p:cNvPr id="61" name="TextBox 60">
            <a:extLst>
              <a:ext uri="{FF2B5EF4-FFF2-40B4-BE49-F238E27FC236}">
                <a16:creationId xmlns:a16="http://schemas.microsoft.com/office/drawing/2014/main" xmlns="" id="{21C08431-F5FF-FD2F-F2AD-863E016061FB}"/>
              </a:ext>
            </a:extLst>
          </p:cNvPr>
          <p:cNvSpPr txBox="1"/>
          <p:nvPr/>
        </p:nvSpPr>
        <p:spPr>
          <a:xfrm>
            <a:off x="387531" y="3429000"/>
            <a:ext cx="11416937" cy="2677656"/>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1 SGK: </a:t>
            </a:r>
            <a:r>
              <a:rPr lang="en-GB" sz="2400" b="0" i="0" dirty="0">
                <a:solidFill>
                  <a:srgbClr val="242021"/>
                </a:solidFill>
                <a:effectLst/>
                <a:latin typeface="Arial" panose="020B0604020202020204" pitchFamily="34" charset="0"/>
                <a:cs typeface="Arial" panose="020B0604020202020204" pitchFamily="34" charset="0"/>
              </a:rPr>
              <a:t>“</a:t>
            </a:r>
            <a:r>
              <a:rPr lang="vi-VN" sz="2400" b="0" i="0" dirty="0">
                <a:solidFill>
                  <a:srgbClr val="242021"/>
                </a:solidFill>
                <a:effectLst/>
                <a:latin typeface="Arial" panose="020B0604020202020204" pitchFamily="34" charset="0"/>
                <a:cs typeface="Arial" panose="020B0604020202020204" pitchFamily="34" charset="0"/>
              </a:rPr>
              <a:t>Để bảo vệ chủ quyền thiêng liêng của Tổ quốc, bảo vệ tính mạng, tài sản của nhân dân, Đảng, Nhà nước ta một mặt chỉ đạo các quân khu, địa phương, đơn vị tăng cường chuẩn bị lực lượng và thế trận, kiên quyết đập tan các cuộc tiến công xâm lược của địch; mặt khác, kiên trì chủ trương xây dựng biên giới hoà bình, hữu nghị, nhiều lần đề nghị đàm phán với Chính phủ Cam-pu-chia. Song, tập đoàn Pôn Pốt – Iêng Xary không những cự tuyệt, khước từ mọi </a:t>
            </a:r>
            <a:r>
              <a:rPr lang="vi-VN" sz="2400" b="0" i="0" dirty="0">
                <a:solidFill>
                  <a:srgbClr val="FF0000"/>
                </a:solidFill>
                <a:effectLst/>
                <a:latin typeface="Arial" panose="020B0604020202020204" pitchFamily="34" charset="0"/>
                <a:cs typeface="Arial" panose="020B0604020202020204" pitchFamily="34" charset="0"/>
              </a:rPr>
              <a:t>thiện chí </a:t>
            </a:r>
            <a:r>
              <a:rPr lang="vi-VN" sz="2400" b="0" i="0" dirty="0">
                <a:solidFill>
                  <a:srgbClr val="242021"/>
                </a:solidFill>
                <a:effectLst/>
                <a:latin typeface="Arial" panose="020B0604020202020204" pitchFamily="34" charset="0"/>
                <a:cs typeface="Arial" panose="020B0604020202020204" pitchFamily="34" charset="0"/>
              </a:rPr>
              <a:t>của ta mà còn đẩy mạnh hoạt động chống phá, ráo riết chuẩn bị chiến tranh</a:t>
            </a:r>
            <a:r>
              <a:rPr lang="en-GB" sz="2400" b="0" i="0" dirty="0">
                <a:solidFill>
                  <a:srgbClr val="242021"/>
                </a:solidFill>
                <a:effectLst/>
                <a:latin typeface="Arial" panose="020B0604020202020204" pitchFamily="34" charset="0"/>
                <a:cs typeface="Arial" panose="020B0604020202020204" pitchFamily="34" charset="0"/>
              </a:rPr>
              <a:t>”</a:t>
            </a:r>
          </a:p>
        </p:txBody>
      </p:sp>
      <p:sp>
        <p:nvSpPr>
          <p:cNvPr id="62" name="Arrow: Left 61">
            <a:hlinkClick r:id="rId7" action="ppaction://hlinksldjump"/>
            <a:extLst>
              <a:ext uri="{FF2B5EF4-FFF2-40B4-BE49-F238E27FC236}">
                <a16:creationId xmlns:a16="http://schemas.microsoft.com/office/drawing/2014/main" xmlns="" id="{73E96D7E-B928-9255-B3D3-04124391C0C1}"/>
              </a:ext>
            </a:extLst>
          </p:cNvPr>
          <p:cNvSpPr/>
          <p:nvPr/>
        </p:nvSpPr>
        <p:spPr>
          <a:xfrm>
            <a:off x="71205" y="6146615"/>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pic>
        <p:nvPicPr>
          <p:cNvPr id="63" name="image4.png">
            <a:extLst>
              <a:ext uri="{FF2B5EF4-FFF2-40B4-BE49-F238E27FC236}">
                <a16:creationId xmlns:a16="http://schemas.microsoft.com/office/drawing/2014/main" xmlns="" id="{130331C8-0266-70AD-500F-49A0934A134F}"/>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024" name="Group 11">
            <a:extLst>
              <a:ext uri="{FF2B5EF4-FFF2-40B4-BE49-F238E27FC236}">
                <a16:creationId xmlns:a16="http://schemas.microsoft.com/office/drawing/2014/main" xmlns="" id="{903C51D6-C139-053F-05FB-CFB8AEE9EEA6}"/>
              </a:ext>
            </a:extLst>
          </p:cNvPr>
          <p:cNvGrpSpPr>
            <a:grpSpLocks/>
          </p:cNvGrpSpPr>
          <p:nvPr/>
        </p:nvGrpSpPr>
        <p:grpSpPr bwMode="auto">
          <a:xfrm>
            <a:off x="806095" y="167994"/>
            <a:ext cx="625171" cy="541918"/>
            <a:chOff x="0" y="0"/>
            <a:chExt cx="666" cy="559"/>
          </a:xfrm>
        </p:grpSpPr>
        <p:sp>
          <p:nvSpPr>
            <p:cNvPr id="1025" name="Freeform 12">
              <a:extLst>
                <a:ext uri="{FF2B5EF4-FFF2-40B4-BE49-F238E27FC236}">
                  <a16:creationId xmlns:a16="http://schemas.microsoft.com/office/drawing/2014/main" xmlns="" id="{C6D1B357-3796-C0E4-00DB-48FF31FD94A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27" name="Rectangle 1026">
            <a:extLst>
              <a:ext uri="{FF2B5EF4-FFF2-40B4-BE49-F238E27FC236}">
                <a16:creationId xmlns:a16="http://schemas.microsoft.com/office/drawing/2014/main" xmlns="" id="{29218AE0-05C5-5AA7-215D-9A91D278D855}"/>
              </a:ext>
            </a:extLst>
          </p:cNvPr>
          <p:cNvSpPr/>
          <p:nvPr/>
        </p:nvSpPr>
        <p:spPr>
          <a:xfrm>
            <a:off x="2528238" y="245009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28" name="Rectangle 1027">
            <a:extLst>
              <a:ext uri="{FF2B5EF4-FFF2-40B4-BE49-F238E27FC236}">
                <a16:creationId xmlns:a16="http://schemas.microsoft.com/office/drawing/2014/main" xmlns="" id="{35EEBA82-C54F-9F69-436E-8B2738F3FEC6}"/>
              </a:ext>
            </a:extLst>
          </p:cNvPr>
          <p:cNvSpPr/>
          <p:nvPr/>
        </p:nvSpPr>
        <p:spPr>
          <a:xfrm>
            <a:off x="2626252" y="2475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T</a:t>
            </a:r>
          </a:p>
        </p:txBody>
      </p:sp>
      <p:pic>
        <p:nvPicPr>
          <p:cNvPr id="4" name="Picture 3" descr="A blue and white alarm clock with bells&#10;&#10;Description automatically generated">
            <a:extLst>
              <a:ext uri="{FF2B5EF4-FFF2-40B4-BE49-F238E27FC236}">
                <a16:creationId xmlns:a16="http://schemas.microsoft.com/office/drawing/2014/main" xmlns="" id="{8C4EC2F0-49A7-5777-D5DF-1869CF0BFB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5" name="Oval 4">
            <a:extLst>
              <a:ext uri="{FF2B5EF4-FFF2-40B4-BE49-F238E27FC236}">
                <a16:creationId xmlns:a16="http://schemas.microsoft.com/office/drawing/2014/main" xmlns="" id="{7FC9A465-6477-9418-5A39-4E831E0EEAE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6" name="Oval 5">
            <a:extLst>
              <a:ext uri="{FF2B5EF4-FFF2-40B4-BE49-F238E27FC236}">
                <a16:creationId xmlns:a16="http://schemas.microsoft.com/office/drawing/2014/main" xmlns="" id="{663EAD03-F330-ECD6-0E87-3CB963D8B96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7" name="Oval 6">
            <a:extLst>
              <a:ext uri="{FF2B5EF4-FFF2-40B4-BE49-F238E27FC236}">
                <a16:creationId xmlns:a16="http://schemas.microsoft.com/office/drawing/2014/main" xmlns="" id="{284860B3-92A6-CC79-B924-D309F2CC85D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8" name="Oval 7">
            <a:extLst>
              <a:ext uri="{FF2B5EF4-FFF2-40B4-BE49-F238E27FC236}">
                <a16:creationId xmlns:a16="http://schemas.microsoft.com/office/drawing/2014/main" xmlns="" id="{36D983D0-C9B5-4B72-3BFC-F15578ED791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9" name="Oval 8">
            <a:extLst>
              <a:ext uri="{FF2B5EF4-FFF2-40B4-BE49-F238E27FC236}">
                <a16:creationId xmlns:a16="http://schemas.microsoft.com/office/drawing/2014/main" xmlns="" id="{828424B0-8728-0EAF-BEF5-C7EE347C12B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 name="Oval 9">
            <a:extLst>
              <a:ext uri="{FF2B5EF4-FFF2-40B4-BE49-F238E27FC236}">
                <a16:creationId xmlns:a16="http://schemas.microsoft.com/office/drawing/2014/main" xmlns="" id="{F1B435A5-C675-9A9F-2E3A-821B14372F6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8" name="Oval 17">
            <a:extLst>
              <a:ext uri="{FF2B5EF4-FFF2-40B4-BE49-F238E27FC236}">
                <a16:creationId xmlns:a16="http://schemas.microsoft.com/office/drawing/2014/main" xmlns="" id="{A47297BD-37C0-2762-68F1-E57FA0238B9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57" name="Oval 56">
            <a:extLst>
              <a:ext uri="{FF2B5EF4-FFF2-40B4-BE49-F238E27FC236}">
                <a16:creationId xmlns:a16="http://schemas.microsoft.com/office/drawing/2014/main" xmlns="" id="{5487936F-1E2F-53CF-977B-4C969D1648B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60" name="Oval 59">
            <a:extLst>
              <a:ext uri="{FF2B5EF4-FFF2-40B4-BE49-F238E27FC236}">
                <a16:creationId xmlns:a16="http://schemas.microsoft.com/office/drawing/2014/main" xmlns="" id="{F3032B7F-3442-8C2A-E28E-91B41FA24D4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26" name="Oval 1025">
            <a:extLst>
              <a:ext uri="{FF2B5EF4-FFF2-40B4-BE49-F238E27FC236}">
                <a16:creationId xmlns:a16="http://schemas.microsoft.com/office/drawing/2014/main" xmlns="" id="{DBBB14C6-4B11-8DA2-F98B-25743C01B2C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30" name="Oval 1029">
            <a:extLst>
              <a:ext uri="{FF2B5EF4-FFF2-40B4-BE49-F238E27FC236}">
                <a16:creationId xmlns:a16="http://schemas.microsoft.com/office/drawing/2014/main" xmlns="" id="{0DE53B16-4E1F-945F-AB60-A8E3967B979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31" name="Oval 1030">
            <a:extLst>
              <a:ext uri="{FF2B5EF4-FFF2-40B4-BE49-F238E27FC236}">
                <a16:creationId xmlns:a16="http://schemas.microsoft.com/office/drawing/2014/main" xmlns="" id="{31E54157-BC11-04D1-6057-FCA8711CC2A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32" name="Oval 1031">
            <a:extLst>
              <a:ext uri="{FF2B5EF4-FFF2-40B4-BE49-F238E27FC236}">
                <a16:creationId xmlns:a16="http://schemas.microsoft.com/office/drawing/2014/main" xmlns="" id="{2A091DB2-64F0-BA00-094B-2BB8E4A002F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33" name="Oval 1032">
            <a:extLst>
              <a:ext uri="{FF2B5EF4-FFF2-40B4-BE49-F238E27FC236}">
                <a16:creationId xmlns:a16="http://schemas.microsoft.com/office/drawing/2014/main" xmlns="" id="{CC30EC7F-718A-4BC3-0F3E-1674414E5A6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4" name="Oval 1033">
            <a:extLst>
              <a:ext uri="{FF2B5EF4-FFF2-40B4-BE49-F238E27FC236}">
                <a16:creationId xmlns:a16="http://schemas.microsoft.com/office/drawing/2014/main" xmlns="" id="{71BCC9A7-1AEA-D22E-E003-82BC25F002E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5" name="Oval 1034">
            <a:extLst>
              <a:ext uri="{FF2B5EF4-FFF2-40B4-BE49-F238E27FC236}">
                <a16:creationId xmlns:a16="http://schemas.microsoft.com/office/drawing/2014/main" xmlns="" id="{32322F34-2B5B-7B76-57F7-65AFA62B3D7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7318510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5"/>
                </p:tgtEl>
              </p:cMediaNode>
            </p:audio>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1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5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6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102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103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5"/>
                  </p:tgtEl>
                </p:cond>
              </p:nextCondLst>
            </p:seq>
          </p:childTnLst>
        </p:cTn>
      </p:par>
    </p:tnLst>
    <p:bldLst>
      <p:bldP spid="55" grpId="0" animBg="1"/>
      <p:bldP spid="56" grpId="0" animBg="1"/>
      <p:bldP spid="58" grpId="0" animBg="1"/>
      <p:bldP spid="59" grpId="0" animBg="1"/>
      <p:bldP spid="13" grpId="0" animBg="1"/>
      <p:bldP spid="16" grpId="0" animBg="1"/>
      <p:bldP spid="17" grpId="0" animBg="1"/>
      <p:bldP spid="61" grpId="0" animBg="1"/>
      <p:bldP spid="1028" grpId="0" animBg="1"/>
      <p:bldP spid="6" grpId="0" animBg="1"/>
      <p:bldP spid="7" grpId="0" animBg="1"/>
      <p:bldP spid="8" grpId="0" animBg="1"/>
      <p:bldP spid="9" grpId="0" animBg="1"/>
      <p:bldP spid="10" grpId="0" animBg="1"/>
      <p:bldP spid="18" grpId="0" animBg="1"/>
      <p:bldP spid="57" grpId="0" animBg="1"/>
      <p:bldP spid="60" grpId="0" animBg="1"/>
      <p:bldP spid="1026" grpId="0" animBg="1"/>
      <p:bldP spid="1030" grpId="0" animBg="1"/>
      <p:bldP spid="1031" grpId="0" animBg="1"/>
      <p:bldP spid="1032" grpId="0" animBg="1"/>
      <p:bldP spid="1033" grpId="0" animBg="1"/>
      <p:bldP spid="1034" grpId="0" animBg="1"/>
      <p:bldP spid="10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902940" y="833110"/>
            <a:ext cx="8562756" cy="778103"/>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2324751" y="944965"/>
            <a:ext cx="7654834" cy="461665"/>
          </a:xfrm>
          <a:prstGeom prst="rect">
            <a:avLst/>
          </a:prstGeom>
          <a:noFill/>
        </p:spPr>
        <p:txBody>
          <a:bodyPr wrap="square" rtlCol="0">
            <a:spAutoFit/>
          </a:bodyPr>
          <a:lstStyle/>
          <a:p>
            <a:pPr algn="ctr"/>
            <a:r>
              <a:rPr lang="en-GB" sz="2400" b="1" dirty="0" err="1">
                <a:latin typeface="Times New Roman" panose="02020603050405020304" pitchFamily="18" charset="0"/>
                <a:ea typeface="Times" panose="020B0500000000000000" pitchFamily="34" charset="-93"/>
                <a:cs typeface="Times New Roman" panose="02020603050405020304" pitchFamily="18" charset="0"/>
              </a:rPr>
              <a:t>Tác</a:t>
            </a:r>
            <a:r>
              <a:rPr lang="en-GB" sz="2400" b="1" dirty="0">
                <a:latin typeface="Times New Roman" panose="02020603050405020304" pitchFamily="18" charset="0"/>
                <a:ea typeface="Times" panose="020B0500000000000000" pitchFamily="34" charset="-93"/>
                <a:cs typeface="Times New Roman" panose="02020603050405020304" pitchFamily="18" charset="0"/>
              </a:rPr>
              <a:t> </a:t>
            </a:r>
            <a:r>
              <a:rPr lang="en-GB" sz="2400" b="1" dirty="0" err="1">
                <a:latin typeface="Times New Roman" panose="02020603050405020304" pitchFamily="18" charset="0"/>
                <a:ea typeface="Times" panose="020B0500000000000000" pitchFamily="34" charset="-93"/>
                <a:cs typeface="Times New Roman" panose="02020603050405020304" pitchFamily="18" charset="0"/>
              </a:rPr>
              <a:t>động</a:t>
            </a:r>
            <a:r>
              <a:rPr lang="en-GB" sz="2400" b="1" dirty="0">
                <a:latin typeface="Times New Roman" panose="02020603050405020304" pitchFamily="18" charset="0"/>
                <a:ea typeface="Times" panose="020B0500000000000000" pitchFamily="34" charset="-93"/>
                <a:cs typeface="Times New Roman" panose="02020603050405020304" pitchFamily="18" charset="0"/>
              </a:rPr>
              <a:t> </a:t>
            </a:r>
            <a:r>
              <a:rPr lang="en-GB" sz="2400" b="1" dirty="0" err="1">
                <a:latin typeface="Times New Roman" panose="02020603050405020304" pitchFamily="18" charset="0"/>
                <a:ea typeface="Times" panose="020B0500000000000000" pitchFamily="34" charset="-93"/>
                <a:cs typeface="Times New Roman" panose="02020603050405020304" pitchFamily="18" charset="0"/>
              </a:rPr>
              <a:t>đến</a:t>
            </a:r>
            <a:r>
              <a:rPr lang="en-GB" sz="2400" b="1" dirty="0">
                <a:latin typeface="Times New Roman" panose="02020603050405020304" pitchFamily="18" charset="0"/>
                <a:ea typeface="Times" panose="020B0500000000000000" pitchFamily="34" charset="-93"/>
                <a:cs typeface="Times New Roman" panose="02020603050405020304" pitchFamily="18" charset="0"/>
              </a:rPr>
              <a:t> </a:t>
            </a:r>
            <a:r>
              <a:rPr lang="en-GB" sz="2400" b="1" dirty="0" err="1">
                <a:latin typeface="Times New Roman" panose="02020603050405020304" pitchFamily="18" charset="0"/>
                <a:ea typeface="Times" panose="020B0500000000000000" pitchFamily="34" charset="-93"/>
                <a:cs typeface="Times New Roman" panose="02020603050405020304" pitchFamily="18" charset="0"/>
              </a:rPr>
              <a:t>tinh</a:t>
            </a:r>
            <a:r>
              <a:rPr lang="en-GB" sz="2400" b="1" dirty="0">
                <a:latin typeface="Times New Roman" panose="02020603050405020304" pitchFamily="18" charset="0"/>
                <a:ea typeface="Times" panose="020B0500000000000000" pitchFamily="34" charset="-93"/>
                <a:cs typeface="Times New Roman" panose="02020603050405020304" pitchFamily="18" charset="0"/>
              </a:rPr>
              <a:t> </a:t>
            </a:r>
            <a:r>
              <a:rPr lang="en-GB" sz="2400" b="1" dirty="0" err="1">
                <a:latin typeface="Times New Roman" panose="02020603050405020304" pitchFamily="18" charset="0"/>
                <a:ea typeface="Times" panose="020B0500000000000000" pitchFamily="34" charset="-93"/>
                <a:cs typeface="Times New Roman" panose="02020603050405020304" pitchFamily="18" charset="0"/>
              </a:rPr>
              <a:t>thần</a:t>
            </a:r>
            <a:r>
              <a:rPr lang="en-GB" sz="2400" b="1" dirty="0">
                <a:latin typeface="Times New Roman" panose="02020603050405020304" pitchFamily="18" charset="0"/>
                <a:ea typeface="Times" panose="020B0500000000000000" pitchFamily="34" charset="-93"/>
                <a:cs typeface="Times New Roman" panose="02020603050405020304" pitchFamily="18" charset="0"/>
              </a:rPr>
              <a:t> </a:t>
            </a:r>
            <a:r>
              <a:rPr lang="en-GB" sz="2400" b="1" dirty="0" err="1">
                <a:latin typeface="Times New Roman" panose="02020603050405020304" pitchFamily="18" charset="0"/>
                <a:ea typeface="Times" panose="020B0500000000000000" pitchFamily="34" charset="-93"/>
                <a:cs typeface="Times New Roman" panose="02020603050405020304" pitchFamily="18" charset="0"/>
              </a:rPr>
              <a:t>gây</a:t>
            </a:r>
            <a:r>
              <a:rPr lang="en-GB" sz="2400" b="1" dirty="0">
                <a:latin typeface="Times New Roman" panose="02020603050405020304" pitchFamily="18" charset="0"/>
                <a:ea typeface="Times" panose="020B0500000000000000" pitchFamily="34" charset="-93"/>
                <a:cs typeface="Times New Roman" panose="02020603050405020304" pitchFamily="18" charset="0"/>
              </a:rPr>
              <a:t> </a:t>
            </a:r>
            <a:r>
              <a:rPr lang="en-GB" sz="2400" b="1" dirty="0" err="1">
                <a:latin typeface="Times New Roman" panose="02020603050405020304" pitchFamily="18" charset="0"/>
                <a:ea typeface="Times" panose="020B0500000000000000" pitchFamily="34" charset="-93"/>
                <a:cs typeface="Times New Roman" panose="02020603050405020304" pitchFamily="18" charset="0"/>
              </a:rPr>
              <a:t>ra</a:t>
            </a:r>
            <a:r>
              <a:rPr lang="en-GB" sz="2400" b="1" dirty="0">
                <a:latin typeface="Times New Roman" panose="02020603050405020304" pitchFamily="18" charset="0"/>
                <a:ea typeface="Times" panose="020B0500000000000000" pitchFamily="34" charset="-93"/>
                <a:cs typeface="Times New Roman" panose="02020603050405020304" pitchFamily="18" charset="0"/>
              </a:rPr>
              <a:t> </a:t>
            </a:r>
            <a:r>
              <a:rPr lang="en-GB" sz="2400" b="1" dirty="0" err="1">
                <a:latin typeface="Times New Roman" panose="02020603050405020304" pitchFamily="18" charset="0"/>
                <a:ea typeface="Times" panose="020B0500000000000000" pitchFamily="34" charset="-93"/>
                <a:cs typeface="Times New Roman" panose="02020603050405020304" pitchFamily="18" charset="0"/>
              </a:rPr>
              <a:t>một</a:t>
            </a:r>
            <a:r>
              <a:rPr lang="en-GB" sz="2400" b="1" dirty="0">
                <a:latin typeface="Times New Roman" panose="02020603050405020304" pitchFamily="18" charset="0"/>
                <a:ea typeface="Times" panose="020B0500000000000000" pitchFamily="34" charset="-93"/>
                <a:cs typeface="Times New Roman" panose="02020603050405020304" pitchFamily="18" charset="0"/>
              </a:rPr>
              <a:t> </a:t>
            </a:r>
            <a:r>
              <a:rPr lang="en-GB" sz="2400" b="1" dirty="0" err="1">
                <a:latin typeface="Times New Roman" panose="02020603050405020304" pitchFamily="18" charset="0"/>
                <a:ea typeface="Times" panose="020B0500000000000000" pitchFamily="34" charset="-93"/>
                <a:cs typeface="Times New Roman" panose="02020603050405020304" pitchFamily="18" charset="0"/>
              </a:rPr>
              <a:t>xúc</a:t>
            </a:r>
            <a:r>
              <a:rPr lang="en-GB" sz="2400" b="1" dirty="0">
                <a:latin typeface="Times New Roman" panose="02020603050405020304" pitchFamily="18" charset="0"/>
                <a:ea typeface="Times" panose="020B0500000000000000" pitchFamily="34" charset="-93"/>
                <a:cs typeface="Times New Roman" panose="02020603050405020304" pitchFamily="18" charset="0"/>
              </a:rPr>
              <a:t> </a:t>
            </a:r>
            <a:r>
              <a:rPr lang="en-GB" sz="2400" b="1" dirty="0" err="1">
                <a:latin typeface="Times New Roman" panose="02020603050405020304" pitchFamily="18" charset="0"/>
                <a:ea typeface="Times" panose="020B0500000000000000" pitchFamily="34" charset="-93"/>
                <a:cs typeface="Times New Roman" panose="02020603050405020304" pitchFamily="18" charset="0"/>
              </a:rPr>
              <a:t>động</a:t>
            </a:r>
            <a:r>
              <a:rPr lang="en-GB" sz="2400" b="1" dirty="0">
                <a:latin typeface="Times New Roman" panose="02020603050405020304" pitchFamily="18" charset="0"/>
                <a:ea typeface="Times" panose="020B0500000000000000" pitchFamily="34" charset="-93"/>
                <a:cs typeface="Times New Roman" panose="02020603050405020304" pitchFamily="18" charset="0"/>
              </a:rPr>
              <a:t> </a:t>
            </a:r>
            <a:r>
              <a:rPr lang="en-GB" sz="2400" b="1" dirty="0" err="1">
                <a:latin typeface="Times New Roman" panose="02020603050405020304" pitchFamily="18" charset="0"/>
                <a:ea typeface="Times" panose="020B0500000000000000" pitchFamily="34" charset="-93"/>
                <a:cs typeface="Times New Roman" panose="02020603050405020304" pitchFamily="18" charset="0"/>
              </a:rPr>
              <a:t>mãnh</a:t>
            </a:r>
            <a:r>
              <a:rPr lang="en-GB" sz="2400" b="1" dirty="0">
                <a:latin typeface="Times New Roman" panose="02020603050405020304" pitchFamily="18" charset="0"/>
                <a:ea typeface="Times" panose="020B0500000000000000" pitchFamily="34" charset="-93"/>
                <a:cs typeface="Times New Roman" panose="02020603050405020304" pitchFamily="18" charset="0"/>
              </a:rPr>
              <a:t> </a:t>
            </a:r>
            <a:r>
              <a:rPr lang="en-GB" sz="2400" b="1" dirty="0" err="1">
                <a:latin typeface="Times New Roman" panose="02020603050405020304" pitchFamily="18" charset="0"/>
                <a:ea typeface="Times" panose="020B0500000000000000" pitchFamily="34" charset="-93"/>
                <a:cs typeface="Times New Roman" panose="02020603050405020304" pitchFamily="18" charset="0"/>
              </a:rPr>
              <a:t>liệt</a:t>
            </a:r>
            <a:r>
              <a:rPr lang="en-GB" sz="2400" b="1" dirty="0">
                <a:effectLst/>
                <a:latin typeface="Times New Roman" panose="02020603050405020304" pitchFamily="18" charset="0"/>
                <a:ea typeface="Times" panose="020B0500000000000000" pitchFamily="34" charset="-93"/>
                <a:cs typeface="Times New Roman" panose="02020603050405020304" pitchFamily="18" charset="0"/>
              </a:rPr>
              <a:t>.</a:t>
            </a:r>
            <a:endParaRPr lang="vi-VN" sz="11500" b="1" dirty="0">
              <a:latin typeface="Times New Roman" panose="02020603050405020304" pitchFamily="18" charset="0"/>
              <a:ea typeface="Times" panose="020B0500000000000000" pitchFamily="34" charset="-93"/>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506036" y="167492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xmlns="" id="{3BD932CE-B13C-A117-FA45-A4039F50FA19}"/>
              </a:ext>
            </a:extLst>
          </p:cNvPr>
          <p:cNvSpPr/>
          <p:nvPr/>
        </p:nvSpPr>
        <p:spPr>
          <a:xfrm>
            <a:off x="4111582" y="227748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xmlns="" id="{938D76D6-BC0D-E1BA-D34A-99F9DFC23BB6}"/>
              </a:ext>
            </a:extLst>
          </p:cNvPr>
          <p:cNvSpPr/>
          <p:nvPr/>
        </p:nvSpPr>
        <p:spPr>
          <a:xfrm>
            <a:off x="4897059" y="22614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xmlns="" id="{EAADF832-9AF2-BD7D-1A63-803A9082FFBF}"/>
              </a:ext>
            </a:extLst>
          </p:cNvPr>
          <p:cNvSpPr/>
          <p:nvPr/>
        </p:nvSpPr>
        <p:spPr>
          <a:xfrm>
            <a:off x="8838199" y="225994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xmlns="" id="{28CA83EA-32C9-2FD8-7865-10963E75AA15}"/>
              </a:ext>
            </a:extLst>
          </p:cNvPr>
          <p:cNvSpPr/>
          <p:nvPr/>
        </p:nvSpPr>
        <p:spPr>
          <a:xfrm>
            <a:off x="5679045" y="22614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xmlns="" id="{68176C22-46A3-7B59-5460-E338C1A26C4C}"/>
              </a:ext>
            </a:extLst>
          </p:cNvPr>
          <p:cNvSpPr/>
          <p:nvPr/>
        </p:nvSpPr>
        <p:spPr>
          <a:xfrm>
            <a:off x="3327495" y="227360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xmlns="" id="{374B2023-FF37-9AE1-2CB0-DB27B6FB4EA4}"/>
              </a:ext>
            </a:extLst>
          </p:cNvPr>
          <p:cNvSpPr/>
          <p:nvPr/>
        </p:nvSpPr>
        <p:spPr>
          <a:xfrm>
            <a:off x="4172852" y="229071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Í</a:t>
            </a:r>
          </a:p>
        </p:txBody>
      </p:sp>
      <p:sp>
        <p:nvSpPr>
          <p:cNvPr id="56" name="Rectangle 55">
            <a:extLst>
              <a:ext uri="{FF2B5EF4-FFF2-40B4-BE49-F238E27FC236}">
                <a16:creationId xmlns:a16="http://schemas.microsoft.com/office/drawing/2014/main" xmlns="" id="{67EC20DD-02FB-8151-877B-2D53AAEF884E}"/>
              </a:ext>
            </a:extLst>
          </p:cNvPr>
          <p:cNvSpPr/>
          <p:nvPr/>
        </p:nvSpPr>
        <p:spPr>
          <a:xfrm>
            <a:off x="4983413" y="22774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C</a:t>
            </a:r>
          </a:p>
        </p:txBody>
      </p:sp>
      <p:sp>
        <p:nvSpPr>
          <p:cNvPr id="58" name="Rectangle 57">
            <a:extLst>
              <a:ext uri="{FF2B5EF4-FFF2-40B4-BE49-F238E27FC236}">
                <a16:creationId xmlns:a16="http://schemas.microsoft.com/office/drawing/2014/main" xmlns="" id="{C1C08036-D90F-A019-49A3-FCA9E0CD5BC8}"/>
              </a:ext>
            </a:extLst>
          </p:cNvPr>
          <p:cNvSpPr/>
          <p:nvPr/>
        </p:nvSpPr>
        <p:spPr>
          <a:xfrm>
            <a:off x="8902993" y="229071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UTM Avo" panose="02040603050506020204" pitchFamily="18" charset="0"/>
              </a:rPr>
              <a:t>G</a:t>
            </a:r>
          </a:p>
        </p:txBody>
      </p:sp>
      <p:sp>
        <p:nvSpPr>
          <p:cNvPr id="59" name="Rectangle 58">
            <a:extLst>
              <a:ext uri="{FF2B5EF4-FFF2-40B4-BE49-F238E27FC236}">
                <a16:creationId xmlns:a16="http://schemas.microsoft.com/office/drawing/2014/main" xmlns="" id="{27449AFD-2492-CCC5-B1FE-6CFC46CDF5DE}"/>
              </a:ext>
            </a:extLst>
          </p:cNvPr>
          <p:cNvSpPr/>
          <p:nvPr/>
        </p:nvSpPr>
        <p:spPr>
          <a:xfrm>
            <a:off x="5730197" y="227016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H</a:t>
            </a:r>
          </a:p>
        </p:txBody>
      </p:sp>
      <p:sp>
        <p:nvSpPr>
          <p:cNvPr id="60" name="Rectangle 59">
            <a:extLst>
              <a:ext uri="{FF2B5EF4-FFF2-40B4-BE49-F238E27FC236}">
                <a16:creationId xmlns:a16="http://schemas.microsoft.com/office/drawing/2014/main" xmlns="" id="{1F017F13-725B-C7E0-72AC-D281CFC76CA8}"/>
              </a:ext>
            </a:extLst>
          </p:cNvPr>
          <p:cNvSpPr/>
          <p:nvPr/>
        </p:nvSpPr>
        <p:spPr>
          <a:xfrm>
            <a:off x="3400299" y="227923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K</a:t>
            </a:r>
          </a:p>
        </p:txBody>
      </p:sp>
      <p:sp>
        <p:nvSpPr>
          <p:cNvPr id="1036" name="Oval 1035">
            <a:extLst>
              <a:ext uri="{FF2B5EF4-FFF2-40B4-BE49-F238E27FC236}">
                <a16:creationId xmlns:a16="http://schemas.microsoft.com/office/drawing/2014/main" xmlns="" id="{2787A4A9-43D1-C6DD-7B6F-93118C6F43A7}"/>
              </a:ext>
            </a:extLst>
          </p:cNvPr>
          <p:cNvSpPr/>
          <p:nvPr/>
        </p:nvSpPr>
        <p:spPr>
          <a:xfrm>
            <a:off x="5708359" y="21882"/>
            <a:ext cx="1162354"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5</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xmlns=""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44" name="TextBox 43">
            <a:extLst>
              <a:ext uri="{FF2B5EF4-FFF2-40B4-BE49-F238E27FC236}">
                <a16:creationId xmlns:a16="http://schemas.microsoft.com/office/drawing/2014/main" xmlns="" id="{DB72A2F0-706B-5CBA-DE4E-269846B31C90}"/>
              </a:ext>
            </a:extLst>
          </p:cNvPr>
          <p:cNvSpPr txBox="1"/>
          <p:nvPr/>
        </p:nvSpPr>
        <p:spPr>
          <a:xfrm>
            <a:off x="1552705" y="3435307"/>
            <a:ext cx="9473659" cy="2308324"/>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1 SGK: </a:t>
            </a:r>
            <a:r>
              <a:rPr lang="en-GB" sz="2400" b="0" i="0" dirty="0">
                <a:solidFill>
                  <a:srgbClr val="242021"/>
                </a:solidFill>
                <a:effectLst/>
                <a:latin typeface="Arial" panose="020B0604020202020204" pitchFamily="34" charset="0"/>
                <a:cs typeface="Arial" panose="020B0604020202020204" pitchFamily="34" charset="0"/>
              </a:rPr>
              <a:t>“</a:t>
            </a:r>
            <a:r>
              <a:rPr lang="vi-VN" sz="2400" b="0" i="0" dirty="0">
                <a:solidFill>
                  <a:srgbClr val="242021"/>
                </a:solidFill>
                <a:effectLst/>
                <a:latin typeface="Arial" panose="020B0604020202020204" pitchFamily="34" charset="0"/>
                <a:cs typeface="Arial" panose="020B0604020202020204" pitchFamily="34" charset="0"/>
              </a:rPr>
              <a:t>Ngày 30-4-1977, tập đoàn Pôn Pốt – Iêng Xary phát động chiến tranh xâm lược Việt Nam; xâm phạm một số vùng lãnh thổ từ tỉnh Kiên Giang (Hà Tiên cũ) đến tỉnh Tây Ninh; đốt nhà, phá hoại hoa màu, tàn sát dã man đồng bào ta; tuyên truyền, xuyên tạc lịch sử, hình ảnh Việt Nam, </a:t>
            </a:r>
            <a:r>
              <a:rPr lang="vi-VN" sz="2400" b="0" i="0" dirty="0">
                <a:solidFill>
                  <a:srgbClr val="FF0000"/>
                </a:solidFill>
                <a:effectLst/>
                <a:latin typeface="Arial" panose="020B0604020202020204" pitchFamily="34" charset="0"/>
                <a:cs typeface="Arial" panose="020B0604020202020204" pitchFamily="34" charset="0"/>
              </a:rPr>
              <a:t>kích động </a:t>
            </a:r>
            <a:r>
              <a:rPr lang="vi-VN" sz="2400" b="0" i="0" dirty="0">
                <a:solidFill>
                  <a:srgbClr val="242021"/>
                </a:solidFill>
                <a:effectLst/>
                <a:latin typeface="Arial" panose="020B0604020202020204" pitchFamily="34" charset="0"/>
                <a:cs typeface="Arial" panose="020B0604020202020204" pitchFamily="34" charset="0"/>
              </a:rPr>
              <a:t>tư tưởng hằn thù dân tộc; đàn áp lực lượng cách mạng và nhân dân yêu nước Cam-pu-chia.</a:t>
            </a:r>
            <a:r>
              <a:rPr lang="en-GB" sz="2400" b="0" i="0" dirty="0">
                <a:solidFill>
                  <a:srgbClr val="242021"/>
                </a:solidFill>
                <a:effectLst/>
                <a:latin typeface="Arial" panose="020B0604020202020204" pitchFamily="34" charset="0"/>
                <a:cs typeface="Arial" panose="020B0604020202020204" pitchFamily="34" charset="0"/>
              </a:rPr>
              <a:t>”</a:t>
            </a:r>
          </a:p>
        </p:txBody>
      </p:sp>
      <p:sp>
        <p:nvSpPr>
          <p:cNvPr id="46" name="Rectangle 45">
            <a:extLst>
              <a:ext uri="{FF2B5EF4-FFF2-40B4-BE49-F238E27FC236}">
                <a16:creationId xmlns:a16="http://schemas.microsoft.com/office/drawing/2014/main" xmlns="" id="{6D6F1418-1B39-EE00-2827-3CBE9EB131DA}"/>
              </a:ext>
            </a:extLst>
          </p:cNvPr>
          <p:cNvSpPr/>
          <p:nvPr/>
        </p:nvSpPr>
        <p:spPr>
          <a:xfrm>
            <a:off x="6461031" y="226145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9F9F37FC-51CA-3C93-7ED5-88DED91324D7}"/>
              </a:ext>
            </a:extLst>
          </p:cNvPr>
          <p:cNvSpPr/>
          <p:nvPr/>
        </p:nvSpPr>
        <p:spPr>
          <a:xfrm>
            <a:off x="6545104" y="227748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Đ</a:t>
            </a:r>
          </a:p>
        </p:txBody>
      </p:sp>
      <p:sp>
        <p:nvSpPr>
          <p:cNvPr id="51" name="Rectangle 50">
            <a:extLst>
              <a:ext uri="{FF2B5EF4-FFF2-40B4-BE49-F238E27FC236}">
                <a16:creationId xmlns:a16="http://schemas.microsoft.com/office/drawing/2014/main" xmlns="" id="{FF95DAEF-F139-BEF0-1588-160633D43E6C}"/>
              </a:ext>
            </a:extLst>
          </p:cNvPr>
          <p:cNvSpPr/>
          <p:nvPr/>
        </p:nvSpPr>
        <p:spPr>
          <a:xfrm>
            <a:off x="7250555" y="22614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7" name="Rectangle 56">
            <a:extLst>
              <a:ext uri="{FF2B5EF4-FFF2-40B4-BE49-F238E27FC236}">
                <a16:creationId xmlns:a16="http://schemas.microsoft.com/office/drawing/2014/main" xmlns="" id="{71F6B666-1F07-ED16-24B5-7BCB1C408963}"/>
              </a:ext>
            </a:extLst>
          </p:cNvPr>
          <p:cNvSpPr/>
          <p:nvPr/>
        </p:nvSpPr>
        <p:spPr>
          <a:xfrm>
            <a:off x="8044377" y="227360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1" name="Rectangle 60">
            <a:extLst>
              <a:ext uri="{FF2B5EF4-FFF2-40B4-BE49-F238E27FC236}">
                <a16:creationId xmlns:a16="http://schemas.microsoft.com/office/drawing/2014/main" xmlns="" id="{0B26CE12-481D-FBEC-E5CD-C83539693E50}"/>
              </a:ext>
            </a:extLst>
          </p:cNvPr>
          <p:cNvSpPr/>
          <p:nvPr/>
        </p:nvSpPr>
        <p:spPr>
          <a:xfrm>
            <a:off x="7288971" y="227898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Ộ</a:t>
            </a:r>
          </a:p>
        </p:txBody>
      </p:sp>
      <p:sp>
        <p:nvSpPr>
          <p:cNvPr id="62" name="Rectangle 61">
            <a:extLst>
              <a:ext uri="{FF2B5EF4-FFF2-40B4-BE49-F238E27FC236}">
                <a16:creationId xmlns:a16="http://schemas.microsoft.com/office/drawing/2014/main" xmlns="" id="{A1E1821A-68BA-E190-850D-C1BB99E948C7}"/>
              </a:ext>
            </a:extLst>
          </p:cNvPr>
          <p:cNvSpPr/>
          <p:nvPr/>
        </p:nvSpPr>
        <p:spPr>
          <a:xfrm>
            <a:off x="8112201" y="229177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63" name="Arrow: Left 62">
            <a:hlinkClick r:id="rId7" action="ppaction://hlinksldjump"/>
            <a:extLst>
              <a:ext uri="{FF2B5EF4-FFF2-40B4-BE49-F238E27FC236}">
                <a16:creationId xmlns:a16="http://schemas.microsoft.com/office/drawing/2014/main" xmlns="" id="{0E0A332D-99FE-9D28-6EE6-C79D7F848B71}"/>
              </a:ext>
            </a:extLst>
          </p:cNvPr>
          <p:cNvSpPr/>
          <p:nvPr/>
        </p:nvSpPr>
        <p:spPr>
          <a:xfrm>
            <a:off x="71205" y="6137994"/>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pic>
        <p:nvPicPr>
          <p:cNvPr id="1024" name="image4.png">
            <a:extLst>
              <a:ext uri="{FF2B5EF4-FFF2-40B4-BE49-F238E27FC236}">
                <a16:creationId xmlns:a16="http://schemas.microsoft.com/office/drawing/2014/main" xmlns="" id="{15F63564-1148-B4F8-F894-8A1D3396257C}"/>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025" name="Group 11">
            <a:extLst>
              <a:ext uri="{FF2B5EF4-FFF2-40B4-BE49-F238E27FC236}">
                <a16:creationId xmlns:a16="http://schemas.microsoft.com/office/drawing/2014/main" xmlns="" id="{A1CCF6CA-55EA-B8C8-96CA-E2DA98DAFB1C}"/>
              </a:ext>
            </a:extLst>
          </p:cNvPr>
          <p:cNvGrpSpPr>
            <a:grpSpLocks/>
          </p:cNvGrpSpPr>
          <p:nvPr/>
        </p:nvGrpSpPr>
        <p:grpSpPr bwMode="auto">
          <a:xfrm>
            <a:off x="806095" y="167994"/>
            <a:ext cx="625171" cy="541918"/>
            <a:chOff x="0" y="0"/>
            <a:chExt cx="666" cy="559"/>
          </a:xfrm>
        </p:grpSpPr>
        <p:sp>
          <p:nvSpPr>
            <p:cNvPr id="1027" name="Freeform 12">
              <a:extLst>
                <a:ext uri="{FF2B5EF4-FFF2-40B4-BE49-F238E27FC236}">
                  <a16:creationId xmlns:a16="http://schemas.microsoft.com/office/drawing/2014/main" xmlns="" id="{621BB947-50FA-E58E-75DF-89ADDAB2C51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descr="A blue and white alarm clock with bells&#10;&#10;Description automatically generated">
            <a:extLst>
              <a:ext uri="{FF2B5EF4-FFF2-40B4-BE49-F238E27FC236}">
                <a16:creationId xmlns:a16="http://schemas.microsoft.com/office/drawing/2014/main" xmlns="" id="{DF2B238B-780B-C605-3D14-E9E90FC543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5" name="Oval 4">
            <a:extLst>
              <a:ext uri="{FF2B5EF4-FFF2-40B4-BE49-F238E27FC236}">
                <a16:creationId xmlns:a16="http://schemas.microsoft.com/office/drawing/2014/main" xmlns="" id="{F309A0FC-24A3-B3E6-6E4B-F4ECBEF42E3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6" name="Oval 5">
            <a:extLst>
              <a:ext uri="{FF2B5EF4-FFF2-40B4-BE49-F238E27FC236}">
                <a16:creationId xmlns:a16="http://schemas.microsoft.com/office/drawing/2014/main" xmlns="" id="{FEA14ADA-7AAC-1C5D-8E2F-E3CF480F69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7" name="Oval 6">
            <a:extLst>
              <a:ext uri="{FF2B5EF4-FFF2-40B4-BE49-F238E27FC236}">
                <a16:creationId xmlns:a16="http://schemas.microsoft.com/office/drawing/2014/main" xmlns="" id="{E08654FB-C0EF-30C2-C25C-AEF47C0AC34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8" name="Oval 7">
            <a:extLst>
              <a:ext uri="{FF2B5EF4-FFF2-40B4-BE49-F238E27FC236}">
                <a16:creationId xmlns:a16="http://schemas.microsoft.com/office/drawing/2014/main" xmlns="" id="{6C117E0E-6779-A10C-57BB-48340F660AB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9" name="Oval 8">
            <a:extLst>
              <a:ext uri="{FF2B5EF4-FFF2-40B4-BE49-F238E27FC236}">
                <a16:creationId xmlns:a16="http://schemas.microsoft.com/office/drawing/2014/main" xmlns="" id="{55A63241-325C-D861-B68F-6B7A15231DC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 name="Oval 9">
            <a:extLst>
              <a:ext uri="{FF2B5EF4-FFF2-40B4-BE49-F238E27FC236}">
                <a16:creationId xmlns:a16="http://schemas.microsoft.com/office/drawing/2014/main" xmlns="" id="{A90F01B1-8F7B-38EE-4FE1-B51D2D78BB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45" name="Oval 44">
            <a:extLst>
              <a:ext uri="{FF2B5EF4-FFF2-40B4-BE49-F238E27FC236}">
                <a16:creationId xmlns:a16="http://schemas.microsoft.com/office/drawing/2014/main" xmlns="" id="{61A246FC-27A5-A018-D78F-DADAFCA3E97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26" name="Oval 1025">
            <a:extLst>
              <a:ext uri="{FF2B5EF4-FFF2-40B4-BE49-F238E27FC236}">
                <a16:creationId xmlns:a16="http://schemas.microsoft.com/office/drawing/2014/main" xmlns="" id="{BBF9FE24-B3D7-5CA1-4614-AEBEF9FB605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29" name="Oval 1028">
            <a:extLst>
              <a:ext uri="{FF2B5EF4-FFF2-40B4-BE49-F238E27FC236}">
                <a16:creationId xmlns:a16="http://schemas.microsoft.com/office/drawing/2014/main" xmlns="" id="{75D18343-85E6-41D5-94C4-F57CC86F50C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30" name="Oval 1029">
            <a:extLst>
              <a:ext uri="{FF2B5EF4-FFF2-40B4-BE49-F238E27FC236}">
                <a16:creationId xmlns:a16="http://schemas.microsoft.com/office/drawing/2014/main" xmlns="" id="{8955CD03-E3A1-B0BE-2224-37ABD33955A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31" name="Oval 1030">
            <a:extLst>
              <a:ext uri="{FF2B5EF4-FFF2-40B4-BE49-F238E27FC236}">
                <a16:creationId xmlns:a16="http://schemas.microsoft.com/office/drawing/2014/main" xmlns="" id="{6D3F9E3D-4A03-2E3E-6BC5-22F61AA1639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32" name="Oval 1031">
            <a:extLst>
              <a:ext uri="{FF2B5EF4-FFF2-40B4-BE49-F238E27FC236}">
                <a16:creationId xmlns:a16="http://schemas.microsoft.com/office/drawing/2014/main" xmlns="" id="{C5A3941D-38D7-2419-7802-1CD392ABCB1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33" name="Oval 1032">
            <a:extLst>
              <a:ext uri="{FF2B5EF4-FFF2-40B4-BE49-F238E27FC236}">
                <a16:creationId xmlns:a16="http://schemas.microsoft.com/office/drawing/2014/main" xmlns="" id="{88852412-1080-7B0F-79A3-2A01ACACA94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34" name="Oval 1033">
            <a:extLst>
              <a:ext uri="{FF2B5EF4-FFF2-40B4-BE49-F238E27FC236}">
                <a16:creationId xmlns:a16="http://schemas.microsoft.com/office/drawing/2014/main" xmlns="" id="{5944B359-2AD5-BFBE-34EF-95ADF7BA7AA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5" name="Oval 1034">
            <a:extLst>
              <a:ext uri="{FF2B5EF4-FFF2-40B4-BE49-F238E27FC236}">
                <a16:creationId xmlns:a16="http://schemas.microsoft.com/office/drawing/2014/main" xmlns="" id="{0C3863B0-C9BE-8BCC-E705-7505579ABDC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7" name="Oval 1036">
            <a:extLst>
              <a:ext uri="{FF2B5EF4-FFF2-40B4-BE49-F238E27FC236}">
                <a16:creationId xmlns:a16="http://schemas.microsoft.com/office/drawing/2014/main" xmlns="" id="{82701D78-09B0-9ECC-0283-65F192CF13E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10430356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5"/>
                </p:tgtEl>
              </p:cMediaNode>
            </p:audio>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4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102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10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5"/>
                  </p:tgtEl>
                </p:cond>
              </p:nextCondLst>
            </p:seq>
          </p:childTnLst>
        </p:cTn>
      </p:par>
    </p:tnLst>
    <p:bldLst>
      <p:bldP spid="55" grpId="0" animBg="1"/>
      <p:bldP spid="56" grpId="0" animBg="1"/>
      <p:bldP spid="58" grpId="0" animBg="1"/>
      <p:bldP spid="59" grpId="0" animBg="1"/>
      <p:bldP spid="60" grpId="0" animBg="1"/>
      <p:bldP spid="44" grpId="0" animBg="1"/>
      <p:bldP spid="47" grpId="0" animBg="1"/>
      <p:bldP spid="61" grpId="0" animBg="1"/>
      <p:bldP spid="62" grpId="0" animBg="1"/>
      <p:bldP spid="6" grpId="0" animBg="1"/>
      <p:bldP spid="7" grpId="0" animBg="1"/>
      <p:bldP spid="8" grpId="0" animBg="1"/>
      <p:bldP spid="9" grpId="0" animBg="1"/>
      <p:bldP spid="10" grpId="0" animBg="1"/>
      <p:bldP spid="45" grpId="0" animBg="1"/>
      <p:bldP spid="1026" grpId="0" animBg="1"/>
      <p:bldP spid="1029" grpId="0" animBg="1"/>
      <p:bldP spid="1030" grpId="0" animBg="1"/>
      <p:bldP spid="1031" grpId="0" animBg="1"/>
      <p:bldP spid="1032" grpId="0" animBg="1"/>
      <p:bldP spid="1033" grpId="0" animBg="1"/>
      <p:bldP spid="1034" grpId="0" animBg="1"/>
      <p:bldP spid="1035" grpId="0" animBg="1"/>
      <p:bldP spid="10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752074" y="843373"/>
            <a:ext cx="8569999" cy="107432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2449585" y="927090"/>
            <a:ext cx="7191232" cy="830997"/>
          </a:xfrm>
          <a:prstGeom prst="rect">
            <a:avLst/>
          </a:prstGeom>
          <a:noFill/>
        </p:spPr>
        <p:txBody>
          <a:bodyPr wrap="square" rtlCol="0">
            <a:spAutoFit/>
          </a:bodyPr>
          <a:lstStyle/>
          <a:p>
            <a:pPr algn="ct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Tỏ ra quyết làm bằng được điều đã định, </a:t>
            </a:r>
          </a:p>
          <a:p>
            <a:pPr algn="ct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dù trở ngại đến mấy cũng không thay đổi</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115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312995" y="1984189"/>
            <a:ext cx="1507256"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xmlns="" id="{3BD932CE-B13C-A117-FA45-A4039F50FA19}"/>
              </a:ext>
            </a:extLst>
          </p:cNvPr>
          <p:cNvSpPr/>
          <p:nvPr/>
        </p:nvSpPr>
        <p:spPr>
          <a:xfrm>
            <a:off x="4950955" y="25463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xmlns="" id="{938D76D6-BC0D-E1BA-D34A-99F9DFC23BB6}"/>
              </a:ext>
            </a:extLst>
          </p:cNvPr>
          <p:cNvSpPr/>
          <p:nvPr/>
        </p:nvSpPr>
        <p:spPr>
          <a:xfrm>
            <a:off x="5724546" y="254634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xmlns="" id="{EAADF832-9AF2-BD7D-1A63-803A9082FFBF}"/>
              </a:ext>
            </a:extLst>
          </p:cNvPr>
          <p:cNvSpPr/>
          <p:nvPr/>
        </p:nvSpPr>
        <p:spPr>
          <a:xfrm>
            <a:off x="3429869" y="254421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xmlns="" id="{28CA83EA-32C9-2FD8-7865-10963E75AA15}"/>
              </a:ext>
            </a:extLst>
          </p:cNvPr>
          <p:cNvSpPr/>
          <p:nvPr/>
        </p:nvSpPr>
        <p:spPr>
          <a:xfrm>
            <a:off x="6474214" y="254634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xmlns="" id="{68176C22-46A3-7B59-5460-E338C1A26C4C}"/>
              </a:ext>
            </a:extLst>
          </p:cNvPr>
          <p:cNvSpPr/>
          <p:nvPr/>
        </p:nvSpPr>
        <p:spPr>
          <a:xfrm>
            <a:off x="4199426" y="254421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xmlns="" id="{374B2023-FF37-9AE1-2CB0-DB27B6FB4EA4}"/>
              </a:ext>
            </a:extLst>
          </p:cNvPr>
          <p:cNvSpPr/>
          <p:nvPr/>
        </p:nvSpPr>
        <p:spPr>
          <a:xfrm>
            <a:off x="5000467" y="257955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56" name="Rectangle 55">
            <a:extLst>
              <a:ext uri="{FF2B5EF4-FFF2-40B4-BE49-F238E27FC236}">
                <a16:creationId xmlns:a16="http://schemas.microsoft.com/office/drawing/2014/main" xmlns="" id="{67EC20DD-02FB-8151-877B-2D53AAEF884E}"/>
              </a:ext>
            </a:extLst>
          </p:cNvPr>
          <p:cNvSpPr/>
          <p:nvPr/>
        </p:nvSpPr>
        <p:spPr>
          <a:xfrm>
            <a:off x="5781696" y="259206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3516061" y="258187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59" name="Rectangle 58">
            <a:extLst>
              <a:ext uri="{FF2B5EF4-FFF2-40B4-BE49-F238E27FC236}">
                <a16:creationId xmlns:a16="http://schemas.microsoft.com/office/drawing/2014/main" xmlns="" id="{27449AFD-2492-CCC5-B1FE-6CFC46CDF5DE}"/>
              </a:ext>
            </a:extLst>
          </p:cNvPr>
          <p:cNvSpPr/>
          <p:nvPr/>
        </p:nvSpPr>
        <p:spPr>
          <a:xfrm>
            <a:off x="6564439" y="258187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60" name="Rectangle 59">
            <a:extLst>
              <a:ext uri="{FF2B5EF4-FFF2-40B4-BE49-F238E27FC236}">
                <a16:creationId xmlns:a16="http://schemas.microsoft.com/office/drawing/2014/main" xmlns="" id="{1F017F13-725B-C7E0-72AC-D281CFC76CA8}"/>
              </a:ext>
            </a:extLst>
          </p:cNvPr>
          <p:cNvSpPr/>
          <p:nvPr/>
        </p:nvSpPr>
        <p:spPr>
          <a:xfrm>
            <a:off x="4271226" y="25881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2787A4A9-43D1-C6DD-7B6F-93118C6F43A7}"/>
              </a:ext>
            </a:extLst>
          </p:cNvPr>
          <p:cNvSpPr/>
          <p:nvPr/>
        </p:nvSpPr>
        <p:spPr>
          <a:xfrm>
            <a:off x="5601698" y="49965"/>
            <a:ext cx="1159829"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6</a:t>
            </a:r>
          </a:p>
        </p:txBody>
      </p:sp>
      <p:sp>
        <p:nvSpPr>
          <p:cNvPr id="12" name="Rectangle 11">
            <a:extLst>
              <a:ext uri="{FF2B5EF4-FFF2-40B4-BE49-F238E27FC236}">
                <a16:creationId xmlns:a16="http://schemas.microsoft.com/office/drawing/2014/main" xmlns="" id="{CA5874CB-EFC5-632B-77EB-DFFA193382E1}"/>
              </a:ext>
            </a:extLst>
          </p:cNvPr>
          <p:cNvSpPr/>
          <p:nvPr/>
        </p:nvSpPr>
        <p:spPr>
          <a:xfrm>
            <a:off x="2692959" y="254421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xmlns="" id="{4A3E13BE-CFAA-4134-15C6-BA5D910FAD84}"/>
              </a:ext>
            </a:extLst>
          </p:cNvPr>
          <p:cNvSpPr/>
          <p:nvPr/>
        </p:nvSpPr>
        <p:spPr>
          <a:xfrm>
            <a:off x="2755301" y="259372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xmlns=""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Rectangle 15">
            <a:extLst>
              <a:ext uri="{FF2B5EF4-FFF2-40B4-BE49-F238E27FC236}">
                <a16:creationId xmlns:a16="http://schemas.microsoft.com/office/drawing/2014/main" xmlns="" id="{85C42F4C-C0D6-41FD-8092-106EDE6438C9}"/>
              </a:ext>
            </a:extLst>
          </p:cNvPr>
          <p:cNvSpPr/>
          <p:nvPr/>
        </p:nvSpPr>
        <p:spPr>
          <a:xfrm>
            <a:off x="7239007" y="254634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7" name="Rectangle 16">
            <a:extLst>
              <a:ext uri="{FF2B5EF4-FFF2-40B4-BE49-F238E27FC236}">
                <a16:creationId xmlns:a16="http://schemas.microsoft.com/office/drawing/2014/main" xmlns="" id="{1E2D3C56-22CA-F3DD-75F2-C1178EE80728}"/>
              </a:ext>
            </a:extLst>
          </p:cNvPr>
          <p:cNvSpPr/>
          <p:nvPr/>
        </p:nvSpPr>
        <p:spPr>
          <a:xfrm>
            <a:off x="8006131" y="254634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8" name="Rectangle 17">
            <a:extLst>
              <a:ext uri="{FF2B5EF4-FFF2-40B4-BE49-F238E27FC236}">
                <a16:creationId xmlns:a16="http://schemas.microsoft.com/office/drawing/2014/main" xmlns="" id="{637D1B8B-A87D-1EE0-CF8A-B640E4C36529}"/>
              </a:ext>
            </a:extLst>
          </p:cNvPr>
          <p:cNvSpPr/>
          <p:nvPr/>
        </p:nvSpPr>
        <p:spPr>
          <a:xfrm>
            <a:off x="8779722" y="253236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9" name="Rectangle 18">
            <a:extLst>
              <a:ext uri="{FF2B5EF4-FFF2-40B4-BE49-F238E27FC236}">
                <a16:creationId xmlns:a16="http://schemas.microsoft.com/office/drawing/2014/main" xmlns="" id="{4C91248E-1A7C-78E7-7CD7-F2EE3A9D9B1B}"/>
              </a:ext>
            </a:extLst>
          </p:cNvPr>
          <p:cNvSpPr/>
          <p:nvPr/>
        </p:nvSpPr>
        <p:spPr>
          <a:xfrm>
            <a:off x="7289549" y="259585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20" name="Rectangle 19">
            <a:extLst>
              <a:ext uri="{FF2B5EF4-FFF2-40B4-BE49-F238E27FC236}">
                <a16:creationId xmlns:a16="http://schemas.microsoft.com/office/drawing/2014/main" xmlns="" id="{2A72F6A4-EE8C-7562-CE46-B40C500B2CFB}"/>
              </a:ext>
            </a:extLst>
          </p:cNvPr>
          <p:cNvSpPr/>
          <p:nvPr/>
        </p:nvSpPr>
        <p:spPr>
          <a:xfrm>
            <a:off x="8093208" y="2603133"/>
            <a:ext cx="575232" cy="60634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21" name="Rectangle 20">
            <a:extLst>
              <a:ext uri="{FF2B5EF4-FFF2-40B4-BE49-F238E27FC236}">
                <a16:creationId xmlns:a16="http://schemas.microsoft.com/office/drawing/2014/main" xmlns="" id="{CE5E3DAE-8B80-CE3C-2BD2-AF54812A403D}"/>
              </a:ext>
            </a:extLst>
          </p:cNvPr>
          <p:cNvSpPr/>
          <p:nvPr/>
        </p:nvSpPr>
        <p:spPr>
          <a:xfrm>
            <a:off x="8842233" y="259585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27" name="TextBox 1026">
            <a:extLst>
              <a:ext uri="{FF2B5EF4-FFF2-40B4-BE49-F238E27FC236}">
                <a16:creationId xmlns:a16="http://schemas.microsoft.com/office/drawing/2014/main" xmlns="" id="{8443D082-0219-15F2-5CBD-6A8F6CB8589A}"/>
              </a:ext>
            </a:extLst>
          </p:cNvPr>
          <p:cNvSpPr txBox="1"/>
          <p:nvPr/>
        </p:nvSpPr>
        <p:spPr>
          <a:xfrm>
            <a:off x="1111017" y="3587578"/>
            <a:ext cx="9742071"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1 SGK:</a:t>
            </a:r>
            <a:r>
              <a:rPr lang="vi-VN" sz="2400" b="0" i="0" dirty="0">
                <a:solidFill>
                  <a:srgbClr val="00B050"/>
                </a:solidFill>
                <a:effectLst/>
                <a:latin typeface="Arial" panose="020B0604020202020204" pitchFamily="34" charset="0"/>
                <a:cs typeface="Arial" panose="020B0604020202020204" pitchFamily="34" charset="0"/>
              </a:rPr>
              <a:t> </a:t>
            </a:r>
            <a:r>
              <a:rPr lang="vi-VN" sz="2400" b="0" i="0" dirty="0">
                <a:effectLst/>
                <a:latin typeface="Arial" panose="020B0604020202020204" pitchFamily="34" charset="0"/>
                <a:cs typeface="Arial" panose="020B0604020202020204" pitchFamily="34" charset="0"/>
              </a:rPr>
              <a:t>“</a:t>
            </a:r>
            <a:r>
              <a:rPr lang="vi-VN" sz="2400" dirty="0"/>
              <a:t>Việt Nam </a:t>
            </a:r>
            <a:r>
              <a:rPr lang="vi-VN" sz="2400" dirty="0">
                <a:solidFill>
                  <a:srgbClr val="FF0000"/>
                </a:solidFill>
              </a:rPr>
              <a:t>kiên quyết </a:t>
            </a:r>
            <a:r>
              <a:rPr lang="vi-VN" sz="2400" dirty="0"/>
              <a:t>bảo vệ chủ quyền lãnh thổ của Tổ quốc và luôn luôn tôn trọng chủ quyền lãnh thổ của Cam-pu-chia. Ngày 15-6-1978, Bộ Chính trị và Quân uỷ Trung ương quyết định phát động chiến tranh nhân dân, </a:t>
            </a:r>
            <a:r>
              <a:rPr lang="vi-VN" sz="2400" dirty="0">
                <a:solidFill>
                  <a:srgbClr val="FF0000"/>
                </a:solidFill>
              </a:rPr>
              <a:t>kiên quyết </a:t>
            </a:r>
            <a:r>
              <a:rPr lang="vi-VN" sz="2400" dirty="0"/>
              <a:t>phản công và tiến công địch một cách chủ động, liên tục bằng mọi lực lượng.”</a:t>
            </a:r>
            <a:r>
              <a:rPr lang="vi-VN"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
        <p:nvSpPr>
          <p:cNvPr id="68" name="Arrow: Left 67">
            <a:hlinkClick r:id="rId7" action="ppaction://hlinksldjump"/>
            <a:extLst>
              <a:ext uri="{FF2B5EF4-FFF2-40B4-BE49-F238E27FC236}">
                <a16:creationId xmlns:a16="http://schemas.microsoft.com/office/drawing/2014/main" xmlns="" id="{CDBFCAA9-9B80-4DCA-9D20-141C1D5A7230}"/>
              </a:ext>
            </a:extLst>
          </p:cNvPr>
          <p:cNvSpPr/>
          <p:nvPr/>
        </p:nvSpPr>
        <p:spPr>
          <a:xfrm>
            <a:off x="71205" y="617249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pic>
        <p:nvPicPr>
          <p:cNvPr id="69" name="image4.png">
            <a:extLst>
              <a:ext uri="{FF2B5EF4-FFF2-40B4-BE49-F238E27FC236}">
                <a16:creationId xmlns:a16="http://schemas.microsoft.com/office/drawing/2014/main" xmlns="" id="{6721E3B2-5F69-432E-9375-0FCDB02E670A}"/>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70" name="Group 11">
            <a:extLst>
              <a:ext uri="{FF2B5EF4-FFF2-40B4-BE49-F238E27FC236}">
                <a16:creationId xmlns:a16="http://schemas.microsoft.com/office/drawing/2014/main" xmlns="" id="{5FD0EA3F-2477-4368-B65A-CCCA54F5C30B}"/>
              </a:ext>
            </a:extLst>
          </p:cNvPr>
          <p:cNvGrpSpPr>
            <a:grpSpLocks/>
          </p:cNvGrpSpPr>
          <p:nvPr/>
        </p:nvGrpSpPr>
        <p:grpSpPr bwMode="auto">
          <a:xfrm>
            <a:off x="806095" y="167994"/>
            <a:ext cx="625171" cy="541918"/>
            <a:chOff x="0" y="0"/>
            <a:chExt cx="666" cy="559"/>
          </a:xfrm>
        </p:grpSpPr>
        <p:sp>
          <p:nvSpPr>
            <p:cNvPr id="71" name="Freeform 12">
              <a:extLst>
                <a:ext uri="{FF2B5EF4-FFF2-40B4-BE49-F238E27FC236}">
                  <a16:creationId xmlns:a16="http://schemas.microsoft.com/office/drawing/2014/main" xmlns="" id="{C48B1C76-6FC5-4241-8D67-F9E72724D26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descr="A blue and white alarm clock with bells&#10;&#10;Description automatically generated">
            <a:extLst>
              <a:ext uri="{FF2B5EF4-FFF2-40B4-BE49-F238E27FC236}">
                <a16:creationId xmlns:a16="http://schemas.microsoft.com/office/drawing/2014/main" xmlns="" id="{1A048C52-159E-BF15-3869-E911116F51A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80135"/>
            <a:ext cx="2114699" cy="1031659"/>
          </a:xfrm>
          <a:prstGeom prst="rect">
            <a:avLst/>
          </a:prstGeom>
        </p:spPr>
      </p:pic>
      <p:sp>
        <p:nvSpPr>
          <p:cNvPr id="5" name="Oval 4">
            <a:extLst>
              <a:ext uri="{FF2B5EF4-FFF2-40B4-BE49-F238E27FC236}">
                <a16:creationId xmlns:a16="http://schemas.microsoft.com/office/drawing/2014/main" xmlns="" id="{DF35853D-C137-A36E-DE48-8E7B9C28A659}"/>
              </a:ext>
            </a:extLst>
          </p:cNvPr>
          <p:cNvSpPr/>
          <p:nvPr/>
        </p:nvSpPr>
        <p:spPr>
          <a:xfrm>
            <a:off x="10723391" y="510693"/>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6" name="Oval 5">
            <a:extLst>
              <a:ext uri="{FF2B5EF4-FFF2-40B4-BE49-F238E27FC236}">
                <a16:creationId xmlns:a16="http://schemas.microsoft.com/office/drawing/2014/main" xmlns="" id="{BDBFC5D5-B6A2-2EEC-086E-FBABC349E885}"/>
              </a:ext>
            </a:extLst>
          </p:cNvPr>
          <p:cNvSpPr/>
          <p:nvPr/>
        </p:nvSpPr>
        <p:spPr>
          <a:xfrm>
            <a:off x="10723391" y="510693"/>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7" name="Oval 6">
            <a:extLst>
              <a:ext uri="{FF2B5EF4-FFF2-40B4-BE49-F238E27FC236}">
                <a16:creationId xmlns:a16="http://schemas.microsoft.com/office/drawing/2014/main" xmlns="" id="{43E2F682-7B6B-E70D-27D5-455A1243439D}"/>
              </a:ext>
            </a:extLst>
          </p:cNvPr>
          <p:cNvSpPr/>
          <p:nvPr/>
        </p:nvSpPr>
        <p:spPr>
          <a:xfrm>
            <a:off x="10723391" y="510693"/>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8" name="Oval 7">
            <a:extLst>
              <a:ext uri="{FF2B5EF4-FFF2-40B4-BE49-F238E27FC236}">
                <a16:creationId xmlns:a16="http://schemas.microsoft.com/office/drawing/2014/main" xmlns="" id="{FF21A304-A51D-BB6C-6411-CBB929F261B7}"/>
              </a:ext>
            </a:extLst>
          </p:cNvPr>
          <p:cNvSpPr/>
          <p:nvPr/>
        </p:nvSpPr>
        <p:spPr>
          <a:xfrm>
            <a:off x="10723391" y="510693"/>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9" name="Oval 8">
            <a:extLst>
              <a:ext uri="{FF2B5EF4-FFF2-40B4-BE49-F238E27FC236}">
                <a16:creationId xmlns:a16="http://schemas.microsoft.com/office/drawing/2014/main" xmlns="" id="{9CB246BD-40D3-C3A6-15CC-22E87A3FEC01}"/>
              </a:ext>
            </a:extLst>
          </p:cNvPr>
          <p:cNvSpPr/>
          <p:nvPr/>
        </p:nvSpPr>
        <p:spPr>
          <a:xfrm>
            <a:off x="10723391" y="510693"/>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 name="Oval 9">
            <a:extLst>
              <a:ext uri="{FF2B5EF4-FFF2-40B4-BE49-F238E27FC236}">
                <a16:creationId xmlns:a16="http://schemas.microsoft.com/office/drawing/2014/main" xmlns="" id="{AECF00E9-66AA-3FB5-74A8-7E93F01C886E}"/>
              </a:ext>
            </a:extLst>
          </p:cNvPr>
          <p:cNvSpPr/>
          <p:nvPr/>
        </p:nvSpPr>
        <p:spPr>
          <a:xfrm>
            <a:off x="10723391" y="510693"/>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 name="Oval 10">
            <a:extLst>
              <a:ext uri="{FF2B5EF4-FFF2-40B4-BE49-F238E27FC236}">
                <a16:creationId xmlns:a16="http://schemas.microsoft.com/office/drawing/2014/main" xmlns="" id="{C01463A8-6E3D-D3D9-BA8F-6BFE9A21D952}"/>
              </a:ext>
            </a:extLst>
          </p:cNvPr>
          <p:cNvSpPr/>
          <p:nvPr/>
        </p:nvSpPr>
        <p:spPr>
          <a:xfrm>
            <a:off x="10723391" y="510693"/>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3" name="Oval 12">
            <a:extLst>
              <a:ext uri="{FF2B5EF4-FFF2-40B4-BE49-F238E27FC236}">
                <a16:creationId xmlns:a16="http://schemas.microsoft.com/office/drawing/2014/main" xmlns="" id="{F9C37A5A-B080-6A1E-312E-B8F130685227}"/>
              </a:ext>
            </a:extLst>
          </p:cNvPr>
          <p:cNvSpPr/>
          <p:nvPr/>
        </p:nvSpPr>
        <p:spPr>
          <a:xfrm>
            <a:off x="10723391" y="510693"/>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64" name="Oval 63">
            <a:extLst>
              <a:ext uri="{FF2B5EF4-FFF2-40B4-BE49-F238E27FC236}">
                <a16:creationId xmlns:a16="http://schemas.microsoft.com/office/drawing/2014/main" xmlns="" id="{6D708E22-60BB-3508-0807-9F177A1352FC}"/>
              </a:ext>
            </a:extLst>
          </p:cNvPr>
          <p:cNvSpPr/>
          <p:nvPr/>
        </p:nvSpPr>
        <p:spPr>
          <a:xfrm>
            <a:off x="10723391" y="510693"/>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65" name="Oval 64">
            <a:extLst>
              <a:ext uri="{FF2B5EF4-FFF2-40B4-BE49-F238E27FC236}">
                <a16:creationId xmlns:a16="http://schemas.microsoft.com/office/drawing/2014/main" xmlns="" id="{CC645858-4D6D-2F15-B84D-B2175E50F8CF}"/>
              </a:ext>
            </a:extLst>
          </p:cNvPr>
          <p:cNvSpPr/>
          <p:nvPr/>
        </p:nvSpPr>
        <p:spPr>
          <a:xfrm>
            <a:off x="10723391" y="510693"/>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66" name="Oval 65">
            <a:extLst>
              <a:ext uri="{FF2B5EF4-FFF2-40B4-BE49-F238E27FC236}">
                <a16:creationId xmlns:a16="http://schemas.microsoft.com/office/drawing/2014/main" xmlns="" id="{7CE85C13-FC27-5964-F3D2-F2EDE24BA2A3}"/>
              </a:ext>
            </a:extLst>
          </p:cNvPr>
          <p:cNvSpPr/>
          <p:nvPr/>
        </p:nvSpPr>
        <p:spPr>
          <a:xfrm>
            <a:off x="10723391" y="510693"/>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67" name="Oval 66">
            <a:extLst>
              <a:ext uri="{FF2B5EF4-FFF2-40B4-BE49-F238E27FC236}">
                <a16:creationId xmlns:a16="http://schemas.microsoft.com/office/drawing/2014/main" xmlns="" id="{A1B78508-7D6D-1CFC-400D-ED3A3041881F}"/>
              </a:ext>
            </a:extLst>
          </p:cNvPr>
          <p:cNvSpPr/>
          <p:nvPr/>
        </p:nvSpPr>
        <p:spPr>
          <a:xfrm>
            <a:off x="10723391" y="510693"/>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73" name="Oval 72">
            <a:extLst>
              <a:ext uri="{FF2B5EF4-FFF2-40B4-BE49-F238E27FC236}">
                <a16:creationId xmlns:a16="http://schemas.microsoft.com/office/drawing/2014/main" xmlns="" id="{5545D392-B9BF-0C62-E0B1-665A7B12C93F}"/>
              </a:ext>
            </a:extLst>
          </p:cNvPr>
          <p:cNvSpPr/>
          <p:nvPr/>
        </p:nvSpPr>
        <p:spPr>
          <a:xfrm>
            <a:off x="10723391" y="510693"/>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74" name="Oval 73">
            <a:extLst>
              <a:ext uri="{FF2B5EF4-FFF2-40B4-BE49-F238E27FC236}">
                <a16:creationId xmlns:a16="http://schemas.microsoft.com/office/drawing/2014/main" xmlns="" id="{6E836CD7-1919-38DA-2642-868CED221032}"/>
              </a:ext>
            </a:extLst>
          </p:cNvPr>
          <p:cNvSpPr/>
          <p:nvPr/>
        </p:nvSpPr>
        <p:spPr>
          <a:xfrm>
            <a:off x="10723391" y="510693"/>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75" name="Oval 74">
            <a:extLst>
              <a:ext uri="{FF2B5EF4-FFF2-40B4-BE49-F238E27FC236}">
                <a16:creationId xmlns:a16="http://schemas.microsoft.com/office/drawing/2014/main" xmlns="" id="{204781A2-906E-4356-C19C-F51F23127114}"/>
              </a:ext>
            </a:extLst>
          </p:cNvPr>
          <p:cNvSpPr/>
          <p:nvPr/>
        </p:nvSpPr>
        <p:spPr>
          <a:xfrm>
            <a:off x="10723391" y="510693"/>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76" name="Oval 75">
            <a:extLst>
              <a:ext uri="{FF2B5EF4-FFF2-40B4-BE49-F238E27FC236}">
                <a16:creationId xmlns:a16="http://schemas.microsoft.com/office/drawing/2014/main" xmlns="" id="{4E9F22EA-47B5-9970-7C95-2CA3D322F066}"/>
              </a:ext>
            </a:extLst>
          </p:cNvPr>
          <p:cNvSpPr/>
          <p:nvPr/>
        </p:nvSpPr>
        <p:spPr>
          <a:xfrm>
            <a:off x="10723391" y="510693"/>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0712917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02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5"/>
                </p:tgtEl>
              </p:cMediaNode>
            </p:audio>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1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1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6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6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6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6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7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7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7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7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5"/>
                  </p:tgtEl>
                </p:cond>
              </p:nextCondLst>
            </p:seq>
          </p:childTnLst>
        </p:cTn>
      </p:par>
    </p:tnLst>
    <p:bldLst>
      <p:bldP spid="55" grpId="0" animBg="1"/>
      <p:bldP spid="56" grpId="0" animBg="1"/>
      <p:bldP spid="58" grpId="0" animBg="1"/>
      <p:bldP spid="59" grpId="0" animBg="1"/>
      <p:bldP spid="60" grpId="0" animBg="1"/>
      <p:bldP spid="14" grpId="0" animBg="1"/>
      <p:bldP spid="19" grpId="0" animBg="1"/>
      <p:bldP spid="20" grpId="0" animBg="1"/>
      <p:bldP spid="21" grpId="0" animBg="1"/>
      <p:bldP spid="1027" grpId="0" animBg="1"/>
      <p:bldP spid="6" grpId="0" animBg="1"/>
      <p:bldP spid="7" grpId="0" animBg="1"/>
      <p:bldP spid="8" grpId="0" animBg="1"/>
      <p:bldP spid="9" grpId="0" animBg="1"/>
      <p:bldP spid="10" grpId="0" animBg="1"/>
      <p:bldP spid="11" grpId="0" animBg="1"/>
      <p:bldP spid="13" grpId="0" animBg="1"/>
      <p:bldP spid="64" grpId="0" animBg="1"/>
      <p:bldP spid="65" grpId="0" animBg="1"/>
      <p:bldP spid="66" grpId="0" animBg="1"/>
      <p:bldP spid="67" grpId="0" animBg="1"/>
      <p:bldP spid="73" grpId="0" animBg="1"/>
      <p:bldP spid="74" grpId="0" animBg="1"/>
      <p:bldP spid="75" grpId="0" animBg="1"/>
      <p:bldP spid="7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644690" y="815277"/>
            <a:ext cx="8643658" cy="150948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690107" y="916257"/>
            <a:ext cx="8466547" cy="1200329"/>
          </a:xfrm>
          <a:prstGeom prst="rect">
            <a:avLst/>
          </a:prstGeom>
          <a:noFill/>
        </p:spPr>
        <p:txBody>
          <a:bodyPr wrap="square" rtlCol="0">
            <a:spAutoFit/>
          </a:bodyPr>
          <a:lstStyle/>
          <a:p>
            <a:pPr algn="ct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V</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ùng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15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060140" y="238177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xmlns="" id="{3BD932CE-B13C-A117-FA45-A4039F50FA19}"/>
              </a:ext>
            </a:extLst>
          </p:cNvPr>
          <p:cNvSpPr/>
          <p:nvPr/>
        </p:nvSpPr>
        <p:spPr>
          <a:xfrm>
            <a:off x="5043037" y="293398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xmlns="" id="{938D76D6-BC0D-E1BA-D34A-99F9DFC23BB6}"/>
              </a:ext>
            </a:extLst>
          </p:cNvPr>
          <p:cNvSpPr/>
          <p:nvPr/>
        </p:nvSpPr>
        <p:spPr>
          <a:xfrm>
            <a:off x="6608747" y="293802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xmlns="" id="{EAADF832-9AF2-BD7D-1A63-803A9082FFBF}"/>
              </a:ext>
            </a:extLst>
          </p:cNvPr>
          <p:cNvSpPr/>
          <p:nvPr/>
        </p:nvSpPr>
        <p:spPr>
          <a:xfrm>
            <a:off x="5826536" y="293384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xmlns="" id="{68176C22-46A3-7B59-5460-E338C1A26C4C}"/>
              </a:ext>
            </a:extLst>
          </p:cNvPr>
          <p:cNvSpPr/>
          <p:nvPr/>
        </p:nvSpPr>
        <p:spPr>
          <a:xfrm>
            <a:off x="4259538" y="293398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xmlns="" id="{374B2023-FF37-9AE1-2CB0-DB27B6FB4EA4}"/>
              </a:ext>
            </a:extLst>
          </p:cNvPr>
          <p:cNvSpPr/>
          <p:nvPr/>
        </p:nvSpPr>
        <p:spPr>
          <a:xfrm>
            <a:off x="5140772" y="295916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Ư</a:t>
            </a:r>
          </a:p>
        </p:txBody>
      </p:sp>
      <p:sp>
        <p:nvSpPr>
          <p:cNvPr id="56" name="Rectangle 55">
            <a:extLst>
              <a:ext uri="{FF2B5EF4-FFF2-40B4-BE49-F238E27FC236}">
                <a16:creationId xmlns:a16="http://schemas.microsoft.com/office/drawing/2014/main" xmlns="" id="{67EC20DD-02FB-8151-877B-2D53AAEF884E}"/>
              </a:ext>
            </a:extLst>
          </p:cNvPr>
          <p:cNvSpPr/>
          <p:nvPr/>
        </p:nvSpPr>
        <p:spPr>
          <a:xfrm>
            <a:off x="6641573" y="30022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5843640" y="298335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Ớ</a:t>
            </a:r>
            <a:endParaRPr lang="en-US" sz="4000" b="1" dirty="0">
              <a:solidFill>
                <a:srgbClr val="FF0000"/>
              </a:solidFill>
              <a:latin typeface="UTM Avo" panose="02040603050506020204" pitchFamily="18" charset="0"/>
            </a:endParaRPr>
          </a:p>
        </p:txBody>
      </p:sp>
      <p:sp>
        <p:nvSpPr>
          <p:cNvPr id="60" name="Rectangle 59">
            <a:extLst>
              <a:ext uri="{FF2B5EF4-FFF2-40B4-BE49-F238E27FC236}">
                <a16:creationId xmlns:a16="http://schemas.microsoft.com/office/drawing/2014/main" xmlns="" id="{1F017F13-725B-C7E0-72AC-D281CFC76CA8}"/>
              </a:ext>
            </a:extLst>
          </p:cNvPr>
          <p:cNvSpPr/>
          <p:nvPr/>
        </p:nvSpPr>
        <p:spPr>
          <a:xfrm>
            <a:off x="4309049" y="29338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1036" name="Oval 1035">
            <a:extLst>
              <a:ext uri="{FF2B5EF4-FFF2-40B4-BE49-F238E27FC236}">
                <a16:creationId xmlns:a16="http://schemas.microsoft.com/office/drawing/2014/main" xmlns="" id="{2787A4A9-43D1-C6DD-7B6F-93118C6F43A7}"/>
              </a:ext>
            </a:extLst>
          </p:cNvPr>
          <p:cNvSpPr/>
          <p:nvPr/>
        </p:nvSpPr>
        <p:spPr>
          <a:xfrm>
            <a:off x="5378066" y="26430"/>
            <a:ext cx="1090630"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7</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xmlns=""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44" name="TextBox 43">
            <a:extLst>
              <a:ext uri="{FF2B5EF4-FFF2-40B4-BE49-F238E27FC236}">
                <a16:creationId xmlns:a16="http://schemas.microsoft.com/office/drawing/2014/main" xmlns="" id="{580696EA-91BD-3C64-BC0D-D0A5B2C87DDE}"/>
              </a:ext>
            </a:extLst>
          </p:cNvPr>
          <p:cNvSpPr txBox="1"/>
          <p:nvPr/>
        </p:nvSpPr>
        <p:spPr>
          <a:xfrm>
            <a:off x="1048754" y="3737350"/>
            <a:ext cx="96220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1 SGK:</a:t>
            </a:r>
            <a:r>
              <a:rPr lang="vi-VN" sz="2400" b="0" i="0" dirty="0">
                <a:solidFill>
                  <a:srgbClr val="00B050"/>
                </a:solidFill>
                <a:effectLst/>
                <a:latin typeface="Arial" panose="020B0604020202020204" pitchFamily="34" charset="0"/>
                <a:cs typeface="Arial" panose="020B0604020202020204" pitchFamily="34" charset="0"/>
              </a:rPr>
              <a:t> </a:t>
            </a:r>
            <a:r>
              <a:rPr lang="vi-VN" sz="2400" b="0" i="0" dirty="0">
                <a:effectLst/>
                <a:latin typeface="Arial" panose="020B0604020202020204" pitchFamily="34" charset="0"/>
                <a:cs typeface="Arial" panose="020B0604020202020204" pitchFamily="34" charset="0"/>
              </a:rPr>
              <a:t>“</a:t>
            </a:r>
            <a:r>
              <a:rPr lang="vi-VN" sz="2400" dirty="0"/>
              <a:t>Sau khi Cam-pu-chia được giải phóng, thực hiện cam kết của hai </a:t>
            </a:r>
            <a:r>
              <a:rPr lang="vi-VN" sz="2400" dirty="0">
                <a:solidFill>
                  <a:srgbClr val="FF0000"/>
                </a:solidFill>
              </a:rPr>
              <a:t>nước</a:t>
            </a:r>
            <a:r>
              <a:rPr lang="vi-VN" sz="2400" dirty="0"/>
              <a:t>, nhân dân và quân đội Việt Nam tiếp tục sát cánh cùng quân dân Cam-pu-chia chiến đấu, ngăn chặn sự trở lại của chế độ diệt chủng, mang lại sự hồi sinh, hoà bình và phát triển cho nhân dân Cam-pu-chia.”</a:t>
            </a:r>
            <a:r>
              <a:rPr lang="vi-VN"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
        <p:nvSpPr>
          <p:cNvPr id="57" name="Arrow: Left 56">
            <a:hlinkClick r:id="rId7" action="ppaction://hlinksldjump"/>
            <a:extLst>
              <a:ext uri="{FF2B5EF4-FFF2-40B4-BE49-F238E27FC236}">
                <a16:creationId xmlns:a16="http://schemas.microsoft.com/office/drawing/2014/main" xmlns="" id="{666E1180-9713-4E03-9B88-5C7C335574A2}"/>
              </a:ext>
            </a:extLst>
          </p:cNvPr>
          <p:cNvSpPr/>
          <p:nvPr/>
        </p:nvSpPr>
        <p:spPr>
          <a:xfrm>
            <a:off x="71205" y="6129363"/>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pic>
        <p:nvPicPr>
          <p:cNvPr id="59" name="image4.png">
            <a:extLst>
              <a:ext uri="{FF2B5EF4-FFF2-40B4-BE49-F238E27FC236}">
                <a16:creationId xmlns:a16="http://schemas.microsoft.com/office/drawing/2014/main" xmlns="" id="{9DDC4AF1-039E-4890-A682-F555BA3A3129}"/>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61" name="Group 11">
            <a:extLst>
              <a:ext uri="{FF2B5EF4-FFF2-40B4-BE49-F238E27FC236}">
                <a16:creationId xmlns:a16="http://schemas.microsoft.com/office/drawing/2014/main" xmlns="" id="{7BB3F96C-2BEF-4C15-A8C0-C063E2B753A6}"/>
              </a:ext>
            </a:extLst>
          </p:cNvPr>
          <p:cNvGrpSpPr>
            <a:grpSpLocks/>
          </p:cNvGrpSpPr>
          <p:nvPr/>
        </p:nvGrpSpPr>
        <p:grpSpPr bwMode="auto">
          <a:xfrm>
            <a:off x="806095" y="167994"/>
            <a:ext cx="625171" cy="541918"/>
            <a:chOff x="0" y="0"/>
            <a:chExt cx="666" cy="559"/>
          </a:xfrm>
        </p:grpSpPr>
        <p:sp>
          <p:nvSpPr>
            <p:cNvPr id="62" name="Freeform 12">
              <a:extLst>
                <a:ext uri="{FF2B5EF4-FFF2-40B4-BE49-F238E27FC236}">
                  <a16:creationId xmlns:a16="http://schemas.microsoft.com/office/drawing/2014/main" xmlns="" id="{C3BFC901-B7AC-4B61-8AEA-0DE3F9B279F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descr="A blue and white alarm clock with bells&#10;&#10;Description automatically generated">
            <a:extLst>
              <a:ext uri="{FF2B5EF4-FFF2-40B4-BE49-F238E27FC236}">
                <a16:creationId xmlns:a16="http://schemas.microsoft.com/office/drawing/2014/main" xmlns="" id="{A554916F-EE32-A707-A858-9D9485F5E7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5" name="Oval 4">
            <a:extLst>
              <a:ext uri="{FF2B5EF4-FFF2-40B4-BE49-F238E27FC236}">
                <a16:creationId xmlns:a16="http://schemas.microsoft.com/office/drawing/2014/main" xmlns="" id="{AD528192-2748-73EB-7415-16B9EFD225B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6" name="Oval 5">
            <a:extLst>
              <a:ext uri="{FF2B5EF4-FFF2-40B4-BE49-F238E27FC236}">
                <a16:creationId xmlns:a16="http://schemas.microsoft.com/office/drawing/2014/main" xmlns="" id="{286908E9-9ED1-2B06-01F9-CCDA835805A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7" name="Oval 6">
            <a:extLst>
              <a:ext uri="{FF2B5EF4-FFF2-40B4-BE49-F238E27FC236}">
                <a16:creationId xmlns:a16="http://schemas.microsoft.com/office/drawing/2014/main" xmlns="" id="{7BEE6317-2936-F308-EC75-FDB86F33977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8" name="Oval 7">
            <a:extLst>
              <a:ext uri="{FF2B5EF4-FFF2-40B4-BE49-F238E27FC236}">
                <a16:creationId xmlns:a16="http://schemas.microsoft.com/office/drawing/2014/main" xmlns="" id="{1C0313EA-538C-0F46-3377-1E7CE5C4F5A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9" name="Oval 8">
            <a:extLst>
              <a:ext uri="{FF2B5EF4-FFF2-40B4-BE49-F238E27FC236}">
                <a16:creationId xmlns:a16="http://schemas.microsoft.com/office/drawing/2014/main" xmlns="" id="{4937631B-04CA-F1AF-104D-9D61D1665A2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 name="Oval 9">
            <a:extLst>
              <a:ext uri="{FF2B5EF4-FFF2-40B4-BE49-F238E27FC236}">
                <a16:creationId xmlns:a16="http://schemas.microsoft.com/office/drawing/2014/main" xmlns="" id="{AF236098-71A0-D82F-70CF-00E13815CF0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45" name="Oval 44">
            <a:extLst>
              <a:ext uri="{FF2B5EF4-FFF2-40B4-BE49-F238E27FC236}">
                <a16:creationId xmlns:a16="http://schemas.microsoft.com/office/drawing/2014/main" xmlns="" id="{1240FE28-4CA0-D252-9E90-8DCD3FAC364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46" name="Oval 45">
            <a:extLst>
              <a:ext uri="{FF2B5EF4-FFF2-40B4-BE49-F238E27FC236}">
                <a16:creationId xmlns:a16="http://schemas.microsoft.com/office/drawing/2014/main" xmlns="" id="{2FA52F1A-8AD5-4DBA-C687-FA5D577D2DE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47" name="Oval 46">
            <a:extLst>
              <a:ext uri="{FF2B5EF4-FFF2-40B4-BE49-F238E27FC236}">
                <a16:creationId xmlns:a16="http://schemas.microsoft.com/office/drawing/2014/main" xmlns="" id="{5A5E5798-D1DE-B05B-A8EE-BCB56AE9998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51" name="Oval 50">
            <a:extLst>
              <a:ext uri="{FF2B5EF4-FFF2-40B4-BE49-F238E27FC236}">
                <a16:creationId xmlns:a16="http://schemas.microsoft.com/office/drawing/2014/main" xmlns="" id="{754919CF-57F6-8539-A2CF-AA0EE574A0E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53" name="Oval 52">
            <a:extLst>
              <a:ext uri="{FF2B5EF4-FFF2-40B4-BE49-F238E27FC236}">
                <a16:creationId xmlns:a16="http://schemas.microsoft.com/office/drawing/2014/main" xmlns="" id="{5D50DD68-739C-ECD1-91C3-2C21451F2CF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24" name="Oval 1023">
            <a:extLst>
              <a:ext uri="{FF2B5EF4-FFF2-40B4-BE49-F238E27FC236}">
                <a16:creationId xmlns:a16="http://schemas.microsoft.com/office/drawing/2014/main" xmlns="" id="{0FA9052D-5CD2-A8D3-CCD0-978A1389106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25" name="Oval 1024">
            <a:extLst>
              <a:ext uri="{FF2B5EF4-FFF2-40B4-BE49-F238E27FC236}">
                <a16:creationId xmlns:a16="http://schemas.microsoft.com/office/drawing/2014/main" xmlns="" id="{B46B9EAA-C7B8-71A8-2528-7722CF9F797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26" name="Oval 1025">
            <a:extLst>
              <a:ext uri="{FF2B5EF4-FFF2-40B4-BE49-F238E27FC236}">
                <a16:creationId xmlns:a16="http://schemas.microsoft.com/office/drawing/2014/main" xmlns="" id="{B7A4B557-376B-A060-F6E6-2024222CD0B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27" name="Oval 1026">
            <a:extLst>
              <a:ext uri="{FF2B5EF4-FFF2-40B4-BE49-F238E27FC236}">
                <a16:creationId xmlns:a16="http://schemas.microsoft.com/office/drawing/2014/main" xmlns="" id="{7315F286-687D-D111-17CF-4D8C8BFDEE2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28" name="Oval 1027">
            <a:extLst>
              <a:ext uri="{FF2B5EF4-FFF2-40B4-BE49-F238E27FC236}">
                <a16:creationId xmlns:a16="http://schemas.microsoft.com/office/drawing/2014/main" xmlns="" id="{F58D071F-8C81-2FB9-3F26-7140AB3D1CE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20569846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22" fill="hold" display="0">
                  <p:stCondLst>
                    <p:cond delay="indefinite"/>
                  </p:stCondLst>
                  <p:endCondLst>
                    <p:cond evt="onStopAudio" delay="0">
                      <p:tgtEl>
                        <p:sldTgt/>
                      </p:tgtEl>
                    </p:cond>
                  </p:endCondLst>
                </p:cTn>
                <p:tgtEl>
                  <p:spTgt spid="15"/>
                </p:tgtEl>
              </p:cMediaNode>
            </p:audio>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999"/>
                                          </p:stCondLst>
                                        </p:cTn>
                                        <p:tgtEl>
                                          <p:spTgt spid="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demgiay.wav"/>
                                        </p:tgtEl>
                                      </p:cMediaNode>
                                    </p:audio>
                                  </p:sub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5000"/>
                            </p:stCondLst>
                            <p:childTnLst>
                              <p:par>
                                <p:cTn id="41" presetID="1" presetClass="entr" presetSubtype="0" fill="hold" grpId="0" nodeType="afterEffect">
                                  <p:stCondLst>
                                    <p:cond delay="0"/>
                                  </p:stCondLst>
                                  <p:childTnLst>
                                    <p:set>
                                      <p:cBhvr>
                                        <p:cTn id="42" dur="1" fill="hold">
                                          <p:stCondLst>
                                            <p:cond delay="999"/>
                                          </p:stCondLst>
                                        </p:cTn>
                                        <p:tgtEl>
                                          <p:spTgt spid="4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6000"/>
                            </p:stCondLst>
                            <p:childTnLst>
                              <p:par>
                                <p:cTn id="44" presetID="1" presetClass="entr" presetSubtype="0" fill="hold" grpId="0" nodeType="afterEffect">
                                  <p:stCondLst>
                                    <p:cond delay="0"/>
                                  </p:stCondLst>
                                  <p:childTnLst>
                                    <p:set>
                                      <p:cBhvr>
                                        <p:cTn id="45" dur="1" fill="hold">
                                          <p:stCondLst>
                                            <p:cond delay="999"/>
                                          </p:stCondLst>
                                        </p:cTn>
                                        <p:tgtEl>
                                          <p:spTgt spid="4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7000"/>
                            </p:stCondLst>
                            <p:childTnLst>
                              <p:par>
                                <p:cTn id="47" presetID="1" presetClass="entr" presetSubtype="0" fill="hold" grpId="0" nodeType="afterEffect">
                                  <p:stCondLst>
                                    <p:cond delay="0"/>
                                  </p:stCondLst>
                                  <p:childTnLst>
                                    <p:set>
                                      <p:cBhvr>
                                        <p:cTn id="48" dur="1" fill="hold">
                                          <p:stCondLst>
                                            <p:cond delay="999"/>
                                          </p:stCondLst>
                                        </p:cTn>
                                        <p:tgtEl>
                                          <p:spTgt spid="4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8000"/>
                            </p:stCondLst>
                            <p:childTnLst>
                              <p:par>
                                <p:cTn id="50" presetID="1" presetClass="entr" presetSubtype="0" fill="hold" grpId="0" nodeType="afterEffect">
                                  <p:stCondLst>
                                    <p:cond delay="0"/>
                                  </p:stCondLst>
                                  <p:childTnLst>
                                    <p:set>
                                      <p:cBhvr>
                                        <p:cTn id="51" dur="1" fill="hold">
                                          <p:stCondLst>
                                            <p:cond delay="999"/>
                                          </p:stCondLst>
                                        </p:cTn>
                                        <p:tgtEl>
                                          <p:spTgt spid="5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9000"/>
                            </p:stCondLst>
                            <p:childTnLst>
                              <p:par>
                                <p:cTn id="53" presetID="1" presetClass="entr" presetSubtype="0" fill="hold" grpId="0" nodeType="afterEffect">
                                  <p:stCondLst>
                                    <p:cond delay="0"/>
                                  </p:stCondLst>
                                  <p:childTnLst>
                                    <p:set>
                                      <p:cBhvr>
                                        <p:cTn id="54" dur="1" fill="hold">
                                          <p:stCondLst>
                                            <p:cond delay="999"/>
                                          </p:stCondLst>
                                        </p:cTn>
                                        <p:tgtEl>
                                          <p:spTgt spid="5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10000"/>
                            </p:stCondLst>
                            <p:childTnLst>
                              <p:par>
                                <p:cTn id="56" presetID="1" presetClass="entr" presetSubtype="0" fill="hold" grpId="0" nodeType="afterEffect">
                                  <p:stCondLst>
                                    <p:cond delay="0"/>
                                  </p:stCondLst>
                                  <p:childTnLst>
                                    <p:set>
                                      <p:cBhvr>
                                        <p:cTn id="57"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1000"/>
                            </p:stCondLst>
                            <p:childTnLst>
                              <p:par>
                                <p:cTn id="59" presetID="1" presetClass="entr" presetSubtype="0" fill="hold" grpId="0" nodeType="afterEffect">
                                  <p:stCondLst>
                                    <p:cond delay="0"/>
                                  </p:stCondLst>
                                  <p:childTnLst>
                                    <p:set>
                                      <p:cBhvr>
                                        <p:cTn id="60"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2000"/>
                            </p:stCondLst>
                            <p:childTnLst>
                              <p:par>
                                <p:cTn id="62" presetID="1" presetClass="entr" presetSubtype="0" fill="hold" grpId="0" nodeType="afterEffect">
                                  <p:stCondLst>
                                    <p:cond delay="0"/>
                                  </p:stCondLst>
                                  <p:childTnLst>
                                    <p:set>
                                      <p:cBhvr>
                                        <p:cTn id="63" dur="1" fill="hold">
                                          <p:stCondLst>
                                            <p:cond delay="999"/>
                                          </p:stCondLst>
                                        </p:cTn>
                                        <p:tgtEl>
                                          <p:spTgt spid="102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3000"/>
                            </p:stCondLst>
                            <p:childTnLst>
                              <p:par>
                                <p:cTn id="65" presetID="1" presetClass="entr" presetSubtype="0" fill="hold" grpId="0" nodeType="afterEffect">
                                  <p:stCondLst>
                                    <p:cond delay="0"/>
                                  </p:stCondLst>
                                  <p:childTnLst>
                                    <p:set>
                                      <p:cBhvr>
                                        <p:cTn id="66"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4000"/>
                            </p:stCondLst>
                            <p:childTnLst>
                              <p:par>
                                <p:cTn id="68" presetID="1" presetClass="entr" presetSubtype="0" fill="hold" grpId="0" nodeType="afterEffect">
                                  <p:stCondLst>
                                    <p:cond delay="0"/>
                                  </p:stCondLst>
                                  <p:childTnLst>
                                    <p:set>
                                      <p:cBhvr>
                                        <p:cTn id="69"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5"/>
                  </p:tgtEl>
                </p:cond>
              </p:nextCondLst>
            </p:seq>
          </p:childTnLst>
        </p:cTn>
      </p:par>
    </p:tnLst>
    <p:bldLst>
      <p:bldP spid="55" grpId="0" animBg="1"/>
      <p:bldP spid="56" grpId="0" animBg="1"/>
      <p:bldP spid="58" grpId="0" animBg="1"/>
      <p:bldP spid="60" grpId="0" animBg="1"/>
      <p:bldP spid="44" grpId="0" animBg="1"/>
      <p:bldP spid="6" grpId="0" animBg="1"/>
      <p:bldP spid="7" grpId="0" animBg="1"/>
      <p:bldP spid="8" grpId="0" animBg="1"/>
      <p:bldP spid="9" grpId="0" animBg="1"/>
      <p:bldP spid="10" grpId="0" animBg="1"/>
      <p:bldP spid="45" grpId="0" animBg="1"/>
      <p:bldP spid="46" grpId="0" animBg="1"/>
      <p:bldP spid="47" grpId="0" animBg="1"/>
      <p:bldP spid="51" grpId="0" animBg="1"/>
      <p:bldP spid="53" grpId="0" animBg="1"/>
      <p:bldP spid="1024" grpId="0" animBg="1"/>
      <p:bldP spid="1025" grpId="0" animBg="1"/>
      <p:bldP spid="1026" grpId="0" animBg="1"/>
      <p:bldP spid="1027" grpId="0" animBg="1"/>
      <p:bldP spid="10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2217853" y="851248"/>
            <a:ext cx="8063558" cy="72407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2399086" y="920291"/>
            <a:ext cx="7701092" cy="461665"/>
          </a:xfrm>
          <a:prstGeom prst="rect">
            <a:avLst/>
          </a:prstGeom>
          <a:noFill/>
        </p:spPr>
        <p:txBody>
          <a:bodyPr wrap="square" rtlCol="0">
            <a:spAutoFit/>
          </a:bodyPr>
          <a:lstStyle/>
          <a:p>
            <a:pPr algn="ctr"/>
            <a:r>
              <a:rPr lang="vi-VN" sz="2400" b="1" i="0" dirty="0">
                <a:effectLst/>
                <a:latin typeface="+mj-lt"/>
                <a:cs typeface="Arial" panose="020B0604020202020204" pitchFamily="34" charset="0"/>
              </a:rPr>
              <a:t>Có tính chất rất tha thiết, yêu cầu có ngay sự đáp ứng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15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470525" y="1716113"/>
            <a:ext cx="1476758"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xmlns="" id="{3BD932CE-B13C-A117-FA45-A4039F50FA19}"/>
              </a:ext>
            </a:extLst>
          </p:cNvPr>
          <p:cNvSpPr/>
          <p:nvPr/>
        </p:nvSpPr>
        <p:spPr>
          <a:xfrm>
            <a:off x="5887593" y="23512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xmlns="" id="{938D76D6-BC0D-E1BA-D34A-99F9DFC23BB6}"/>
              </a:ext>
            </a:extLst>
          </p:cNvPr>
          <p:cNvSpPr/>
          <p:nvPr/>
        </p:nvSpPr>
        <p:spPr>
          <a:xfrm>
            <a:off x="6658239" y="23512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xmlns="" id="{EAADF832-9AF2-BD7D-1A63-803A9082FFBF}"/>
              </a:ext>
            </a:extLst>
          </p:cNvPr>
          <p:cNvSpPr/>
          <p:nvPr/>
        </p:nvSpPr>
        <p:spPr>
          <a:xfrm>
            <a:off x="7420809" y="2343946"/>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xmlns="" id="{28CA83EA-32C9-2FD8-7865-10963E75AA15}"/>
              </a:ext>
            </a:extLst>
          </p:cNvPr>
          <p:cNvSpPr/>
          <p:nvPr/>
        </p:nvSpPr>
        <p:spPr>
          <a:xfrm>
            <a:off x="8187407" y="23375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xmlns="" id="{374B2023-FF37-9AE1-2CB0-DB27B6FB4EA4}"/>
              </a:ext>
            </a:extLst>
          </p:cNvPr>
          <p:cNvSpPr/>
          <p:nvPr/>
        </p:nvSpPr>
        <p:spPr>
          <a:xfrm>
            <a:off x="5896376" y="241045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67EC20DD-02FB-8151-877B-2D53AAEF884E}"/>
              </a:ext>
            </a:extLst>
          </p:cNvPr>
          <p:cNvSpPr/>
          <p:nvPr/>
        </p:nvSpPr>
        <p:spPr>
          <a:xfrm>
            <a:off x="6707750" y="23934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H</a:t>
            </a:r>
          </a:p>
        </p:txBody>
      </p:sp>
      <p:sp>
        <p:nvSpPr>
          <p:cNvPr id="58" name="Rectangle 57">
            <a:extLst>
              <a:ext uri="{FF2B5EF4-FFF2-40B4-BE49-F238E27FC236}">
                <a16:creationId xmlns:a16="http://schemas.microsoft.com/office/drawing/2014/main" xmlns="" id="{C1C08036-D90F-A019-49A3-FCA9E0CD5BC8}"/>
              </a:ext>
            </a:extLst>
          </p:cNvPr>
          <p:cNvSpPr/>
          <p:nvPr/>
        </p:nvSpPr>
        <p:spPr>
          <a:xfrm>
            <a:off x="7469005" y="238692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UTM Avo" panose="02040603050506020204" pitchFamily="18" charset="0"/>
              </a:rPr>
              <a:t>I</a:t>
            </a:r>
          </a:p>
        </p:txBody>
      </p:sp>
      <p:sp>
        <p:nvSpPr>
          <p:cNvPr id="59" name="Rectangle 58">
            <a:extLst>
              <a:ext uri="{FF2B5EF4-FFF2-40B4-BE49-F238E27FC236}">
                <a16:creationId xmlns:a16="http://schemas.microsoft.com/office/drawing/2014/main" xmlns="" id="{27449AFD-2492-CCC5-B1FE-6CFC46CDF5DE}"/>
              </a:ext>
            </a:extLst>
          </p:cNvPr>
          <p:cNvSpPr/>
          <p:nvPr/>
        </p:nvSpPr>
        <p:spPr>
          <a:xfrm>
            <a:off x="8259387" y="24092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Ế</a:t>
            </a:r>
          </a:p>
        </p:txBody>
      </p:sp>
      <p:sp>
        <p:nvSpPr>
          <p:cNvPr id="1028" name="Rectangle 1027">
            <a:extLst>
              <a:ext uri="{FF2B5EF4-FFF2-40B4-BE49-F238E27FC236}">
                <a16:creationId xmlns:a16="http://schemas.microsoft.com/office/drawing/2014/main" xmlns="" id="{0FD93FDE-B660-4608-0E37-674140509675}"/>
              </a:ext>
            </a:extLst>
          </p:cNvPr>
          <p:cNvSpPr/>
          <p:nvPr/>
        </p:nvSpPr>
        <p:spPr>
          <a:xfrm>
            <a:off x="4359064" y="23512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29" name="Rectangle 1028">
            <a:extLst>
              <a:ext uri="{FF2B5EF4-FFF2-40B4-BE49-F238E27FC236}">
                <a16:creationId xmlns:a16="http://schemas.microsoft.com/office/drawing/2014/main" xmlns="" id="{4B93B329-6403-B501-7457-75AB7C8A2C76}"/>
              </a:ext>
            </a:extLst>
          </p:cNvPr>
          <p:cNvSpPr/>
          <p:nvPr/>
        </p:nvSpPr>
        <p:spPr>
          <a:xfrm>
            <a:off x="5120862" y="23455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0" name="Rectangle 1029">
            <a:extLst>
              <a:ext uri="{FF2B5EF4-FFF2-40B4-BE49-F238E27FC236}">
                <a16:creationId xmlns:a16="http://schemas.microsoft.com/office/drawing/2014/main" xmlns="" id="{94CEE9FD-173D-6B17-1281-AB210894B33E}"/>
              </a:ext>
            </a:extLst>
          </p:cNvPr>
          <p:cNvSpPr/>
          <p:nvPr/>
        </p:nvSpPr>
        <p:spPr>
          <a:xfrm>
            <a:off x="3592333" y="23488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xmlns="" id="{67E6A6EC-7A6F-B1C6-7DBF-FBAFBA6EBCF0}"/>
              </a:ext>
            </a:extLst>
          </p:cNvPr>
          <p:cNvSpPr/>
          <p:nvPr/>
        </p:nvSpPr>
        <p:spPr>
          <a:xfrm>
            <a:off x="4425714" y="23934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UTM Avo" panose="02040603050506020204" pitchFamily="18" charset="0"/>
              </a:rPr>
              <a:t>Ẩ</a:t>
            </a:r>
            <a:endParaRPr lang="en-US" sz="4000" b="1" dirty="0">
              <a:solidFill>
                <a:schemeClr val="tx1"/>
              </a:solidFill>
              <a:latin typeface="UTM Avo" panose="02040603050506020204" pitchFamily="18" charset="0"/>
            </a:endParaRPr>
          </a:p>
        </p:txBody>
      </p:sp>
      <p:sp>
        <p:nvSpPr>
          <p:cNvPr id="1032" name="Rectangle 1031">
            <a:extLst>
              <a:ext uri="{FF2B5EF4-FFF2-40B4-BE49-F238E27FC236}">
                <a16:creationId xmlns:a16="http://schemas.microsoft.com/office/drawing/2014/main" xmlns="" id="{702274D1-158E-89BE-5DA6-4F72AA7ACAF5}"/>
              </a:ext>
            </a:extLst>
          </p:cNvPr>
          <p:cNvSpPr/>
          <p:nvPr/>
        </p:nvSpPr>
        <p:spPr>
          <a:xfrm>
            <a:off x="5177233" y="24009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1033" name="Rectangle 1032">
            <a:extLst>
              <a:ext uri="{FF2B5EF4-FFF2-40B4-BE49-F238E27FC236}">
                <a16:creationId xmlns:a16="http://schemas.microsoft.com/office/drawing/2014/main" xmlns="" id="{2FC7B557-C215-460B-8BE0-A9F03367D2DF}"/>
              </a:ext>
            </a:extLst>
          </p:cNvPr>
          <p:cNvSpPr/>
          <p:nvPr/>
        </p:nvSpPr>
        <p:spPr>
          <a:xfrm>
            <a:off x="3668603" y="23729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2787A4A9-43D1-C6DD-7B6F-93118C6F43A7}"/>
              </a:ext>
            </a:extLst>
          </p:cNvPr>
          <p:cNvSpPr/>
          <p:nvPr/>
        </p:nvSpPr>
        <p:spPr>
          <a:xfrm>
            <a:off x="5615109" y="33372"/>
            <a:ext cx="1127815"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8</a:t>
            </a:r>
          </a:p>
        </p:txBody>
      </p:sp>
      <p:sp>
        <p:nvSpPr>
          <p:cNvPr id="11" name="Rectangle 10">
            <a:extLst>
              <a:ext uri="{FF2B5EF4-FFF2-40B4-BE49-F238E27FC236}">
                <a16:creationId xmlns:a16="http://schemas.microsoft.com/office/drawing/2014/main" xmlns="" id="{AE7E5186-E467-6ACD-5314-931571239AB8}"/>
              </a:ext>
            </a:extLst>
          </p:cNvPr>
          <p:cNvSpPr/>
          <p:nvPr/>
        </p:nvSpPr>
        <p:spPr>
          <a:xfrm>
            <a:off x="8958118" y="23439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xmlns="" id="{CA5874CB-EFC5-632B-77EB-DFFA193382E1}"/>
              </a:ext>
            </a:extLst>
          </p:cNvPr>
          <p:cNvSpPr/>
          <p:nvPr/>
        </p:nvSpPr>
        <p:spPr>
          <a:xfrm>
            <a:off x="2828803" y="234444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D3F9C914-43F3-EB51-598E-51F7FA20171E}"/>
              </a:ext>
            </a:extLst>
          </p:cNvPr>
          <p:cNvSpPr/>
          <p:nvPr/>
        </p:nvSpPr>
        <p:spPr>
          <a:xfrm>
            <a:off x="8990708" y="23934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xmlns="" id="{4A3E13BE-CFAA-4134-15C6-BA5D910FAD84}"/>
              </a:ext>
            </a:extLst>
          </p:cNvPr>
          <p:cNvSpPr/>
          <p:nvPr/>
        </p:nvSpPr>
        <p:spPr>
          <a:xfrm>
            <a:off x="2916450" y="24092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K</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xmlns=""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51" name="TextBox 50">
            <a:extLst>
              <a:ext uri="{FF2B5EF4-FFF2-40B4-BE49-F238E27FC236}">
                <a16:creationId xmlns:a16="http://schemas.microsoft.com/office/drawing/2014/main" xmlns="" id="{41FC5487-8928-CD66-9E55-B260EE4F0CC0}"/>
              </a:ext>
            </a:extLst>
          </p:cNvPr>
          <p:cNvSpPr txBox="1"/>
          <p:nvPr/>
        </p:nvSpPr>
        <p:spPr>
          <a:xfrm>
            <a:off x="520118" y="3329096"/>
            <a:ext cx="11316748" cy="2308324"/>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1 SGK:</a:t>
            </a:r>
            <a:r>
              <a:rPr lang="vi-VN" sz="2400" b="0" i="0" dirty="0">
                <a:solidFill>
                  <a:srgbClr val="00B050"/>
                </a:solidFill>
                <a:effectLst/>
                <a:latin typeface="Arial" panose="020B0604020202020204" pitchFamily="34" charset="0"/>
                <a:cs typeface="Arial" panose="020B0604020202020204" pitchFamily="34" charset="0"/>
              </a:rPr>
              <a:t> </a:t>
            </a:r>
            <a:r>
              <a:rPr lang="vi-VN" sz="2400" b="0" i="0" dirty="0">
                <a:effectLst/>
                <a:latin typeface="Arial" panose="020B0604020202020204" pitchFamily="34" charset="0"/>
                <a:cs typeface="Arial" panose="020B0604020202020204" pitchFamily="34" charset="0"/>
              </a:rPr>
              <a:t>“</a:t>
            </a:r>
            <a:r>
              <a:rPr lang="vi-VN" sz="2400" dirty="0"/>
              <a:t>Ngày 23-12-1978, tập đoàn Pôn Pốt – Iêng Xary mở cuộc tiến công trên toàn tuyến biên giới Tây Nam nước ta. Quân và dân ta tổng phản công đẩy quân địch ra khỏi biên giới. Đồng thời, đáp lời kêu gọi </a:t>
            </a:r>
            <a:r>
              <a:rPr lang="vi-VN" sz="2400" dirty="0">
                <a:solidFill>
                  <a:srgbClr val="FF0000"/>
                </a:solidFill>
              </a:rPr>
              <a:t>khẩn thiết </a:t>
            </a:r>
            <a:r>
              <a:rPr lang="vi-VN" sz="2400" dirty="0"/>
              <a:t>của Mặt trận Đoàn kết dân tộc cứu nước Cam-pu-chia, Quân đội nhân dân Việt Nam cùng lực lượng vũ trang cách mạng Cam-pu-chia mở cuộc phản công – tiến công, đánh đổ tập đoàn Pôn Pốt – Iêng Xary, giành chính quyền về tay nhân dân Cam-pu-chia. </a:t>
            </a:r>
            <a:r>
              <a:rPr lang="vi-VN" sz="2400" b="0" i="0" dirty="0">
                <a:effectLst/>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68" name="Arrow: Left 67">
            <a:hlinkClick r:id="rId7" action="ppaction://hlinksldjump"/>
            <a:extLst>
              <a:ext uri="{FF2B5EF4-FFF2-40B4-BE49-F238E27FC236}">
                <a16:creationId xmlns:a16="http://schemas.microsoft.com/office/drawing/2014/main" xmlns="" id="{AB4DD6B4-E004-43D7-956B-C3129CA51673}"/>
              </a:ext>
            </a:extLst>
          </p:cNvPr>
          <p:cNvSpPr/>
          <p:nvPr/>
        </p:nvSpPr>
        <p:spPr>
          <a:xfrm>
            <a:off x="71205" y="6155248"/>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pic>
        <p:nvPicPr>
          <p:cNvPr id="69" name="image4.png">
            <a:extLst>
              <a:ext uri="{FF2B5EF4-FFF2-40B4-BE49-F238E27FC236}">
                <a16:creationId xmlns:a16="http://schemas.microsoft.com/office/drawing/2014/main" xmlns="" id="{85DB06B6-041B-482B-BDA3-82EEAB591451}"/>
              </a:ext>
            </a:extLst>
          </p:cNvPr>
          <p:cNvPicPr>
            <a:picLocks noChangeAspect="1"/>
          </p:cNvPicPr>
          <p:nvPr/>
        </p:nvPicPr>
        <p:blipFill>
          <a:blip r:embed="rId8" cstate="print"/>
          <a:stretch>
            <a:fillRect/>
          </a:stretch>
        </p:blipFill>
        <p:spPr>
          <a:xfrm>
            <a:off x="129651" y="97702"/>
            <a:ext cx="625171" cy="612210"/>
          </a:xfrm>
          <a:prstGeom prst="rect">
            <a:avLst/>
          </a:prstGeom>
        </p:spPr>
      </p:pic>
      <p:grpSp>
        <p:nvGrpSpPr>
          <p:cNvPr id="70" name="Group 11">
            <a:extLst>
              <a:ext uri="{FF2B5EF4-FFF2-40B4-BE49-F238E27FC236}">
                <a16:creationId xmlns:a16="http://schemas.microsoft.com/office/drawing/2014/main" xmlns="" id="{4AFEBA95-D22F-41BC-B985-5F1CC686A8CD}"/>
              </a:ext>
            </a:extLst>
          </p:cNvPr>
          <p:cNvGrpSpPr>
            <a:grpSpLocks/>
          </p:cNvGrpSpPr>
          <p:nvPr/>
        </p:nvGrpSpPr>
        <p:grpSpPr bwMode="auto">
          <a:xfrm>
            <a:off x="806095" y="167994"/>
            <a:ext cx="625171" cy="541918"/>
            <a:chOff x="0" y="0"/>
            <a:chExt cx="666" cy="559"/>
          </a:xfrm>
        </p:grpSpPr>
        <p:sp>
          <p:nvSpPr>
            <p:cNvPr id="71" name="Freeform 12">
              <a:extLst>
                <a:ext uri="{FF2B5EF4-FFF2-40B4-BE49-F238E27FC236}">
                  <a16:creationId xmlns:a16="http://schemas.microsoft.com/office/drawing/2014/main" xmlns="" id="{0B66EAA5-6239-49C1-965E-7D61AA0F93B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descr="A blue and white alarm clock with bells&#10;&#10;Description automatically generated">
            <a:extLst>
              <a:ext uri="{FF2B5EF4-FFF2-40B4-BE49-F238E27FC236}">
                <a16:creationId xmlns:a16="http://schemas.microsoft.com/office/drawing/2014/main" xmlns="" id="{942C1FBA-407A-AD58-2617-C51750898D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5" name="Oval 4">
            <a:extLst>
              <a:ext uri="{FF2B5EF4-FFF2-40B4-BE49-F238E27FC236}">
                <a16:creationId xmlns:a16="http://schemas.microsoft.com/office/drawing/2014/main" xmlns="" id="{155FA073-4F49-FEFF-F3A8-8B5A2036D9A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6" name="Oval 5">
            <a:extLst>
              <a:ext uri="{FF2B5EF4-FFF2-40B4-BE49-F238E27FC236}">
                <a16:creationId xmlns:a16="http://schemas.microsoft.com/office/drawing/2014/main" xmlns="" id="{B90323CD-0AC1-324A-2FF1-E430323D2AC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7" name="Oval 6">
            <a:extLst>
              <a:ext uri="{FF2B5EF4-FFF2-40B4-BE49-F238E27FC236}">
                <a16:creationId xmlns:a16="http://schemas.microsoft.com/office/drawing/2014/main" xmlns="" id="{F880228A-1570-B050-A732-C20AA648649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8" name="Oval 7">
            <a:extLst>
              <a:ext uri="{FF2B5EF4-FFF2-40B4-BE49-F238E27FC236}">
                <a16:creationId xmlns:a16="http://schemas.microsoft.com/office/drawing/2014/main" xmlns="" id="{CB67E91F-22A0-9657-F2FB-C4B8FF195D2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9" name="Oval 8">
            <a:extLst>
              <a:ext uri="{FF2B5EF4-FFF2-40B4-BE49-F238E27FC236}">
                <a16:creationId xmlns:a16="http://schemas.microsoft.com/office/drawing/2014/main" xmlns="" id="{7EFAC808-BBA4-834B-A642-5EDD6C0493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 name="Oval 9">
            <a:extLst>
              <a:ext uri="{FF2B5EF4-FFF2-40B4-BE49-F238E27FC236}">
                <a16:creationId xmlns:a16="http://schemas.microsoft.com/office/drawing/2014/main" xmlns="" id="{D77B6569-370B-2DB6-85AB-0194D398AD4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54" name="Oval 53">
            <a:extLst>
              <a:ext uri="{FF2B5EF4-FFF2-40B4-BE49-F238E27FC236}">
                <a16:creationId xmlns:a16="http://schemas.microsoft.com/office/drawing/2014/main" xmlns="" id="{36D6D632-CFB1-D533-AAAD-08265AAE54D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57" name="Oval 56">
            <a:extLst>
              <a:ext uri="{FF2B5EF4-FFF2-40B4-BE49-F238E27FC236}">
                <a16:creationId xmlns:a16="http://schemas.microsoft.com/office/drawing/2014/main" xmlns="" id="{8F58DB75-B2DB-9CC8-3FF1-0511615C29A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60" name="Oval 59">
            <a:extLst>
              <a:ext uri="{FF2B5EF4-FFF2-40B4-BE49-F238E27FC236}">
                <a16:creationId xmlns:a16="http://schemas.microsoft.com/office/drawing/2014/main" xmlns="" id="{7D006DF0-8D79-7244-57DB-6A30F7B7E36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61" name="Oval 60">
            <a:extLst>
              <a:ext uri="{FF2B5EF4-FFF2-40B4-BE49-F238E27FC236}">
                <a16:creationId xmlns:a16="http://schemas.microsoft.com/office/drawing/2014/main" xmlns="" id="{659A014A-A976-DACC-9EC3-54B086CB582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62" name="Oval 61">
            <a:extLst>
              <a:ext uri="{FF2B5EF4-FFF2-40B4-BE49-F238E27FC236}">
                <a16:creationId xmlns:a16="http://schemas.microsoft.com/office/drawing/2014/main" xmlns="" id="{1AA7B545-85D4-B55B-D8EE-910338D8816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63" name="Oval 62">
            <a:extLst>
              <a:ext uri="{FF2B5EF4-FFF2-40B4-BE49-F238E27FC236}">
                <a16:creationId xmlns:a16="http://schemas.microsoft.com/office/drawing/2014/main" xmlns="" id="{C4E32A09-0E0B-F281-1A2F-12D5D25D782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64" name="Oval 63">
            <a:extLst>
              <a:ext uri="{FF2B5EF4-FFF2-40B4-BE49-F238E27FC236}">
                <a16:creationId xmlns:a16="http://schemas.microsoft.com/office/drawing/2014/main" xmlns="" id="{43A8E8A2-C37C-FB0F-B4FE-95C02C335A9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65" name="Oval 64">
            <a:extLst>
              <a:ext uri="{FF2B5EF4-FFF2-40B4-BE49-F238E27FC236}">
                <a16:creationId xmlns:a16="http://schemas.microsoft.com/office/drawing/2014/main" xmlns="" id="{A9D0A854-6F7B-315D-01B6-CFC9B0AEE54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66" name="Oval 65">
            <a:extLst>
              <a:ext uri="{FF2B5EF4-FFF2-40B4-BE49-F238E27FC236}">
                <a16:creationId xmlns:a16="http://schemas.microsoft.com/office/drawing/2014/main" xmlns="" id="{3C7CBAED-0389-6AE3-0CCE-5FF61F55767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67" name="Oval 66">
            <a:extLst>
              <a:ext uri="{FF2B5EF4-FFF2-40B4-BE49-F238E27FC236}">
                <a16:creationId xmlns:a16="http://schemas.microsoft.com/office/drawing/2014/main" xmlns="" id="{2FFD0571-84C5-B04A-2F2D-9B7B2B2BC0B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4918348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33"/>
                                        </p:tgtEl>
                                        <p:attrNameLst>
                                          <p:attrName>style.visibility</p:attrName>
                                        </p:attrNameLst>
                                      </p:cBhvr>
                                      <p:to>
                                        <p:strVal val="visible"/>
                                      </p:to>
                                    </p:set>
                                    <p:animEffect transition="in" filter="fade">
                                      <p:cBhvr>
                                        <p:cTn id="25" dur="500"/>
                                        <p:tgtEl>
                                          <p:spTgt spid="10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31"/>
                                        </p:tgtEl>
                                        <p:attrNameLst>
                                          <p:attrName>style.visibility</p:attrName>
                                        </p:attrNameLst>
                                      </p:cBhvr>
                                      <p:to>
                                        <p:strVal val="visible"/>
                                      </p:to>
                                    </p:set>
                                    <p:animEffect transition="in" filter="fade">
                                      <p:cBhvr>
                                        <p:cTn id="28" dur="500"/>
                                        <p:tgtEl>
                                          <p:spTgt spid="10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32"/>
                                        </p:tgtEl>
                                        <p:attrNameLst>
                                          <p:attrName>style.visibility</p:attrName>
                                        </p:attrNameLst>
                                      </p:cBhvr>
                                      <p:to>
                                        <p:strVal val="visible"/>
                                      </p:to>
                                    </p:set>
                                    <p:animEffect transition="in" filter="fade">
                                      <p:cBhvr>
                                        <p:cTn id="31" dur="500"/>
                                        <p:tgtEl>
                                          <p:spTgt spid="103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3824" fill="hold"/>
                                        <p:tgtEl>
                                          <p:spTgt spid="15"/>
                                        </p:tgtEl>
                                      </p:cBhvr>
                                    </p:cmd>
                                  </p:childTnLst>
                                </p:cTn>
                              </p:par>
                            </p:childTnLst>
                          </p:cTn>
                        </p:par>
                      </p:childTnLst>
                    </p:cTn>
                  </p:par>
                </p:childTnLst>
              </p:cTn>
              <p:nextCondLst>
                <p:cond evt="onClick" delay="0">
                  <p:tgtEl>
                    <p:spTgt spid="48"/>
                  </p:tgtEl>
                </p:cond>
              </p:nextCondLst>
            </p:seq>
            <p:audio>
              <p:cMediaNode vol="80000">
                <p:cTn id="37" fill="hold" display="0">
                  <p:stCondLst>
                    <p:cond delay="indefinite"/>
                  </p:stCondLst>
                  <p:endCondLst>
                    <p:cond evt="onStopAudio" delay="0">
                      <p:tgtEl>
                        <p:sldTgt/>
                      </p:tgtEl>
                    </p:cond>
                  </p:endCondLst>
                </p:cTn>
                <p:tgtEl>
                  <p:spTgt spid="15"/>
                </p:tgtEl>
              </p:cMediaNode>
            </p:audio>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54"/>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5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6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6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6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6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6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6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6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6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5"/>
                  </p:tgtEl>
                </p:cond>
              </p:nextCondLst>
            </p:seq>
          </p:childTnLst>
        </p:cTn>
      </p:par>
    </p:tnLst>
    <p:bldLst>
      <p:bldP spid="55" grpId="0" animBg="1"/>
      <p:bldP spid="56" grpId="0" animBg="1"/>
      <p:bldP spid="58" grpId="0" animBg="1"/>
      <p:bldP spid="59" grpId="0" animBg="1"/>
      <p:bldP spid="1031" grpId="0" animBg="1"/>
      <p:bldP spid="1032" grpId="0" animBg="1"/>
      <p:bldP spid="1033" grpId="0" animBg="1"/>
      <p:bldP spid="13" grpId="0" animBg="1"/>
      <p:bldP spid="14" grpId="0" animBg="1"/>
      <p:bldP spid="51" grpId="0" animBg="1"/>
      <p:bldP spid="6" grpId="0" animBg="1"/>
      <p:bldP spid="7" grpId="0" animBg="1"/>
      <p:bldP spid="8" grpId="0" animBg="1"/>
      <p:bldP spid="9" grpId="0" animBg="1"/>
      <p:bldP spid="10" grpId="0" animBg="1"/>
      <p:bldP spid="54" grpId="0" animBg="1"/>
      <p:bldP spid="57"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734496" y="846469"/>
            <a:ext cx="8340643" cy="1338578"/>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974554" y="942281"/>
            <a:ext cx="7972751" cy="1200329"/>
          </a:xfrm>
          <a:prstGeom prst="rect">
            <a:avLst/>
          </a:prstGeom>
          <a:noFill/>
        </p:spPr>
        <p:txBody>
          <a:bodyPr wrap="square" rtlCol="0">
            <a:spAutoFit/>
          </a:bodyPr>
          <a:lstStyle/>
          <a:p>
            <a:pPr algn="ct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Chiến tranh do toàn dân tiến hành vì lợi ích của nhân dân,                  đấu tranh với địch một cách toàn diện bằng mọi hình thức,                       có lực lượng vũ trang nhân dân làm nòng cốt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091450" y="2241097"/>
            <a:ext cx="1566999" cy="38785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AADF832-9AF2-BD7D-1A63-803A9082FFBF}"/>
              </a:ext>
            </a:extLst>
          </p:cNvPr>
          <p:cNvSpPr/>
          <p:nvPr/>
        </p:nvSpPr>
        <p:spPr>
          <a:xfrm>
            <a:off x="3764918" y="2745687"/>
            <a:ext cx="574921" cy="55264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xmlns="" id="{28CA83EA-32C9-2FD8-7865-10963E75AA15}"/>
              </a:ext>
            </a:extLst>
          </p:cNvPr>
          <p:cNvSpPr/>
          <p:nvPr/>
        </p:nvSpPr>
        <p:spPr>
          <a:xfrm>
            <a:off x="4381645" y="2730707"/>
            <a:ext cx="507304" cy="56013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3870446" y="2805545"/>
            <a:ext cx="467474" cy="43969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UTM Avo" panose="02040603050506020204" pitchFamily="18" charset="0"/>
              </a:rPr>
              <a:t>T</a:t>
            </a:r>
          </a:p>
        </p:txBody>
      </p:sp>
      <p:sp>
        <p:nvSpPr>
          <p:cNvPr id="59" name="Rectangle 58">
            <a:extLst>
              <a:ext uri="{FF2B5EF4-FFF2-40B4-BE49-F238E27FC236}">
                <a16:creationId xmlns:a16="http://schemas.microsoft.com/office/drawing/2014/main" xmlns="" id="{27449AFD-2492-CCC5-B1FE-6CFC46CDF5DE}"/>
              </a:ext>
            </a:extLst>
          </p:cNvPr>
          <p:cNvSpPr/>
          <p:nvPr/>
        </p:nvSpPr>
        <p:spPr>
          <a:xfrm>
            <a:off x="4449531" y="2758224"/>
            <a:ext cx="455346" cy="49017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UTM Avo" panose="02040603050506020204" pitchFamily="18" charset="0"/>
              </a:rPr>
              <a:t>R</a:t>
            </a:r>
            <a:endParaRPr lang="en-US" sz="3200" b="1" dirty="0">
              <a:solidFill>
                <a:schemeClr val="tx1"/>
              </a:solidFill>
              <a:latin typeface="UTM Avo" panose="02040603050506020204" pitchFamily="18" charset="0"/>
            </a:endParaRPr>
          </a:p>
        </p:txBody>
      </p:sp>
      <p:sp>
        <p:nvSpPr>
          <p:cNvPr id="1028" name="Rectangle 1027">
            <a:extLst>
              <a:ext uri="{FF2B5EF4-FFF2-40B4-BE49-F238E27FC236}">
                <a16:creationId xmlns:a16="http://schemas.microsoft.com/office/drawing/2014/main" xmlns="" id="{0FD93FDE-B660-4608-0E37-674140509675}"/>
              </a:ext>
            </a:extLst>
          </p:cNvPr>
          <p:cNvSpPr/>
          <p:nvPr/>
        </p:nvSpPr>
        <p:spPr>
          <a:xfrm>
            <a:off x="9680748" y="2714616"/>
            <a:ext cx="544891" cy="59231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29" name="Rectangle 1028">
            <a:extLst>
              <a:ext uri="{FF2B5EF4-FFF2-40B4-BE49-F238E27FC236}">
                <a16:creationId xmlns:a16="http://schemas.microsoft.com/office/drawing/2014/main" xmlns="" id="{4B93B329-6403-B501-7457-75AB7C8A2C76}"/>
              </a:ext>
            </a:extLst>
          </p:cNvPr>
          <p:cNvSpPr/>
          <p:nvPr/>
        </p:nvSpPr>
        <p:spPr>
          <a:xfrm>
            <a:off x="10282827" y="2714617"/>
            <a:ext cx="516227" cy="592317"/>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0" name="Rectangle 1029">
            <a:extLst>
              <a:ext uri="{FF2B5EF4-FFF2-40B4-BE49-F238E27FC236}">
                <a16:creationId xmlns:a16="http://schemas.microsoft.com/office/drawing/2014/main" xmlns="" id="{94CEE9FD-173D-6B17-1281-AB210894B33E}"/>
              </a:ext>
            </a:extLst>
          </p:cNvPr>
          <p:cNvSpPr/>
          <p:nvPr/>
        </p:nvSpPr>
        <p:spPr>
          <a:xfrm>
            <a:off x="9085389" y="2724053"/>
            <a:ext cx="544891" cy="59231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xmlns="" id="{67E6A6EC-7A6F-B1C6-7DBF-FBAFBA6EBCF0}"/>
              </a:ext>
            </a:extLst>
          </p:cNvPr>
          <p:cNvSpPr/>
          <p:nvPr/>
        </p:nvSpPr>
        <p:spPr>
          <a:xfrm>
            <a:off x="9759555" y="2761035"/>
            <a:ext cx="428956" cy="4541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UTM Avo" panose="02040603050506020204" pitchFamily="18" charset="0"/>
              </a:rPr>
              <a:t>Â</a:t>
            </a:r>
          </a:p>
        </p:txBody>
      </p:sp>
      <p:sp>
        <p:nvSpPr>
          <p:cNvPr id="1032" name="Rectangle 1031">
            <a:extLst>
              <a:ext uri="{FF2B5EF4-FFF2-40B4-BE49-F238E27FC236}">
                <a16:creationId xmlns:a16="http://schemas.microsoft.com/office/drawing/2014/main" xmlns="" id="{702274D1-158E-89BE-5DA6-4F72AA7ACAF5}"/>
              </a:ext>
            </a:extLst>
          </p:cNvPr>
          <p:cNvSpPr/>
          <p:nvPr/>
        </p:nvSpPr>
        <p:spPr>
          <a:xfrm>
            <a:off x="10298484" y="2734900"/>
            <a:ext cx="464724" cy="482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UTM Avo" panose="02040603050506020204" pitchFamily="18" charset="0"/>
              </a:rPr>
              <a:t>N</a:t>
            </a:r>
          </a:p>
        </p:txBody>
      </p:sp>
      <p:sp>
        <p:nvSpPr>
          <p:cNvPr id="1033" name="Rectangle 1032">
            <a:extLst>
              <a:ext uri="{FF2B5EF4-FFF2-40B4-BE49-F238E27FC236}">
                <a16:creationId xmlns:a16="http://schemas.microsoft.com/office/drawing/2014/main" xmlns="" id="{2FC7B557-C215-460B-8BE0-A9F03367D2DF}"/>
              </a:ext>
            </a:extLst>
          </p:cNvPr>
          <p:cNvSpPr/>
          <p:nvPr/>
        </p:nvSpPr>
        <p:spPr>
          <a:xfrm>
            <a:off x="9201570" y="2757777"/>
            <a:ext cx="312528" cy="46430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UTM Avo" panose="02040603050506020204" pitchFamily="18" charset="0"/>
              </a:rPr>
              <a:t>D</a:t>
            </a:r>
          </a:p>
        </p:txBody>
      </p:sp>
      <p:sp>
        <p:nvSpPr>
          <p:cNvPr id="1036" name="Oval 1035">
            <a:extLst>
              <a:ext uri="{FF2B5EF4-FFF2-40B4-BE49-F238E27FC236}">
                <a16:creationId xmlns:a16="http://schemas.microsoft.com/office/drawing/2014/main" xmlns="" id="{2787A4A9-43D1-C6DD-7B6F-93118C6F43A7}"/>
              </a:ext>
            </a:extLst>
          </p:cNvPr>
          <p:cNvSpPr/>
          <p:nvPr/>
        </p:nvSpPr>
        <p:spPr>
          <a:xfrm>
            <a:off x="5402151" y="12317"/>
            <a:ext cx="1233176"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UTM Avo" panose="02040603050506020204" pitchFamily="18" charset="0"/>
              </a:rPr>
              <a:t>9</a:t>
            </a:r>
          </a:p>
        </p:txBody>
      </p:sp>
      <p:sp>
        <p:nvSpPr>
          <p:cNvPr id="11" name="Rectangle 10">
            <a:extLst>
              <a:ext uri="{FF2B5EF4-FFF2-40B4-BE49-F238E27FC236}">
                <a16:creationId xmlns:a16="http://schemas.microsoft.com/office/drawing/2014/main" xmlns="" id="{AE7E5186-E467-6ACD-5314-931571239AB8}"/>
              </a:ext>
            </a:extLst>
          </p:cNvPr>
          <p:cNvSpPr/>
          <p:nvPr/>
        </p:nvSpPr>
        <p:spPr>
          <a:xfrm>
            <a:off x="4953093" y="2729695"/>
            <a:ext cx="567128" cy="571294"/>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xmlns="" id="{CA5874CB-EFC5-632B-77EB-DFFA193382E1}"/>
              </a:ext>
            </a:extLst>
          </p:cNvPr>
          <p:cNvSpPr/>
          <p:nvPr/>
        </p:nvSpPr>
        <p:spPr>
          <a:xfrm>
            <a:off x="5554795" y="2724053"/>
            <a:ext cx="554800" cy="59231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D3F9C914-43F3-EB51-598E-51F7FA20171E}"/>
              </a:ext>
            </a:extLst>
          </p:cNvPr>
          <p:cNvSpPr/>
          <p:nvPr/>
        </p:nvSpPr>
        <p:spPr>
          <a:xfrm>
            <a:off x="5059608" y="2761035"/>
            <a:ext cx="363132" cy="4735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UTM Avo" panose="02040603050506020204" pitchFamily="18" charset="0"/>
              </a:rPr>
              <a:t>A</a:t>
            </a:r>
            <a:endParaRPr lang="en-US" sz="32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xmlns="" id="{4A3E13BE-CFAA-4134-15C6-BA5D910FAD84}"/>
              </a:ext>
            </a:extLst>
          </p:cNvPr>
          <p:cNvSpPr/>
          <p:nvPr/>
        </p:nvSpPr>
        <p:spPr>
          <a:xfrm>
            <a:off x="5653302" y="2771976"/>
            <a:ext cx="399705" cy="43437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UTM Avo" panose="02040603050506020204" pitchFamily="18" charset="0"/>
              </a:rPr>
              <a:t>N</a:t>
            </a:r>
            <a:endParaRPr lang="en-US" sz="32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xmlns=""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49" name="TextBox 48">
            <a:extLst>
              <a:ext uri="{FF2B5EF4-FFF2-40B4-BE49-F238E27FC236}">
                <a16:creationId xmlns:a16="http://schemas.microsoft.com/office/drawing/2014/main" xmlns="" id="{0ECC8A9D-8AB8-23F7-6B01-16965B202B55}"/>
              </a:ext>
            </a:extLst>
          </p:cNvPr>
          <p:cNvSpPr txBox="1"/>
          <p:nvPr/>
        </p:nvSpPr>
        <p:spPr>
          <a:xfrm>
            <a:off x="864197" y="3590745"/>
            <a:ext cx="9934858"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1 SGK:</a:t>
            </a:r>
            <a:r>
              <a:rPr lang="vi-VN" sz="2400" b="0" i="0" dirty="0">
                <a:solidFill>
                  <a:srgbClr val="00B050"/>
                </a:solidFill>
                <a:effectLst/>
                <a:latin typeface="Arial" panose="020B0604020202020204" pitchFamily="34" charset="0"/>
                <a:cs typeface="Arial" panose="020B0604020202020204" pitchFamily="34" charset="0"/>
              </a:rPr>
              <a:t> </a:t>
            </a:r>
            <a:r>
              <a:rPr lang="vi-VN" sz="2400" b="0" i="0" dirty="0">
                <a:effectLst/>
                <a:latin typeface="Arial" panose="020B0604020202020204" pitchFamily="34" charset="0"/>
                <a:cs typeface="Arial" panose="020B0604020202020204" pitchFamily="34" charset="0"/>
              </a:rPr>
              <a:t>“</a:t>
            </a:r>
            <a:r>
              <a:rPr lang="vi-VN" sz="2400" dirty="0"/>
              <a:t>Thắng lợi của cuộc chiến tranh bảo vệ biên giới Tây Nam của Tổ quốc tiếp tục khẳng định tính đúng đắn, sáng suốt của đường lối tiến hành </a:t>
            </a:r>
            <a:r>
              <a:rPr lang="vi-VN" sz="2400" dirty="0">
                <a:solidFill>
                  <a:srgbClr val="FF0000"/>
                </a:solidFill>
              </a:rPr>
              <a:t>chiến tranh nhân dân </a:t>
            </a:r>
            <a:r>
              <a:rPr lang="vi-VN" sz="2400" dirty="0"/>
              <a:t>bảo vệ Tổ quốc của Đảng Cộng sản Việt Nam; sự lãnh đạo, chỉ đạo sáng suốt của Bộ Chính trị và Quân uỷ Trung ương.”</a:t>
            </a:r>
            <a:r>
              <a:rPr lang="vi-VN" sz="2400" b="0" i="0" dirty="0">
                <a:solidFill>
                  <a:srgbClr val="242021"/>
                </a:solidFill>
                <a:effectLst/>
                <a:latin typeface="Arial" panose="020B0604020202020204" pitchFamily="34" charset="0"/>
                <a:cs typeface="Arial" panose="020B0604020202020204" pitchFamily="34" charset="0"/>
              </a:rPr>
              <a:t>.</a:t>
            </a:r>
            <a:r>
              <a:rPr lang="vi-VN"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xmlns="" id="{CDD72029-1B66-4E19-BDFA-A5ED795ACA6D}"/>
              </a:ext>
            </a:extLst>
          </p:cNvPr>
          <p:cNvSpPr/>
          <p:nvPr/>
        </p:nvSpPr>
        <p:spPr>
          <a:xfrm>
            <a:off x="3173145" y="2746903"/>
            <a:ext cx="544891" cy="551433"/>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3" name="Rectangle 62">
            <a:extLst>
              <a:ext uri="{FF2B5EF4-FFF2-40B4-BE49-F238E27FC236}">
                <a16:creationId xmlns:a16="http://schemas.microsoft.com/office/drawing/2014/main" xmlns="" id="{73581F8D-F432-44CA-8B31-3C95F6267243}"/>
              </a:ext>
            </a:extLst>
          </p:cNvPr>
          <p:cNvSpPr/>
          <p:nvPr/>
        </p:nvSpPr>
        <p:spPr>
          <a:xfrm>
            <a:off x="6722931" y="2719340"/>
            <a:ext cx="544891" cy="59231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4" name="Rectangle 63">
            <a:extLst>
              <a:ext uri="{FF2B5EF4-FFF2-40B4-BE49-F238E27FC236}">
                <a16:creationId xmlns:a16="http://schemas.microsoft.com/office/drawing/2014/main" xmlns="" id="{D56EDF20-51A9-4C27-932F-4156CA1BA513}"/>
              </a:ext>
            </a:extLst>
          </p:cNvPr>
          <p:cNvSpPr/>
          <p:nvPr/>
        </p:nvSpPr>
        <p:spPr>
          <a:xfrm>
            <a:off x="7308771" y="2726103"/>
            <a:ext cx="544891" cy="59231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5" name="Rectangle 64">
            <a:extLst>
              <a:ext uri="{FF2B5EF4-FFF2-40B4-BE49-F238E27FC236}">
                <a16:creationId xmlns:a16="http://schemas.microsoft.com/office/drawing/2014/main" xmlns="" id="{74028AA1-4F25-4AF4-ADE2-D034EEBFD251}"/>
              </a:ext>
            </a:extLst>
          </p:cNvPr>
          <p:cNvSpPr/>
          <p:nvPr/>
        </p:nvSpPr>
        <p:spPr>
          <a:xfrm>
            <a:off x="7898996" y="2732105"/>
            <a:ext cx="544891" cy="59231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6" name="Rectangle 65">
            <a:extLst>
              <a:ext uri="{FF2B5EF4-FFF2-40B4-BE49-F238E27FC236}">
                <a16:creationId xmlns:a16="http://schemas.microsoft.com/office/drawing/2014/main" xmlns="" id="{AFC831AA-80BA-4227-8788-36816C7C3F7A}"/>
              </a:ext>
            </a:extLst>
          </p:cNvPr>
          <p:cNvSpPr/>
          <p:nvPr/>
        </p:nvSpPr>
        <p:spPr>
          <a:xfrm>
            <a:off x="8486619" y="2724053"/>
            <a:ext cx="544891" cy="59231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67" name="Rectangle 66">
            <a:extLst>
              <a:ext uri="{FF2B5EF4-FFF2-40B4-BE49-F238E27FC236}">
                <a16:creationId xmlns:a16="http://schemas.microsoft.com/office/drawing/2014/main" xmlns="" id="{7DC3265D-B10B-4A93-A536-5FE85FA43215}"/>
              </a:ext>
            </a:extLst>
          </p:cNvPr>
          <p:cNvSpPr/>
          <p:nvPr/>
        </p:nvSpPr>
        <p:spPr>
          <a:xfrm>
            <a:off x="6759503" y="2749403"/>
            <a:ext cx="464724" cy="482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UTM Avo" panose="02040603050506020204" pitchFamily="18" charset="0"/>
              </a:rPr>
              <a:t>N</a:t>
            </a:r>
          </a:p>
        </p:txBody>
      </p:sp>
      <p:sp>
        <p:nvSpPr>
          <p:cNvPr id="68" name="Rectangle 67">
            <a:extLst>
              <a:ext uri="{FF2B5EF4-FFF2-40B4-BE49-F238E27FC236}">
                <a16:creationId xmlns:a16="http://schemas.microsoft.com/office/drawing/2014/main" xmlns="" id="{9F4CA638-3C94-405E-8F1B-2496E933E30C}"/>
              </a:ext>
            </a:extLst>
          </p:cNvPr>
          <p:cNvSpPr/>
          <p:nvPr/>
        </p:nvSpPr>
        <p:spPr>
          <a:xfrm>
            <a:off x="7346763" y="2757777"/>
            <a:ext cx="464724" cy="482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UTM Avo" panose="02040603050506020204" pitchFamily="18" charset="0"/>
              </a:rPr>
              <a:t>H</a:t>
            </a:r>
            <a:endParaRPr lang="en-US" sz="3200" b="1" dirty="0">
              <a:solidFill>
                <a:schemeClr val="tx1"/>
              </a:solidFill>
              <a:latin typeface="UTM Avo" panose="02040603050506020204" pitchFamily="18" charset="0"/>
            </a:endParaRPr>
          </a:p>
        </p:txBody>
      </p:sp>
      <p:sp>
        <p:nvSpPr>
          <p:cNvPr id="69" name="Rectangle 68">
            <a:extLst>
              <a:ext uri="{FF2B5EF4-FFF2-40B4-BE49-F238E27FC236}">
                <a16:creationId xmlns:a16="http://schemas.microsoft.com/office/drawing/2014/main" xmlns="" id="{C9F573B1-23FB-440E-A59D-82A4312FA88E}"/>
              </a:ext>
            </a:extLst>
          </p:cNvPr>
          <p:cNvSpPr/>
          <p:nvPr/>
        </p:nvSpPr>
        <p:spPr>
          <a:xfrm>
            <a:off x="7996917" y="2767911"/>
            <a:ext cx="428956" cy="4541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UTM Avo" panose="02040603050506020204" pitchFamily="18" charset="0"/>
              </a:rPr>
              <a:t>Â</a:t>
            </a:r>
          </a:p>
        </p:txBody>
      </p:sp>
      <p:sp>
        <p:nvSpPr>
          <p:cNvPr id="70" name="Rectangle 69">
            <a:extLst>
              <a:ext uri="{FF2B5EF4-FFF2-40B4-BE49-F238E27FC236}">
                <a16:creationId xmlns:a16="http://schemas.microsoft.com/office/drawing/2014/main" xmlns="" id="{CF039CF9-373C-43AB-AE34-434B05FFE18C}"/>
              </a:ext>
            </a:extLst>
          </p:cNvPr>
          <p:cNvSpPr/>
          <p:nvPr/>
        </p:nvSpPr>
        <p:spPr>
          <a:xfrm>
            <a:off x="8592020" y="2753545"/>
            <a:ext cx="464724" cy="482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UTM Avo" panose="02040603050506020204" pitchFamily="18" charset="0"/>
              </a:rPr>
              <a:t>N</a:t>
            </a:r>
          </a:p>
        </p:txBody>
      </p:sp>
      <p:sp>
        <p:nvSpPr>
          <p:cNvPr id="71" name="Rectangle 70">
            <a:extLst>
              <a:ext uri="{FF2B5EF4-FFF2-40B4-BE49-F238E27FC236}">
                <a16:creationId xmlns:a16="http://schemas.microsoft.com/office/drawing/2014/main" xmlns="" id="{78A7E7BD-0D02-45C9-90E9-7DA5C21CD7EC}"/>
              </a:ext>
            </a:extLst>
          </p:cNvPr>
          <p:cNvSpPr/>
          <p:nvPr/>
        </p:nvSpPr>
        <p:spPr>
          <a:xfrm>
            <a:off x="1453138" y="2745964"/>
            <a:ext cx="495356" cy="551433"/>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72" name="Rectangle 71">
            <a:extLst>
              <a:ext uri="{FF2B5EF4-FFF2-40B4-BE49-F238E27FC236}">
                <a16:creationId xmlns:a16="http://schemas.microsoft.com/office/drawing/2014/main" xmlns="" id="{ADBDBD01-D7A1-4B80-80B4-ECEBDE925179}"/>
              </a:ext>
            </a:extLst>
          </p:cNvPr>
          <p:cNvSpPr/>
          <p:nvPr/>
        </p:nvSpPr>
        <p:spPr>
          <a:xfrm>
            <a:off x="1999520" y="2735059"/>
            <a:ext cx="544891" cy="551433"/>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73" name="Rectangle 72">
            <a:extLst>
              <a:ext uri="{FF2B5EF4-FFF2-40B4-BE49-F238E27FC236}">
                <a16:creationId xmlns:a16="http://schemas.microsoft.com/office/drawing/2014/main" xmlns="" id="{ED2C6CF4-E0FC-475D-A664-B22CA359C22D}"/>
              </a:ext>
            </a:extLst>
          </p:cNvPr>
          <p:cNvSpPr/>
          <p:nvPr/>
        </p:nvSpPr>
        <p:spPr>
          <a:xfrm>
            <a:off x="2577786" y="2735059"/>
            <a:ext cx="544891" cy="551433"/>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74" name="Rectangle 73">
            <a:extLst>
              <a:ext uri="{FF2B5EF4-FFF2-40B4-BE49-F238E27FC236}">
                <a16:creationId xmlns:a16="http://schemas.microsoft.com/office/drawing/2014/main" xmlns="" id="{F081D454-DBE6-4E81-9B82-6BE8EE1FD0EB}"/>
              </a:ext>
            </a:extLst>
          </p:cNvPr>
          <p:cNvSpPr/>
          <p:nvPr/>
        </p:nvSpPr>
        <p:spPr>
          <a:xfrm>
            <a:off x="3246068" y="2761035"/>
            <a:ext cx="363132" cy="4735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UTM Avo" panose="02040603050506020204" pitchFamily="18" charset="0"/>
              </a:rPr>
              <a:t>N</a:t>
            </a:r>
            <a:endParaRPr lang="en-US" sz="3200" b="1" dirty="0">
              <a:solidFill>
                <a:schemeClr val="tx1"/>
              </a:solidFill>
              <a:latin typeface="UTM Avo" panose="02040603050506020204" pitchFamily="18" charset="0"/>
            </a:endParaRPr>
          </a:p>
        </p:txBody>
      </p:sp>
      <p:sp>
        <p:nvSpPr>
          <p:cNvPr id="75" name="Rectangle 74">
            <a:extLst>
              <a:ext uri="{FF2B5EF4-FFF2-40B4-BE49-F238E27FC236}">
                <a16:creationId xmlns:a16="http://schemas.microsoft.com/office/drawing/2014/main" xmlns="" id="{49D05023-1F26-48E4-9186-21575BDED696}"/>
              </a:ext>
            </a:extLst>
          </p:cNvPr>
          <p:cNvSpPr/>
          <p:nvPr/>
        </p:nvSpPr>
        <p:spPr>
          <a:xfrm>
            <a:off x="864197" y="2737338"/>
            <a:ext cx="544891" cy="551433"/>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76" name="Rectangle 75">
            <a:extLst>
              <a:ext uri="{FF2B5EF4-FFF2-40B4-BE49-F238E27FC236}">
                <a16:creationId xmlns:a16="http://schemas.microsoft.com/office/drawing/2014/main" xmlns="" id="{89E59290-C661-40F7-A79F-DC0D2995F41E}"/>
              </a:ext>
            </a:extLst>
          </p:cNvPr>
          <p:cNvSpPr/>
          <p:nvPr/>
        </p:nvSpPr>
        <p:spPr>
          <a:xfrm>
            <a:off x="2671917" y="2780199"/>
            <a:ext cx="363132" cy="4735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UTM Avo" panose="02040603050506020204" pitchFamily="18" charset="0"/>
              </a:rPr>
              <a:t>Ế</a:t>
            </a:r>
            <a:endParaRPr lang="en-US" sz="3200" b="1" dirty="0">
              <a:solidFill>
                <a:schemeClr val="tx1"/>
              </a:solidFill>
              <a:latin typeface="UTM Avo" panose="02040603050506020204" pitchFamily="18" charset="0"/>
            </a:endParaRPr>
          </a:p>
        </p:txBody>
      </p:sp>
      <p:sp>
        <p:nvSpPr>
          <p:cNvPr id="77" name="Rectangle 76">
            <a:extLst>
              <a:ext uri="{FF2B5EF4-FFF2-40B4-BE49-F238E27FC236}">
                <a16:creationId xmlns:a16="http://schemas.microsoft.com/office/drawing/2014/main" xmlns="" id="{0CE698DE-C250-483A-B88F-FD35CB355BC6}"/>
              </a:ext>
            </a:extLst>
          </p:cNvPr>
          <p:cNvSpPr/>
          <p:nvPr/>
        </p:nvSpPr>
        <p:spPr>
          <a:xfrm>
            <a:off x="2125790" y="2762327"/>
            <a:ext cx="363132" cy="4735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UTM Avo" panose="02040603050506020204" pitchFamily="18" charset="0"/>
              </a:rPr>
              <a:t>I</a:t>
            </a:r>
            <a:endParaRPr lang="en-US" sz="3200" b="1" dirty="0">
              <a:solidFill>
                <a:schemeClr val="tx1"/>
              </a:solidFill>
              <a:latin typeface="UTM Avo" panose="02040603050506020204" pitchFamily="18" charset="0"/>
            </a:endParaRPr>
          </a:p>
        </p:txBody>
      </p:sp>
      <p:sp>
        <p:nvSpPr>
          <p:cNvPr id="78" name="Rectangle 77">
            <a:extLst>
              <a:ext uri="{FF2B5EF4-FFF2-40B4-BE49-F238E27FC236}">
                <a16:creationId xmlns:a16="http://schemas.microsoft.com/office/drawing/2014/main" xmlns="" id="{E6AC7BF3-C4C2-43AA-9FC4-A776AE06495F}"/>
              </a:ext>
            </a:extLst>
          </p:cNvPr>
          <p:cNvSpPr/>
          <p:nvPr/>
        </p:nvSpPr>
        <p:spPr>
          <a:xfrm>
            <a:off x="1544469" y="2762327"/>
            <a:ext cx="330120" cy="4735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UTM Avo" panose="02040603050506020204" pitchFamily="18" charset="0"/>
              </a:rPr>
              <a:t>H</a:t>
            </a:r>
            <a:endParaRPr lang="en-US" sz="3200" b="1" dirty="0">
              <a:solidFill>
                <a:schemeClr val="tx1"/>
              </a:solidFill>
              <a:latin typeface="UTM Avo" panose="02040603050506020204" pitchFamily="18" charset="0"/>
            </a:endParaRPr>
          </a:p>
        </p:txBody>
      </p:sp>
      <p:sp>
        <p:nvSpPr>
          <p:cNvPr id="79" name="Rectangle 78">
            <a:extLst>
              <a:ext uri="{FF2B5EF4-FFF2-40B4-BE49-F238E27FC236}">
                <a16:creationId xmlns:a16="http://schemas.microsoft.com/office/drawing/2014/main" xmlns="" id="{C8195C85-A1CD-4901-851C-86BF03DBF667}"/>
              </a:ext>
            </a:extLst>
          </p:cNvPr>
          <p:cNvSpPr/>
          <p:nvPr/>
        </p:nvSpPr>
        <p:spPr>
          <a:xfrm>
            <a:off x="987136" y="2753701"/>
            <a:ext cx="363132" cy="4735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UTM Avo" panose="02040603050506020204" pitchFamily="18" charset="0"/>
              </a:rPr>
              <a:t>C</a:t>
            </a:r>
            <a:endParaRPr lang="en-US" sz="3200" b="1" dirty="0">
              <a:solidFill>
                <a:schemeClr val="tx1"/>
              </a:solidFill>
              <a:latin typeface="UTM Avo" panose="02040603050506020204" pitchFamily="18" charset="0"/>
            </a:endParaRPr>
          </a:p>
        </p:txBody>
      </p:sp>
      <p:sp>
        <p:nvSpPr>
          <p:cNvPr id="81" name="Rectangle 80">
            <a:extLst>
              <a:ext uri="{FF2B5EF4-FFF2-40B4-BE49-F238E27FC236}">
                <a16:creationId xmlns:a16="http://schemas.microsoft.com/office/drawing/2014/main" xmlns="" id="{0FC2DF6E-CB3F-4AC7-8A49-5545E5402293}"/>
              </a:ext>
            </a:extLst>
          </p:cNvPr>
          <p:cNvSpPr/>
          <p:nvPr/>
        </p:nvSpPr>
        <p:spPr>
          <a:xfrm>
            <a:off x="6144876" y="2723559"/>
            <a:ext cx="544891" cy="592318"/>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82" name="Rectangle 81">
            <a:extLst>
              <a:ext uri="{FF2B5EF4-FFF2-40B4-BE49-F238E27FC236}">
                <a16:creationId xmlns:a16="http://schemas.microsoft.com/office/drawing/2014/main" xmlns="" id="{0EC75733-BE57-46AB-BCD5-9CCC1A4E4827}"/>
              </a:ext>
            </a:extLst>
          </p:cNvPr>
          <p:cNvSpPr/>
          <p:nvPr/>
        </p:nvSpPr>
        <p:spPr>
          <a:xfrm>
            <a:off x="6193725" y="2753621"/>
            <a:ext cx="464724" cy="482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UTM Avo" panose="02040603050506020204" pitchFamily="18" charset="0"/>
              </a:rPr>
              <a:t>H</a:t>
            </a:r>
            <a:endParaRPr lang="en-US" sz="3200" b="1" dirty="0">
              <a:solidFill>
                <a:schemeClr val="tx1"/>
              </a:solidFill>
              <a:latin typeface="UTM Avo" panose="02040603050506020204" pitchFamily="18" charset="0"/>
            </a:endParaRPr>
          </a:p>
        </p:txBody>
      </p:sp>
      <p:sp>
        <p:nvSpPr>
          <p:cNvPr id="4" name="Arrow: Left 67">
            <a:hlinkClick r:id="rId7" action="ppaction://hlinksldjump"/>
            <a:extLst>
              <a:ext uri="{FF2B5EF4-FFF2-40B4-BE49-F238E27FC236}">
                <a16:creationId xmlns:a16="http://schemas.microsoft.com/office/drawing/2014/main" xmlns="" id="{831FA521-2199-7521-F1AF-BC9A57A33913}"/>
              </a:ext>
            </a:extLst>
          </p:cNvPr>
          <p:cNvSpPr/>
          <p:nvPr/>
        </p:nvSpPr>
        <p:spPr>
          <a:xfrm>
            <a:off x="71205" y="6077610"/>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pic>
        <p:nvPicPr>
          <p:cNvPr id="5" name="image4.png">
            <a:extLst>
              <a:ext uri="{FF2B5EF4-FFF2-40B4-BE49-F238E27FC236}">
                <a16:creationId xmlns:a16="http://schemas.microsoft.com/office/drawing/2014/main" xmlns="" id="{45D6BB55-0C59-9308-3C52-664A438B506A}"/>
              </a:ext>
            </a:extLst>
          </p:cNvPr>
          <p:cNvPicPr>
            <a:picLocks noChangeAspect="1"/>
          </p:cNvPicPr>
          <p:nvPr/>
        </p:nvPicPr>
        <p:blipFill>
          <a:blip r:embed="rId8" cstate="print"/>
          <a:stretch>
            <a:fillRect/>
          </a:stretch>
        </p:blipFill>
        <p:spPr>
          <a:xfrm>
            <a:off x="129651" y="97702"/>
            <a:ext cx="625171" cy="612210"/>
          </a:xfrm>
          <a:prstGeom prst="rect">
            <a:avLst/>
          </a:prstGeom>
        </p:spPr>
      </p:pic>
      <p:grpSp>
        <p:nvGrpSpPr>
          <p:cNvPr id="6" name="Group 11">
            <a:extLst>
              <a:ext uri="{FF2B5EF4-FFF2-40B4-BE49-F238E27FC236}">
                <a16:creationId xmlns:a16="http://schemas.microsoft.com/office/drawing/2014/main" xmlns="" id="{97010A73-2E4E-4695-AF77-108BD3974C3F}"/>
              </a:ext>
            </a:extLst>
          </p:cNvPr>
          <p:cNvGrpSpPr>
            <a:grpSpLocks/>
          </p:cNvGrpSpPr>
          <p:nvPr/>
        </p:nvGrpSpPr>
        <p:grpSpPr bwMode="auto">
          <a:xfrm>
            <a:off x="806095" y="167994"/>
            <a:ext cx="625171" cy="541918"/>
            <a:chOff x="0" y="0"/>
            <a:chExt cx="666" cy="559"/>
          </a:xfrm>
        </p:grpSpPr>
        <p:sp>
          <p:nvSpPr>
            <p:cNvPr id="7" name="Freeform 12">
              <a:extLst>
                <a:ext uri="{FF2B5EF4-FFF2-40B4-BE49-F238E27FC236}">
                  <a16:creationId xmlns:a16="http://schemas.microsoft.com/office/drawing/2014/main" xmlns="" id="{1CC9B07B-9E2A-7066-D8C8-EBC229E0AD5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9" name="Picture 8" descr="A blue and white alarm clock with bells&#10;&#10;Description automatically generated">
            <a:extLst>
              <a:ext uri="{FF2B5EF4-FFF2-40B4-BE49-F238E27FC236}">
                <a16:creationId xmlns:a16="http://schemas.microsoft.com/office/drawing/2014/main" xmlns="" id="{36D04D58-19BE-A356-012C-FBF8D238C4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10" name="Oval 9">
            <a:extLst>
              <a:ext uri="{FF2B5EF4-FFF2-40B4-BE49-F238E27FC236}">
                <a16:creationId xmlns:a16="http://schemas.microsoft.com/office/drawing/2014/main" xmlns="" id="{879134B9-7EED-4675-0D07-3B8CFB6CEED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50" name="Oval 49">
            <a:extLst>
              <a:ext uri="{FF2B5EF4-FFF2-40B4-BE49-F238E27FC236}">
                <a16:creationId xmlns:a16="http://schemas.microsoft.com/office/drawing/2014/main" xmlns="" id="{80000B01-1D31-C9C2-F663-901416733CA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51" name="Oval 50">
            <a:extLst>
              <a:ext uri="{FF2B5EF4-FFF2-40B4-BE49-F238E27FC236}">
                <a16:creationId xmlns:a16="http://schemas.microsoft.com/office/drawing/2014/main" xmlns="" id="{78C560C2-658E-02F1-963C-CC7E5C3642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54" name="Oval 53">
            <a:extLst>
              <a:ext uri="{FF2B5EF4-FFF2-40B4-BE49-F238E27FC236}">
                <a16:creationId xmlns:a16="http://schemas.microsoft.com/office/drawing/2014/main" xmlns="" id="{DBE7781F-AA09-AAEC-0DC0-8CC23839117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55" name="Oval 54">
            <a:extLst>
              <a:ext uri="{FF2B5EF4-FFF2-40B4-BE49-F238E27FC236}">
                <a16:creationId xmlns:a16="http://schemas.microsoft.com/office/drawing/2014/main" xmlns="" id="{4DFD849D-E347-E56E-3723-0D487FFC214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56" name="Oval 55">
            <a:extLst>
              <a:ext uri="{FF2B5EF4-FFF2-40B4-BE49-F238E27FC236}">
                <a16:creationId xmlns:a16="http://schemas.microsoft.com/office/drawing/2014/main" xmlns="" id="{D35CA645-74C9-1698-5997-5E8B881FABE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57" name="Oval 56">
            <a:extLst>
              <a:ext uri="{FF2B5EF4-FFF2-40B4-BE49-F238E27FC236}">
                <a16:creationId xmlns:a16="http://schemas.microsoft.com/office/drawing/2014/main" xmlns="" id="{19414517-3764-7320-2E2F-F2C57E2C562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60" name="Oval 59">
            <a:extLst>
              <a:ext uri="{FF2B5EF4-FFF2-40B4-BE49-F238E27FC236}">
                <a16:creationId xmlns:a16="http://schemas.microsoft.com/office/drawing/2014/main" xmlns="" id="{2C2910BD-72A4-551E-2DDA-E94A6F556E1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61" name="Oval 60">
            <a:extLst>
              <a:ext uri="{FF2B5EF4-FFF2-40B4-BE49-F238E27FC236}">
                <a16:creationId xmlns:a16="http://schemas.microsoft.com/office/drawing/2014/main" xmlns="" id="{A6D83A68-14F5-A94C-16B4-2FFC9533FA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80" name="Oval 79">
            <a:extLst>
              <a:ext uri="{FF2B5EF4-FFF2-40B4-BE49-F238E27FC236}">
                <a16:creationId xmlns:a16="http://schemas.microsoft.com/office/drawing/2014/main" xmlns="" id="{E3AD6FCD-E52A-D2F6-8C50-BB3FFD959AC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83" name="Oval 82">
            <a:extLst>
              <a:ext uri="{FF2B5EF4-FFF2-40B4-BE49-F238E27FC236}">
                <a16:creationId xmlns:a16="http://schemas.microsoft.com/office/drawing/2014/main" xmlns="" id="{0A6DB96F-0EC8-AFDF-0F50-3F11E8E2E19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84" name="Oval 83">
            <a:extLst>
              <a:ext uri="{FF2B5EF4-FFF2-40B4-BE49-F238E27FC236}">
                <a16:creationId xmlns:a16="http://schemas.microsoft.com/office/drawing/2014/main" xmlns="" id="{B1A9C963-5209-1DA7-2B42-02BACDDFBDE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85" name="Oval 84">
            <a:extLst>
              <a:ext uri="{FF2B5EF4-FFF2-40B4-BE49-F238E27FC236}">
                <a16:creationId xmlns:a16="http://schemas.microsoft.com/office/drawing/2014/main" xmlns="" id="{87C748EE-E0ED-14D1-F83F-43667F9A360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86" name="Oval 85">
            <a:extLst>
              <a:ext uri="{FF2B5EF4-FFF2-40B4-BE49-F238E27FC236}">
                <a16:creationId xmlns:a16="http://schemas.microsoft.com/office/drawing/2014/main" xmlns="" id="{C6C84F54-C34B-B12D-4D9F-9AD81697F75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87" name="Oval 86">
            <a:extLst>
              <a:ext uri="{FF2B5EF4-FFF2-40B4-BE49-F238E27FC236}">
                <a16:creationId xmlns:a16="http://schemas.microsoft.com/office/drawing/2014/main" xmlns="" id="{187AB3E3-5B2F-6B1B-6D9A-4252BED0276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88" name="Oval 87">
            <a:extLst>
              <a:ext uri="{FF2B5EF4-FFF2-40B4-BE49-F238E27FC236}">
                <a16:creationId xmlns:a16="http://schemas.microsoft.com/office/drawing/2014/main" xmlns="" id="{B3342232-5ED8-B958-CC59-26A9DAC4FD1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32003444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1"/>
                                        </p:tgtEl>
                                        <p:attrNameLst>
                                          <p:attrName>style.visibility</p:attrName>
                                        </p:attrNameLst>
                                      </p:cBhvr>
                                      <p:to>
                                        <p:strVal val="visible"/>
                                      </p:to>
                                    </p:set>
                                    <p:animEffect transition="in" filter="fade">
                                      <p:cBhvr>
                                        <p:cTn id="10" dur="500"/>
                                        <p:tgtEl>
                                          <p:spTgt spid="10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3"/>
                                        </p:tgtEl>
                                        <p:attrNameLst>
                                          <p:attrName>style.visibility</p:attrName>
                                        </p:attrNameLst>
                                      </p:cBhvr>
                                      <p:to>
                                        <p:strVal val="visible"/>
                                      </p:to>
                                    </p:set>
                                    <p:animEffect transition="in" filter="fade">
                                      <p:cBhvr>
                                        <p:cTn id="13" dur="500"/>
                                        <p:tgtEl>
                                          <p:spTgt spid="10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500"/>
                                        <p:tgtEl>
                                          <p:spTgt spid="6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500"/>
                                        <p:tgtEl>
                                          <p:spTgt spid="7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500"/>
                                        <p:tgtEl>
                                          <p:spTgt spid="82"/>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childTnLst>
                                </p:cTn>
                              </p:par>
                            </p:childTnLst>
                          </p:cTn>
                        </p:par>
                        <p:par>
                          <p:cTn id="58" fill="hold">
                            <p:stCondLst>
                              <p:cond delay="500"/>
                            </p:stCondLst>
                            <p:childTnLst>
                              <p:par>
                                <p:cTn id="59" presetID="1" presetClass="mediacall" presetSubtype="0" fill="hold" nodeType="afterEffect">
                                  <p:stCondLst>
                                    <p:cond delay="0"/>
                                  </p:stCondLst>
                                  <p:childTnLst>
                                    <p:cmd type="call" cmd="playFrom(0.0)">
                                      <p:cBhvr>
                                        <p:cTn id="60"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61" fill="hold" display="0">
                  <p:stCondLst>
                    <p:cond delay="indefinite"/>
                  </p:stCondLst>
                  <p:endCondLst>
                    <p:cond evt="onStopAudio" delay="0">
                      <p:tgtEl>
                        <p:sldTgt/>
                      </p:tgtEl>
                    </p:cond>
                  </p:endCondLst>
                </p:cTn>
                <p:tgtEl>
                  <p:spTgt spid="15"/>
                </p:tgtEl>
              </p:cMediaNode>
            </p:audio>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999"/>
                                          </p:stCondLst>
                                        </p:cTn>
                                        <p:tgtEl>
                                          <p:spTgt spid="5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999"/>
                                          </p:stCondLst>
                                        </p:cTn>
                                        <p:tgtEl>
                                          <p:spTgt spid="5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2000"/>
                            </p:stCondLst>
                            <p:childTnLst>
                              <p:par>
                                <p:cTn id="71" presetID="1" presetClass="entr" presetSubtype="0" fill="hold" grpId="0" nodeType="afterEffect">
                                  <p:stCondLst>
                                    <p:cond delay="0"/>
                                  </p:stCondLst>
                                  <p:childTnLst>
                                    <p:set>
                                      <p:cBhvr>
                                        <p:cTn id="72" dur="1" fill="hold">
                                          <p:stCondLst>
                                            <p:cond delay="999"/>
                                          </p:stCondLst>
                                        </p:cTn>
                                        <p:tgtEl>
                                          <p:spTgt spid="5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3000"/>
                            </p:stCondLst>
                            <p:childTnLst>
                              <p:par>
                                <p:cTn id="74" presetID="1" presetClass="entr" presetSubtype="0" fill="hold" grpId="0" nodeType="afterEffect">
                                  <p:stCondLst>
                                    <p:cond delay="0"/>
                                  </p:stCondLst>
                                  <p:childTnLst>
                                    <p:set>
                                      <p:cBhvr>
                                        <p:cTn id="75" dur="1" fill="hold">
                                          <p:stCondLst>
                                            <p:cond delay="999"/>
                                          </p:stCondLst>
                                        </p:cTn>
                                        <p:tgtEl>
                                          <p:spTgt spid="5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4000"/>
                            </p:stCondLst>
                            <p:childTnLst>
                              <p:par>
                                <p:cTn id="77" presetID="1" presetClass="entr" presetSubtype="0" fill="hold" grpId="0" nodeType="afterEffect">
                                  <p:stCondLst>
                                    <p:cond delay="0"/>
                                  </p:stCondLst>
                                  <p:childTnLst>
                                    <p:set>
                                      <p:cBhvr>
                                        <p:cTn id="78" dur="1" fill="hold">
                                          <p:stCondLst>
                                            <p:cond delay="999"/>
                                          </p:stCondLst>
                                        </p:cTn>
                                        <p:tgtEl>
                                          <p:spTgt spid="5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5000"/>
                            </p:stCondLst>
                            <p:childTnLst>
                              <p:par>
                                <p:cTn id="80" presetID="1" presetClass="entr" presetSubtype="0" fill="hold" grpId="0" nodeType="afterEffect">
                                  <p:stCondLst>
                                    <p:cond delay="0"/>
                                  </p:stCondLst>
                                  <p:childTnLst>
                                    <p:set>
                                      <p:cBhvr>
                                        <p:cTn id="81" dur="1" fill="hold">
                                          <p:stCondLst>
                                            <p:cond delay="999"/>
                                          </p:stCondLst>
                                        </p:cTn>
                                        <p:tgtEl>
                                          <p:spTgt spid="5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6000"/>
                            </p:stCondLst>
                            <p:childTnLst>
                              <p:par>
                                <p:cTn id="83" presetID="1" presetClass="entr" presetSubtype="0" fill="hold" grpId="0" nodeType="afterEffect">
                                  <p:stCondLst>
                                    <p:cond delay="0"/>
                                  </p:stCondLst>
                                  <p:childTnLst>
                                    <p:set>
                                      <p:cBhvr>
                                        <p:cTn id="84" dur="1" fill="hold">
                                          <p:stCondLst>
                                            <p:cond delay="999"/>
                                          </p:stCondLst>
                                        </p:cTn>
                                        <p:tgtEl>
                                          <p:spTgt spid="60"/>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7000"/>
                            </p:stCondLst>
                            <p:childTnLst>
                              <p:par>
                                <p:cTn id="86" presetID="1" presetClass="entr" presetSubtype="0" fill="hold" grpId="0" nodeType="afterEffect">
                                  <p:stCondLst>
                                    <p:cond delay="0"/>
                                  </p:stCondLst>
                                  <p:childTnLst>
                                    <p:set>
                                      <p:cBhvr>
                                        <p:cTn id="87" dur="1" fill="hold">
                                          <p:stCondLst>
                                            <p:cond delay="999"/>
                                          </p:stCondLst>
                                        </p:cTn>
                                        <p:tgtEl>
                                          <p:spTgt spid="61"/>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demgiay.wav"/>
                                        </p:tgtEl>
                                      </p:cMediaNode>
                                    </p:audio>
                                  </p:subTnLst>
                                </p:cTn>
                              </p:par>
                            </p:childTnLst>
                          </p:cTn>
                        </p:par>
                        <p:par>
                          <p:cTn id="88" fill="hold">
                            <p:stCondLst>
                              <p:cond delay="8000"/>
                            </p:stCondLst>
                            <p:childTnLst>
                              <p:par>
                                <p:cTn id="89" presetID="1" presetClass="entr" presetSubtype="0" fill="hold" grpId="0" nodeType="afterEffect">
                                  <p:stCondLst>
                                    <p:cond delay="0"/>
                                  </p:stCondLst>
                                  <p:childTnLst>
                                    <p:set>
                                      <p:cBhvr>
                                        <p:cTn id="90" dur="1" fill="hold">
                                          <p:stCondLst>
                                            <p:cond delay="999"/>
                                          </p:stCondLst>
                                        </p:cTn>
                                        <p:tgtEl>
                                          <p:spTgt spid="80"/>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demgiay.wav"/>
                                        </p:tgtEl>
                                      </p:cMediaNode>
                                    </p:audio>
                                  </p:subTnLst>
                                </p:cTn>
                              </p:par>
                            </p:childTnLst>
                          </p:cTn>
                        </p:par>
                        <p:par>
                          <p:cTn id="91" fill="hold">
                            <p:stCondLst>
                              <p:cond delay="9000"/>
                            </p:stCondLst>
                            <p:childTnLst>
                              <p:par>
                                <p:cTn id="92" presetID="1" presetClass="entr" presetSubtype="0" fill="hold" grpId="0" nodeType="afterEffect">
                                  <p:stCondLst>
                                    <p:cond delay="0"/>
                                  </p:stCondLst>
                                  <p:childTnLst>
                                    <p:set>
                                      <p:cBhvr>
                                        <p:cTn id="93" dur="1" fill="hold">
                                          <p:stCondLst>
                                            <p:cond delay="999"/>
                                          </p:stCondLst>
                                        </p:cTn>
                                        <p:tgtEl>
                                          <p:spTgt spid="83"/>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demgiay.wav"/>
                                        </p:tgtEl>
                                      </p:cMediaNode>
                                    </p:audio>
                                  </p:subTnLst>
                                </p:cTn>
                              </p:par>
                            </p:childTnLst>
                          </p:cTn>
                        </p:par>
                        <p:par>
                          <p:cTn id="94" fill="hold">
                            <p:stCondLst>
                              <p:cond delay="10000"/>
                            </p:stCondLst>
                            <p:childTnLst>
                              <p:par>
                                <p:cTn id="95" presetID="1" presetClass="entr" presetSubtype="0" fill="hold" grpId="0" nodeType="afterEffect">
                                  <p:stCondLst>
                                    <p:cond delay="0"/>
                                  </p:stCondLst>
                                  <p:childTnLst>
                                    <p:set>
                                      <p:cBhvr>
                                        <p:cTn id="96" dur="1" fill="hold">
                                          <p:stCondLst>
                                            <p:cond delay="999"/>
                                          </p:stCondLst>
                                        </p:cTn>
                                        <p:tgtEl>
                                          <p:spTgt spid="84"/>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demgiay.wav"/>
                                        </p:tgtEl>
                                      </p:cMediaNode>
                                    </p:audio>
                                  </p:subTnLst>
                                </p:cTn>
                              </p:par>
                            </p:childTnLst>
                          </p:cTn>
                        </p:par>
                        <p:par>
                          <p:cTn id="97" fill="hold">
                            <p:stCondLst>
                              <p:cond delay="11000"/>
                            </p:stCondLst>
                            <p:childTnLst>
                              <p:par>
                                <p:cTn id="98" presetID="1" presetClass="entr" presetSubtype="0" fill="hold" grpId="0" nodeType="afterEffect">
                                  <p:stCondLst>
                                    <p:cond delay="0"/>
                                  </p:stCondLst>
                                  <p:childTnLst>
                                    <p:set>
                                      <p:cBhvr>
                                        <p:cTn id="99" dur="1" fill="hold">
                                          <p:stCondLst>
                                            <p:cond delay="999"/>
                                          </p:stCondLst>
                                        </p:cTn>
                                        <p:tgtEl>
                                          <p:spTgt spid="85"/>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demgiay.wav"/>
                                        </p:tgtEl>
                                      </p:cMediaNode>
                                    </p:audio>
                                  </p:subTnLst>
                                </p:cTn>
                              </p:par>
                            </p:childTnLst>
                          </p:cTn>
                        </p:par>
                        <p:par>
                          <p:cTn id="100" fill="hold">
                            <p:stCondLst>
                              <p:cond delay="12000"/>
                            </p:stCondLst>
                            <p:childTnLst>
                              <p:par>
                                <p:cTn id="101" presetID="1" presetClass="entr" presetSubtype="0" fill="hold" grpId="0" nodeType="afterEffect">
                                  <p:stCondLst>
                                    <p:cond delay="0"/>
                                  </p:stCondLst>
                                  <p:childTnLst>
                                    <p:set>
                                      <p:cBhvr>
                                        <p:cTn id="102" dur="1" fill="hold">
                                          <p:stCondLst>
                                            <p:cond delay="999"/>
                                          </p:stCondLst>
                                        </p:cTn>
                                        <p:tgtEl>
                                          <p:spTgt spid="86"/>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demgiay.wav"/>
                                        </p:tgtEl>
                                      </p:cMediaNode>
                                    </p:audio>
                                  </p:subTnLst>
                                </p:cTn>
                              </p:par>
                            </p:childTnLst>
                          </p:cTn>
                        </p:par>
                        <p:par>
                          <p:cTn id="103" fill="hold">
                            <p:stCondLst>
                              <p:cond delay="13000"/>
                            </p:stCondLst>
                            <p:childTnLst>
                              <p:par>
                                <p:cTn id="104" presetID="1" presetClass="entr" presetSubtype="0" fill="hold" grpId="0" nodeType="afterEffect">
                                  <p:stCondLst>
                                    <p:cond delay="0"/>
                                  </p:stCondLst>
                                  <p:childTnLst>
                                    <p:set>
                                      <p:cBhvr>
                                        <p:cTn id="105" dur="1" fill="hold">
                                          <p:stCondLst>
                                            <p:cond delay="999"/>
                                          </p:stCondLst>
                                        </p:cTn>
                                        <p:tgtEl>
                                          <p:spTgt spid="87"/>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demgiay.wav"/>
                                        </p:tgtEl>
                                      </p:cMediaNode>
                                    </p:audio>
                                  </p:subTnLst>
                                </p:cTn>
                              </p:par>
                            </p:childTnLst>
                          </p:cTn>
                        </p:par>
                        <p:par>
                          <p:cTn id="106" fill="hold">
                            <p:stCondLst>
                              <p:cond delay="14000"/>
                            </p:stCondLst>
                            <p:childTnLst>
                              <p:par>
                                <p:cTn id="107" presetID="1" presetClass="entr" presetSubtype="0" fill="hold" grpId="0" nodeType="afterEffect">
                                  <p:stCondLst>
                                    <p:cond delay="0"/>
                                  </p:stCondLst>
                                  <p:childTnLst>
                                    <p:set>
                                      <p:cBhvr>
                                        <p:cTn id="108" dur="1" fill="hold">
                                          <p:stCondLst>
                                            <p:cond delay="999"/>
                                          </p:stCondLst>
                                        </p:cTn>
                                        <p:tgtEl>
                                          <p:spTgt spid="88"/>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
                  </p:tgtEl>
                </p:cond>
              </p:nextCondLst>
            </p:seq>
          </p:childTnLst>
        </p:cTn>
      </p:par>
    </p:tnLst>
    <p:bldLst>
      <p:bldP spid="58" grpId="0" animBg="1"/>
      <p:bldP spid="59" grpId="0" animBg="1"/>
      <p:bldP spid="1031" grpId="0" animBg="1"/>
      <p:bldP spid="1032" grpId="0" animBg="1"/>
      <p:bldP spid="1033" grpId="0" animBg="1"/>
      <p:bldP spid="13" grpId="0" animBg="1"/>
      <p:bldP spid="14" grpId="0" animBg="1"/>
      <p:bldP spid="49" grpId="0" animBg="1"/>
      <p:bldP spid="67" grpId="0" animBg="1"/>
      <p:bldP spid="68" grpId="0" animBg="1"/>
      <p:bldP spid="69" grpId="0" animBg="1"/>
      <p:bldP spid="70" grpId="0" animBg="1"/>
      <p:bldP spid="74" grpId="0" animBg="1"/>
      <p:bldP spid="76" grpId="0" animBg="1"/>
      <p:bldP spid="77" grpId="0" animBg="1"/>
      <p:bldP spid="78" grpId="0" animBg="1"/>
      <p:bldP spid="79" grpId="0" animBg="1"/>
      <p:bldP spid="82" grpId="0" animBg="1"/>
      <p:bldP spid="50" grpId="0" animBg="1"/>
      <p:bldP spid="51" grpId="0" animBg="1"/>
      <p:bldP spid="54" grpId="0" animBg="1"/>
      <p:bldP spid="55" grpId="0" animBg="1"/>
      <p:bldP spid="56" grpId="0" animBg="1"/>
      <p:bldP spid="57" grpId="0" animBg="1"/>
      <p:bldP spid="60" grpId="0" animBg="1"/>
      <p:bldP spid="61" grpId="0" animBg="1"/>
      <p:bldP spid="80" grpId="0" animBg="1"/>
      <p:bldP spid="83" grpId="0" animBg="1"/>
      <p:bldP spid="84" grpId="0" animBg="1"/>
      <p:bldP spid="85" grpId="0" animBg="1"/>
      <p:bldP spid="86" grpId="0" animBg="1"/>
      <p:bldP spid="87" grpId="0" animBg="1"/>
      <p:bldP spid="8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2127903" y="781215"/>
            <a:ext cx="7912500" cy="999393"/>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2247544" y="854211"/>
            <a:ext cx="7631394" cy="830997"/>
          </a:xfrm>
          <a:prstGeom prst="rect">
            <a:avLst/>
          </a:prstGeom>
          <a:noFill/>
        </p:spPr>
        <p:txBody>
          <a:bodyPr wrap="square" rtlCol="0">
            <a:spAutoFit/>
          </a:bodyPr>
          <a:lstStyle/>
          <a:p>
            <a:pPr algn="ct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ên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6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312500" y="182197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xmlns="" id="{3BD932CE-B13C-A117-FA45-A4039F50FA19}"/>
              </a:ext>
            </a:extLst>
          </p:cNvPr>
          <p:cNvSpPr/>
          <p:nvPr/>
        </p:nvSpPr>
        <p:spPr>
          <a:xfrm>
            <a:off x="7681447" y="239499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xmlns="" id="{938D76D6-BC0D-E1BA-D34A-99F9DFC23BB6}"/>
              </a:ext>
            </a:extLst>
          </p:cNvPr>
          <p:cNvSpPr/>
          <p:nvPr/>
        </p:nvSpPr>
        <p:spPr>
          <a:xfrm>
            <a:off x="3851456" y="24208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xmlns="" id="{EAADF832-9AF2-BD7D-1A63-803A9082FFBF}"/>
              </a:ext>
            </a:extLst>
          </p:cNvPr>
          <p:cNvSpPr/>
          <p:nvPr/>
        </p:nvSpPr>
        <p:spPr>
          <a:xfrm>
            <a:off x="4607310" y="240706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xmlns="" id="{28CA83EA-32C9-2FD8-7865-10963E75AA15}"/>
              </a:ext>
            </a:extLst>
          </p:cNvPr>
          <p:cNvSpPr/>
          <p:nvPr/>
        </p:nvSpPr>
        <p:spPr>
          <a:xfrm>
            <a:off x="5373828" y="239624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xmlns="" id="{374B2023-FF37-9AE1-2CB0-DB27B6FB4EA4}"/>
              </a:ext>
            </a:extLst>
          </p:cNvPr>
          <p:cNvSpPr/>
          <p:nvPr/>
        </p:nvSpPr>
        <p:spPr>
          <a:xfrm>
            <a:off x="7699165" y="245138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C</a:t>
            </a:r>
          </a:p>
        </p:txBody>
      </p:sp>
      <p:sp>
        <p:nvSpPr>
          <p:cNvPr id="56" name="Rectangle 55">
            <a:extLst>
              <a:ext uri="{FF2B5EF4-FFF2-40B4-BE49-F238E27FC236}">
                <a16:creationId xmlns:a16="http://schemas.microsoft.com/office/drawing/2014/main" xmlns="" id="{67EC20DD-02FB-8151-877B-2D53AAEF884E}"/>
              </a:ext>
            </a:extLst>
          </p:cNvPr>
          <p:cNvSpPr/>
          <p:nvPr/>
        </p:nvSpPr>
        <p:spPr>
          <a:xfrm>
            <a:off x="3961490" y="246091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D</a:t>
            </a:r>
          </a:p>
        </p:txBody>
      </p:sp>
      <p:sp>
        <p:nvSpPr>
          <p:cNvPr id="58" name="Rectangle 57">
            <a:extLst>
              <a:ext uri="{FF2B5EF4-FFF2-40B4-BE49-F238E27FC236}">
                <a16:creationId xmlns:a16="http://schemas.microsoft.com/office/drawing/2014/main" xmlns="" id="{C1C08036-D90F-A019-49A3-FCA9E0CD5BC8}"/>
              </a:ext>
            </a:extLst>
          </p:cNvPr>
          <p:cNvSpPr/>
          <p:nvPr/>
        </p:nvSpPr>
        <p:spPr>
          <a:xfrm>
            <a:off x="4687444" y="2451287"/>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UTM Avo" panose="02040603050506020204" pitchFamily="18" charset="0"/>
              </a:rPr>
              <a:t>Â</a:t>
            </a:r>
          </a:p>
        </p:txBody>
      </p:sp>
      <p:sp>
        <p:nvSpPr>
          <p:cNvPr id="59" name="Rectangle 58">
            <a:extLst>
              <a:ext uri="{FF2B5EF4-FFF2-40B4-BE49-F238E27FC236}">
                <a16:creationId xmlns:a16="http://schemas.microsoft.com/office/drawing/2014/main" xmlns="" id="{27449AFD-2492-CCC5-B1FE-6CFC46CDF5DE}"/>
              </a:ext>
            </a:extLst>
          </p:cNvPr>
          <p:cNvSpPr/>
          <p:nvPr/>
        </p:nvSpPr>
        <p:spPr>
          <a:xfrm>
            <a:off x="5452087" y="245138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1036" name="Oval 1035">
            <a:extLst>
              <a:ext uri="{FF2B5EF4-FFF2-40B4-BE49-F238E27FC236}">
                <a16:creationId xmlns:a16="http://schemas.microsoft.com/office/drawing/2014/main" xmlns="" id="{2787A4A9-43D1-C6DD-7B6F-93118C6F43A7}"/>
              </a:ext>
            </a:extLst>
          </p:cNvPr>
          <p:cNvSpPr/>
          <p:nvPr/>
        </p:nvSpPr>
        <p:spPr>
          <a:xfrm>
            <a:off x="5608320" y="26430"/>
            <a:ext cx="1117220" cy="72476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10</a:t>
            </a:r>
          </a:p>
        </p:txBody>
      </p:sp>
      <p:sp>
        <p:nvSpPr>
          <p:cNvPr id="11" name="Rectangle 10">
            <a:extLst>
              <a:ext uri="{FF2B5EF4-FFF2-40B4-BE49-F238E27FC236}">
                <a16:creationId xmlns:a16="http://schemas.microsoft.com/office/drawing/2014/main" xmlns="" id="{AE7E5186-E467-6ACD-5314-931571239AB8}"/>
              </a:ext>
            </a:extLst>
          </p:cNvPr>
          <p:cNvSpPr/>
          <p:nvPr/>
        </p:nvSpPr>
        <p:spPr>
          <a:xfrm>
            <a:off x="6140420" y="24043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xmlns="" id="{CA5874CB-EFC5-632B-77EB-DFFA193382E1}"/>
              </a:ext>
            </a:extLst>
          </p:cNvPr>
          <p:cNvSpPr/>
          <p:nvPr/>
        </p:nvSpPr>
        <p:spPr>
          <a:xfrm>
            <a:off x="6916244" y="239624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D3F9C914-43F3-EB51-598E-51F7FA20171E}"/>
              </a:ext>
            </a:extLst>
          </p:cNvPr>
          <p:cNvSpPr/>
          <p:nvPr/>
        </p:nvSpPr>
        <p:spPr>
          <a:xfrm>
            <a:off x="6181685" y="244575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T</a:t>
            </a:r>
          </a:p>
        </p:txBody>
      </p:sp>
      <p:sp>
        <p:nvSpPr>
          <p:cNvPr id="14" name="Rectangle 13">
            <a:extLst>
              <a:ext uri="{FF2B5EF4-FFF2-40B4-BE49-F238E27FC236}">
                <a16:creationId xmlns:a16="http://schemas.microsoft.com/office/drawing/2014/main" xmlns="" id="{4A3E13BE-CFAA-4134-15C6-BA5D910FAD84}"/>
              </a:ext>
            </a:extLst>
          </p:cNvPr>
          <p:cNvSpPr/>
          <p:nvPr/>
        </p:nvSpPr>
        <p:spPr>
          <a:xfrm>
            <a:off x="6963686" y="24538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xmlns=""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54" name="TextBox 53">
            <a:extLst>
              <a:ext uri="{FF2B5EF4-FFF2-40B4-BE49-F238E27FC236}">
                <a16:creationId xmlns:a16="http://schemas.microsoft.com/office/drawing/2014/main" xmlns="" id="{194EFAC0-B248-5DE4-188F-045240D32CA6}"/>
              </a:ext>
            </a:extLst>
          </p:cNvPr>
          <p:cNvSpPr txBox="1"/>
          <p:nvPr/>
        </p:nvSpPr>
        <p:spPr>
          <a:xfrm>
            <a:off x="948817" y="3560842"/>
            <a:ext cx="9871579"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a:t>
            </a:r>
            <a:r>
              <a:rPr lang="en-GB" sz="2400" dirty="0">
                <a:solidFill>
                  <a:srgbClr val="00B050"/>
                </a:solidFill>
                <a:latin typeface="Arial" panose="020B0604020202020204" pitchFamily="34" charset="0"/>
                <a:cs typeface="Arial" panose="020B0604020202020204" pitchFamily="34" charset="0"/>
              </a:rPr>
              <a:t>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1 SGK:</a:t>
            </a:r>
            <a:r>
              <a:rPr lang="vi-VN" sz="2400" dirty="0">
                <a:solidFill>
                  <a:srgbClr val="00B050"/>
                </a:solidFill>
                <a:latin typeface="Arial" panose="020B0604020202020204" pitchFamily="34" charset="0"/>
                <a:cs typeface="Arial" panose="020B0604020202020204" pitchFamily="34" charset="0"/>
              </a:rPr>
              <a:t> “</a:t>
            </a:r>
            <a:r>
              <a:rPr lang="vi-VN" sz="2400" dirty="0"/>
              <a:t>Chiến tranh bảo vệ biên giới Tây Nam của Tổ quốc là cuộc chiến tranh chính nghĩa, tự vệ chính đáng của </a:t>
            </a:r>
            <a:r>
              <a:rPr lang="vi-VN" sz="2400" dirty="0">
                <a:solidFill>
                  <a:srgbClr val="FF0000"/>
                </a:solidFill>
              </a:rPr>
              <a:t>dân tộc </a:t>
            </a:r>
            <a:r>
              <a:rPr lang="vi-VN" sz="2400" dirty="0"/>
              <a:t>Việt Nam chống chiến tranh xâm lược của tập đoàn Pôn Pốt – Iêng Xary, góp phần bảo vệ hoà bình trong khu vực và trên thế giới.”</a:t>
            </a:r>
            <a:endParaRPr lang="en-GB" sz="2400" b="0" i="0" dirty="0">
              <a:solidFill>
                <a:srgbClr val="242021"/>
              </a:solidFill>
              <a:effectLst/>
              <a:latin typeface="Arial" panose="020B0604020202020204" pitchFamily="34" charset="0"/>
              <a:cs typeface="Arial" panose="020B0604020202020204" pitchFamily="34" charset="0"/>
            </a:endParaRPr>
          </a:p>
        </p:txBody>
      </p:sp>
      <p:sp>
        <p:nvSpPr>
          <p:cNvPr id="4" name="Arrow: Left 67">
            <a:hlinkClick r:id="rId7" action="ppaction://hlinksldjump"/>
            <a:extLst>
              <a:ext uri="{FF2B5EF4-FFF2-40B4-BE49-F238E27FC236}">
                <a16:creationId xmlns:a16="http://schemas.microsoft.com/office/drawing/2014/main" xmlns="" id="{84A539BA-9433-9863-8B0B-1FC196E82B55}"/>
              </a:ext>
            </a:extLst>
          </p:cNvPr>
          <p:cNvSpPr/>
          <p:nvPr/>
        </p:nvSpPr>
        <p:spPr>
          <a:xfrm>
            <a:off x="71205" y="5879201"/>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pic>
        <p:nvPicPr>
          <p:cNvPr id="5" name="image4.png">
            <a:extLst>
              <a:ext uri="{FF2B5EF4-FFF2-40B4-BE49-F238E27FC236}">
                <a16:creationId xmlns:a16="http://schemas.microsoft.com/office/drawing/2014/main" xmlns="" id="{58822DA2-A992-B061-D455-274B37370924}"/>
              </a:ext>
            </a:extLst>
          </p:cNvPr>
          <p:cNvPicPr>
            <a:picLocks noChangeAspect="1"/>
          </p:cNvPicPr>
          <p:nvPr/>
        </p:nvPicPr>
        <p:blipFill>
          <a:blip r:embed="rId8" cstate="print"/>
          <a:stretch>
            <a:fillRect/>
          </a:stretch>
        </p:blipFill>
        <p:spPr>
          <a:xfrm>
            <a:off x="129651" y="97702"/>
            <a:ext cx="625171" cy="612210"/>
          </a:xfrm>
          <a:prstGeom prst="rect">
            <a:avLst/>
          </a:prstGeom>
        </p:spPr>
      </p:pic>
      <p:grpSp>
        <p:nvGrpSpPr>
          <p:cNvPr id="6" name="Group 11">
            <a:extLst>
              <a:ext uri="{FF2B5EF4-FFF2-40B4-BE49-F238E27FC236}">
                <a16:creationId xmlns:a16="http://schemas.microsoft.com/office/drawing/2014/main" xmlns="" id="{9183D92E-6257-A6C5-92A7-6E992CFA123E}"/>
              </a:ext>
            </a:extLst>
          </p:cNvPr>
          <p:cNvGrpSpPr>
            <a:grpSpLocks/>
          </p:cNvGrpSpPr>
          <p:nvPr/>
        </p:nvGrpSpPr>
        <p:grpSpPr bwMode="auto">
          <a:xfrm>
            <a:off x="806095" y="167994"/>
            <a:ext cx="625171" cy="541918"/>
            <a:chOff x="0" y="0"/>
            <a:chExt cx="666" cy="559"/>
          </a:xfrm>
        </p:grpSpPr>
        <p:sp>
          <p:nvSpPr>
            <p:cNvPr id="7" name="Freeform 12">
              <a:extLst>
                <a:ext uri="{FF2B5EF4-FFF2-40B4-BE49-F238E27FC236}">
                  <a16:creationId xmlns:a16="http://schemas.microsoft.com/office/drawing/2014/main" xmlns="" id="{F210B487-D49B-CA54-F61E-74DB2D2F1BD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9" name="Picture 8" descr="A blue and white alarm clock with bells&#10;&#10;Description automatically generated">
            <a:extLst>
              <a:ext uri="{FF2B5EF4-FFF2-40B4-BE49-F238E27FC236}">
                <a16:creationId xmlns:a16="http://schemas.microsoft.com/office/drawing/2014/main" xmlns="" id="{654305BA-919F-6319-E533-A113B14F072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10" name="Oval 9">
            <a:extLst>
              <a:ext uri="{FF2B5EF4-FFF2-40B4-BE49-F238E27FC236}">
                <a16:creationId xmlns:a16="http://schemas.microsoft.com/office/drawing/2014/main" xmlns="" id="{1BF173C4-D6DC-6235-6C0B-36D9CEFA976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51" name="Oval 50">
            <a:extLst>
              <a:ext uri="{FF2B5EF4-FFF2-40B4-BE49-F238E27FC236}">
                <a16:creationId xmlns:a16="http://schemas.microsoft.com/office/drawing/2014/main" xmlns="" id="{8C47D395-A9F0-CE37-30A6-2DADABA3C26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57" name="Oval 56">
            <a:extLst>
              <a:ext uri="{FF2B5EF4-FFF2-40B4-BE49-F238E27FC236}">
                <a16:creationId xmlns:a16="http://schemas.microsoft.com/office/drawing/2014/main" xmlns="" id="{31F0DCA5-B3C3-8B0B-FE69-BA74309549B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60" name="Oval 59">
            <a:extLst>
              <a:ext uri="{FF2B5EF4-FFF2-40B4-BE49-F238E27FC236}">
                <a16:creationId xmlns:a16="http://schemas.microsoft.com/office/drawing/2014/main" xmlns="" id="{24D54592-689C-D5AB-A801-07EA5BBD36C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61" name="Oval 60">
            <a:extLst>
              <a:ext uri="{FF2B5EF4-FFF2-40B4-BE49-F238E27FC236}">
                <a16:creationId xmlns:a16="http://schemas.microsoft.com/office/drawing/2014/main" xmlns="" id="{CD2F9129-221B-344B-5165-FC6CDE73064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62" name="Oval 61">
            <a:extLst>
              <a:ext uri="{FF2B5EF4-FFF2-40B4-BE49-F238E27FC236}">
                <a16:creationId xmlns:a16="http://schemas.microsoft.com/office/drawing/2014/main" xmlns="" id="{814AA031-1982-9D0E-D29F-961E642E3F2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63" name="Oval 62">
            <a:extLst>
              <a:ext uri="{FF2B5EF4-FFF2-40B4-BE49-F238E27FC236}">
                <a16:creationId xmlns:a16="http://schemas.microsoft.com/office/drawing/2014/main" xmlns="" id="{9FFD39CA-4DC1-46F9-5E94-1D2BE224714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24" name="Oval 1023">
            <a:extLst>
              <a:ext uri="{FF2B5EF4-FFF2-40B4-BE49-F238E27FC236}">
                <a16:creationId xmlns:a16="http://schemas.microsoft.com/office/drawing/2014/main" xmlns="" id="{5C14F245-A523-84DE-F843-488AC1C054B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25" name="Oval 1024">
            <a:extLst>
              <a:ext uri="{FF2B5EF4-FFF2-40B4-BE49-F238E27FC236}">
                <a16:creationId xmlns:a16="http://schemas.microsoft.com/office/drawing/2014/main" xmlns="" id="{359505ED-6F0F-6008-AA61-15930D07A30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26" name="Oval 1025">
            <a:extLst>
              <a:ext uri="{FF2B5EF4-FFF2-40B4-BE49-F238E27FC236}">
                <a16:creationId xmlns:a16="http://schemas.microsoft.com/office/drawing/2014/main" xmlns="" id="{6CE5F619-A625-F95A-7A94-A77BD14DB1E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27" name="Oval 1026">
            <a:extLst>
              <a:ext uri="{FF2B5EF4-FFF2-40B4-BE49-F238E27FC236}">
                <a16:creationId xmlns:a16="http://schemas.microsoft.com/office/drawing/2014/main" xmlns="" id="{C0713425-2BC5-6C7E-6A8E-C3216520B9C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28" name="Oval 1027">
            <a:extLst>
              <a:ext uri="{FF2B5EF4-FFF2-40B4-BE49-F238E27FC236}">
                <a16:creationId xmlns:a16="http://schemas.microsoft.com/office/drawing/2014/main" xmlns="" id="{6266B138-AC1F-8BF8-8FE0-B9A6AFBB015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29" name="Oval 1028">
            <a:extLst>
              <a:ext uri="{FF2B5EF4-FFF2-40B4-BE49-F238E27FC236}">
                <a16:creationId xmlns:a16="http://schemas.microsoft.com/office/drawing/2014/main" xmlns="" id="{B3FD8A70-5A94-A207-BB6E-19C94D5E975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30" name="Oval 1029">
            <a:extLst>
              <a:ext uri="{FF2B5EF4-FFF2-40B4-BE49-F238E27FC236}">
                <a16:creationId xmlns:a16="http://schemas.microsoft.com/office/drawing/2014/main" xmlns="" id="{B0529E18-8618-FFE0-D1DE-2E3AA75E4DA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1" name="Oval 1030">
            <a:extLst>
              <a:ext uri="{FF2B5EF4-FFF2-40B4-BE49-F238E27FC236}">
                <a16:creationId xmlns:a16="http://schemas.microsoft.com/office/drawing/2014/main" xmlns="" id="{E3D4B4EA-511F-B3E8-5931-577728DF2E0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2" name="Oval 1031">
            <a:extLst>
              <a:ext uri="{FF2B5EF4-FFF2-40B4-BE49-F238E27FC236}">
                <a16:creationId xmlns:a16="http://schemas.microsoft.com/office/drawing/2014/main" xmlns="" id="{9C2CEEA0-C3C9-E2E8-E1CF-011D76B55B5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14308718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5"/>
                </p:tgtEl>
              </p:cMediaNode>
            </p:audio>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5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57"/>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60"/>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6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62"/>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6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102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102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103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103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
                  </p:tgtEl>
                </p:cond>
              </p:nextCondLst>
            </p:seq>
          </p:childTnLst>
        </p:cTn>
      </p:par>
    </p:tnLst>
    <p:bldLst>
      <p:bldP spid="55" grpId="0" animBg="1"/>
      <p:bldP spid="56" grpId="0" animBg="1"/>
      <p:bldP spid="58" grpId="0" animBg="1"/>
      <p:bldP spid="59" grpId="0" animBg="1"/>
      <p:bldP spid="13" grpId="0" animBg="1"/>
      <p:bldP spid="14" grpId="0" animBg="1"/>
      <p:bldP spid="54" grpId="0" animBg="1"/>
      <p:bldP spid="51" grpId="0" animBg="1"/>
      <p:bldP spid="57" grpId="0" animBg="1"/>
      <p:bldP spid="60" grpId="0" animBg="1"/>
      <p:bldP spid="61" grpId="0" animBg="1"/>
      <p:bldP spid="62" grpId="0" animBg="1"/>
      <p:bldP spid="63" grpId="0" animBg="1"/>
      <p:bldP spid="1024" grpId="0" animBg="1"/>
      <p:bldP spid="1025" grpId="0" animBg="1"/>
      <p:bldP spid="1026" grpId="0" animBg="1"/>
      <p:bldP spid="1027" grpId="0" animBg="1"/>
      <p:bldP spid="1028" grpId="0" animBg="1"/>
      <p:bldP spid="1029" grpId="0" animBg="1"/>
      <p:bldP spid="1030" grpId="0" animBg="1"/>
      <p:bldP spid="1031" grpId="0" animBg="1"/>
      <p:bldP spid="10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2166873A-6BD0-2B72-9AF3-50BC224C5F8A}"/>
              </a:ext>
            </a:extLst>
          </p:cNvPr>
          <p:cNvGrpSpPr>
            <a:grpSpLocks/>
          </p:cNvGrpSpPr>
          <p:nvPr/>
        </p:nvGrpSpPr>
        <p:grpSpPr bwMode="auto">
          <a:xfrm>
            <a:off x="-68954" y="-32205"/>
            <a:ext cx="12192000" cy="6787448"/>
            <a:chOff x="226" y="5517"/>
            <a:chExt cx="14145" cy="10801"/>
          </a:xfrm>
        </p:grpSpPr>
        <p:sp>
          <p:nvSpPr>
            <p:cNvPr id="5" name="Line 3">
              <a:extLst>
                <a:ext uri="{FF2B5EF4-FFF2-40B4-BE49-F238E27FC236}">
                  <a16:creationId xmlns:a16="http://schemas.microsoft.com/office/drawing/2014/main" xmlns=""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xmlns=""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xmlns=""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xmlns=""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xmlns="" id="{BFB4B226-B4C6-EA15-D065-B04AD89DBCD5}"/>
              </a:ext>
            </a:extLst>
          </p:cNvPr>
          <p:cNvPicPr>
            <a:picLocks noChangeAspect="1"/>
          </p:cNvPicPr>
          <p:nvPr/>
        </p:nvPicPr>
        <p:blipFill>
          <a:blip r:embed="rId5" cstate="print"/>
          <a:stretch>
            <a:fillRect/>
          </a:stretch>
        </p:blipFill>
        <p:spPr>
          <a:xfrm>
            <a:off x="-69187" y="101890"/>
            <a:ext cx="742683" cy="744563"/>
          </a:xfrm>
          <a:prstGeom prst="rect">
            <a:avLst/>
          </a:prstGeom>
        </p:spPr>
      </p:pic>
      <p:sp>
        <p:nvSpPr>
          <p:cNvPr id="10" name="Rectangle 13">
            <a:extLst>
              <a:ext uri="{FF2B5EF4-FFF2-40B4-BE49-F238E27FC236}">
                <a16:creationId xmlns:a16="http://schemas.microsoft.com/office/drawing/2014/main" xmlns=""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xmlns="" id="{646345AA-B879-2C6C-ECB7-3AC8AC3507EB}"/>
              </a:ext>
            </a:extLst>
          </p:cNvPr>
          <p:cNvGrpSpPr>
            <a:grpSpLocks/>
          </p:cNvGrpSpPr>
          <p:nvPr/>
        </p:nvGrpSpPr>
        <p:grpSpPr bwMode="auto">
          <a:xfrm>
            <a:off x="886053" y="234243"/>
            <a:ext cx="625171" cy="612210"/>
            <a:chOff x="0" y="0"/>
            <a:chExt cx="666" cy="559"/>
          </a:xfrm>
        </p:grpSpPr>
        <p:sp>
          <p:nvSpPr>
            <p:cNvPr id="12" name="Freeform 12">
              <a:extLst>
                <a:ext uri="{FF2B5EF4-FFF2-40B4-BE49-F238E27FC236}">
                  <a16:creationId xmlns:a16="http://schemas.microsoft.com/office/drawing/2014/main" xmlns=""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xmlns=""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xmlns=""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xmlns="" id="{CCB2ABFD-D0B5-2C9F-72EB-349D3D9728B1}"/>
              </a:ext>
            </a:extLst>
          </p:cNvPr>
          <p:cNvSpPr txBox="1"/>
          <p:nvPr/>
        </p:nvSpPr>
        <p:spPr>
          <a:xfrm>
            <a:off x="3666309" y="1243786"/>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1 </a:t>
            </a:r>
            <a:r>
              <a:rPr lang="en-GB" sz="3200" b="1" dirty="0">
                <a:solidFill>
                  <a:srgbClr val="FF0000"/>
                </a:solidFill>
                <a:latin typeface="Times New Roman" panose="02020603050405020304" pitchFamily="18" charset="0"/>
                <a:cs typeface="Times New Roman" panose="02020603050405020304" pitchFamily="18" charset="0"/>
              </a:rPr>
              <a:t>(</a:t>
            </a:r>
            <a:r>
              <a:rPr lang="en-GB" sz="3200" b="1" dirty="0" err="1">
                <a:solidFill>
                  <a:srgbClr val="FF0000"/>
                </a:solidFill>
                <a:latin typeface="Times New Roman" panose="02020603050405020304" pitchFamily="18" charset="0"/>
                <a:cs typeface="Times New Roman" panose="02020603050405020304" pitchFamily="18" charset="0"/>
              </a:rPr>
              <a:t>Tiết</a:t>
            </a:r>
            <a:r>
              <a:rPr lang="en-GB" sz="3200" b="1" dirty="0">
                <a:solidFill>
                  <a:srgbClr val="FF0000"/>
                </a:solidFill>
                <a:latin typeface="Times New Roman" panose="02020603050405020304" pitchFamily="18" charset="0"/>
                <a:cs typeface="Times New Roman" panose="02020603050405020304" pitchFamily="18" charset="0"/>
              </a:rPr>
              <a:t> 1)</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xmlns=""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12</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D7B11F49-824A-C5C0-6F4D-79A903AAEC09}"/>
              </a:ext>
            </a:extLst>
          </p:cNvPr>
          <p:cNvSpPr/>
          <p:nvPr/>
        </p:nvSpPr>
        <p:spPr>
          <a:xfrm>
            <a:off x="3139205" y="1931784"/>
            <a:ext cx="8820620" cy="1346587"/>
          </a:xfrm>
          <a:prstGeom prst="rect">
            <a:avLst/>
          </a:prstGeom>
          <a:noFill/>
        </p:spPr>
        <p:txBody>
          <a:bodyPr wrap="none" lIns="91440" tIns="45720" rIns="91440" bIns="45720">
            <a:spAutoFit/>
          </a:bodyPr>
          <a:lstStyle/>
          <a:p>
            <a:pPr algn="ctr">
              <a:lnSpc>
                <a:spcPts val="5000"/>
              </a:lnSpc>
            </a:pPr>
            <a:r>
              <a:rPr lang="en-GB" sz="4000" b="1" cap="none" spc="0"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BẢO VỆ TỔ QUỐC VIỆT NAM </a:t>
            </a:r>
          </a:p>
          <a:p>
            <a:pPr algn="ctr">
              <a:lnSpc>
                <a:spcPts val="5000"/>
              </a:lnSpc>
            </a:pPr>
            <a:r>
              <a:rPr lang="en-GB" sz="4000" b="1" cap="none" spc="0"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XÃ HỘI CHỦ NGHĨA SAU NĂM 1975</a:t>
            </a:r>
            <a:endParaRPr lang="en-GB" sz="4000" b="1" cap="none" spc="0" dirty="0">
              <a:ln w="6600">
                <a:solidFill>
                  <a:schemeClr val="accent2"/>
                </a:solidFill>
                <a:prstDash val="solid"/>
              </a:ln>
              <a:solidFill>
                <a:srgbClr val="7030A0"/>
              </a:solidFill>
              <a:effectLst>
                <a:outerShdw dist="38100" dir="2700000" algn="tl" rotWithShape="0">
                  <a:schemeClr val="accent2"/>
                </a:outerShdw>
              </a:effectLst>
            </a:endParaRPr>
          </a:p>
        </p:txBody>
      </p:sp>
    </p:spTree>
    <p:extLst>
      <p:ext uri="{BB962C8B-B14F-4D97-AF65-F5344CB8AC3E}">
        <p14:creationId xmlns:p14="http://schemas.microsoft.com/office/powerpoint/2010/main" val="166795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752306" y="818098"/>
            <a:ext cx="8160279" cy="117652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2571085" y="964479"/>
            <a:ext cx="6522720" cy="830997"/>
          </a:xfrm>
          <a:prstGeom prst="rect">
            <a:avLst/>
          </a:prstGeom>
          <a:noFill/>
        </p:spPr>
        <p:txBody>
          <a:bodyPr wrap="square" rtlCol="0">
            <a:spAutoFit/>
          </a:bodyPr>
          <a:lstStyle/>
          <a:p>
            <a:pPr algn="ct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15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048945" y="2061803"/>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xmlns="" id="{3BD932CE-B13C-A117-FA45-A4039F50FA19}"/>
              </a:ext>
            </a:extLst>
          </p:cNvPr>
          <p:cNvSpPr/>
          <p:nvPr/>
        </p:nvSpPr>
        <p:spPr>
          <a:xfrm>
            <a:off x="8220833" y="261666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2" name="Rectangle 51">
            <a:extLst>
              <a:ext uri="{FF2B5EF4-FFF2-40B4-BE49-F238E27FC236}">
                <a16:creationId xmlns:a16="http://schemas.microsoft.com/office/drawing/2014/main" xmlns="" id="{EAADF832-9AF2-BD7D-1A63-803A9082FFBF}"/>
              </a:ext>
            </a:extLst>
          </p:cNvPr>
          <p:cNvSpPr/>
          <p:nvPr/>
        </p:nvSpPr>
        <p:spPr>
          <a:xfrm>
            <a:off x="6657073" y="2605768"/>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xmlns="" id="{28CA83EA-32C9-2FD8-7865-10963E75AA15}"/>
              </a:ext>
            </a:extLst>
          </p:cNvPr>
          <p:cNvSpPr/>
          <p:nvPr/>
        </p:nvSpPr>
        <p:spPr>
          <a:xfrm>
            <a:off x="2788279" y="26018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xmlns="" id="{68176C22-46A3-7B59-5460-E338C1A26C4C}"/>
              </a:ext>
            </a:extLst>
          </p:cNvPr>
          <p:cNvSpPr/>
          <p:nvPr/>
        </p:nvSpPr>
        <p:spPr>
          <a:xfrm>
            <a:off x="7454702" y="260789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xmlns="" id="{374B2023-FF37-9AE1-2CB0-DB27B6FB4EA4}"/>
              </a:ext>
            </a:extLst>
          </p:cNvPr>
          <p:cNvSpPr/>
          <p:nvPr/>
        </p:nvSpPr>
        <p:spPr>
          <a:xfrm>
            <a:off x="8259188" y="26552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6712597" y="265304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UTM Avo" panose="02040603050506020204" pitchFamily="18" charset="0"/>
              </a:rPr>
              <a:t>Y</a:t>
            </a:r>
          </a:p>
        </p:txBody>
      </p:sp>
      <p:sp>
        <p:nvSpPr>
          <p:cNvPr id="59" name="Rectangle 58">
            <a:extLst>
              <a:ext uri="{FF2B5EF4-FFF2-40B4-BE49-F238E27FC236}">
                <a16:creationId xmlns:a16="http://schemas.microsoft.com/office/drawing/2014/main" xmlns="" id="{27449AFD-2492-CCC5-B1FE-6CFC46CDF5DE}"/>
              </a:ext>
            </a:extLst>
          </p:cNvPr>
          <p:cNvSpPr/>
          <p:nvPr/>
        </p:nvSpPr>
        <p:spPr>
          <a:xfrm>
            <a:off x="2850568" y="264384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C</a:t>
            </a:r>
          </a:p>
        </p:txBody>
      </p:sp>
      <p:sp>
        <p:nvSpPr>
          <p:cNvPr id="60" name="Rectangle 59">
            <a:extLst>
              <a:ext uri="{FF2B5EF4-FFF2-40B4-BE49-F238E27FC236}">
                <a16:creationId xmlns:a16="http://schemas.microsoft.com/office/drawing/2014/main" xmlns="" id="{1F017F13-725B-C7E0-72AC-D281CFC76CA8}"/>
              </a:ext>
            </a:extLst>
          </p:cNvPr>
          <p:cNvSpPr/>
          <p:nvPr/>
        </p:nvSpPr>
        <p:spPr>
          <a:xfrm>
            <a:off x="7524014" y="267103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1028" name="Rectangle 1027">
            <a:extLst>
              <a:ext uri="{FF2B5EF4-FFF2-40B4-BE49-F238E27FC236}">
                <a16:creationId xmlns:a16="http://schemas.microsoft.com/office/drawing/2014/main" xmlns="" id="{0FD93FDE-B660-4608-0E37-674140509675}"/>
              </a:ext>
            </a:extLst>
          </p:cNvPr>
          <p:cNvSpPr/>
          <p:nvPr/>
        </p:nvSpPr>
        <p:spPr>
          <a:xfrm>
            <a:off x="5891865" y="260576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30" name="Rectangle 1029">
            <a:extLst>
              <a:ext uri="{FF2B5EF4-FFF2-40B4-BE49-F238E27FC236}">
                <a16:creationId xmlns:a16="http://schemas.microsoft.com/office/drawing/2014/main" xmlns="" id="{94CEE9FD-173D-6B17-1281-AB210894B33E}"/>
              </a:ext>
            </a:extLst>
          </p:cNvPr>
          <p:cNvSpPr/>
          <p:nvPr/>
        </p:nvSpPr>
        <p:spPr>
          <a:xfrm>
            <a:off x="5108365" y="259210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xmlns="" id="{67E6A6EC-7A6F-B1C6-7DBF-FBAFBA6EBCF0}"/>
              </a:ext>
            </a:extLst>
          </p:cNvPr>
          <p:cNvSpPr/>
          <p:nvPr/>
        </p:nvSpPr>
        <p:spPr>
          <a:xfrm>
            <a:off x="5950131" y="265969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a16="http://schemas.microsoft.com/office/drawing/2014/main" xmlns="" id="{2FC7B557-C215-460B-8BE0-A9F03367D2DF}"/>
              </a:ext>
            </a:extLst>
          </p:cNvPr>
          <p:cNvSpPr/>
          <p:nvPr/>
        </p:nvSpPr>
        <p:spPr>
          <a:xfrm>
            <a:off x="5174218" y="263683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Q</a:t>
            </a:r>
          </a:p>
        </p:txBody>
      </p:sp>
      <p:sp>
        <p:nvSpPr>
          <p:cNvPr id="1036" name="Oval 1035">
            <a:extLst>
              <a:ext uri="{FF2B5EF4-FFF2-40B4-BE49-F238E27FC236}">
                <a16:creationId xmlns:a16="http://schemas.microsoft.com/office/drawing/2014/main" xmlns="" id="{2787A4A9-43D1-C6DD-7B6F-93118C6F43A7}"/>
              </a:ext>
            </a:extLst>
          </p:cNvPr>
          <p:cNvSpPr/>
          <p:nvPr/>
        </p:nvSpPr>
        <p:spPr>
          <a:xfrm>
            <a:off x="5443394" y="0"/>
            <a:ext cx="926926" cy="79579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11</a:t>
            </a:r>
          </a:p>
        </p:txBody>
      </p:sp>
      <p:sp>
        <p:nvSpPr>
          <p:cNvPr id="11" name="Rectangle 10">
            <a:extLst>
              <a:ext uri="{FF2B5EF4-FFF2-40B4-BE49-F238E27FC236}">
                <a16:creationId xmlns:a16="http://schemas.microsoft.com/office/drawing/2014/main" xmlns="" id="{AE7E5186-E467-6ACD-5314-931571239AB8}"/>
              </a:ext>
            </a:extLst>
          </p:cNvPr>
          <p:cNvSpPr/>
          <p:nvPr/>
        </p:nvSpPr>
        <p:spPr>
          <a:xfrm>
            <a:off x="3570159" y="2601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xmlns="" id="{CA5874CB-EFC5-632B-77EB-DFFA193382E1}"/>
              </a:ext>
            </a:extLst>
          </p:cNvPr>
          <p:cNvSpPr/>
          <p:nvPr/>
        </p:nvSpPr>
        <p:spPr>
          <a:xfrm>
            <a:off x="4339262" y="260243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D3F9C914-43F3-EB51-598E-51F7FA20171E}"/>
              </a:ext>
            </a:extLst>
          </p:cNvPr>
          <p:cNvSpPr/>
          <p:nvPr/>
        </p:nvSpPr>
        <p:spPr>
          <a:xfrm>
            <a:off x="3661125" y="262809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H</a:t>
            </a:r>
          </a:p>
        </p:txBody>
      </p:sp>
      <p:sp>
        <p:nvSpPr>
          <p:cNvPr id="14" name="Rectangle 13">
            <a:extLst>
              <a:ext uri="{FF2B5EF4-FFF2-40B4-BE49-F238E27FC236}">
                <a16:creationId xmlns:a16="http://schemas.microsoft.com/office/drawing/2014/main" xmlns="" id="{4A3E13BE-CFAA-4134-15C6-BA5D910FAD84}"/>
              </a:ext>
            </a:extLst>
          </p:cNvPr>
          <p:cNvSpPr/>
          <p:nvPr/>
        </p:nvSpPr>
        <p:spPr>
          <a:xfrm>
            <a:off x="4417995" y="2648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Ủ</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xmlns=""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51" name="TextBox 50">
            <a:extLst>
              <a:ext uri="{FF2B5EF4-FFF2-40B4-BE49-F238E27FC236}">
                <a16:creationId xmlns:a16="http://schemas.microsoft.com/office/drawing/2014/main" xmlns="" id="{4AB87B4F-B585-703A-C437-F0599D397040}"/>
              </a:ext>
            </a:extLst>
          </p:cNvPr>
          <p:cNvSpPr txBox="1"/>
          <p:nvPr/>
        </p:nvSpPr>
        <p:spPr>
          <a:xfrm>
            <a:off x="651510" y="3608344"/>
            <a:ext cx="10481309" cy="2062103"/>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1 SGK: </a:t>
            </a:r>
            <a:r>
              <a:rPr lang="en-GB" sz="3200" b="0" i="0" dirty="0">
                <a:solidFill>
                  <a:srgbClr val="00B050"/>
                </a:solidFill>
                <a:effectLst/>
                <a:latin typeface="Arial" panose="020B0604020202020204" pitchFamily="34" charset="0"/>
                <a:cs typeface="Arial" panose="020B0604020202020204" pitchFamily="34" charset="0"/>
              </a:rPr>
              <a:t>“</a:t>
            </a:r>
            <a:r>
              <a:rPr lang="vi-VN" sz="2400" dirty="0">
                <a:effectLst/>
                <a:latin typeface="Arial" panose="020B0604020202020204" pitchFamily="34" charset="0"/>
                <a:cs typeface="Arial" panose="020B0604020202020204" pitchFamily="34" charset="0"/>
              </a:rPr>
              <a:t>Thắng lợi của cuộc chiến tranh bảo vệ biên giới Tây Nam của Tổ quốc một lần nữa khẳng định: ý chí độc lập, tự chủ và tinh thần đại đoàn kết dân tộc của nhân dân Việt Nam là nguồn sức mạnh to lớn, đập tan bất kì âm mưu và hành động chống phá nào của các thế lực phản động, bảo vệ vững chắc độc lập, </a:t>
            </a:r>
            <a:r>
              <a:rPr lang="vi-VN" sz="2400" dirty="0">
                <a:solidFill>
                  <a:srgbClr val="FF0000"/>
                </a:solidFill>
                <a:effectLst/>
                <a:latin typeface="Arial" panose="020B0604020202020204" pitchFamily="34" charset="0"/>
                <a:cs typeface="Arial" panose="020B0604020202020204" pitchFamily="34" charset="0"/>
              </a:rPr>
              <a:t>chủ quyền, </a:t>
            </a:r>
            <a:r>
              <a:rPr lang="vi-VN" sz="2400" dirty="0">
                <a:effectLst/>
                <a:latin typeface="Arial" panose="020B0604020202020204" pitchFamily="34" charset="0"/>
                <a:cs typeface="Arial" panose="020B0604020202020204" pitchFamily="34" charset="0"/>
              </a:rPr>
              <a:t>toàn vẹn lãnh thổ của Tổ quốc.” </a:t>
            </a:r>
            <a:endParaRPr lang="en-GB" sz="2400" b="0" i="0" dirty="0">
              <a:solidFill>
                <a:srgbClr val="242021"/>
              </a:solidFill>
              <a:effectLst/>
              <a:latin typeface="Arial" panose="020B0604020202020204" pitchFamily="34" charset="0"/>
              <a:cs typeface="Arial" panose="020B0604020202020204" pitchFamily="34" charset="0"/>
            </a:endParaRPr>
          </a:p>
        </p:txBody>
      </p:sp>
      <p:sp>
        <p:nvSpPr>
          <p:cNvPr id="6" name="Arrow: Left 67">
            <a:hlinkClick r:id="rId7" action="ppaction://hlinksldjump"/>
            <a:extLst>
              <a:ext uri="{FF2B5EF4-FFF2-40B4-BE49-F238E27FC236}">
                <a16:creationId xmlns:a16="http://schemas.microsoft.com/office/drawing/2014/main" xmlns="" id="{5609CA17-039A-D76E-2D76-20B52BFEF1BB}"/>
              </a:ext>
            </a:extLst>
          </p:cNvPr>
          <p:cNvSpPr/>
          <p:nvPr/>
        </p:nvSpPr>
        <p:spPr>
          <a:xfrm>
            <a:off x="71205" y="6043101"/>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pic>
        <p:nvPicPr>
          <p:cNvPr id="50" name="image4.png">
            <a:extLst>
              <a:ext uri="{FF2B5EF4-FFF2-40B4-BE49-F238E27FC236}">
                <a16:creationId xmlns:a16="http://schemas.microsoft.com/office/drawing/2014/main" xmlns="" id="{DFBC07EA-E1AF-9D3B-2496-340EF554F42C}"/>
              </a:ext>
            </a:extLst>
          </p:cNvPr>
          <p:cNvPicPr>
            <a:picLocks noChangeAspect="1"/>
          </p:cNvPicPr>
          <p:nvPr/>
        </p:nvPicPr>
        <p:blipFill>
          <a:blip r:embed="rId8" cstate="print"/>
          <a:stretch>
            <a:fillRect/>
          </a:stretch>
        </p:blipFill>
        <p:spPr>
          <a:xfrm>
            <a:off x="172469" y="91793"/>
            <a:ext cx="625171" cy="612210"/>
          </a:xfrm>
          <a:prstGeom prst="rect">
            <a:avLst/>
          </a:prstGeom>
        </p:spPr>
      </p:pic>
      <p:grpSp>
        <p:nvGrpSpPr>
          <p:cNvPr id="57" name="Group 11">
            <a:extLst>
              <a:ext uri="{FF2B5EF4-FFF2-40B4-BE49-F238E27FC236}">
                <a16:creationId xmlns:a16="http://schemas.microsoft.com/office/drawing/2014/main" xmlns="" id="{79EA5491-3D5F-C002-935A-92FC7C32ACD8}"/>
              </a:ext>
            </a:extLst>
          </p:cNvPr>
          <p:cNvGrpSpPr>
            <a:grpSpLocks/>
          </p:cNvGrpSpPr>
          <p:nvPr/>
        </p:nvGrpSpPr>
        <p:grpSpPr bwMode="auto">
          <a:xfrm>
            <a:off x="881673" y="169211"/>
            <a:ext cx="625171" cy="541918"/>
            <a:chOff x="0" y="0"/>
            <a:chExt cx="666" cy="559"/>
          </a:xfrm>
        </p:grpSpPr>
        <p:sp>
          <p:nvSpPr>
            <p:cNvPr id="61" name="Freeform 12">
              <a:extLst>
                <a:ext uri="{FF2B5EF4-FFF2-40B4-BE49-F238E27FC236}">
                  <a16:creationId xmlns:a16="http://schemas.microsoft.com/office/drawing/2014/main" xmlns="" id="{2EF9B75E-490D-2CD1-BDC5-690A5DD2880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descr="A blue and white alarm clock with bells&#10;&#10;Description automatically generated">
            <a:extLst>
              <a:ext uri="{FF2B5EF4-FFF2-40B4-BE49-F238E27FC236}">
                <a16:creationId xmlns:a16="http://schemas.microsoft.com/office/drawing/2014/main" xmlns="" id="{6712E420-C671-19DC-881A-D317FBD3B6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5" name="Oval 4">
            <a:extLst>
              <a:ext uri="{FF2B5EF4-FFF2-40B4-BE49-F238E27FC236}">
                <a16:creationId xmlns:a16="http://schemas.microsoft.com/office/drawing/2014/main" xmlns="" id="{B041AED4-9880-F3F7-56DB-D799C3C25E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7" name="Oval 6">
            <a:extLst>
              <a:ext uri="{FF2B5EF4-FFF2-40B4-BE49-F238E27FC236}">
                <a16:creationId xmlns:a16="http://schemas.microsoft.com/office/drawing/2014/main" xmlns="" id="{0309245F-D16C-92C3-CCF2-8F78BAC3ABF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8" name="Oval 7">
            <a:extLst>
              <a:ext uri="{FF2B5EF4-FFF2-40B4-BE49-F238E27FC236}">
                <a16:creationId xmlns:a16="http://schemas.microsoft.com/office/drawing/2014/main" xmlns="" id="{8BDD0526-1E27-3502-A6D9-EED3D475FD2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9" name="Oval 8">
            <a:extLst>
              <a:ext uri="{FF2B5EF4-FFF2-40B4-BE49-F238E27FC236}">
                <a16:creationId xmlns:a16="http://schemas.microsoft.com/office/drawing/2014/main" xmlns="" id="{43A5CF75-B05B-AD6F-F765-F75AEF93B2F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 name="Oval 9">
            <a:extLst>
              <a:ext uri="{FF2B5EF4-FFF2-40B4-BE49-F238E27FC236}">
                <a16:creationId xmlns:a16="http://schemas.microsoft.com/office/drawing/2014/main" xmlns="" id="{3B38680A-8007-F606-0E6C-2D6577B03FE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56" name="Oval 55">
            <a:extLst>
              <a:ext uri="{FF2B5EF4-FFF2-40B4-BE49-F238E27FC236}">
                <a16:creationId xmlns:a16="http://schemas.microsoft.com/office/drawing/2014/main" xmlns="" id="{B5ABC80F-6425-927F-70C1-3177F530A0D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63" name="Oval 62">
            <a:extLst>
              <a:ext uri="{FF2B5EF4-FFF2-40B4-BE49-F238E27FC236}">
                <a16:creationId xmlns:a16="http://schemas.microsoft.com/office/drawing/2014/main" xmlns="" id="{A35F0939-D4D2-FEEF-1BF2-E514EABFE42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24" name="Oval 1023">
            <a:extLst>
              <a:ext uri="{FF2B5EF4-FFF2-40B4-BE49-F238E27FC236}">
                <a16:creationId xmlns:a16="http://schemas.microsoft.com/office/drawing/2014/main" xmlns="" id="{B5C2FC38-E10D-91EA-A38D-7976017A135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25" name="Oval 1024">
            <a:extLst>
              <a:ext uri="{FF2B5EF4-FFF2-40B4-BE49-F238E27FC236}">
                <a16:creationId xmlns:a16="http://schemas.microsoft.com/office/drawing/2014/main" xmlns="" id="{4261877B-CBF4-25DB-5F23-DAD3293D797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26" name="Oval 1025">
            <a:extLst>
              <a:ext uri="{FF2B5EF4-FFF2-40B4-BE49-F238E27FC236}">
                <a16:creationId xmlns:a16="http://schemas.microsoft.com/office/drawing/2014/main" xmlns="" id="{EAACC5E9-AB22-95B5-C11B-CB90EF6479C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27" name="Oval 1026">
            <a:extLst>
              <a:ext uri="{FF2B5EF4-FFF2-40B4-BE49-F238E27FC236}">
                <a16:creationId xmlns:a16="http://schemas.microsoft.com/office/drawing/2014/main" xmlns="" id="{4B2DD3DC-9F32-CDD4-E604-558C4D829DD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29" name="Oval 1028">
            <a:extLst>
              <a:ext uri="{FF2B5EF4-FFF2-40B4-BE49-F238E27FC236}">
                <a16:creationId xmlns:a16="http://schemas.microsoft.com/office/drawing/2014/main" xmlns="" id="{526A81F4-8977-5826-F19F-E18E7AA0669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32" name="Oval 1031">
            <a:extLst>
              <a:ext uri="{FF2B5EF4-FFF2-40B4-BE49-F238E27FC236}">
                <a16:creationId xmlns:a16="http://schemas.microsoft.com/office/drawing/2014/main" xmlns="" id="{27E15137-E9A5-4DF2-63E2-F02FE18B642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34" name="Oval 1033">
            <a:extLst>
              <a:ext uri="{FF2B5EF4-FFF2-40B4-BE49-F238E27FC236}">
                <a16:creationId xmlns:a16="http://schemas.microsoft.com/office/drawing/2014/main" xmlns="" id="{9200383C-CB35-F1B6-C710-68CC5D53BB8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5" name="Oval 1034">
            <a:extLst>
              <a:ext uri="{FF2B5EF4-FFF2-40B4-BE49-F238E27FC236}">
                <a16:creationId xmlns:a16="http://schemas.microsoft.com/office/drawing/2014/main" xmlns="" id="{AF55F9D2-B89D-3DB5-A059-4263ABB3EC8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7" name="Oval 1036">
            <a:extLst>
              <a:ext uri="{FF2B5EF4-FFF2-40B4-BE49-F238E27FC236}">
                <a16:creationId xmlns:a16="http://schemas.microsoft.com/office/drawing/2014/main" xmlns="" id="{DC69BCDB-CF11-BA01-46F0-066405FB618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8454137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33"/>
                                        </p:tgtEl>
                                        <p:attrNameLst>
                                          <p:attrName>style.visibility</p:attrName>
                                        </p:attrNameLst>
                                      </p:cBhvr>
                                      <p:to>
                                        <p:strVal val="visible"/>
                                      </p:to>
                                    </p:set>
                                    <p:animEffect transition="in" filter="fade">
                                      <p:cBhvr>
                                        <p:cTn id="16" dur="500"/>
                                        <p:tgtEl>
                                          <p:spTgt spid="10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5"/>
                </p:tgtEl>
              </p:cMediaNode>
            </p:audio>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5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6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102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5"/>
                  </p:tgtEl>
                </p:cond>
              </p:nextCondLst>
            </p:seq>
          </p:childTnLst>
        </p:cTn>
      </p:par>
    </p:tnLst>
    <p:bldLst>
      <p:bldP spid="55" grpId="0" animBg="1"/>
      <p:bldP spid="58" grpId="0" animBg="1"/>
      <p:bldP spid="59" grpId="0" animBg="1"/>
      <p:bldP spid="60" grpId="0" animBg="1"/>
      <p:bldP spid="1031" grpId="0" animBg="1"/>
      <p:bldP spid="1033" grpId="0" animBg="1"/>
      <p:bldP spid="13" grpId="0" animBg="1"/>
      <p:bldP spid="14" grpId="0" animBg="1"/>
      <p:bldP spid="51" grpId="0" animBg="1"/>
      <p:bldP spid="7" grpId="0" animBg="1"/>
      <p:bldP spid="8" grpId="0" animBg="1"/>
      <p:bldP spid="9" grpId="0" animBg="1"/>
      <p:bldP spid="10" grpId="0" animBg="1"/>
      <p:bldP spid="56" grpId="0" animBg="1"/>
      <p:bldP spid="63" grpId="0" animBg="1"/>
      <p:bldP spid="1024" grpId="0" animBg="1"/>
      <p:bldP spid="1025" grpId="0" animBg="1"/>
      <p:bldP spid="1026" grpId="0" animBg="1"/>
      <p:bldP spid="1027" grpId="0" animBg="1"/>
      <p:bldP spid="1029" grpId="0" animBg="1"/>
      <p:bldP spid="1032" grpId="0" animBg="1"/>
      <p:bldP spid="1034" grpId="0" animBg="1"/>
      <p:bldP spid="1035" grpId="0" animBg="1"/>
      <p:bldP spid="10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675542" y="737457"/>
            <a:ext cx="8438606" cy="108544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691002" y="886453"/>
            <a:ext cx="8026363" cy="830997"/>
          </a:xfrm>
          <a:prstGeom prst="rect">
            <a:avLst/>
          </a:prstGeom>
          <a:noFill/>
        </p:spPr>
        <p:txBody>
          <a:bodyPr wrap="square" rtlCol="0">
            <a:spAutoFit/>
          </a:bodyPr>
          <a:lstStyle/>
          <a:p>
            <a:pPr algn="ctr"/>
            <a:r>
              <a:rPr lang="en-GB" sz="2400" b="1" dirty="0" err="1">
                <a:effectLst/>
                <a:latin typeface="Times New Roman" panose="02020603050405020304" pitchFamily="18" charset="0"/>
                <a:ea typeface="Calibri" panose="020F0502020204030204" pitchFamily="34" charset="0"/>
                <a:cs typeface="Times New Roman" panose="02020603050405020304" pitchFamily="18" charset="0"/>
              </a:rPr>
              <a:t>G</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iết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huỷ</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diệt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vong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190558" y="1905367"/>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49" name="Rectangle 48">
            <a:extLst>
              <a:ext uri="{FF2B5EF4-FFF2-40B4-BE49-F238E27FC236}">
                <a16:creationId xmlns:a16="http://schemas.microsoft.com/office/drawing/2014/main" xmlns="" id="{3BD932CE-B13C-A117-FA45-A4039F50FA19}"/>
              </a:ext>
            </a:extLst>
          </p:cNvPr>
          <p:cNvSpPr/>
          <p:nvPr/>
        </p:nvSpPr>
        <p:spPr>
          <a:xfrm>
            <a:off x="4851632" y="245280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50" name="Rectangle 49">
            <a:extLst>
              <a:ext uri="{FF2B5EF4-FFF2-40B4-BE49-F238E27FC236}">
                <a16:creationId xmlns:a16="http://schemas.microsoft.com/office/drawing/2014/main" xmlns="" id="{938D76D6-BC0D-E1BA-D34A-99F9DFC23BB6}"/>
              </a:ext>
            </a:extLst>
          </p:cNvPr>
          <p:cNvSpPr/>
          <p:nvPr/>
        </p:nvSpPr>
        <p:spPr>
          <a:xfrm>
            <a:off x="5628397" y="245923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2" name="Rectangle 51">
            <a:extLst>
              <a:ext uri="{FF2B5EF4-FFF2-40B4-BE49-F238E27FC236}">
                <a16:creationId xmlns:a16="http://schemas.microsoft.com/office/drawing/2014/main" xmlns="" id="{EAADF832-9AF2-BD7D-1A63-803A9082FFBF}"/>
              </a:ext>
            </a:extLst>
          </p:cNvPr>
          <p:cNvSpPr/>
          <p:nvPr/>
        </p:nvSpPr>
        <p:spPr>
          <a:xfrm>
            <a:off x="7959295" y="2459233"/>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xmlns="" id="{28CA83EA-32C9-2FD8-7865-10963E75AA15}"/>
              </a:ext>
            </a:extLst>
          </p:cNvPr>
          <p:cNvSpPr/>
          <p:nvPr/>
        </p:nvSpPr>
        <p:spPr>
          <a:xfrm>
            <a:off x="6404211" y="244990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xmlns="" id="{68176C22-46A3-7B59-5460-E338C1A26C4C}"/>
              </a:ext>
            </a:extLst>
          </p:cNvPr>
          <p:cNvSpPr/>
          <p:nvPr/>
        </p:nvSpPr>
        <p:spPr>
          <a:xfrm>
            <a:off x="4078041" y="245923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5" name="Rectangle 54">
            <a:extLst>
              <a:ext uri="{FF2B5EF4-FFF2-40B4-BE49-F238E27FC236}">
                <a16:creationId xmlns:a16="http://schemas.microsoft.com/office/drawing/2014/main" xmlns="" id="{374B2023-FF37-9AE1-2CB0-DB27B6FB4EA4}"/>
              </a:ext>
            </a:extLst>
          </p:cNvPr>
          <p:cNvSpPr/>
          <p:nvPr/>
        </p:nvSpPr>
        <p:spPr>
          <a:xfrm>
            <a:off x="4950655" y="25087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67EC20DD-02FB-8151-877B-2D53AAEF884E}"/>
              </a:ext>
            </a:extLst>
          </p:cNvPr>
          <p:cNvSpPr/>
          <p:nvPr/>
        </p:nvSpPr>
        <p:spPr>
          <a:xfrm>
            <a:off x="5677908" y="250874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C</a:t>
            </a:r>
          </a:p>
        </p:txBody>
      </p:sp>
      <p:sp>
        <p:nvSpPr>
          <p:cNvPr id="58" name="Rectangle 57">
            <a:extLst>
              <a:ext uri="{FF2B5EF4-FFF2-40B4-BE49-F238E27FC236}">
                <a16:creationId xmlns:a16="http://schemas.microsoft.com/office/drawing/2014/main" xmlns="" id="{C1C08036-D90F-A019-49A3-FCA9E0CD5BC8}"/>
              </a:ext>
            </a:extLst>
          </p:cNvPr>
          <p:cNvSpPr/>
          <p:nvPr/>
        </p:nvSpPr>
        <p:spPr>
          <a:xfrm>
            <a:off x="8015472" y="248773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UTM Avo" panose="02040603050506020204" pitchFamily="18" charset="0"/>
              </a:rPr>
              <a:t>N</a:t>
            </a:r>
          </a:p>
        </p:txBody>
      </p:sp>
      <p:sp>
        <p:nvSpPr>
          <p:cNvPr id="59" name="Rectangle 58">
            <a:extLst>
              <a:ext uri="{FF2B5EF4-FFF2-40B4-BE49-F238E27FC236}">
                <a16:creationId xmlns:a16="http://schemas.microsoft.com/office/drawing/2014/main" xmlns="" id="{27449AFD-2492-CCC5-B1FE-6CFC46CDF5DE}"/>
              </a:ext>
            </a:extLst>
          </p:cNvPr>
          <p:cNvSpPr/>
          <p:nvPr/>
        </p:nvSpPr>
        <p:spPr>
          <a:xfrm>
            <a:off x="6467889" y="24990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H</a:t>
            </a:r>
          </a:p>
        </p:txBody>
      </p:sp>
      <p:sp>
        <p:nvSpPr>
          <p:cNvPr id="60" name="Rectangle 59">
            <a:extLst>
              <a:ext uri="{FF2B5EF4-FFF2-40B4-BE49-F238E27FC236}">
                <a16:creationId xmlns:a16="http://schemas.microsoft.com/office/drawing/2014/main" xmlns="" id="{1F017F13-725B-C7E0-72AC-D281CFC76CA8}"/>
              </a:ext>
            </a:extLst>
          </p:cNvPr>
          <p:cNvSpPr/>
          <p:nvPr/>
        </p:nvSpPr>
        <p:spPr>
          <a:xfrm>
            <a:off x="4173890" y="252017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1028" name="Rectangle 1027">
            <a:extLst>
              <a:ext uri="{FF2B5EF4-FFF2-40B4-BE49-F238E27FC236}">
                <a16:creationId xmlns:a16="http://schemas.microsoft.com/office/drawing/2014/main" xmlns="" id="{0FD93FDE-B660-4608-0E37-674140509675}"/>
              </a:ext>
            </a:extLst>
          </p:cNvPr>
          <p:cNvSpPr/>
          <p:nvPr/>
        </p:nvSpPr>
        <p:spPr>
          <a:xfrm>
            <a:off x="3304450" y="245923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30" name="Rectangle 1029">
            <a:extLst>
              <a:ext uri="{FF2B5EF4-FFF2-40B4-BE49-F238E27FC236}">
                <a16:creationId xmlns:a16="http://schemas.microsoft.com/office/drawing/2014/main" xmlns="" id="{94CEE9FD-173D-6B17-1281-AB210894B33E}"/>
              </a:ext>
            </a:extLst>
          </p:cNvPr>
          <p:cNvSpPr/>
          <p:nvPr/>
        </p:nvSpPr>
        <p:spPr>
          <a:xfrm>
            <a:off x="2535179" y="245923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xmlns="" id="{67E6A6EC-7A6F-B1C6-7DBF-FBAFBA6EBCF0}"/>
              </a:ext>
            </a:extLst>
          </p:cNvPr>
          <p:cNvSpPr/>
          <p:nvPr/>
        </p:nvSpPr>
        <p:spPr>
          <a:xfrm>
            <a:off x="3370322" y="250231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a16="http://schemas.microsoft.com/office/drawing/2014/main" xmlns="" id="{2FC7B557-C215-460B-8BE0-A9F03367D2DF}"/>
              </a:ext>
            </a:extLst>
          </p:cNvPr>
          <p:cNvSpPr/>
          <p:nvPr/>
        </p:nvSpPr>
        <p:spPr>
          <a:xfrm>
            <a:off x="2637223" y="250231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D</a:t>
            </a:r>
          </a:p>
        </p:txBody>
      </p:sp>
      <p:sp>
        <p:nvSpPr>
          <p:cNvPr id="1036" name="Oval 1035">
            <a:extLst>
              <a:ext uri="{FF2B5EF4-FFF2-40B4-BE49-F238E27FC236}">
                <a16:creationId xmlns:a16="http://schemas.microsoft.com/office/drawing/2014/main" xmlns="" id="{2787A4A9-43D1-C6DD-7B6F-93118C6F43A7}"/>
              </a:ext>
            </a:extLst>
          </p:cNvPr>
          <p:cNvSpPr/>
          <p:nvPr/>
        </p:nvSpPr>
        <p:spPr>
          <a:xfrm>
            <a:off x="5474696" y="0"/>
            <a:ext cx="1063264" cy="7499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12</a:t>
            </a:r>
          </a:p>
        </p:txBody>
      </p:sp>
      <p:sp>
        <p:nvSpPr>
          <p:cNvPr id="11" name="Rectangle 10">
            <a:extLst>
              <a:ext uri="{FF2B5EF4-FFF2-40B4-BE49-F238E27FC236}">
                <a16:creationId xmlns:a16="http://schemas.microsoft.com/office/drawing/2014/main" xmlns="" id="{AE7E5186-E467-6ACD-5314-931571239AB8}"/>
              </a:ext>
            </a:extLst>
          </p:cNvPr>
          <p:cNvSpPr/>
          <p:nvPr/>
        </p:nvSpPr>
        <p:spPr>
          <a:xfrm>
            <a:off x="7175579" y="244817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a:extLst>
              <a:ext uri="{FF2B5EF4-FFF2-40B4-BE49-F238E27FC236}">
                <a16:creationId xmlns:a16="http://schemas.microsoft.com/office/drawing/2014/main" xmlns="" id="{CA5874CB-EFC5-632B-77EB-DFFA193382E1}"/>
              </a:ext>
            </a:extLst>
          </p:cNvPr>
          <p:cNvSpPr/>
          <p:nvPr/>
        </p:nvSpPr>
        <p:spPr>
          <a:xfrm>
            <a:off x="8743011" y="245923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D3F9C914-43F3-EB51-598E-51F7FA20171E}"/>
              </a:ext>
            </a:extLst>
          </p:cNvPr>
          <p:cNvSpPr/>
          <p:nvPr/>
        </p:nvSpPr>
        <p:spPr>
          <a:xfrm>
            <a:off x="7225090" y="24976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Ủ</a:t>
            </a:r>
            <a:endParaRPr lang="en-US" sz="4000" b="1" dirty="0">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xmlns="" id="{4A3E13BE-CFAA-4134-15C6-BA5D910FAD84}"/>
              </a:ext>
            </a:extLst>
          </p:cNvPr>
          <p:cNvSpPr/>
          <p:nvPr/>
        </p:nvSpPr>
        <p:spPr>
          <a:xfrm>
            <a:off x="8805854" y="24976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G</a:t>
            </a: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xmlns=""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57" name="TextBox 56">
            <a:extLst>
              <a:ext uri="{FF2B5EF4-FFF2-40B4-BE49-F238E27FC236}">
                <a16:creationId xmlns:a16="http://schemas.microsoft.com/office/drawing/2014/main" xmlns="" id="{DA09A142-CC4A-BC2B-3DA4-392DEA372579}"/>
              </a:ext>
            </a:extLst>
          </p:cNvPr>
          <p:cNvSpPr txBox="1"/>
          <p:nvPr/>
        </p:nvSpPr>
        <p:spPr>
          <a:xfrm>
            <a:off x="1328470" y="3465713"/>
            <a:ext cx="9587180" cy="2308324"/>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1 SGK: “</a:t>
            </a:r>
            <a:r>
              <a:rPr lang="vi-VN" sz="2400" dirty="0">
                <a:effectLst/>
                <a:latin typeface="Arial" panose="020B0604020202020204" pitchFamily="34" charset="0"/>
                <a:cs typeface="Arial" panose="020B0604020202020204" pitchFamily="34" charset="0"/>
              </a:rPr>
              <a:t>Thắng lợi của cuộc chiến tranh bảo vệ biên giới Tây Nam của Tổ quốc đã đập tan tư tưởng cực đoan, hiếu chiến của tập đoàn Pôn Pốt – Iêng Xary; giúp dân tộc Cam-pu-chia thoát khỏi hoạ </a:t>
            </a:r>
            <a:r>
              <a:rPr lang="vi-VN" sz="2400" dirty="0">
                <a:solidFill>
                  <a:srgbClr val="FF0000"/>
                </a:solidFill>
                <a:effectLst/>
                <a:latin typeface="Arial" panose="020B0604020202020204" pitchFamily="34" charset="0"/>
                <a:cs typeface="Arial" panose="020B0604020202020204" pitchFamily="34" charset="0"/>
              </a:rPr>
              <a:t>diệt chủng</a:t>
            </a:r>
            <a:r>
              <a:rPr lang="vi-VN" sz="2400" dirty="0">
                <a:effectLst/>
                <a:latin typeface="Arial" panose="020B0604020202020204" pitchFamily="34" charset="0"/>
                <a:cs typeface="Arial" panose="020B0604020202020204" pitchFamily="34" charset="0"/>
              </a:rPr>
              <a:t>; thể hiện tinh thần đoàn kết quốc tế vô tư, trong sáng, thuỷ chung, chí nghĩa, chí tình của nhân dân Việt Nam; mở ra thời kì mới trong quan hệ hữu nghị Việt Nam – Cam-pu-chia.”</a:t>
            </a:r>
            <a:r>
              <a:rPr lang="vi-VN" sz="1800" dirty="0">
                <a:effectLst/>
                <a:latin typeface="TimesNewRomanPSMT"/>
              </a:rPr>
              <a:t> </a:t>
            </a:r>
            <a:endParaRPr lang="vi-VN" sz="2400" dirty="0"/>
          </a:p>
        </p:txBody>
      </p:sp>
      <p:sp>
        <p:nvSpPr>
          <p:cNvPr id="6" name="Arrow: Left 67">
            <a:hlinkClick r:id="rId7" action="ppaction://hlinksldjump"/>
            <a:extLst>
              <a:ext uri="{FF2B5EF4-FFF2-40B4-BE49-F238E27FC236}">
                <a16:creationId xmlns:a16="http://schemas.microsoft.com/office/drawing/2014/main" xmlns="" id="{509F30B6-F943-EC73-F2FB-020E183E3F4F}"/>
              </a:ext>
            </a:extLst>
          </p:cNvPr>
          <p:cNvSpPr/>
          <p:nvPr/>
        </p:nvSpPr>
        <p:spPr>
          <a:xfrm>
            <a:off x="71205" y="595683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pic>
        <p:nvPicPr>
          <p:cNvPr id="51" name="image4.png">
            <a:extLst>
              <a:ext uri="{FF2B5EF4-FFF2-40B4-BE49-F238E27FC236}">
                <a16:creationId xmlns:a16="http://schemas.microsoft.com/office/drawing/2014/main" xmlns="" id="{178C111A-C5A8-D8E2-EE68-8CF9BC064A56}"/>
              </a:ext>
            </a:extLst>
          </p:cNvPr>
          <p:cNvPicPr>
            <a:picLocks noChangeAspect="1"/>
          </p:cNvPicPr>
          <p:nvPr/>
        </p:nvPicPr>
        <p:blipFill>
          <a:blip r:embed="rId8" cstate="print"/>
          <a:stretch>
            <a:fillRect/>
          </a:stretch>
        </p:blipFill>
        <p:spPr>
          <a:xfrm>
            <a:off x="172469" y="91793"/>
            <a:ext cx="625171" cy="612210"/>
          </a:xfrm>
          <a:prstGeom prst="rect">
            <a:avLst/>
          </a:prstGeom>
        </p:spPr>
      </p:pic>
      <p:grpSp>
        <p:nvGrpSpPr>
          <p:cNvPr id="62" name="Group 11">
            <a:extLst>
              <a:ext uri="{FF2B5EF4-FFF2-40B4-BE49-F238E27FC236}">
                <a16:creationId xmlns:a16="http://schemas.microsoft.com/office/drawing/2014/main" xmlns="" id="{C20CD51D-A562-E5EB-B52C-1782BF65725D}"/>
              </a:ext>
            </a:extLst>
          </p:cNvPr>
          <p:cNvGrpSpPr>
            <a:grpSpLocks/>
          </p:cNvGrpSpPr>
          <p:nvPr/>
        </p:nvGrpSpPr>
        <p:grpSpPr bwMode="auto">
          <a:xfrm>
            <a:off x="881673" y="169211"/>
            <a:ext cx="625171" cy="541918"/>
            <a:chOff x="0" y="0"/>
            <a:chExt cx="666" cy="559"/>
          </a:xfrm>
        </p:grpSpPr>
        <p:sp>
          <p:nvSpPr>
            <p:cNvPr id="63" name="Freeform 12">
              <a:extLst>
                <a:ext uri="{FF2B5EF4-FFF2-40B4-BE49-F238E27FC236}">
                  <a16:creationId xmlns:a16="http://schemas.microsoft.com/office/drawing/2014/main" xmlns="" id="{0DD17D9D-40A8-7238-D914-B7281326C04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descr="A blue and white alarm clock with bells&#10;&#10;Description automatically generated">
            <a:extLst>
              <a:ext uri="{FF2B5EF4-FFF2-40B4-BE49-F238E27FC236}">
                <a16:creationId xmlns:a16="http://schemas.microsoft.com/office/drawing/2014/main" xmlns="" id="{A64C6E25-581D-7B55-D9F5-269E6A6D763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5" name="Oval 4">
            <a:extLst>
              <a:ext uri="{FF2B5EF4-FFF2-40B4-BE49-F238E27FC236}">
                <a16:creationId xmlns:a16="http://schemas.microsoft.com/office/drawing/2014/main" xmlns="" id="{A4718665-4EE1-11A4-CFFA-2252197024C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7" name="Oval 6">
            <a:extLst>
              <a:ext uri="{FF2B5EF4-FFF2-40B4-BE49-F238E27FC236}">
                <a16:creationId xmlns:a16="http://schemas.microsoft.com/office/drawing/2014/main" xmlns="" id="{FE834863-FE3C-6949-5C1D-344C181F9B2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8" name="Oval 7">
            <a:extLst>
              <a:ext uri="{FF2B5EF4-FFF2-40B4-BE49-F238E27FC236}">
                <a16:creationId xmlns:a16="http://schemas.microsoft.com/office/drawing/2014/main" xmlns="" id="{FADFA695-CF9D-4F2D-A2A9-9AB1FF08DA9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9" name="Oval 8">
            <a:extLst>
              <a:ext uri="{FF2B5EF4-FFF2-40B4-BE49-F238E27FC236}">
                <a16:creationId xmlns:a16="http://schemas.microsoft.com/office/drawing/2014/main" xmlns="" id="{DDE34922-CCEB-6305-F117-4CD0424AC47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 name="Oval 9">
            <a:extLst>
              <a:ext uri="{FF2B5EF4-FFF2-40B4-BE49-F238E27FC236}">
                <a16:creationId xmlns:a16="http://schemas.microsoft.com/office/drawing/2014/main" xmlns="" id="{D6D586AE-46CD-5690-50BA-ABE520706F2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61" name="Oval 60">
            <a:extLst>
              <a:ext uri="{FF2B5EF4-FFF2-40B4-BE49-F238E27FC236}">
                <a16:creationId xmlns:a16="http://schemas.microsoft.com/office/drawing/2014/main" xmlns="" id="{92B223FB-06B7-CFEB-7867-3B10B023FA3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25" name="Oval 1024">
            <a:extLst>
              <a:ext uri="{FF2B5EF4-FFF2-40B4-BE49-F238E27FC236}">
                <a16:creationId xmlns:a16="http://schemas.microsoft.com/office/drawing/2014/main" xmlns="" id="{80769563-19F5-DE9D-4C6B-FA02C633BDF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26" name="Oval 1025">
            <a:extLst>
              <a:ext uri="{FF2B5EF4-FFF2-40B4-BE49-F238E27FC236}">
                <a16:creationId xmlns:a16="http://schemas.microsoft.com/office/drawing/2014/main" xmlns="" id="{C49FBCC9-2E4B-C1CA-9991-02D94FC6592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27" name="Oval 1026">
            <a:extLst>
              <a:ext uri="{FF2B5EF4-FFF2-40B4-BE49-F238E27FC236}">
                <a16:creationId xmlns:a16="http://schemas.microsoft.com/office/drawing/2014/main" xmlns="" id="{A2C6C033-A828-4386-77EB-19FB22F23BC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29" name="Oval 1028">
            <a:extLst>
              <a:ext uri="{FF2B5EF4-FFF2-40B4-BE49-F238E27FC236}">
                <a16:creationId xmlns:a16="http://schemas.microsoft.com/office/drawing/2014/main" xmlns="" id="{84A8C7A1-60FF-8086-4AFC-CB8A6A4F637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32" name="Oval 1031">
            <a:extLst>
              <a:ext uri="{FF2B5EF4-FFF2-40B4-BE49-F238E27FC236}">
                <a16:creationId xmlns:a16="http://schemas.microsoft.com/office/drawing/2014/main" xmlns="" id="{E0C5DD14-5FC7-59B3-947B-C1511DED8C9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34" name="Oval 1033">
            <a:extLst>
              <a:ext uri="{FF2B5EF4-FFF2-40B4-BE49-F238E27FC236}">
                <a16:creationId xmlns:a16="http://schemas.microsoft.com/office/drawing/2014/main" xmlns="" id="{956D1E19-7E87-94A1-41F0-4B80DF5C3B3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35" name="Oval 1034">
            <a:extLst>
              <a:ext uri="{FF2B5EF4-FFF2-40B4-BE49-F238E27FC236}">
                <a16:creationId xmlns:a16="http://schemas.microsoft.com/office/drawing/2014/main" xmlns="" id="{B3244B10-35E5-79DA-B64F-A45005A2EAF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37" name="Oval 1036">
            <a:extLst>
              <a:ext uri="{FF2B5EF4-FFF2-40B4-BE49-F238E27FC236}">
                <a16:creationId xmlns:a16="http://schemas.microsoft.com/office/drawing/2014/main" xmlns="" id="{80D5FCB9-1D96-FCAA-D1BA-5B682EA0018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8" name="Oval 1037">
            <a:extLst>
              <a:ext uri="{FF2B5EF4-FFF2-40B4-BE49-F238E27FC236}">
                <a16:creationId xmlns:a16="http://schemas.microsoft.com/office/drawing/2014/main" xmlns="" id="{D5017427-3978-25F3-A3F3-5E53DEBFE5B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9" name="Oval 1038">
            <a:extLst>
              <a:ext uri="{FF2B5EF4-FFF2-40B4-BE49-F238E27FC236}">
                <a16:creationId xmlns:a16="http://schemas.microsoft.com/office/drawing/2014/main" xmlns="" id="{AE268B05-80FB-6A83-9440-B0A0823F502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9990994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3"/>
                                        </p:tgtEl>
                                        <p:attrNameLst>
                                          <p:attrName>style.visibility</p:attrName>
                                        </p:attrNameLst>
                                      </p:cBhvr>
                                      <p:to>
                                        <p:strVal val="visible"/>
                                      </p:to>
                                    </p:set>
                                    <p:animEffect transition="in" filter="fade">
                                      <p:cBhvr>
                                        <p:cTn id="10" dur="500"/>
                                        <p:tgtEl>
                                          <p:spTgt spid="10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5"/>
                </p:tgtEl>
              </p:cMediaNode>
            </p:audio>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6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1026"/>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5"/>
                  </p:tgtEl>
                </p:cond>
              </p:nextCondLst>
            </p:seq>
          </p:childTnLst>
        </p:cTn>
      </p:par>
    </p:tnLst>
    <p:bldLst>
      <p:bldP spid="55" grpId="0" animBg="1"/>
      <p:bldP spid="56" grpId="0" animBg="1"/>
      <p:bldP spid="58" grpId="0" animBg="1"/>
      <p:bldP spid="59" grpId="0" animBg="1"/>
      <p:bldP spid="60" grpId="0" animBg="1"/>
      <p:bldP spid="1031" grpId="0" animBg="1"/>
      <p:bldP spid="1033" grpId="0" animBg="1"/>
      <p:bldP spid="13" grpId="0" animBg="1"/>
      <p:bldP spid="14" grpId="0" animBg="1"/>
      <p:bldP spid="57" grpId="0" animBg="1"/>
      <p:bldP spid="7" grpId="0" animBg="1"/>
      <p:bldP spid="8" grpId="0" animBg="1"/>
      <p:bldP spid="9" grpId="0" animBg="1"/>
      <p:bldP spid="10" grpId="0" animBg="1"/>
      <p:bldP spid="61" grpId="0" animBg="1"/>
      <p:bldP spid="1025" grpId="0" animBg="1"/>
      <p:bldP spid="1026" grpId="0" animBg="1"/>
      <p:bldP spid="1027" grpId="0" animBg="1"/>
      <p:bldP spid="1029" grpId="0" animBg="1"/>
      <p:bldP spid="1032" grpId="0" animBg="1"/>
      <p:bldP spid="1034" grpId="0" animBg="1"/>
      <p:bldP spid="1035" grpId="0" animBg="1"/>
      <p:bldP spid="1037" grpId="0" animBg="1"/>
      <p:bldP spid="1038" grpId="0" animBg="1"/>
      <p:bldP spid="10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990885" y="804475"/>
            <a:ext cx="8073119" cy="95141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2104706" y="1039728"/>
            <a:ext cx="7747689" cy="461665"/>
          </a:xfrm>
          <a:prstGeom prst="rect">
            <a:avLst/>
          </a:prstGeom>
          <a:noFill/>
        </p:spPr>
        <p:txBody>
          <a:bodyPr wrap="square" rtlCol="0">
            <a:spAutoFit/>
          </a:bodyPr>
          <a:lstStyle/>
          <a:p>
            <a:pPr algn="ctr"/>
            <a:r>
              <a:rPr lang="en-GB"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GB"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GB"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GB"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GB"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GB"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GB"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GB"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quốc</a:t>
            </a:r>
            <a:r>
              <a:rPr lang="en-GB"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283608" y="186471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AADF832-9AF2-BD7D-1A63-803A9082FFBF}"/>
              </a:ext>
            </a:extLst>
          </p:cNvPr>
          <p:cNvSpPr/>
          <p:nvPr/>
        </p:nvSpPr>
        <p:spPr>
          <a:xfrm>
            <a:off x="8031141" y="242533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4" name="Rectangle 53">
            <a:extLst>
              <a:ext uri="{FF2B5EF4-FFF2-40B4-BE49-F238E27FC236}">
                <a16:creationId xmlns:a16="http://schemas.microsoft.com/office/drawing/2014/main" xmlns="" id="{68176C22-46A3-7B59-5460-E338C1A26C4C}"/>
              </a:ext>
            </a:extLst>
          </p:cNvPr>
          <p:cNvSpPr/>
          <p:nvPr/>
        </p:nvSpPr>
        <p:spPr>
          <a:xfrm>
            <a:off x="7244609" y="242533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8080652" y="245661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UTM Avo" panose="02040603050506020204" pitchFamily="18" charset="0"/>
              </a:rPr>
              <a:t>A</a:t>
            </a:r>
          </a:p>
        </p:txBody>
      </p:sp>
      <p:sp>
        <p:nvSpPr>
          <p:cNvPr id="1028" name="Rectangle 1027">
            <a:extLst>
              <a:ext uri="{FF2B5EF4-FFF2-40B4-BE49-F238E27FC236}">
                <a16:creationId xmlns:a16="http://schemas.microsoft.com/office/drawing/2014/main" xmlns="" id="{0FD93FDE-B660-4608-0E37-674140509675}"/>
              </a:ext>
            </a:extLst>
          </p:cNvPr>
          <p:cNvSpPr/>
          <p:nvPr/>
        </p:nvSpPr>
        <p:spPr>
          <a:xfrm>
            <a:off x="6460230" y="24178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30" name="Rectangle 1029">
            <a:extLst>
              <a:ext uri="{FF2B5EF4-FFF2-40B4-BE49-F238E27FC236}">
                <a16:creationId xmlns:a16="http://schemas.microsoft.com/office/drawing/2014/main" xmlns="" id="{94CEE9FD-173D-6B17-1281-AB210894B33E}"/>
              </a:ext>
            </a:extLst>
          </p:cNvPr>
          <p:cNvSpPr/>
          <p:nvPr/>
        </p:nvSpPr>
        <p:spPr>
          <a:xfrm>
            <a:off x="5662019" y="24178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xmlns="" id="{67E6A6EC-7A6F-B1C6-7DBF-FBAFBA6EBCF0}"/>
              </a:ext>
            </a:extLst>
          </p:cNvPr>
          <p:cNvSpPr/>
          <p:nvPr/>
        </p:nvSpPr>
        <p:spPr>
          <a:xfrm>
            <a:off x="6517292" y="2479557"/>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G</a:t>
            </a:r>
          </a:p>
        </p:txBody>
      </p:sp>
      <p:sp>
        <p:nvSpPr>
          <p:cNvPr id="1033" name="Rectangle 1032">
            <a:extLst>
              <a:ext uri="{FF2B5EF4-FFF2-40B4-BE49-F238E27FC236}">
                <a16:creationId xmlns:a16="http://schemas.microsoft.com/office/drawing/2014/main" xmlns="" id="{2FC7B557-C215-460B-8BE0-A9F03367D2DF}"/>
              </a:ext>
            </a:extLst>
          </p:cNvPr>
          <p:cNvSpPr/>
          <p:nvPr/>
        </p:nvSpPr>
        <p:spPr>
          <a:xfrm>
            <a:off x="5716796" y="246410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I</a:t>
            </a:r>
          </a:p>
        </p:txBody>
      </p:sp>
      <p:sp>
        <p:nvSpPr>
          <p:cNvPr id="1036" name="Oval 1035">
            <a:extLst>
              <a:ext uri="{FF2B5EF4-FFF2-40B4-BE49-F238E27FC236}">
                <a16:creationId xmlns:a16="http://schemas.microsoft.com/office/drawing/2014/main" xmlns="" id="{2787A4A9-43D1-C6DD-7B6F-93118C6F43A7}"/>
              </a:ext>
            </a:extLst>
          </p:cNvPr>
          <p:cNvSpPr/>
          <p:nvPr/>
        </p:nvSpPr>
        <p:spPr>
          <a:xfrm>
            <a:off x="5566383" y="-8719"/>
            <a:ext cx="1059230" cy="77810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13</a:t>
            </a:r>
          </a:p>
        </p:txBody>
      </p:sp>
      <p:sp>
        <p:nvSpPr>
          <p:cNvPr id="12" name="Rectangle 11">
            <a:extLst>
              <a:ext uri="{FF2B5EF4-FFF2-40B4-BE49-F238E27FC236}">
                <a16:creationId xmlns:a16="http://schemas.microsoft.com/office/drawing/2014/main" xmlns="" id="{CA5874CB-EFC5-632B-77EB-DFFA193382E1}"/>
              </a:ext>
            </a:extLst>
          </p:cNvPr>
          <p:cNvSpPr/>
          <p:nvPr/>
        </p:nvSpPr>
        <p:spPr>
          <a:xfrm>
            <a:off x="8815520" y="242533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xmlns=""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6" name="Rectangle 5">
            <a:extLst>
              <a:ext uri="{FF2B5EF4-FFF2-40B4-BE49-F238E27FC236}">
                <a16:creationId xmlns:a16="http://schemas.microsoft.com/office/drawing/2014/main" xmlns="" id="{09AB6C12-02FC-7297-82AC-80C009652DF6}"/>
              </a:ext>
            </a:extLst>
          </p:cNvPr>
          <p:cNvSpPr/>
          <p:nvPr/>
        </p:nvSpPr>
        <p:spPr>
          <a:xfrm>
            <a:off x="8809850" y="2474843"/>
            <a:ext cx="703619"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O</a:t>
            </a:r>
          </a:p>
        </p:txBody>
      </p:sp>
      <p:sp>
        <p:nvSpPr>
          <p:cNvPr id="46" name="Rectangle 45">
            <a:extLst>
              <a:ext uri="{FF2B5EF4-FFF2-40B4-BE49-F238E27FC236}">
                <a16:creationId xmlns:a16="http://schemas.microsoft.com/office/drawing/2014/main" xmlns="" id="{74082FDF-223D-A861-919D-31D96D244CF1}"/>
              </a:ext>
            </a:extLst>
          </p:cNvPr>
          <p:cNvSpPr/>
          <p:nvPr/>
        </p:nvSpPr>
        <p:spPr>
          <a:xfrm>
            <a:off x="7294120" y="24809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I</a:t>
            </a:r>
          </a:p>
        </p:txBody>
      </p:sp>
      <p:sp>
        <p:nvSpPr>
          <p:cNvPr id="47" name="Rectangle 46">
            <a:extLst>
              <a:ext uri="{FF2B5EF4-FFF2-40B4-BE49-F238E27FC236}">
                <a16:creationId xmlns:a16="http://schemas.microsoft.com/office/drawing/2014/main" xmlns="" id="{BDAB5799-2BE8-B548-1B55-D0826C20A318}"/>
              </a:ext>
            </a:extLst>
          </p:cNvPr>
          <p:cNvSpPr/>
          <p:nvPr/>
        </p:nvSpPr>
        <p:spPr>
          <a:xfrm>
            <a:off x="2532568" y="24178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49" name="Rectangle 48">
            <a:extLst>
              <a:ext uri="{FF2B5EF4-FFF2-40B4-BE49-F238E27FC236}">
                <a16:creationId xmlns:a16="http://schemas.microsoft.com/office/drawing/2014/main" xmlns="" id="{9AD6E866-45D2-0812-EF20-FBCB1A1215B1}"/>
              </a:ext>
            </a:extLst>
          </p:cNvPr>
          <p:cNvSpPr/>
          <p:nvPr/>
        </p:nvSpPr>
        <p:spPr>
          <a:xfrm>
            <a:off x="3326838" y="242533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0" name="Rectangle 49">
            <a:extLst>
              <a:ext uri="{FF2B5EF4-FFF2-40B4-BE49-F238E27FC236}">
                <a16:creationId xmlns:a16="http://schemas.microsoft.com/office/drawing/2014/main" xmlns="" id="{36C1CB8D-6E54-D841-13D2-E06060C7B0AB}"/>
              </a:ext>
            </a:extLst>
          </p:cNvPr>
          <p:cNvSpPr/>
          <p:nvPr/>
        </p:nvSpPr>
        <p:spPr>
          <a:xfrm>
            <a:off x="4102782" y="242533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C84EB4E7-1E7A-EF14-564F-73B2D97A5208}"/>
              </a:ext>
            </a:extLst>
          </p:cNvPr>
          <p:cNvSpPr/>
          <p:nvPr/>
        </p:nvSpPr>
        <p:spPr>
          <a:xfrm>
            <a:off x="4886075" y="241787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xmlns="" id="{4A203084-995F-3AA1-33A3-2C823BDADE2D}"/>
              </a:ext>
            </a:extLst>
          </p:cNvPr>
          <p:cNvSpPr/>
          <p:nvPr/>
        </p:nvSpPr>
        <p:spPr>
          <a:xfrm>
            <a:off x="2573516" y="24724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55" name="Rectangle 54">
            <a:extLst>
              <a:ext uri="{FF2B5EF4-FFF2-40B4-BE49-F238E27FC236}">
                <a16:creationId xmlns:a16="http://schemas.microsoft.com/office/drawing/2014/main" xmlns="" id="{51A869F5-C50E-503D-8619-F3AC57C0ABB1}"/>
              </a:ext>
            </a:extLst>
          </p:cNvPr>
          <p:cNvSpPr/>
          <p:nvPr/>
        </p:nvSpPr>
        <p:spPr>
          <a:xfrm>
            <a:off x="3369549" y="247928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G</a:t>
            </a:r>
          </a:p>
        </p:txBody>
      </p:sp>
      <p:sp>
        <p:nvSpPr>
          <p:cNvPr id="56" name="Rectangle 55">
            <a:extLst>
              <a:ext uri="{FF2B5EF4-FFF2-40B4-BE49-F238E27FC236}">
                <a16:creationId xmlns:a16="http://schemas.microsoft.com/office/drawing/2014/main" xmlns="" id="{74E82323-83D9-F164-FBDF-A32E70088AE1}"/>
              </a:ext>
            </a:extLst>
          </p:cNvPr>
          <p:cNvSpPr/>
          <p:nvPr/>
        </p:nvSpPr>
        <p:spPr>
          <a:xfrm>
            <a:off x="4153274" y="249071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O</a:t>
            </a:r>
          </a:p>
        </p:txBody>
      </p:sp>
      <p:sp>
        <p:nvSpPr>
          <p:cNvPr id="57" name="Rectangle 56">
            <a:extLst>
              <a:ext uri="{FF2B5EF4-FFF2-40B4-BE49-F238E27FC236}">
                <a16:creationId xmlns:a16="http://schemas.microsoft.com/office/drawing/2014/main" xmlns="" id="{C47DCB8B-68F8-E914-F889-085916A0980C}"/>
              </a:ext>
            </a:extLst>
          </p:cNvPr>
          <p:cNvSpPr/>
          <p:nvPr/>
        </p:nvSpPr>
        <p:spPr>
          <a:xfrm>
            <a:off x="4937865" y="24838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59" name="TextBox 58">
            <a:extLst>
              <a:ext uri="{FF2B5EF4-FFF2-40B4-BE49-F238E27FC236}">
                <a16:creationId xmlns:a16="http://schemas.microsoft.com/office/drawing/2014/main" xmlns="" id="{F172D293-0FE6-35FA-05D5-829125A3BAAC}"/>
              </a:ext>
            </a:extLst>
          </p:cNvPr>
          <p:cNvSpPr txBox="1"/>
          <p:nvPr/>
        </p:nvSpPr>
        <p:spPr>
          <a:xfrm>
            <a:off x="1328470" y="3465713"/>
            <a:ext cx="9587180" cy="2067233"/>
          </a:xfrm>
          <a:prstGeom prst="rect">
            <a:avLst/>
          </a:prstGeom>
          <a:solidFill>
            <a:schemeClr val="accent4">
              <a:lumMod val="20000"/>
              <a:lumOff val="80000"/>
            </a:schemeClr>
          </a:solidFill>
        </p:spPr>
        <p:txBody>
          <a:bodyPr wrap="square">
            <a:spAutoFit/>
          </a:bodyPr>
          <a:lstStyle/>
          <a:p>
            <a:pPr algn="just">
              <a:lnSpc>
                <a:spcPts val="2580"/>
              </a:lnSpc>
              <a:spcBef>
                <a:spcPts val="600"/>
              </a:spcBef>
              <a:spcAft>
                <a:spcPts val="600"/>
              </a:spcAft>
            </a:pPr>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1 SGK</a:t>
            </a:r>
            <a:r>
              <a:rPr lang="en-GB"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Một số nét chính về nghệ thuật quân sự:</a:t>
            </a:r>
            <a:endParaRPr lang="en-GB" sz="2400" dirty="0">
              <a:latin typeface="Arial" panose="020B0604020202020204" pitchFamily="34" charset="0"/>
              <a:cs typeface="Arial" panose="020B0604020202020204" pitchFamily="34" charset="0"/>
            </a:endParaRPr>
          </a:p>
          <a:p>
            <a:pPr algn="just">
              <a:lnSpc>
                <a:spcPts val="2580"/>
              </a:lnSpc>
              <a:spcBef>
                <a:spcPts val="600"/>
              </a:spcBef>
              <a:spcAft>
                <a:spcPts val="600"/>
              </a:spcAft>
            </a:pPr>
            <a:r>
              <a:rPr lang="vi-VN" sz="2400" dirty="0">
                <a:latin typeface="Arial" panose="020B0604020202020204" pitchFamily="34" charset="0"/>
                <a:cs typeface="Arial" panose="020B0604020202020204" pitchFamily="34" charset="0"/>
              </a:rPr>
              <a:t>- Kết hợp phòng ngự, phản công, tiến công; kết hợp đánh nhỏ, đánh vừa, đánh lớn tiêu diệt, tiêu hao sinh lực địch; kết hợp đấu tranh quân sự, chính trị, </a:t>
            </a:r>
            <a:r>
              <a:rPr lang="vi-VN" sz="2400" dirty="0">
                <a:solidFill>
                  <a:srgbClr val="FF0000"/>
                </a:solidFill>
                <a:latin typeface="Arial" panose="020B0604020202020204" pitchFamily="34" charset="0"/>
                <a:cs typeface="Arial" panose="020B0604020202020204" pitchFamily="34" charset="0"/>
              </a:rPr>
              <a:t>ngoại giao </a:t>
            </a:r>
            <a:r>
              <a:rPr lang="vi-VN" sz="2400" dirty="0">
                <a:latin typeface="Arial" panose="020B0604020202020204" pitchFamily="34" charset="0"/>
                <a:cs typeface="Arial" panose="020B0604020202020204" pitchFamily="34" charset="0"/>
              </a:rPr>
              <a:t>và binh vận.</a:t>
            </a:r>
          </a:p>
          <a:p>
            <a:pPr algn="just">
              <a:lnSpc>
                <a:spcPts val="2580"/>
              </a:lnSpc>
              <a:spcBef>
                <a:spcPts val="600"/>
              </a:spcBef>
              <a:spcAft>
                <a:spcPts val="600"/>
              </a:spcAft>
            </a:pPr>
            <a:r>
              <a:rPr lang="vi-VN" sz="2400" dirty="0">
                <a:latin typeface="Arial" panose="020B0604020202020204" pitchFamily="34" charset="0"/>
                <a:cs typeface="Arial" panose="020B0604020202020204" pitchFamily="34" charset="0"/>
              </a:rPr>
              <a:t>-…” </a:t>
            </a:r>
          </a:p>
        </p:txBody>
      </p:sp>
      <p:sp>
        <p:nvSpPr>
          <p:cNvPr id="61" name="Arrow: Left 67">
            <a:hlinkClick r:id="rId7" action="ppaction://hlinksldjump"/>
            <a:extLst>
              <a:ext uri="{FF2B5EF4-FFF2-40B4-BE49-F238E27FC236}">
                <a16:creationId xmlns:a16="http://schemas.microsoft.com/office/drawing/2014/main" xmlns="" id="{F8E88624-2144-6547-EE8C-097CE55B3096}"/>
              </a:ext>
            </a:extLst>
          </p:cNvPr>
          <p:cNvSpPr/>
          <p:nvPr/>
        </p:nvSpPr>
        <p:spPr>
          <a:xfrm>
            <a:off x="71205" y="5887825"/>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pic>
        <p:nvPicPr>
          <p:cNvPr id="62" name="image4.png">
            <a:extLst>
              <a:ext uri="{FF2B5EF4-FFF2-40B4-BE49-F238E27FC236}">
                <a16:creationId xmlns:a16="http://schemas.microsoft.com/office/drawing/2014/main" xmlns="" id="{F3809C88-F7FF-CC87-C22E-3456E851F3C7}"/>
              </a:ext>
            </a:extLst>
          </p:cNvPr>
          <p:cNvPicPr>
            <a:picLocks noChangeAspect="1"/>
          </p:cNvPicPr>
          <p:nvPr/>
        </p:nvPicPr>
        <p:blipFill>
          <a:blip r:embed="rId8" cstate="print"/>
          <a:stretch>
            <a:fillRect/>
          </a:stretch>
        </p:blipFill>
        <p:spPr>
          <a:xfrm>
            <a:off x="172469" y="91793"/>
            <a:ext cx="625171" cy="612210"/>
          </a:xfrm>
          <a:prstGeom prst="rect">
            <a:avLst/>
          </a:prstGeom>
        </p:spPr>
      </p:pic>
      <p:grpSp>
        <p:nvGrpSpPr>
          <p:cNvPr id="63" name="Group 11">
            <a:extLst>
              <a:ext uri="{FF2B5EF4-FFF2-40B4-BE49-F238E27FC236}">
                <a16:creationId xmlns:a16="http://schemas.microsoft.com/office/drawing/2014/main" xmlns="" id="{8DEAA77B-D6D4-A8D6-A1E1-C2F17BD3D453}"/>
              </a:ext>
            </a:extLst>
          </p:cNvPr>
          <p:cNvGrpSpPr>
            <a:grpSpLocks/>
          </p:cNvGrpSpPr>
          <p:nvPr/>
        </p:nvGrpSpPr>
        <p:grpSpPr bwMode="auto">
          <a:xfrm>
            <a:off x="881673" y="169211"/>
            <a:ext cx="625171" cy="541918"/>
            <a:chOff x="0" y="0"/>
            <a:chExt cx="666" cy="559"/>
          </a:xfrm>
        </p:grpSpPr>
        <p:sp>
          <p:nvSpPr>
            <p:cNvPr id="1024" name="Freeform 12">
              <a:extLst>
                <a:ext uri="{FF2B5EF4-FFF2-40B4-BE49-F238E27FC236}">
                  <a16:creationId xmlns:a16="http://schemas.microsoft.com/office/drawing/2014/main" xmlns="" id="{0F529BB8-F188-C889-5FDB-99FA4888E15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descr="A blue and white alarm clock with bells&#10;&#10;Description automatically generated">
            <a:extLst>
              <a:ext uri="{FF2B5EF4-FFF2-40B4-BE49-F238E27FC236}">
                <a16:creationId xmlns:a16="http://schemas.microsoft.com/office/drawing/2014/main" xmlns="" id="{10651EE8-751A-D5E1-5BFF-0504D5C1039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5" name="Oval 4">
            <a:extLst>
              <a:ext uri="{FF2B5EF4-FFF2-40B4-BE49-F238E27FC236}">
                <a16:creationId xmlns:a16="http://schemas.microsoft.com/office/drawing/2014/main" xmlns="" id="{712B8AA7-C38B-0563-0AA4-88A9AF25965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7" name="Oval 6">
            <a:extLst>
              <a:ext uri="{FF2B5EF4-FFF2-40B4-BE49-F238E27FC236}">
                <a16:creationId xmlns:a16="http://schemas.microsoft.com/office/drawing/2014/main" xmlns="" id="{34278301-3EC5-CFCD-858D-44114C61D3B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8" name="Oval 7">
            <a:extLst>
              <a:ext uri="{FF2B5EF4-FFF2-40B4-BE49-F238E27FC236}">
                <a16:creationId xmlns:a16="http://schemas.microsoft.com/office/drawing/2014/main" xmlns="" id="{D00384EA-FCB2-296D-B4B2-FEEBE86745B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9" name="Oval 8">
            <a:extLst>
              <a:ext uri="{FF2B5EF4-FFF2-40B4-BE49-F238E27FC236}">
                <a16:creationId xmlns:a16="http://schemas.microsoft.com/office/drawing/2014/main" xmlns="" id="{048F7255-1993-3427-FE88-2D22C2EE533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 name="Oval 9">
            <a:extLst>
              <a:ext uri="{FF2B5EF4-FFF2-40B4-BE49-F238E27FC236}">
                <a16:creationId xmlns:a16="http://schemas.microsoft.com/office/drawing/2014/main" xmlns="" id="{0E543184-CF91-8480-4D4F-CB9D4917932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4" name="Oval 13">
            <a:extLst>
              <a:ext uri="{FF2B5EF4-FFF2-40B4-BE49-F238E27FC236}">
                <a16:creationId xmlns:a16="http://schemas.microsoft.com/office/drawing/2014/main" xmlns="" id="{D793A389-509D-7B19-3F9B-A39F32C2E90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60" name="Oval 59">
            <a:extLst>
              <a:ext uri="{FF2B5EF4-FFF2-40B4-BE49-F238E27FC236}">
                <a16:creationId xmlns:a16="http://schemas.microsoft.com/office/drawing/2014/main" xmlns="" id="{0A7D2A4E-3CC2-6EE2-6FC8-A9CE4C2D612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26" name="Oval 1025">
            <a:extLst>
              <a:ext uri="{FF2B5EF4-FFF2-40B4-BE49-F238E27FC236}">
                <a16:creationId xmlns:a16="http://schemas.microsoft.com/office/drawing/2014/main" xmlns="" id="{D9E3BC3C-BAAD-80A3-D11B-0E09DAEA17A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27" name="Oval 1026">
            <a:extLst>
              <a:ext uri="{FF2B5EF4-FFF2-40B4-BE49-F238E27FC236}">
                <a16:creationId xmlns:a16="http://schemas.microsoft.com/office/drawing/2014/main" xmlns="" id="{923691E0-7665-E407-A8B0-D307CF1451B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29" name="Oval 1028">
            <a:extLst>
              <a:ext uri="{FF2B5EF4-FFF2-40B4-BE49-F238E27FC236}">
                <a16:creationId xmlns:a16="http://schemas.microsoft.com/office/drawing/2014/main" xmlns="" id="{04BB8F85-8379-0CEE-9129-5EC060E6127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32" name="Oval 1031">
            <a:extLst>
              <a:ext uri="{FF2B5EF4-FFF2-40B4-BE49-F238E27FC236}">
                <a16:creationId xmlns:a16="http://schemas.microsoft.com/office/drawing/2014/main" xmlns="" id="{7DD30BDB-FD71-589C-BB9E-BA45A69BC50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34" name="Oval 1033">
            <a:extLst>
              <a:ext uri="{FF2B5EF4-FFF2-40B4-BE49-F238E27FC236}">
                <a16:creationId xmlns:a16="http://schemas.microsoft.com/office/drawing/2014/main" xmlns="" id="{38F0246C-DABA-3C7C-9FEF-6CEA678D261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35" name="Oval 1034">
            <a:extLst>
              <a:ext uri="{FF2B5EF4-FFF2-40B4-BE49-F238E27FC236}">
                <a16:creationId xmlns:a16="http://schemas.microsoft.com/office/drawing/2014/main" xmlns="" id="{B666176F-8403-6E8F-18CE-36F9751BEE7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37" name="Oval 1036">
            <a:extLst>
              <a:ext uri="{FF2B5EF4-FFF2-40B4-BE49-F238E27FC236}">
                <a16:creationId xmlns:a16="http://schemas.microsoft.com/office/drawing/2014/main" xmlns="" id="{5B6E937A-0E1A-F79E-CBF5-F5E4D377436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8" name="Oval 1037">
            <a:extLst>
              <a:ext uri="{FF2B5EF4-FFF2-40B4-BE49-F238E27FC236}">
                <a16:creationId xmlns:a16="http://schemas.microsoft.com/office/drawing/2014/main" xmlns="" id="{D0734464-E8F2-80BB-B838-AFDBEF855FB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9" name="Oval 1038">
            <a:extLst>
              <a:ext uri="{FF2B5EF4-FFF2-40B4-BE49-F238E27FC236}">
                <a16:creationId xmlns:a16="http://schemas.microsoft.com/office/drawing/2014/main" xmlns="" id="{D7B44C22-EB53-D275-2B66-7E1B8C916D1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11698713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3"/>
                                        </p:tgtEl>
                                        <p:attrNameLst>
                                          <p:attrName>style.visibility</p:attrName>
                                        </p:attrNameLst>
                                      </p:cBhvr>
                                      <p:to>
                                        <p:strVal val="visible"/>
                                      </p:to>
                                    </p:set>
                                    <p:animEffect transition="in" filter="fade">
                                      <p:cBhvr>
                                        <p:cTn id="10" dur="500"/>
                                        <p:tgtEl>
                                          <p:spTgt spid="10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59"/>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5"/>
                </p:tgtEl>
              </p:cMediaNode>
            </p:audio>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14"/>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6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1026"/>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10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1038"/>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1039"/>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5"/>
                  </p:tgtEl>
                </p:cond>
              </p:nextCondLst>
            </p:seq>
          </p:childTnLst>
        </p:cTn>
      </p:par>
    </p:tnLst>
    <p:bldLst>
      <p:bldP spid="58" grpId="0" animBg="1"/>
      <p:bldP spid="1031" grpId="0" animBg="1"/>
      <p:bldP spid="1033" grpId="0" animBg="1"/>
      <p:bldP spid="6" grpId="0" animBg="1"/>
      <p:bldP spid="46" grpId="0" animBg="1"/>
      <p:bldP spid="53" grpId="0" animBg="1"/>
      <p:bldP spid="55" grpId="0" animBg="1"/>
      <p:bldP spid="56" grpId="0" animBg="1"/>
      <p:bldP spid="57" grpId="0" animBg="1"/>
      <p:bldP spid="59" grpId="0" animBg="1"/>
      <p:bldP spid="7" grpId="0" animBg="1"/>
      <p:bldP spid="8" grpId="0" animBg="1"/>
      <p:bldP spid="9" grpId="0" animBg="1"/>
      <p:bldP spid="10" grpId="0" animBg="1"/>
      <p:bldP spid="14" grpId="0" animBg="1"/>
      <p:bldP spid="60" grpId="0" animBg="1"/>
      <p:bldP spid="1026" grpId="0" animBg="1"/>
      <p:bldP spid="1027" grpId="0" animBg="1"/>
      <p:bldP spid="1029" grpId="0" animBg="1"/>
      <p:bldP spid="1032" grpId="0" animBg="1"/>
      <p:bldP spid="1034" grpId="0" animBg="1"/>
      <p:bldP spid="1035" grpId="0" animBg="1"/>
      <p:bldP spid="1037" grpId="0" animBg="1"/>
      <p:bldP spid="1038" grpId="0" animBg="1"/>
      <p:bldP spid="10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919062" y="1069837"/>
            <a:ext cx="8274947" cy="108022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2173603" y="1169891"/>
            <a:ext cx="7844791" cy="830997"/>
          </a:xfrm>
          <a:prstGeom prst="rect">
            <a:avLst/>
          </a:prstGeom>
          <a:noFill/>
        </p:spPr>
        <p:txBody>
          <a:bodyPr wrap="square" rtlCol="0">
            <a:spAutoFit/>
          </a:bodyPr>
          <a:lstStyle/>
          <a:p>
            <a:pPr algn="ctr"/>
            <a:r>
              <a:rPr lang="en-GB" sz="2400" b="1" dirty="0" err="1">
                <a:latin typeface="Times New Roman" panose="02020603050405020304" pitchFamily="18" charset="0"/>
                <a:ea typeface="Calibri" panose="020F0502020204030204" pitchFamily="34" charset="0"/>
                <a:cs typeface="Times New Roman" panose="02020603050405020304" pitchFamily="18" charset="0"/>
              </a:rPr>
              <a:t>Khả</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năng</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tác</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động</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mạnh</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mẽ</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đến</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người</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khác</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đến</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sự</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vật</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khác</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gây</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tác</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dụng</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ở</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mức</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độ</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cao</a:t>
            </a:r>
            <a:r>
              <a:rPr lang="en-GB" sz="2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277571" y="222425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AADF832-9AF2-BD7D-1A63-803A9082FFBF}"/>
              </a:ext>
            </a:extLst>
          </p:cNvPr>
          <p:cNvSpPr/>
          <p:nvPr/>
        </p:nvSpPr>
        <p:spPr>
          <a:xfrm>
            <a:off x="5623843" y="278471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5722866" y="283422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UTM Avo" panose="02040603050506020204" pitchFamily="18" charset="0"/>
              </a:rPr>
              <a:t>M</a:t>
            </a:r>
          </a:p>
        </p:txBody>
      </p:sp>
      <p:sp>
        <p:nvSpPr>
          <p:cNvPr id="1028" name="Rectangle 1027">
            <a:extLst>
              <a:ext uri="{FF2B5EF4-FFF2-40B4-BE49-F238E27FC236}">
                <a16:creationId xmlns:a16="http://schemas.microsoft.com/office/drawing/2014/main" xmlns="" id="{0FD93FDE-B660-4608-0E37-674140509675}"/>
              </a:ext>
            </a:extLst>
          </p:cNvPr>
          <p:cNvSpPr/>
          <p:nvPr/>
        </p:nvSpPr>
        <p:spPr>
          <a:xfrm>
            <a:off x="6412040" y="279118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030" name="Rectangle 1029">
            <a:extLst>
              <a:ext uri="{FF2B5EF4-FFF2-40B4-BE49-F238E27FC236}">
                <a16:creationId xmlns:a16="http://schemas.microsoft.com/office/drawing/2014/main" xmlns="" id="{94CEE9FD-173D-6B17-1281-AB210894B33E}"/>
              </a:ext>
            </a:extLst>
          </p:cNvPr>
          <p:cNvSpPr/>
          <p:nvPr/>
        </p:nvSpPr>
        <p:spPr>
          <a:xfrm>
            <a:off x="4827063" y="279013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031" name="Rectangle 1030">
            <a:extLst>
              <a:ext uri="{FF2B5EF4-FFF2-40B4-BE49-F238E27FC236}">
                <a16:creationId xmlns:a16="http://schemas.microsoft.com/office/drawing/2014/main" xmlns="" id="{67E6A6EC-7A6F-B1C6-7DBF-FBAFBA6EBCF0}"/>
              </a:ext>
            </a:extLst>
          </p:cNvPr>
          <p:cNvSpPr/>
          <p:nvPr/>
        </p:nvSpPr>
        <p:spPr>
          <a:xfrm>
            <a:off x="6446945" y="283422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1033" name="Rectangle 1032">
            <a:extLst>
              <a:ext uri="{FF2B5EF4-FFF2-40B4-BE49-F238E27FC236}">
                <a16:creationId xmlns:a16="http://schemas.microsoft.com/office/drawing/2014/main" xmlns="" id="{2FC7B557-C215-460B-8BE0-A9F03367D2DF}"/>
              </a:ext>
            </a:extLst>
          </p:cNvPr>
          <p:cNvSpPr/>
          <p:nvPr/>
        </p:nvSpPr>
        <p:spPr>
          <a:xfrm>
            <a:off x="4896867" y="28504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C</a:t>
            </a:r>
          </a:p>
        </p:txBody>
      </p:sp>
      <p:sp>
        <p:nvSpPr>
          <p:cNvPr id="1036" name="Oval 1035">
            <a:extLst>
              <a:ext uri="{FF2B5EF4-FFF2-40B4-BE49-F238E27FC236}">
                <a16:creationId xmlns:a16="http://schemas.microsoft.com/office/drawing/2014/main" xmlns="" id="{2787A4A9-43D1-C6DD-7B6F-93118C6F43A7}"/>
              </a:ext>
            </a:extLst>
          </p:cNvPr>
          <p:cNvSpPr/>
          <p:nvPr/>
        </p:nvSpPr>
        <p:spPr>
          <a:xfrm>
            <a:off x="5360827" y="108142"/>
            <a:ext cx="1481281" cy="9319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UTM Avo" panose="02040603050506020204" pitchFamily="18" charset="0"/>
              </a:rPr>
              <a:t>14</a:t>
            </a:r>
          </a:p>
        </p:txBody>
      </p:sp>
      <p:sp>
        <p:nvSpPr>
          <p:cNvPr id="12" name="Rectangle 11">
            <a:extLst>
              <a:ext uri="{FF2B5EF4-FFF2-40B4-BE49-F238E27FC236}">
                <a16:creationId xmlns:a16="http://schemas.microsoft.com/office/drawing/2014/main" xmlns="" id="{CA5874CB-EFC5-632B-77EB-DFFA193382E1}"/>
              </a:ext>
            </a:extLst>
          </p:cNvPr>
          <p:cNvSpPr/>
          <p:nvPr/>
        </p:nvSpPr>
        <p:spPr>
          <a:xfrm>
            <a:off x="4037165" y="279991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4" name="Rectangle 13">
            <a:extLst>
              <a:ext uri="{FF2B5EF4-FFF2-40B4-BE49-F238E27FC236}">
                <a16:creationId xmlns:a16="http://schemas.microsoft.com/office/drawing/2014/main" xmlns="" id="{4A3E13BE-CFAA-4134-15C6-BA5D910FAD84}"/>
              </a:ext>
            </a:extLst>
          </p:cNvPr>
          <p:cNvSpPr/>
          <p:nvPr/>
        </p:nvSpPr>
        <p:spPr>
          <a:xfrm>
            <a:off x="4069131" y="287008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pic>
        <p:nvPicPr>
          <p:cNvPr id="15" name="y2mate.com - Congratulations clapping and cheering video of applause sound effects with fireworks">
            <a:hlinkClick r:id="" action="ppaction://media"/>
            <a:extLst>
              <a:ext uri="{FF2B5EF4-FFF2-40B4-BE49-F238E27FC236}">
                <a16:creationId xmlns:a16="http://schemas.microsoft.com/office/drawing/2014/main" xmlns="" id="{E238F398-D36B-1014-2A4C-DE4FDB48AA37}"/>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Rectangle 15">
            <a:extLst>
              <a:ext uri="{FF2B5EF4-FFF2-40B4-BE49-F238E27FC236}">
                <a16:creationId xmlns:a16="http://schemas.microsoft.com/office/drawing/2014/main" xmlns="" id="{F26E05D7-976A-B0A3-DCDA-60E19986199B}"/>
              </a:ext>
            </a:extLst>
          </p:cNvPr>
          <p:cNvSpPr/>
          <p:nvPr/>
        </p:nvSpPr>
        <p:spPr>
          <a:xfrm>
            <a:off x="7987414" y="279991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latin typeface="UTM Avo" panose="02040603050506020204" pitchFamily="18" charset="0"/>
            </a:endParaRPr>
          </a:p>
        </p:txBody>
      </p:sp>
      <p:sp>
        <p:nvSpPr>
          <p:cNvPr id="17" name="Rectangle 16">
            <a:extLst>
              <a:ext uri="{FF2B5EF4-FFF2-40B4-BE49-F238E27FC236}">
                <a16:creationId xmlns:a16="http://schemas.microsoft.com/office/drawing/2014/main" xmlns="" id="{C6450316-6111-CF18-5B5D-E6635E9A98A2}"/>
              </a:ext>
            </a:extLst>
          </p:cNvPr>
          <p:cNvSpPr/>
          <p:nvPr/>
        </p:nvSpPr>
        <p:spPr>
          <a:xfrm>
            <a:off x="7186712" y="27974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18" name="Rectangle 17">
            <a:extLst>
              <a:ext uri="{FF2B5EF4-FFF2-40B4-BE49-F238E27FC236}">
                <a16:creationId xmlns:a16="http://schemas.microsoft.com/office/drawing/2014/main" xmlns="" id="{85B4B1C4-8712-C9AB-97F3-46E3884C6AE0}"/>
              </a:ext>
            </a:extLst>
          </p:cNvPr>
          <p:cNvSpPr/>
          <p:nvPr/>
        </p:nvSpPr>
        <p:spPr>
          <a:xfrm>
            <a:off x="8030078" y="285044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H</a:t>
            </a:r>
          </a:p>
        </p:txBody>
      </p:sp>
      <p:sp>
        <p:nvSpPr>
          <p:cNvPr id="19" name="Rectangle 18">
            <a:extLst>
              <a:ext uri="{FF2B5EF4-FFF2-40B4-BE49-F238E27FC236}">
                <a16:creationId xmlns:a16="http://schemas.microsoft.com/office/drawing/2014/main" xmlns="" id="{7143131F-84FB-6F41-E6C9-FFB4C8A3C05F}"/>
              </a:ext>
            </a:extLst>
          </p:cNvPr>
          <p:cNvSpPr/>
          <p:nvPr/>
        </p:nvSpPr>
        <p:spPr>
          <a:xfrm>
            <a:off x="7236223" y="284070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N</a:t>
            </a:r>
          </a:p>
        </p:txBody>
      </p:sp>
      <p:sp>
        <p:nvSpPr>
          <p:cNvPr id="51" name="Rectangle 50">
            <a:extLst>
              <a:ext uri="{FF2B5EF4-FFF2-40B4-BE49-F238E27FC236}">
                <a16:creationId xmlns:a16="http://schemas.microsoft.com/office/drawing/2014/main" xmlns="" id="{5AE63450-F89B-448A-83DC-AB396CE22CCE}"/>
              </a:ext>
            </a:extLst>
          </p:cNvPr>
          <p:cNvSpPr/>
          <p:nvPr/>
        </p:nvSpPr>
        <p:spPr>
          <a:xfrm>
            <a:off x="3267390" y="2805336"/>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3" name="Rectangle 52">
            <a:extLst>
              <a:ext uri="{FF2B5EF4-FFF2-40B4-BE49-F238E27FC236}">
                <a16:creationId xmlns:a16="http://schemas.microsoft.com/office/drawing/2014/main" xmlns="" id="{F84F5EA1-62A7-21C1-C805-CB97EFB72D6F}"/>
              </a:ext>
            </a:extLst>
          </p:cNvPr>
          <p:cNvSpPr/>
          <p:nvPr/>
        </p:nvSpPr>
        <p:spPr>
          <a:xfrm>
            <a:off x="3389261" y="2840700"/>
            <a:ext cx="571281" cy="6185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UTM Avo" panose="02040603050506020204" pitchFamily="18" charset="0"/>
              </a:rPr>
              <a:t>S</a:t>
            </a:r>
          </a:p>
        </p:txBody>
      </p:sp>
      <p:sp>
        <p:nvSpPr>
          <p:cNvPr id="54" name="Arrow: Left 67">
            <a:hlinkClick r:id="rId7" action="ppaction://hlinksldjump"/>
            <a:extLst>
              <a:ext uri="{FF2B5EF4-FFF2-40B4-BE49-F238E27FC236}">
                <a16:creationId xmlns:a16="http://schemas.microsoft.com/office/drawing/2014/main" xmlns="" id="{82ED7830-3A35-AB10-B5FB-A2B8D3C14E0A}"/>
              </a:ext>
            </a:extLst>
          </p:cNvPr>
          <p:cNvSpPr/>
          <p:nvPr/>
        </p:nvSpPr>
        <p:spPr>
          <a:xfrm>
            <a:off x="71205" y="6086233"/>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pic>
        <p:nvPicPr>
          <p:cNvPr id="55" name="image4.png">
            <a:extLst>
              <a:ext uri="{FF2B5EF4-FFF2-40B4-BE49-F238E27FC236}">
                <a16:creationId xmlns:a16="http://schemas.microsoft.com/office/drawing/2014/main" xmlns="" id="{A648AAF4-0DCC-72B0-5ABB-8A284263FEC9}"/>
              </a:ext>
            </a:extLst>
          </p:cNvPr>
          <p:cNvPicPr>
            <a:picLocks noChangeAspect="1"/>
          </p:cNvPicPr>
          <p:nvPr/>
        </p:nvPicPr>
        <p:blipFill>
          <a:blip r:embed="rId8" cstate="print"/>
          <a:stretch>
            <a:fillRect/>
          </a:stretch>
        </p:blipFill>
        <p:spPr>
          <a:xfrm>
            <a:off x="172469" y="91793"/>
            <a:ext cx="625171" cy="612210"/>
          </a:xfrm>
          <a:prstGeom prst="rect">
            <a:avLst/>
          </a:prstGeom>
        </p:spPr>
      </p:pic>
      <p:grpSp>
        <p:nvGrpSpPr>
          <p:cNvPr id="56" name="Group 11">
            <a:extLst>
              <a:ext uri="{FF2B5EF4-FFF2-40B4-BE49-F238E27FC236}">
                <a16:creationId xmlns:a16="http://schemas.microsoft.com/office/drawing/2014/main" xmlns="" id="{F05A4638-1E8E-012C-C0E9-23DEE7499120}"/>
              </a:ext>
            </a:extLst>
          </p:cNvPr>
          <p:cNvGrpSpPr>
            <a:grpSpLocks/>
          </p:cNvGrpSpPr>
          <p:nvPr/>
        </p:nvGrpSpPr>
        <p:grpSpPr bwMode="auto">
          <a:xfrm>
            <a:off x="881673" y="169211"/>
            <a:ext cx="625171" cy="541918"/>
            <a:chOff x="0" y="0"/>
            <a:chExt cx="666" cy="559"/>
          </a:xfrm>
        </p:grpSpPr>
        <p:sp>
          <p:nvSpPr>
            <p:cNvPr id="57" name="Freeform 12">
              <a:extLst>
                <a:ext uri="{FF2B5EF4-FFF2-40B4-BE49-F238E27FC236}">
                  <a16:creationId xmlns:a16="http://schemas.microsoft.com/office/drawing/2014/main" xmlns="" id="{0C31CD85-E391-4A73-E231-21546CAE5BC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0" name="TextBox 59">
            <a:extLst>
              <a:ext uri="{FF2B5EF4-FFF2-40B4-BE49-F238E27FC236}">
                <a16:creationId xmlns:a16="http://schemas.microsoft.com/office/drawing/2014/main" xmlns="" id="{83DC685A-86D3-E91E-F643-D892BD03BA77}"/>
              </a:ext>
            </a:extLst>
          </p:cNvPr>
          <p:cNvSpPr txBox="1"/>
          <p:nvPr/>
        </p:nvSpPr>
        <p:spPr>
          <a:xfrm>
            <a:off x="1302409" y="3849171"/>
            <a:ext cx="9587180" cy="2067233"/>
          </a:xfrm>
          <a:prstGeom prst="rect">
            <a:avLst/>
          </a:prstGeom>
          <a:solidFill>
            <a:schemeClr val="accent4">
              <a:lumMod val="20000"/>
              <a:lumOff val="80000"/>
            </a:schemeClr>
          </a:solidFill>
        </p:spPr>
        <p:txBody>
          <a:bodyPr wrap="square">
            <a:spAutoFit/>
          </a:bodyPr>
          <a:lstStyle/>
          <a:p>
            <a:pPr algn="just">
              <a:lnSpc>
                <a:spcPts val="2580"/>
              </a:lnSpc>
              <a:spcBef>
                <a:spcPts val="600"/>
              </a:spcBef>
              <a:spcAft>
                <a:spcPts val="600"/>
              </a:spcAft>
            </a:pPr>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1 SGK</a:t>
            </a:r>
            <a:r>
              <a:rPr lang="en-GB"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Một số nét chính về nghệ thuật quân sự:</a:t>
            </a:r>
            <a:endParaRPr lang="en-GB" sz="2400" dirty="0">
              <a:latin typeface="Arial" panose="020B0604020202020204" pitchFamily="34" charset="0"/>
              <a:cs typeface="Arial" panose="020B0604020202020204" pitchFamily="34" charset="0"/>
            </a:endParaRPr>
          </a:p>
          <a:p>
            <a:pPr algn="just">
              <a:lnSpc>
                <a:spcPts val="2580"/>
              </a:lnSpc>
              <a:spcBef>
                <a:spcPts val="600"/>
              </a:spcBef>
              <a:spcAft>
                <a:spcPts val="600"/>
              </a:spcAft>
            </a:pPr>
            <a:r>
              <a:rPr lang="vi-VN" sz="2400" dirty="0">
                <a:latin typeface="Arial" panose="020B0604020202020204" pitchFamily="34" charset="0"/>
                <a:cs typeface="Arial" panose="020B0604020202020204" pitchFamily="34" charset="0"/>
              </a:rPr>
              <a:t>- Kết hợp tạo </a:t>
            </a:r>
            <a:r>
              <a:rPr lang="vi-VN" sz="2400" dirty="0">
                <a:solidFill>
                  <a:srgbClr val="FF0000"/>
                </a:solidFill>
                <a:latin typeface="Arial" panose="020B0604020202020204" pitchFamily="34" charset="0"/>
                <a:cs typeface="Arial" panose="020B0604020202020204" pitchFamily="34" charset="0"/>
              </a:rPr>
              <a:t>sức mạnh </a:t>
            </a:r>
            <a:r>
              <a:rPr lang="vi-VN" sz="2400" dirty="0">
                <a:latin typeface="Arial" panose="020B0604020202020204" pitchFamily="34" charset="0"/>
                <a:cs typeface="Arial" panose="020B0604020202020204" pitchFamily="34" charset="0"/>
              </a:rPr>
              <a:t>tổng hợp giữa lực lượng vũ trang địa phương và bộ đội chủ lực Việt Nam đồng thời phối hợp chiến đấu với lực lượng vũ trang cách mạng và nhân dân yêu nước Cam-pu-chia. </a:t>
            </a:r>
          </a:p>
          <a:p>
            <a:pPr algn="just">
              <a:lnSpc>
                <a:spcPts val="2580"/>
              </a:lnSpc>
              <a:spcBef>
                <a:spcPts val="600"/>
              </a:spcBef>
              <a:spcAft>
                <a:spcPts val="600"/>
              </a:spcAft>
            </a:pPr>
            <a:r>
              <a:rPr lang="vi-VN" sz="2400" dirty="0">
                <a:latin typeface="Arial" panose="020B0604020202020204" pitchFamily="34" charset="0"/>
                <a:cs typeface="Arial" panose="020B0604020202020204" pitchFamily="34" charset="0"/>
              </a:rPr>
              <a:t>-…” </a:t>
            </a:r>
          </a:p>
        </p:txBody>
      </p:sp>
      <p:pic>
        <p:nvPicPr>
          <p:cNvPr id="4" name="Picture 3" descr="A blue and white alarm clock with bells&#10;&#10;Description automatically generated">
            <a:extLst>
              <a:ext uri="{FF2B5EF4-FFF2-40B4-BE49-F238E27FC236}">
                <a16:creationId xmlns:a16="http://schemas.microsoft.com/office/drawing/2014/main" xmlns="" id="{63626C5F-81FB-8A43-9EB1-F2712BE676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5" name="Oval 4">
            <a:extLst>
              <a:ext uri="{FF2B5EF4-FFF2-40B4-BE49-F238E27FC236}">
                <a16:creationId xmlns:a16="http://schemas.microsoft.com/office/drawing/2014/main" xmlns="" id="{E3DA66A4-0ADA-5CBB-F7C0-26F15F1F221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6" name="Oval 5">
            <a:extLst>
              <a:ext uri="{FF2B5EF4-FFF2-40B4-BE49-F238E27FC236}">
                <a16:creationId xmlns:a16="http://schemas.microsoft.com/office/drawing/2014/main" xmlns="" id="{3BDE5930-C8B3-54A6-C006-02A6B6191D6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7" name="Oval 6">
            <a:extLst>
              <a:ext uri="{FF2B5EF4-FFF2-40B4-BE49-F238E27FC236}">
                <a16:creationId xmlns:a16="http://schemas.microsoft.com/office/drawing/2014/main" xmlns="" id="{6642D331-395E-373E-0A13-4382CBD3ECE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8" name="Oval 7">
            <a:extLst>
              <a:ext uri="{FF2B5EF4-FFF2-40B4-BE49-F238E27FC236}">
                <a16:creationId xmlns:a16="http://schemas.microsoft.com/office/drawing/2014/main" xmlns="" id="{05D16740-434F-4049-D711-3FA2D493224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9" name="Oval 8">
            <a:extLst>
              <a:ext uri="{FF2B5EF4-FFF2-40B4-BE49-F238E27FC236}">
                <a16:creationId xmlns:a16="http://schemas.microsoft.com/office/drawing/2014/main" xmlns="" id="{DC5AEBE4-DD05-A263-0587-3F21D74453C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 name="Oval 9">
            <a:extLst>
              <a:ext uri="{FF2B5EF4-FFF2-40B4-BE49-F238E27FC236}">
                <a16:creationId xmlns:a16="http://schemas.microsoft.com/office/drawing/2014/main" xmlns="" id="{0E5A7E99-CFEC-77ED-BE3F-D8A4AA7AD7F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61" name="Oval 60">
            <a:extLst>
              <a:ext uri="{FF2B5EF4-FFF2-40B4-BE49-F238E27FC236}">
                <a16:creationId xmlns:a16="http://schemas.microsoft.com/office/drawing/2014/main" xmlns="" id="{21266EB7-0D14-4633-7ADE-C0C81E213DE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62" name="Oval 61">
            <a:extLst>
              <a:ext uri="{FF2B5EF4-FFF2-40B4-BE49-F238E27FC236}">
                <a16:creationId xmlns:a16="http://schemas.microsoft.com/office/drawing/2014/main" xmlns="" id="{425297EE-64BE-A2FB-C4CE-2CD1F164584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63" name="Oval 62">
            <a:extLst>
              <a:ext uri="{FF2B5EF4-FFF2-40B4-BE49-F238E27FC236}">
                <a16:creationId xmlns:a16="http://schemas.microsoft.com/office/drawing/2014/main" xmlns="" id="{B9372749-503A-A904-E5D7-F6154FBB8E6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24" name="Oval 1023">
            <a:extLst>
              <a:ext uri="{FF2B5EF4-FFF2-40B4-BE49-F238E27FC236}">
                <a16:creationId xmlns:a16="http://schemas.microsoft.com/office/drawing/2014/main" xmlns="" id="{18BAA54E-1FDD-C225-7317-C2CE40E42B5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25" name="Oval 1024">
            <a:extLst>
              <a:ext uri="{FF2B5EF4-FFF2-40B4-BE49-F238E27FC236}">
                <a16:creationId xmlns:a16="http://schemas.microsoft.com/office/drawing/2014/main" xmlns="" id="{43872773-0455-D332-FC29-8FABF934280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26" name="Oval 1025">
            <a:extLst>
              <a:ext uri="{FF2B5EF4-FFF2-40B4-BE49-F238E27FC236}">
                <a16:creationId xmlns:a16="http://schemas.microsoft.com/office/drawing/2014/main" xmlns="" id="{6ED29E9E-A7D1-A82D-4234-825BB1CB921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027" name="Oval 1026">
            <a:extLst>
              <a:ext uri="{FF2B5EF4-FFF2-40B4-BE49-F238E27FC236}">
                <a16:creationId xmlns:a16="http://schemas.microsoft.com/office/drawing/2014/main" xmlns="" id="{C33D7DCF-6E1B-5E38-87E9-CE8786862E1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029" name="Oval 1028">
            <a:extLst>
              <a:ext uri="{FF2B5EF4-FFF2-40B4-BE49-F238E27FC236}">
                <a16:creationId xmlns:a16="http://schemas.microsoft.com/office/drawing/2014/main" xmlns="" id="{77B24E96-5702-AA41-9759-5A7AFE0D3B9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032" name="Oval 1031">
            <a:extLst>
              <a:ext uri="{FF2B5EF4-FFF2-40B4-BE49-F238E27FC236}">
                <a16:creationId xmlns:a16="http://schemas.microsoft.com/office/drawing/2014/main" xmlns="" id="{F778224B-CA00-F466-0390-CE743B46C37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034" name="Oval 1033">
            <a:extLst>
              <a:ext uri="{FF2B5EF4-FFF2-40B4-BE49-F238E27FC236}">
                <a16:creationId xmlns:a16="http://schemas.microsoft.com/office/drawing/2014/main" xmlns="" id="{DFD66DD0-4616-B88F-DAC4-4E088A3EC4C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Tree>
    <p:extLst>
      <p:ext uri="{BB962C8B-B14F-4D97-AF65-F5344CB8AC3E}">
        <p14:creationId xmlns:p14="http://schemas.microsoft.com/office/powerpoint/2010/main" val="1642965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3"/>
                                        </p:tgtEl>
                                        <p:attrNameLst>
                                          <p:attrName>style.visibility</p:attrName>
                                        </p:attrNameLst>
                                      </p:cBhvr>
                                      <p:to>
                                        <p:strVal val="visible"/>
                                      </p:to>
                                    </p:set>
                                    <p:animEffect transition="in" filter="fade">
                                      <p:cBhvr>
                                        <p:cTn id="10" dur="500"/>
                                        <p:tgtEl>
                                          <p:spTgt spid="10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5"/>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5"/>
                </p:tgtEl>
              </p:cMediaNode>
            </p:audio>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1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6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6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6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102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102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102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102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1029"/>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103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103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5"/>
                  </p:tgtEl>
                </p:cond>
              </p:nextCondLst>
            </p:seq>
          </p:childTnLst>
        </p:cTn>
      </p:par>
    </p:tnLst>
    <p:bldLst>
      <p:bldP spid="58" grpId="0" animBg="1"/>
      <p:bldP spid="1031" grpId="0" animBg="1"/>
      <p:bldP spid="1033" grpId="0" animBg="1"/>
      <p:bldP spid="14" grpId="0" animBg="1"/>
      <p:bldP spid="18" grpId="0" animBg="1"/>
      <p:bldP spid="19" grpId="0" animBg="1"/>
      <p:bldP spid="53" grpId="0" animBg="1"/>
      <p:bldP spid="60" grpId="0" animBg="1"/>
      <p:bldP spid="6" grpId="0" animBg="1"/>
      <p:bldP spid="7" grpId="0" animBg="1"/>
      <p:bldP spid="8" grpId="0" animBg="1"/>
      <p:bldP spid="9" grpId="0" animBg="1"/>
      <p:bldP spid="10" grpId="0" animBg="1"/>
      <p:bldP spid="61" grpId="0" animBg="1"/>
      <p:bldP spid="62" grpId="0" animBg="1"/>
      <p:bldP spid="63" grpId="0" animBg="1"/>
      <p:bldP spid="1024" grpId="0" animBg="1"/>
      <p:bldP spid="1025" grpId="0" animBg="1"/>
      <p:bldP spid="1026" grpId="0" animBg="1"/>
      <p:bldP spid="1027" grpId="0" animBg="1"/>
      <p:bldP spid="1029" grpId="0" animBg="1"/>
      <p:bldP spid="1032" grpId="0" animBg="1"/>
      <p:bldP spid="10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xmlns="" id="{EE8BC109-0818-41EC-B11F-48EF51DD8414}"/>
              </a:ext>
            </a:extLst>
          </p:cNvPr>
          <p:cNvPicPr>
            <a:picLocks noChangeAspect="1"/>
          </p:cNvPicPr>
          <p:nvPr/>
        </p:nvPicPr>
        <p:blipFill>
          <a:blip r:embed="rId4"/>
          <a:stretch>
            <a:fillRect/>
          </a:stretch>
        </p:blipFill>
        <p:spPr>
          <a:xfrm>
            <a:off x="1814767" y="823994"/>
            <a:ext cx="10245688" cy="4711436"/>
          </a:xfrm>
          <a:prstGeom prst="rect">
            <a:avLst/>
          </a:prstGeom>
          <a:ln>
            <a:solidFill>
              <a:srgbClr val="00B050"/>
            </a:solidFill>
          </a:ln>
        </p:spPr>
      </p:pic>
      <p:sp>
        <p:nvSpPr>
          <p:cNvPr id="8" name="TextBox 7">
            <a:extLst>
              <a:ext uri="{FF2B5EF4-FFF2-40B4-BE49-F238E27FC236}">
                <a16:creationId xmlns:a16="http://schemas.microsoft.com/office/drawing/2014/main" xmlns="" id="{39A27E35-0917-4F19-AF04-DA6CC557188B}"/>
              </a:ext>
            </a:extLst>
          </p:cNvPr>
          <p:cNvSpPr txBox="1"/>
          <p:nvPr/>
        </p:nvSpPr>
        <p:spPr>
          <a:xfrm>
            <a:off x="298383" y="5706163"/>
            <a:ext cx="11762072" cy="1054135"/>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vi-VN" sz="2400" i="1" dirty="0">
                <a:solidFill>
                  <a:srgbClr val="FF0000"/>
                </a:solidFill>
                <a:latin typeface="Times New Roman" panose="02020603050405020304" pitchFamily="18" charset="0"/>
                <a:cs typeface="Times New Roman" panose="02020603050405020304" pitchFamily="18" charset="0"/>
              </a:rPr>
              <a:t>Chiến tranh bảo vệ biên giới Tây Nam của Tổ quốc là cuộc chiến tranh chính nghĩa, tự vệ chính đáng của dân tộc Việt Nam chống chiến tranh xâm lược của tập đoàn Pôn Pốt – Iêng Xary, góp phần bảo vệ hoà bình trong khu vực và trên thế giới.”</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4CD6042C-3D0D-415F-8C2C-7DEF056162DA}"/>
              </a:ext>
            </a:extLst>
          </p:cNvPr>
          <p:cNvSpPr txBox="1"/>
          <p:nvPr/>
        </p:nvSpPr>
        <p:spPr>
          <a:xfrm>
            <a:off x="4978463" y="296978"/>
            <a:ext cx="364577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130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xmlns="" id="{BDDD1516-0BC9-4882-9A69-1E1527D3ADDE}"/>
              </a:ext>
            </a:extLst>
          </p:cNvPr>
          <p:cNvSpPr txBox="1"/>
          <p:nvPr/>
        </p:nvSpPr>
        <p:spPr>
          <a:xfrm>
            <a:off x="1628503" y="169287"/>
            <a:ext cx="10371908"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II. CHIẾN ĐẤU BẢO VỆ BIÊN GIỚI PHÍA BẮC CỦA TỔ QUỐC</a:t>
            </a:r>
          </a:p>
        </p:txBody>
      </p:sp>
      <p:sp>
        <p:nvSpPr>
          <p:cNvPr id="8" name="TextBox 7">
            <a:extLst>
              <a:ext uri="{FF2B5EF4-FFF2-40B4-BE49-F238E27FC236}">
                <a16:creationId xmlns:a16="http://schemas.microsoft.com/office/drawing/2014/main" xmlns="" id="{CE0C5324-C618-474A-96BC-A6226B4C6304}"/>
              </a:ext>
            </a:extLst>
          </p:cNvPr>
          <p:cNvSpPr txBox="1"/>
          <p:nvPr/>
        </p:nvSpPr>
        <p:spPr>
          <a:xfrm>
            <a:off x="1628503" y="630952"/>
            <a:ext cx="7932030"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Bối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cảnh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và</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những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nét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chính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của</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cuộc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chiến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đấu</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6F797CDB-5281-499F-80F0-C7B724AF239E}"/>
              </a:ext>
            </a:extLst>
          </p:cNvPr>
          <p:cNvSpPr txBox="1"/>
          <p:nvPr/>
        </p:nvSpPr>
        <p:spPr>
          <a:xfrm>
            <a:off x="1761300" y="1198867"/>
            <a:ext cx="9983205" cy="1200329"/>
          </a:xfrm>
          <a:prstGeom prst="rect">
            <a:avLst/>
          </a:prstGeom>
          <a:solidFill>
            <a:schemeClr val="accent2">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gn="just"/>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xmlns="" id="{1A51E047-8A74-4C85-BB39-CE15485559C7}"/>
              </a:ext>
            </a:extLst>
          </p:cNvPr>
          <p:cNvSpPr txBox="1"/>
          <p:nvPr/>
        </p:nvSpPr>
        <p:spPr>
          <a:xfrm>
            <a:off x="447494" y="2591627"/>
            <a:ext cx="11297011" cy="3726661"/>
          </a:xfrm>
          <a:prstGeom prst="rect">
            <a:avLst/>
          </a:prstGeom>
          <a:noFill/>
          <a:ln>
            <a:solidFill>
              <a:srgbClr val="00B050"/>
            </a:solidFill>
          </a:ln>
        </p:spPr>
        <p:txBody>
          <a:bodyPr wrap="square">
            <a:spAutoFit/>
          </a:bodyPr>
          <a:lstStyle/>
          <a:p>
            <a:pPr algn="ctr">
              <a:lnSpc>
                <a:spcPct val="15000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vi-VN" sz="2400" b="1"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3</a:t>
            </a:r>
          </a:p>
          <a:p>
            <a:pPr algn="ctr">
              <a:lnSpc>
                <a:spcPct val="150000"/>
              </a:lnSpc>
              <a:spcBef>
                <a:spcPts val="600"/>
              </a:spcBef>
              <a:spcAft>
                <a:spcPts val="600"/>
              </a:spcAft>
            </a:pPr>
            <a:endParaRPr lang="en-US" sz="2400" b="1" dirty="0">
              <a:solidFill>
                <a:srgbClr val="FF0000"/>
              </a:solidFill>
              <a:latin typeface="Times New Roman" panose="02020603050405020304" pitchFamily="18" charset="0"/>
              <a:cs typeface="Times New Roman" panose="02020603050405020304" pitchFamily="18" charset="0"/>
            </a:endParaRPr>
          </a:p>
          <a:p>
            <a:pPr algn="ctr">
              <a:lnSpc>
                <a:spcPts val="2500"/>
              </a:lnSpc>
              <a:spcBef>
                <a:spcPts val="600"/>
              </a:spcBef>
              <a:spcAft>
                <a:spcPts val="600"/>
              </a:spcAft>
            </a:pPr>
            <a:endParaRPr lang="en-US" sz="2400" b="1" dirty="0">
              <a:solidFill>
                <a:srgbClr val="FF0000"/>
              </a:solidFill>
              <a:latin typeface="Times New Roman" panose="02020603050405020304" pitchFamily="18" charset="0"/>
              <a:cs typeface="Times New Roman" panose="02020603050405020304" pitchFamily="18" charset="0"/>
            </a:endParaRPr>
          </a:p>
          <a:p>
            <a:pPr algn="ctr">
              <a:lnSpc>
                <a:spcPts val="2500"/>
              </a:lnSpc>
              <a:spcBef>
                <a:spcPts val="600"/>
              </a:spcBef>
              <a:spcAft>
                <a:spcPts val="600"/>
              </a:spcAft>
            </a:pPr>
            <a:endParaRPr lang="en-US" sz="2400" b="1" dirty="0">
              <a:solidFill>
                <a:srgbClr val="FF0000"/>
              </a:solidFill>
              <a:latin typeface="Times New Roman" panose="02020603050405020304" pitchFamily="18" charset="0"/>
              <a:cs typeface="Times New Roman" panose="02020603050405020304" pitchFamily="18" charset="0"/>
            </a:endParaRPr>
          </a:p>
          <a:p>
            <a:pPr algn="ctr">
              <a:lnSpc>
                <a:spcPts val="2500"/>
              </a:lnSpc>
              <a:spcBef>
                <a:spcPts val="600"/>
              </a:spcBef>
              <a:spcAft>
                <a:spcPts val="600"/>
              </a:spcAft>
            </a:pPr>
            <a:endParaRPr lang="en-US" sz="2400" b="1" dirty="0">
              <a:solidFill>
                <a:srgbClr val="FF0000"/>
              </a:solidFill>
              <a:latin typeface="Times New Roman" panose="02020603050405020304" pitchFamily="18" charset="0"/>
              <a:cs typeface="Times New Roman" panose="02020603050405020304" pitchFamily="18" charset="0"/>
            </a:endParaRPr>
          </a:p>
          <a:p>
            <a:pPr algn="ctr">
              <a:lnSpc>
                <a:spcPts val="2500"/>
              </a:lnSpc>
              <a:spcBef>
                <a:spcPts val="600"/>
              </a:spcBef>
              <a:spcAft>
                <a:spcPts val="600"/>
              </a:spcAft>
            </a:pPr>
            <a:endParaRPr lang="en-US" sz="2400" b="1" dirty="0">
              <a:solidFill>
                <a:srgbClr val="FF0000"/>
              </a:solidFill>
              <a:latin typeface="Times New Roman" panose="02020603050405020304" pitchFamily="18" charset="0"/>
              <a:cs typeface="Times New Roman" panose="02020603050405020304" pitchFamily="18" charset="0"/>
            </a:endParaRPr>
          </a:p>
          <a:p>
            <a:pPr algn="ctr">
              <a:lnSpc>
                <a:spcPts val="2500"/>
              </a:lnSpc>
              <a:spcBef>
                <a:spcPts val="600"/>
              </a:spcBef>
              <a:spcAft>
                <a:spcPts val="600"/>
              </a:spcAft>
            </a:pPr>
            <a:endParaRPr lang="en-US"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2" name="Table 4">
            <a:extLst>
              <a:ext uri="{FF2B5EF4-FFF2-40B4-BE49-F238E27FC236}">
                <a16:creationId xmlns:a16="http://schemas.microsoft.com/office/drawing/2014/main" xmlns="" id="{6DD83B3B-3D2B-4883-BD8C-19F3C4748F77}"/>
              </a:ext>
            </a:extLst>
          </p:cNvPr>
          <p:cNvGraphicFramePr>
            <a:graphicFrameLocks noGrp="1"/>
          </p:cNvGraphicFramePr>
          <p:nvPr>
            <p:extLst>
              <p:ext uri="{D42A27DB-BD31-4B8C-83A1-F6EECF244321}">
                <p14:modId xmlns:p14="http://schemas.microsoft.com/office/powerpoint/2010/main" val="1975414958"/>
              </p:ext>
            </p:extLst>
          </p:nvPr>
        </p:nvGraphicFramePr>
        <p:xfrm>
          <a:off x="478971" y="3455908"/>
          <a:ext cx="5617028" cy="2771140"/>
        </p:xfrm>
        <a:graphic>
          <a:graphicData uri="http://schemas.openxmlformats.org/drawingml/2006/table">
            <a:tbl>
              <a:tblPr firstRow="1" bandRow="1">
                <a:tableStyleId>{5C22544A-7EE6-4342-B048-85BDC9FD1C3A}</a:tableStyleId>
              </a:tblPr>
              <a:tblGrid>
                <a:gridCol w="5617028">
                  <a:extLst>
                    <a:ext uri="{9D8B030D-6E8A-4147-A177-3AD203B41FA5}">
                      <a16:colId xmlns:a16="http://schemas.microsoft.com/office/drawing/2014/main" xmlns="" val="2865664569"/>
                    </a:ext>
                  </a:extLst>
                </a:gridCol>
              </a:tblGrid>
              <a:tr h="0">
                <a:tc>
                  <a:txBody>
                    <a:bodyPr/>
                    <a:lstStyle/>
                    <a:p>
                      <a:pPr marL="285750" indent="-285750">
                        <a:lnSpc>
                          <a:spcPts val="2500"/>
                        </a:lnSpc>
                        <a:spcBef>
                          <a:spcPts val="600"/>
                        </a:spcBef>
                        <a:spcAft>
                          <a:spcPts val="600"/>
                        </a:spcAft>
                        <a:buFont typeface="Wingdings" panose="05000000000000000000" pitchFamily="2" charset="2"/>
                        <a:buChar char="v"/>
                      </a:pPr>
                      <a:r>
                        <a:rPr lang="en-US" sz="2400" b="0" dirty="0">
                          <a:solidFill>
                            <a:schemeClr val="tx1"/>
                          </a:solidFill>
                          <a:latin typeface="Times New Roman" panose="02020603050405020304" pitchFamily="18" charset="0"/>
                          <a:cs typeface="Times New Roman" panose="02020603050405020304" pitchFamily="18" charset="0"/>
                        </a:rPr>
                        <a:t> </a:t>
                      </a:r>
                      <a:r>
                        <a:rPr lang="vi-VN" sz="2400" b="0" dirty="0">
                          <a:solidFill>
                            <a:schemeClr val="tx1"/>
                          </a:solidFill>
                          <a:latin typeface="Times New Roman" panose="02020603050405020304" pitchFamily="18" charset="0"/>
                          <a:cs typeface="Times New Roman" panose="02020603050405020304" pitchFamily="18" charset="0"/>
                        </a:rPr>
                        <a:t>Nhiệm vụ </a:t>
                      </a:r>
                      <a:r>
                        <a:rPr lang="vi-VN" sz="2400" b="0" dirty="0">
                          <a:solidFill>
                            <a:srgbClr val="00B050"/>
                          </a:solidFill>
                          <a:latin typeface="Times New Roman" panose="02020603050405020304" pitchFamily="18" charset="0"/>
                          <a:cs typeface="Times New Roman" panose="02020603050405020304" pitchFamily="18" charset="0"/>
                        </a:rPr>
                        <a:t>(</a:t>
                      </a:r>
                      <a:r>
                        <a:rPr lang="en-US" sz="2400" b="0" dirty="0">
                          <a:solidFill>
                            <a:srgbClr val="00B050"/>
                          </a:solidFill>
                          <a:latin typeface="Times New Roman" panose="02020603050405020304" pitchFamily="18" charset="0"/>
                          <a:cs typeface="Times New Roman" panose="02020603050405020304" pitchFamily="18" charset="0"/>
                        </a:rPr>
                        <a:t>HS </a:t>
                      </a:r>
                      <a:r>
                        <a:rPr lang="en-US" sz="2400" b="0" dirty="0" err="1">
                          <a:solidFill>
                            <a:srgbClr val="00B050"/>
                          </a:solidFill>
                          <a:latin typeface="Times New Roman" panose="02020603050405020304" pitchFamily="18" charset="0"/>
                          <a:cs typeface="Times New Roman" panose="02020603050405020304" pitchFamily="18" charset="0"/>
                        </a:rPr>
                        <a:t>làm</a:t>
                      </a:r>
                      <a:r>
                        <a:rPr lang="en-US" sz="2400" b="0" dirty="0">
                          <a:solidFill>
                            <a:srgbClr val="00B050"/>
                          </a:solidFill>
                          <a:latin typeface="Times New Roman" panose="02020603050405020304" pitchFamily="18" charset="0"/>
                          <a:cs typeface="Times New Roman" panose="02020603050405020304" pitchFamily="18" charset="0"/>
                        </a:rPr>
                        <a:t> </a:t>
                      </a:r>
                      <a:r>
                        <a:rPr lang="en-US" sz="2400" b="0" dirty="0" err="1">
                          <a:solidFill>
                            <a:srgbClr val="00B050"/>
                          </a:solidFill>
                          <a:latin typeface="Times New Roman" panose="02020603050405020304" pitchFamily="18" charset="0"/>
                          <a:cs typeface="Times New Roman" panose="02020603050405020304" pitchFamily="18" charset="0"/>
                        </a:rPr>
                        <a:t>việc</a:t>
                      </a:r>
                      <a:r>
                        <a:rPr lang="en-US" sz="2400" b="0" dirty="0">
                          <a:solidFill>
                            <a:srgbClr val="00B050"/>
                          </a:solidFill>
                          <a:latin typeface="Times New Roman" panose="02020603050405020304" pitchFamily="18" charset="0"/>
                          <a:cs typeface="Times New Roman" panose="02020603050405020304" pitchFamily="18" charset="0"/>
                        </a:rPr>
                        <a:t> </a:t>
                      </a:r>
                      <a:r>
                        <a:rPr lang="en-US" sz="2400" b="0" dirty="0" err="1">
                          <a:solidFill>
                            <a:srgbClr val="00B050"/>
                          </a:solidFill>
                          <a:latin typeface="Times New Roman" panose="02020603050405020304" pitchFamily="18" charset="0"/>
                          <a:cs typeface="Times New Roman" panose="02020603050405020304" pitchFamily="18" charset="0"/>
                        </a:rPr>
                        <a:t>theo</a:t>
                      </a:r>
                      <a:r>
                        <a:rPr lang="en-US" sz="2400" b="0" dirty="0">
                          <a:solidFill>
                            <a:srgbClr val="00B050"/>
                          </a:solidFill>
                          <a:latin typeface="Times New Roman" panose="02020603050405020304" pitchFamily="18" charset="0"/>
                          <a:cs typeface="Times New Roman" panose="02020603050405020304" pitchFamily="18" charset="0"/>
                        </a:rPr>
                        <a:t> </a:t>
                      </a:r>
                      <a:r>
                        <a:rPr lang="en-US" sz="2400" b="0" dirty="0" err="1">
                          <a:solidFill>
                            <a:srgbClr val="00B050"/>
                          </a:solidFill>
                          <a:latin typeface="Times New Roman" panose="02020603050405020304" pitchFamily="18" charset="0"/>
                          <a:cs typeface="Times New Roman" panose="02020603050405020304" pitchFamily="18" charset="0"/>
                        </a:rPr>
                        <a:t>cặp</a:t>
                      </a:r>
                      <a:r>
                        <a:rPr lang="vi-VN" sz="2400" b="0" dirty="0">
                          <a:solidFill>
                            <a:srgbClr val="00B050"/>
                          </a:solidFill>
                          <a:latin typeface="Times New Roman" panose="02020603050405020304" pitchFamily="18" charset="0"/>
                          <a:cs typeface="Times New Roman" panose="02020603050405020304" pitchFamily="18" charset="0"/>
                        </a:rPr>
                        <a:t>): </a:t>
                      </a:r>
                      <a:endParaRPr lang="en-US" sz="2400" b="0" dirty="0">
                        <a:solidFill>
                          <a:srgbClr val="00B050"/>
                        </a:solidFill>
                        <a:latin typeface="Times New Roman" panose="02020603050405020304" pitchFamily="18" charset="0"/>
                        <a:cs typeface="Times New Roman" panose="02020603050405020304" pitchFamily="18" charset="0"/>
                      </a:endParaRPr>
                    </a:p>
                    <a:p>
                      <a:pPr marL="342900" indent="-342900" algn="just">
                        <a:lnSpc>
                          <a:spcPts val="2500"/>
                        </a:lnSpc>
                        <a:spcBef>
                          <a:spcPts val="600"/>
                        </a:spcBef>
                        <a:spcAft>
                          <a:spcPts val="600"/>
                        </a:spcAft>
                        <a:buAutoNum type="arabicPeriod"/>
                      </a:pPr>
                      <a:r>
                        <a:rPr lang="vi-VN" sz="2400" b="0" dirty="0">
                          <a:solidFill>
                            <a:schemeClr val="tx1"/>
                          </a:solidFill>
                          <a:latin typeface="Times New Roman" panose="02020603050405020304" pitchFamily="18" charset="0"/>
                          <a:cs typeface="Times New Roman" panose="02020603050405020304" pitchFamily="18" charset="0"/>
                        </a:rPr>
                        <a:t>Đọc câu hỏi Khám phá </a:t>
                      </a:r>
                      <a:r>
                        <a:rPr lang="en-US" sz="2400" b="0" dirty="0">
                          <a:solidFill>
                            <a:schemeClr val="tx1"/>
                          </a:solidFill>
                          <a:latin typeface="Times New Roman" panose="02020603050405020304" pitchFamily="18" charset="0"/>
                          <a:cs typeface="Times New Roman" panose="02020603050405020304" pitchFamily="18" charset="0"/>
                        </a:rPr>
                        <a:t>4</a:t>
                      </a:r>
                      <a:r>
                        <a:rPr lang="vi-VN" sz="2400" b="0" dirty="0">
                          <a:solidFill>
                            <a:schemeClr val="tx1"/>
                          </a:solidFill>
                          <a:latin typeface="Times New Roman" panose="02020603050405020304" pitchFamily="18" charset="0"/>
                          <a:cs typeface="Times New Roman" panose="02020603050405020304" pitchFamily="18" charset="0"/>
                        </a:rPr>
                        <a:t>, thông tin </a:t>
                      </a:r>
                      <a:r>
                        <a:rPr lang="vi-VN" sz="2400" b="0" dirty="0">
                          <a:solidFill>
                            <a:srgbClr val="00B050"/>
                          </a:solidFill>
                          <a:latin typeface="Times New Roman" panose="02020603050405020304" pitchFamily="18" charset="0"/>
                          <a:cs typeface="Times New Roman" panose="02020603050405020304" pitchFamily="18" charset="0"/>
                        </a:rPr>
                        <a:t>mục </a:t>
                      </a:r>
                      <a:r>
                        <a:rPr lang="en-US" sz="2400" b="0" dirty="0">
                          <a:solidFill>
                            <a:srgbClr val="00B050"/>
                          </a:solidFill>
                          <a:latin typeface="Times New Roman" panose="02020603050405020304" pitchFamily="18" charset="0"/>
                          <a:cs typeface="Times New Roman" panose="02020603050405020304" pitchFamily="18" charset="0"/>
                        </a:rPr>
                        <a:t>I</a:t>
                      </a:r>
                      <a:r>
                        <a:rPr lang="vi-VN" sz="2400" b="0" dirty="0">
                          <a:solidFill>
                            <a:srgbClr val="00B050"/>
                          </a:solidFill>
                          <a:latin typeface="Times New Roman" panose="02020603050405020304" pitchFamily="18" charset="0"/>
                          <a:cs typeface="Times New Roman" panose="02020603050405020304" pitchFamily="18" charset="0"/>
                        </a:rPr>
                        <a:t>I/1 SGK. </a:t>
                      </a:r>
                      <a:endParaRPr lang="en-US" sz="2400" b="0" dirty="0">
                        <a:solidFill>
                          <a:srgbClr val="00B050"/>
                        </a:solidFill>
                        <a:latin typeface="Times New Roman" panose="02020603050405020304" pitchFamily="18" charset="0"/>
                        <a:cs typeface="Times New Roman" panose="02020603050405020304" pitchFamily="18" charset="0"/>
                      </a:endParaRPr>
                    </a:p>
                    <a:p>
                      <a:pPr marL="357188" indent="-357188" algn="just">
                        <a:lnSpc>
                          <a:spcPts val="2500"/>
                        </a:lnSpc>
                        <a:spcBef>
                          <a:spcPts val="600"/>
                        </a:spcBef>
                        <a:spcAft>
                          <a:spcPts val="600"/>
                        </a:spcAft>
                      </a:pPr>
                      <a:r>
                        <a:rPr lang="vi-VN" sz="2400" b="0" dirty="0">
                          <a:solidFill>
                            <a:schemeClr val="tx1"/>
                          </a:solidFill>
                          <a:latin typeface="Times New Roman" panose="02020603050405020304" pitchFamily="18" charset="0"/>
                          <a:cs typeface="Times New Roman" panose="02020603050405020304" pitchFamily="18" charset="0"/>
                        </a:rPr>
                        <a:t>2. Hoàn thành </a:t>
                      </a:r>
                      <a:r>
                        <a:rPr lang="en-US" sz="2400" b="0" dirty="0">
                          <a:solidFill>
                            <a:schemeClr val="tx1"/>
                          </a:solidFill>
                          <a:latin typeface="Times New Roman" panose="02020603050405020304" pitchFamily="18" charset="0"/>
                          <a:cs typeface="Times New Roman" panose="02020603050405020304" pitchFamily="18" charset="0"/>
                        </a:rPr>
                        <a:t>LĐTD</a:t>
                      </a:r>
                      <a:r>
                        <a:rPr lang="vi-VN" sz="2400" b="0" dirty="0">
                          <a:solidFill>
                            <a:schemeClr val="tx1"/>
                          </a:solidFill>
                          <a:latin typeface="Times New Roman" panose="02020603050405020304" pitchFamily="18" charset="0"/>
                          <a:cs typeface="Times New Roman" panose="02020603050405020304" pitchFamily="18" charset="0"/>
                        </a:rPr>
                        <a:t> </a:t>
                      </a:r>
                      <a:r>
                        <a:rPr lang="vi-VN" sz="2400" b="0" dirty="0">
                          <a:solidFill>
                            <a:srgbClr val="00B050"/>
                          </a:solidFill>
                          <a:latin typeface="Times New Roman" panose="02020603050405020304" pitchFamily="18" charset="0"/>
                          <a:cs typeface="Times New Roman" panose="02020603050405020304" pitchFamily="18" charset="0"/>
                        </a:rPr>
                        <a:t>Bối cảnh và những nét chính của cuộc chiến </a:t>
                      </a:r>
                      <a:r>
                        <a:rPr lang="en-US" sz="2400" b="0" dirty="0" err="1">
                          <a:solidFill>
                            <a:srgbClr val="00B050"/>
                          </a:solidFill>
                          <a:latin typeface="Times New Roman" panose="02020603050405020304" pitchFamily="18" charset="0"/>
                          <a:cs typeface="Times New Roman" panose="02020603050405020304" pitchFamily="18" charset="0"/>
                        </a:rPr>
                        <a:t>đấu</a:t>
                      </a:r>
                      <a:r>
                        <a:rPr lang="vi-VN" sz="2400" b="0" dirty="0">
                          <a:solidFill>
                            <a:srgbClr val="00B050"/>
                          </a:solidFill>
                          <a:latin typeface="Times New Roman" panose="02020603050405020304" pitchFamily="18" charset="0"/>
                          <a:cs typeface="Times New Roman" panose="02020603050405020304" pitchFamily="18" charset="0"/>
                        </a:rPr>
                        <a:t> bảo vệ biên giới </a:t>
                      </a:r>
                      <a:r>
                        <a:rPr lang="en-US" sz="2400" b="0" dirty="0" err="1">
                          <a:solidFill>
                            <a:srgbClr val="00B050"/>
                          </a:solidFill>
                          <a:latin typeface="Times New Roman" panose="02020603050405020304" pitchFamily="18" charset="0"/>
                          <a:cs typeface="Times New Roman" panose="02020603050405020304" pitchFamily="18" charset="0"/>
                        </a:rPr>
                        <a:t>phía</a:t>
                      </a:r>
                      <a:r>
                        <a:rPr lang="en-US" sz="2400" b="0" dirty="0">
                          <a:solidFill>
                            <a:srgbClr val="00B050"/>
                          </a:solidFill>
                          <a:latin typeface="Times New Roman" panose="02020603050405020304" pitchFamily="18" charset="0"/>
                          <a:cs typeface="Times New Roman" panose="02020603050405020304" pitchFamily="18" charset="0"/>
                        </a:rPr>
                        <a:t> </a:t>
                      </a:r>
                      <a:r>
                        <a:rPr lang="en-US" sz="2400" b="0" dirty="0" err="1">
                          <a:solidFill>
                            <a:srgbClr val="00B050"/>
                          </a:solidFill>
                          <a:latin typeface="Times New Roman" panose="02020603050405020304" pitchFamily="18" charset="0"/>
                          <a:cs typeface="Times New Roman" panose="02020603050405020304" pitchFamily="18" charset="0"/>
                        </a:rPr>
                        <a:t>Bắc</a:t>
                      </a:r>
                      <a:r>
                        <a:rPr lang="vi-VN" sz="2400" b="0" dirty="0">
                          <a:solidFill>
                            <a:srgbClr val="00B050"/>
                          </a:solidFill>
                          <a:latin typeface="Times New Roman" panose="02020603050405020304" pitchFamily="18" charset="0"/>
                          <a:cs typeface="Times New Roman" panose="02020603050405020304" pitchFamily="18" charset="0"/>
                        </a:rPr>
                        <a:t> của Tổ quốc. </a:t>
                      </a:r>
                      <a:endParaRPr lang="en-US" sz="2400" b="0" dirty="0">
                        <a:solidFill>
                          <a:srgbClr val="00B050"/>
                        </a:solidFill>
                        <a:latin typeface="Times New Roman" panose="02020603050405020304" pitchFamily="18" charset="0"/>
                        <a:cs typeface="Times New Roman" panose="02020603050405020304" pitchFamily="18" charset="0"/>
                      </a:endParaRPr>
                    </a:p>
                    <a:p>
                      <a:pPr marL="342900" indent="-342900">
                        <a:lnSpc>
                          <a:spcPts val="2500"/>
                        </a:lnSpc>
                        <a:spcBef>
                          <a:spcPts val="600"/>
                        </a:spcBef>
                        <a:spcAft>
                          <a:spcPts val="600"/>
                        </a:spcAft>
                        <a:buFont typeface="Wingdings" panose="05000000000000000000" pitchFamily="2" charset="2"/>
                        <a:buChar char="v"/>
                      </a:pPr>
                      <a:r>
                        <a:rPr lang="en-US" sz="2400" b="0" dirty="0">
                          <a:solidFill>
                            <a:schemeClr val="tx1"/>
                          </a:solidFill>
                          <a:latin typeface="Times New Roman" panose="02020603050405020304" pitchFamily="18" charset="0"/>
                          <a:cs typeface="Times New Roman" panose="02020603050405020304" pitchFamily="18" charset="0"/>
                        </a:rPr>
                        <a:t> </a:t>
                      </a:r>
                      <a:r>
                        <a:rPr lang="vi-VN" sz="2400" b="0" dirty="0">
                          <a:solidFill>
                            <a:schemeClr val="tx1"/>
                          </a:solidFill>
                          <a:latin typeface="Times New Roman" panose="02020603050405020304" pitchFamily="18" charset="0"/>
                          <a:cs typeface="Times New Roman" panose="02020603050405020304" pitchFamily="18" charset="0"/>
                        </a:rPr>
                        <a:t>Thời gian thực hiện: </a:t>
                      </a:r>
                      <a:r>
                        <a:rPr lang="vi-VN" sz="2400" b="0" dirty="0">
                          <a:solidFill>
                            <a:srgbClr val="00B050"/>
                          </a:solidFill>
                          <a:latin typeface="Times New Roman" panose="02020603050405020304" pitchFamily="18" charset="0"/>
                          <a:cs typeface="Times New Roman" panose="02020603050405020304" pitchFamily="18" charset="0"/>
                        </a:rPr>
                        <a:t>05</a:t>
                      </a:r>
                      <a:r>
                        <a:rPr lang="vi-VN" sz="2400" b="0" dirty="0">
                          <a:solidFill>
                            <a:schemeClr val="tx1"/>
                          </a:solidFill>
                          <a:latin typeface="Times New Roman" panose="02020603050405020304" pitchFamily="18" charset="0"/>
                          <a:cs typeface="Times New Roman" panose="02020603050405020304" pitchFamily="18" charset="0"/>
                        </a:rPr>
                        <a:t> phút.</a:t>
                      </a:r>
                      <a:endParaRPr lang="en-US" sz="24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3715065018"/>
                  </a:ext>
                </a:extLst>
              </a:tr>
            </a:tbl>
          </a:graphicData>
        </a:graphic>
      </p:graphicFrame>
      <p:pic>
        <p:nvPicPr>
          <p:cNvPr id="15" name="Picture 14">
            <a:extLst>
              <a:ext uri="{FF2B5EF4-FFF2-40B4-BE49-F238E27FC236}">
                <a16:creationId xmlns:a16="http://schemas.microsoft.com/office/drawing/2014/main" xmlns="" id="{FA57409C-9500-482B-ACDF-10120AA2E511}"/>
              </a:ext>
            </a:extLst>
          </p:cNvPr>
          <p:cNvPicPr>
            <a:picLocks noChangeAspect="1"/>
          </p:cNvPicPr>
          <p:nvPr/>
        </p:nvPicPr>
        <p:blipFill>
          <a:blip r:embed="rId4"/>
          <a:stretch>
            <a:fillRect/>
          </a:stretch>
        </p:blipFill>
        <p:spPr>
          <a:xfrm>
            <a:off x="6281458" y="3455908"/>
            <a:ext cx="5277587" cy="2694635"/>
          </a:xfrm>
          <a:prstGeom prst="rect">
            <a:avLst/>
          </a:prstGeom>
          <a:ln>
            <a:solidFill>
              <a:srgbClr val="00B050"/>
            </a:solidFill>
          </a:ln>
        </p:spPr>
      </p:pic>
    </p:spTree>
    <p:extLst>
      <p:ext uri="{BB962C8B-B14F-4D97-AF65-F5344CB8AC3E}">
        <p14:creationId xmlns:p14="http://schemas.microsoft.com/office/powerpoint/2010/main" val="189273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53"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53" presetClass="entr" presetSubtype="16"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TextBox 11">
            <a:extLst>
              <a:ext uri="{FF2B5EF4-FFF2-40B4-BE49-F238E27FC236}">
                <a16:creationId xmlns:a16="http://schemas.microsoft.com/office/drawing/2014/main" xmlns="" id="{A7C44425-F8BA-4E6F-848F-A60C7D614E58}"/>
              </a:ext>
            </a:extLst>
          </p:cNvPr>
          <p:cNvSpPr txBox="1"/>
          <p:nvPr/>
        </p:nvSpPr>
        <p:spPr>
          <a:xfrm>
            <a:off x="430097" y="1637782"/>
            <a:ext cx="3684703" cy="4893647"/>
          </a:xfrm>
          <a:prstGeom prst="rect">
            <a:avLst/>
          </a:prstGeom>
          <a:noFill/>
          <a:ln>
            <a:solidFill>
              <a:srgbClr val="00B050"/>
            </a:solidFill>
          </a:ln>
        </p:spPr>
        <p:txBody>
          <a:bodyPr wrap="square">
            <a:spAutoFit/>
          </a:bodyPr>
          <a:lstStyle/>
          <a:p>
            <a:pPr algn="just"/>
            <a:r>
              <a:rPr lang="vi-VN" sz="2400" dirty="0">
                <a:latin typeface="+mj-lt"/>
              </a:rPr>
              <a:t>Ngày </a:t>
            </a:r>
            <a:r>
              <a:rPr lang="vi-VN" sz="2400" dirty="0">
                <a:solidFill>
                  <a:srgbClr val="FF0000"/>
                </a:solidFill>
                <a:latin typeface="+mj-lt"/>
              </a:rPr>
              <a:t>17-02-1979,</a:t>
            </a:r>
            <a:r>
              <a:rPr lang="vi-VN" sz="2400" dirty="0">
                <a:latin typeface="+mj-lt"/>
              </a:rPr>
              <a:t> chính quyền Trung Quốc huy động lực lượng lớn tiến công sang lãnh thổ Việt Nam; phối hợp bộ binh, xe tăng, xe bọc thép và pháo binh đánh chiếm một số thị xã, tàn phá cơ sở hạ tầng, bệnh viện, trường học,... gây nhiều tổn thất về người và tài sản ở các tỉnh dọc biên giới phía Bắc nước ta, </a:t>
            </a:r>
            <a:r>
              <a:rPr lang="vi-VN" sz="2400" dirty="0">
                <a:solidFill>
                  <a:srgbClr val="FF0000"/>
                </a:solidFill>
                <a:latin typeface="+mj-lt"/>
              </a:rPr>
              <a:t>từ Quảng Ninh đến Lai Châu. </a:t>
            </a:r>
            <a:endParaRPr lang="en-US" sz="2400" dirty="0">
              <a:solidFill>
                <a:srgbClr val="FF0000"/>
              </a:solidFill>
              <a:latin typeface="+mj-lt"/>
              <a:cs typeface="Arial" panose="020B0604020202020204" pitchFamily="34" charset="0"/>
            </a:endParaRPr>
          </a:p>
        </p:txBody>
      </p:sp>
      <p:pic>
        <p:nvPicPr>
          <p:cNvPr id="8" name="Picture 7">
            <a:extLst>
              <a:ext uri="{FF2B5EF4-FFF2-40B4-BE49-F238E27FC236}">
                <a16:creationId xmlns:a16="http://schemas.microsoft.com/office/drawing/2014/main" xmlns="" id="{71D82383-0B9D-488C-9347-9018A4B7A35D}"/>
              </a:ext>
            </a:extLst>
          </p:cNvPr>
          <p:cNvPicPr>
            <a:picLocks noChangeAspect="1"/>
          </p:cNvPicPr>
          <p:nvPr/>
        </p:nvPicPr>
        <p:blipFill>
          <a:blip r:embed="rId4"/>
          <a:stretch>
            <a:fillRect/>
          </a:stretch>
        </p:blipFill>
        <p:spPr>
          <a:xfrm>
            <a:off x="4552122" y="342469"/>
            <a:ext cx="7363070" cy="6188960"/>
          </a:xfrm>
          <a:prstGeom prst="rect">
            <a:avLst/>
          </a:prstGeom>
          <a:ln>
            <a:solidFill>
              <a:srgbClr val="00B050"/>
            </a:solidFill>
          </a:ln>
        </p:spPr>
      </p:pic>
    </p:spTree>
    <p:extLst>
      <p:ext uri="{BB962C8B-B14F-4D97-AF65-F5344CB8AC3E}">
        <p14:creationId xmlns:p14="http://schemas.microsoft.com/office/powerpoint/2010/main" val="15532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xmlns="" id="{13B198A7-6809-41BE-8C03-CAB307D46F71}"/>
              </a:ext>
            </a:extLst>
          </p:cNvPr>
          <p:cNvPicPr>
            <a:picLocks noChangeAspect="1"/>
          </p:cNvPicPr>
          <p:nvPr/>
        </p:nvPicPr>
        <p:blipFill>
          <a:blip r:embed="rId4"/>
          <a:stretch>
            <a:fillRect/>
          </a:stretch>
        </p:blipFill>
        <p:spPr>
          <a:xfrm>
            <a:off x="941205" y="2250736"/>
            <a:ext cx="4734586" cy="4439270"/>
          </a:xfrm>
          <a:prstGeom prst="rect">
            <a:avLst/>
          </a:prstGeom>
        </p:spPr>
      </p:pic>
      <p:pic>
        <p:nvPicPr>
          <p:cNvPr id="5" name="Picture 4">
            <a:extLst>
              <a:ext uri="{FF2B5EF4-FFF2-40B4-BE49-F238E27FC236}">
                <a16:creationId xmlns:a16="http://schemas.microsoft.com/office/drawing/2014/main" xmlns="" id="{2F33A5E6-57E1-46B9-8A3C-30C58F9E461E}"/>
              </a:ext>
            </a:extLst>
          </p:cNvPr>
          <p:cNvPicPr>
            <a:picLocks noChangeAspect="1"/>
          </p:cNvPicPr>
          <p:nvPr/>
        </p:nvPicPr>
        <p:blipFill>
          <a:blip r:embed="rId5"/>
          <a:stretch>
            <a:fillRect/>
          </a:stretch>
        </p:blipFill>
        <p:spPr>
          <a:xfrm>
            <a:off x="6489577" y="97703"/>
            <a:ext cx="5355602" cy="3331298"/>
          </a:xfrm>
          <a:prstGeom prst="rect">
            <a:avLst/>
          </a:prstGeom>
        </p:spPr>
      </p:pic>
      <p:pic>
        <p:nvPicPr>
          <p:cNvPr id="7" name="Picture 6">
            <a:extLst>
              <a:ext uri="{FF2B5EF4-FFF2-40B4-BE49-F238E27FC236}">
                <a16:creationId xmlns:a16="http://schemas.microsoft.com/office/drawing/2014/main" xmlns="" id="{C386741B-0965-49EB-AF4C-94BAD705547E}"/>
              </a:ext>
            </a:extLst>
          </p:cNvPr>
          <p:cNvPicPr>
            <a:picLocks noChangeAspect="1"/>
          </p:cNvPicPr>
          <p:nvPr/>
        </p:nvPicPr>
        <p:blipFill>
          <a:blip r:embed="rId6"/>
          <a:stretch>
            <a:fillRect/>
          </a:stretch>
        </p:blipFill>
        <p:spPr>
          <a:xfrm>
            <a:off x="6516210" y="3429000"/>
            <a:ext cx="5355602" cy="3122720"/>
          </a:xfrm>
          <a:prstGeom prst="rect">
            <a:avLst/>
          </a:prstGeom>
        </p:spPr>
      </p:pic>
      <p:sp>
        <p:nvSpPr>
          <p:cNvPr id="12" name="TextBox 11">
            <a:extLst>
              <a:ext uri="{FF2B5EF4-FFF2-40B4-BE49-F238E27FC236}">
                <a16:creationId xmlns:a16="http://schemas.microsoft.com/office/drawing/2014/main" xmlns="" id="{A7C44425-F8BA-4E6F-848F-A60C7D614E58}"/>
              </a:ext>
            </a:extLst>
          </p:cNvPr>
          <p:cNvSpPr txBox="1"/>
          <p:nvPr/>
        </p:nvSpPr>
        <p:spPr>
          <a:xfrm>
            <a:off x="412812" y="1064825"/>
            <a:ext cx="5669872" cy="830997"/>
          </a:xfrm>
          <a:prstGeom prst="rect">
            <a:avLst/>
          </a:prstGeom>
          <a:noFill/>
        </p:spPr>
        <p:txBody>
          <a:bodyPr wrap="square">
            <a:spAutoFit/>
          </a:bodyPr>
          <a:lstStyle/>
          <a:p>
            <a:pPr algn="ctr"/>
            <a:r>
              <a:rPr lang="en-US" sz="2400" dirty="0" err="1">
                <a:solidFill>
                  <a:srgbClr val="00B050"/>
                </a:solidFill>
                <a:latin typeface="Arial" panose="020B0604020202020204" pitchFamily="34" charset="0"/>
                <a:cs typeface="Arial" panose="020B0604020202020204" pitchFamily="34" charset="0"/>
              </a:rPr>
              <a:t>Một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số</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hoạt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động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trong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cuộc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chiến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đấu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bảo</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vệ</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biên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giới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phía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Bắc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của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Tổ</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quốc</a:t>
            </a:r>
            <a:endParaRPr lang="en-US" sz="24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45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xmlns="" id="{8672F447-4D36-4D00-8458-56A961A4F6E2}"/>
              </a:ext>
            </a:extLst>
          </p:cNvPr>
          <p:cNvPicPr>
            <a:picLocks noChangeAspect="1"/>
          </p:cNvPicPr>
          <p:nvPr/>
        </p:nvPicPr>
        <p:blipFill>
          <a:blip r:embed="rId4"/>
          <a:stretch>
            <a:fillRect/>
          </a:stretch>
        </p:blipFill>
        <p:spPr>
          <a:xfrm>
            <a:off x="1128018" y="6004110"/>
            <a:ext cx="10483973" cy="685896"/>
          </a:xfrm>
          <a:prstGeom prst="rect">
            <a:avLst/>
          </a:prstGeom>
        </p:spPr>
      </p:pic>
      <p:pic>
        <p:nvPicPr>
          <p:cNvPr id="5" name="Picture 4">
            <a:extLst>
              <a:ext uri="{FF2B5EF4-FFF2-40B4-BE49-F238E27FC236}">
                <a16:creationId xmlns:a16="http://schemas.microsoft.com/office/drawing/2014/main" xmlns="" id="{DFB8182B-2984-4165-957C-E95B9B6F71DC}"/>
              </a:ext>
            </a:extLst>
          </p:cNvPr>
          <p:cNvPicPr>
            <a:picLocks noChangeAspect="1"/>
          </p:cNvPicPr>
          <p:nvPr/>
        </p:nvPicPr>
        <p:blipFill>
          <a:blip r:embed="rId5"/>
          <a:stretch>
            <a:fillRect/>
          </a:stretch>
        </p:blipFill>
        <p:spPr>
          <a:xfrm>
            <a:off x="1193108" y="1087227"/>
            <a:ext cx="476316" cy="4934639"/>
          </a:xfrm>
          <a:prstGeom prst="rect">
            <a:avLst/>
          </a:prstGeom>
        </p:spPr>
      </p:pic>
      <p:pic>
        <p:nvPicPr>
          <p:cNvPr id="7" name="Picture 6">
            <a:extLst>
              <a:ext uri="{FF2B5EF4-FFF2-40B4-BE49-F238E27FC236}">
                <a16:creationId xmlns:a16="http://schemas.microsoft.com/office/drawing/2014/main" xmlns="" id="{9ACF3919-322D-477A-B3C3-682D6DAC2718}"/>
              </a:ext>
            </a:extLst>
          </p:cNvPr>
          <p:cNvPicPr>
            <a:picLocks noChangeAspect="1"/>
          </p:cNvPicPr>
          <p:nvPr/>
        </p:nvPicPr>
        <p:blipFill>
          <a:blip r:embed="rId6"/>
          <a:stretch>
            <a:fillRect/>
          </a:stretch>
        </p:blipFill>
        <p:spPr>
          <a:xfrm>
            <a:off x="1672367" y="657510"/>
            <a:ext cx="1267002" cy="924054"/>
          </a:xfrm>
          <a:prstGeom prst="rect">
            <a:avLst/>
          </a:prstGeom>
        </p:spPr>
      </p:pic>
      <p:pic>
        <p:nvPicPr>
          <p:cNvPr id="9" name="Picture 8">
            <a:extLst>
              <a:ext uri="{FF2B5EF4-FFF2-40B4-BE49-F238E27FC236}">
                <a16:creationId xmlns:a16="http://schemas.microsoft.com/office/drawing/2014/main" xmlns="" id="{66C40979-67DC-4B1B-A507-54623F4E8A65}"/>
              </a:ext>
            </a:extLst>
          </p:cNvPr>
          <p:cNvPicPr>
            <a:picLocks noChangeAspect="1"/>
          </p:cNvPicPr>
          <p:nvPr/>
        </p:nvPicPr>
        <p:blipFill>
          <a:blip r:embed="rId7"/>
          <a:stretch>
            <a:fillRect/>
          </a:stretch>
        </p:blipFill>
        <p:spPr>
          <a:xfrm>
            <a:off x="2930491" y="180768"/>
            <a:ext cx="8455414" cy="1009791"/>
          </a:xfrm>
          <a:prstGeom prst="rect">
            <a:avLst/>
          </a:prstGeom>
        </p:spPr>
      </p:pic>
      <p:pic>
        <p:nvPicPr>
          <p:cNvPr id="11" name="Picture 10">
            <a:extLst>
              <a:ext uri="{FF2B5EF4-FFF2-40B4-BE49-F238E27FC236}">
                <a16:creationId xmlns:a16="http://schemas.microsoft.com/office/drawing/2014/main" xmlns="" id="{EF071C5B-F41C-4760-A6D0-B5A19E4438CB}"/>
              </a:ext>
            </a:extLst>
          </p:cNvPr>
          <p:cNvPicPr>
            <a:picLocks noChangeAspect="1"/>
          </p:cNvPicPr>
          <p:nvPr/>
        </p:nvPicPr>
        <p:blipFill>
          <a:blip r:embed="rId8"/>
          <a:stretch>
            <a:fillRect/>
          </a:stretch>
        </p:blipFill>
        <p:spPr>
          <a:xfrm>
            <a:off x="2939369" y="1190559"/>
            <a:ext cx="8446536" cy="724001"/>
          </a:xfrm>
          <a:prstGeom prst="rect">
            <a:avLst/>
          </a:prstGeom>
        </p:spPr>
      </p:pic>
      <p:pic>
        <p:nvPicPr>
          <p:cNvPr id="13" name="Picture 12">
            <a:extLst>
              <a:ext uri="{FF2B5EF4-FFF2-40B4-BE49-F238E27FC236}">
                <a16:creationId xmlns:a16="http://schemas.microsoft.com/office/drawing/2014/main" xmlns="" id="{4E40EAA8-6E97-4B0F-9CB5-1CFD4FC34694}"/>
              </a:ext>
            </a:extLst>
          </p:cNvPr>
          <p:cNvPicPr>
            <a:picLocks noChangeAspect="1"/>
          </p:cNvPicPr>
          <p:nvPr/>
        </p:nvPicPr>
        <p:blipFill>
          <a:blip r:embed="rId9"/>
          <a:stretch>
            <a:fillRect/>
          </a:stretch>
        </p:blipFill>
        <p:spPr>
          <a:xfrm>
            <a:off x="1659292" y="2769406"/>
            <a:ext cx="1524213" cy="3019846"/>
          </a:xfrm>
          <a:prstGeom prst="rect">
            <a:avLst/>
          </a:prstGeom>
        </p:spPr>
      </p:pic>
      <p:pic>
        <p:nvPicPr>
          <p:cNvPr id="15" name="Picture 14">
            <a:extLst>
              <a:ext uri="{FF2B5EF4-FFF2-40B4-BE49-F238E27FC236}">
                <a16:creationId xmlns:a16="http://schemas.microsoft.com/office/drawing/2014/main" xmlns="" id="{64621D91-8694-41BC-B8F7-5F12B5896BE9}"/>
              </a:ext>
            </a:extLst>
          </p:cNvPr>
          <p:cNvPicPr>
            <a:picLocks noChangeAspect="1"/>
          </p:cNvPicPr>
          <p:nvPr/>
        </p:nvPicPr>
        <p:blipFill>
          <a:blip r:embed="rId10"/>
          <a:stretch>
            <a:fillRect/>
          </a:stretch>
        </p:blipFill>
        <p:spPr>
          <a:xfrm>
            <a:off x="3183505" y="2075227"/>
            <a:ext cx="8202400" cy="1619476"/>
          </a:xfrm>
          <a:prstGeom prst="rect">
            <a:avLst/>
          </a:prstGeom>
        </p:spPr>
      </p:pic>
      <p:pic>
        <p:nvPicPr>
          <p:cNvPr id="17" name="Picture 16">
            <a:extLst>
              <a:ext uri="{FF2B5EF4-FFF2-40B4-BE49-F238E27FC236}">
                <a16:creationId xmlns:a16="http://schemas.microsoft.com/office/drawing/2014/main" xmlns="" id="{9D43C824-E4ED-4994-B4EF-580E7F83FEB6}"/>
              </a:ext>
            </a:extLst>
          </p:cNvPr>
          <p:cNvPicPr>
            <a:picLocks noChangeAspect="1"/>
          </p:cNvPicPr>
          <p:nvPr/>
        </p:nvPicPr>
        <p:blipFill>
          <a:blip r:embed="rId11"/>
          <a:stretch>
            <a:fillRect/>
          </a:stretch>
        </p:blipFill>
        <p:spPr>
          <a:xfrm>
            <a:off x="3182812" y="3709730"/>
            <a:ext cx="8202400" cy="704948"/>
          </a:xfrm>
          <a:prstGeom prst="rect">
            <a:avLst/>
          </a:prstGeom>
        </p:spPr>
      </p:pic>
      <p:pic>
        <p:nvPicPr>
          <p:cNvPr id="19" name="Picture 18">
            <a:extLst>
              <a:ext uri="{FF2B5EF4-FFF2-40B4-BE49-F238E27FC236}">
                <a16:creationId xmlns:a16="http://schemas.microsoft.com/office/drawing/2014/main" xmlns="" id="{144FE1D3-F695-44D9-80AF-8A8047BD181B}"/>
              </a:ext>
            </a:extLst>
          </p:cNvPr>
          <p:cNvPicPr>
            <a:picLocks noChangeAspect="1"/>
          </p:cNvPicPr>
          <p:nvPr/>
        </p:nvPicPr>
        <p:blipFill>
          <a:blip r:embed="rId12"/>
          <a:stretch>
            <a:fillRect/>
          </a:stretch>
        </p:blipFill>
        <p:spPr>
          <a:xfrm>
            <a:off x="3182812" y="4429705"/>
            <a:ext cx="8202400" cy="1009791"/>
          </a:xfrm>
          <a:prstGeom prst="rect">
            <a:avLst/>
          </a:prstGeom>
        </p:spPr>
      </p:pic>
      <p:pic>
        <p:nvPicPr>
          <p:cNvPr id="21" name="Picture 20">
            <a:extLst>
              <a:ext uri="{FF2B5EF4-FFF2-40B4-BE49-F238E27FC236}">
                <a16:creationId xmlns:a16="http://schemas.microsoft.com/office/drawing/2014/main" xmlns="" id="{9E84DD1E-53A5-44E4-999C-D458368B7E06}"/>
              </a:ext>
            </a:extLst>
          </p:cNvPr>
          <p:cNvPicPr>
            <a:picLocks noChangeAspect="1"/>
          </p:cNvPicPr>
          <p:nvPr/>
        </p:nvPicPr>
        <p:blipFill>
          <a:blip r:embed="rId13"/>
          <a:stretch>
            <a:fillRect/>
          </a:stretch>
        </p:blipFill>
        <p:spPr>
          <a:xfrm>
            <a:off x="3173934" y="5477523"/>
            <a:ext cx="6227518" cy="419158"/>
          </a:xfrm>
          <a:prstGeom prst="rect">
            <a:avLst/>
          </a:prstGeom>
        </p:spPr>
      </p:pic>
    </p:spTree>
    <p:extLst>
      <p:ext uri="{BB962C8B-B14F-4D97-AF65-F5344CB8AC3E}">
        <p14:creationId xmlns:p14="http://schemas.microsoft.com/office/powerpoint/2010/main" val="341368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80">
                                          <p:stCondLst>
                                            <p:cond delay="0"/>
                                          </p:stCondLst>
                                        </p:cTn>
                                        <p:tgtEl>
                                          <p:spTgt spid="15"/>
                                        </p:tgtEl>
                                      </p:cBhvr>
                                    </p:animEffect>
                                    <p:anim calcmode="lin" valueType="num">
                                      <p:cBhvr>
                                        <p:cTn id="5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6" dur="26">
                                          <p:stCondLst>
                                            <p:cond delay="650"/>
                                          </p:stCondLst>
                                        </p:cTn>
                                        <p:tgtEl>
                                          <p:spTgt spid="15"/>
                                        </p:tgtEl>
                                      </p:cBhvr>
                                      <p:to x="100000" y="60000"/>
                                    </p:animScale>
                                    <p:animScale>
                                      <p:cBhvr>
                                        <p:cTn id="57" dur="166" decel="50000">
                                          <p:stCondLst>
                                            <p:cond delay="676"/>
                                          </p:stCondLst>
                                        </p:cTn>
                                        <p:tgtEl>
                                          <p:spTgt spid="15"/>
                                        </p:tgtEl>
                                      </p:cBhvr>
                                      <p:to x="100000" y="100000"/>
                                    </p:animScale>
                                    <p:animScale>
                                      <p:cBhvr>
                                        <p:cTn id="58" dur="26">
                                          <p:stCondLst>
                                            <p:cond delay="1312"/>
                                          </p:stCondLst>
                                        </p:cTn>
                                        <p:tgtEl>
                                          <p:spTgt spid="15"/>
                                        </p:tgtEl>
                                      </p:cBhvr>
                                      <p:to x="100000" y="80000"/>
                                    </p:animScale>
                                    <p:animScale>
                                      <p:cBhvr>
                                        <p:cTn id="59" dur="166" decel="50000">
                                          <p:stCondLst>
                                            <p:cond delay="1338"/>
                                          </p:stCondLst>
                                        </p:cTn>
                                        <p:tgtEl>
                                          <p:spTgt spid="15"/>
                                        </p:tgtEl>
                                      </p:cBhvr>
                                      <p:to x="100000" y="100000"/>
                                    </p:animScale>
                                    <p:animScale>
                                      <p:cBhvr>
                                        <p:cTn id="60" dur="26">
                                          <p:stCondLst>
                                            <p:cond delay="1642"/>
                                          </p:stCondLst>
                                        </p:cTn>
                                        <p:tgtEl>
                                          <p:spTgt spid="15"/>
                                        </p:tgtEl>
                                      </p:cBhvr>
                                      <p:to x="100000" y="90000"/>
                                    </p:animScale>
                                    <p:animScale>
                                      <p:cBhvr>
                                        <p:cTn id="61" dur="166" decel="50000">
                                          <p:stCondLst>
                                            <p:cond delay="1668"/>
                                          </p:stCondLst>
                                        </p:cTn>
                                        <p:tgtEl>
                                          <p:spTgt spid="15"/>
                                        </p:tgtEl>
                                      </p:cBhvr>
                                      <p:to x="100000" y="100000"/>
                                    </p:animScale>
                                    <p:animScale>
                                      <p:cBhvr>
                                        <p:cTn id="62" dur="26">
                                          <p:stCondLst>
                                            <p:cond delay="1808"/>
                                          </p:stCondLst>
                                        </p:cTn>
                                        <p:tgtEl>
                                          <p:spTgt spid="15"/>
                                        </p:tgtEl>
                                      </p:cBhvr>
                                      <p:to x="100000" y="95000"/>
                                    </p:animScale>
                                    <p:animScale>
                                      <p:cBhvr>
                                        <p:cTn id="63" dur="166" decel="50000">
                                          <p:stCondLst>
                                            <p:cond delay="1834"/>
                                          </p:stCondLst>
                                        </p:cTn>
                                        <p:tgtEl>
                                          <p:spTgt spid="15"/>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down)">
                                      <p:cBhvr>
                                        <p:cTn id="68" dur="580">
                                          <p:stCondLst>
                                            <p:cond delay="0"/>
                                          </p:stCondLst>
                                        </p:cTn>
                                        <p:tgtEl>
                                          <p:spTgt spid="17"/>
                                        </p:tgtEl>
                                      </p:cBhvr>
                                    </p:animEffect>
                                    <p:anim calcmode="lin" valueType="num">
                                      <p:cBhvr>
                                        <p:cTn id="69"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4" dur="26">
                                          <p:stCondLst>
                                            <p:cond delay="650"/>
                                          </p:stCondLst>
                                        </p:cTn>
                                        <p:tgtEl>
                                          <p:spTgt spid="17"/>
                                        </p:tgtEl>
                                      </p:cBhvr>
                                      <p:to x="100000" y="60000"/>
                                    </p:animScale>
                                    <p:animScale>
                                      <p:cBhvr>
                                        <p:cTn id="75" dur="166" decel="50000">
                                          <p:stCondLst>
                                            <p:cond delay="676"/>
                                          </p:stCondLst>
                                        </p:cTn>
                                        <p:tgtEl>
                                          <p:spTgt spid="17"/>
                                        </p:tgtEl>
                                      </p:cBhvr>
                                      <p:to x="100000" y="100000"/>
                                    </p:animScale>
                                    <p:animScale>
                                      <p:cBhvr>
                                        <p:cTn id="76" dur="26">
                                          <p:stCondLst>
                                            <p:cond delay="1312"/>
                                          </p:stCondLst>
                                        </p:cTn>
                                        <p:tgtEl>
                                          <p:spTgt spid="17"/>
                                        </p:tgtEl>
                                      </p:cBhvr>
                                      <p:to x="100000" y="80000"/>
                                    </p:animScale>
                                    <p:animScale>
                                      <p:cBhvr>
                                        <p:cTn id="77" dur="166" decel="50000">
                                          <p:stCondLst>
                                            <p:cond delay="1338"/>
                                          </p:stCondLst>
                                        </p:cTn>
                                        <p:tgtEl>
                                          <p:spTgt spid="17"/>
                                        </p:tgtEl>
                                      </p:cBhvr>
                                      <p:to x="100000" y="100000"/>
                                    </p:animScale>
                                    <p:animScale>
                                      <p:cBhvr>
                                        <p:cTn id="78" dur="26">
                                          <p:stCondLst>
                                            <p:cond delay="1642"/>
                                          </p:stCondLst>
                                        </p:cTn>
                                        <p:tgtEl>
                                          <p:spTgt spid="17"/>
                                        </p:tgtEl>
                                      </p:cBhvr>
                                      <p:to x="100000" y="90000"/>
                                    </p:animScale>
                                    <p:animScale>
                                      <p:cBhvr>
                                        <p:cTn id="79" dur="166" decel="50000">
                                          <p:stCondLst>
                                            <p:cond delay="1668"/>
                                          </p:stCondLst>
                                        </p:cTn>
                                        <p:tgtEl>
                                          <p:spTgt spid="17"/>
                                        </p:tgtEl>
                                      </p:cBhvr>
                                      <p:to x="100000" y="100000"/>
                                    </p:animScale>
                                    <p:animScale>
                                      <p:cBhvr>
                                        <p:cTn id="80" dur="26">
                                          <p:stCondLst>
                                            <p:cond delay="1808"/>
                                          </p:stCondLst>
                                        </p:cTn>
                                        <p:tgtEl>
                                          <p:spTgt spid="17"/>
                                        </p:tgtEl>
                                      </p:cBhvr>
                                      <p:to x="100000" y="95000"/>
                                    </p:animScale>
                                    <p:animScale>
                                      <p:cBhvr>
                                        <p:cTn id="81" dur="166" decel="50000">
                                          <p:stCondLst>
                                            <p:cond delay="1834"/>
                                          </p:stCondLst>
                                        </p:cTn>
                                        <p:tgtEl>
                                          <p:spTgt spid="17"/>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1000" fill="hold"/>
                                        <p:tgtEl>
                                          <p:spTgt spid="19"/>
                                        </p:tgtEl>
                                        <p:attrNameLst>
                                          <p:attrName>ppt_w</p:attrName>
                                        </p:attrNameLst>
                                      </p:cBhvr>
                                      <p:tavLst>
                                        <p:tav tm="0">
                                          <p:val>
                                            <p:fltVal val="0"/>
                                          </p:val>
                                        </p:tav>
                                        <p:tav tm="100000">
                                          <p:val>
                                            <p:strVal val="#ppt_w"/>
                                          </p:val>
                                        </p:tav>
                                      </p:tavLst>
                                    </p:anim>
                                    <p:anim calcmode="lin" valueType="num">
                                      <p:cBhvr>
                                        <p:cTn id="87" dur="1000" fill="hold"/>
                                        <p:tgtEl>
                                          <p:spTgt spid="19"/>
                                        </p:tgtEl>
                                        <p:attrNameLst>
                                          <p:attrName>ppt_h</p:attrName>
                                        </p:attrNameLst>
                                      </p:cBhvr>
                                      <p:tavLst>
                                        <p:tav tm="0">
                                          <p:val>
                                            <p:fltVal val="0"/>
                                          </p:val>
                                        </p:tav>
                                        <p:tav tm="100000">
                                          <p:val>
                                            <p:strVal val="#ppt_h"/>
                                          </p:val>
                                        </p:tav>
                                      </p:tavLst>
                                    </p:anim>
                                    <p:anim calcmode="lin" valueType="num">
                                      <p:cBhvr>
                                        <p:cTn id="88" dur="1000" fill="hold"/>
                                        <p:tgtEl>
                                          <p:spTgt spid="19"/>
                                        </p:tgtEl>
                                        <p:attrNameLst>
                                          <p:attrName>style.rotation</p:attrName>
                                        </p:attrNameLst>
                                      </p:cBhvr>
                                      <p:tavLst>
                                        <p:tav tm="0">
                                          <p:val>
                                            <p:fltVal val="90"/>
                                          </p:val>
                                        </p:tav>
                                        <p:tav tm="100000">
                                          <p:val>
                                            <p:fltVal val="0"/>
                                          </p:val>
                                        </p:tav>
                                      </p:tavLst>
                                    </p:anim>
                                    <p:animEffect transition="in" filter="fade">
                                      <p:cBhvr>
                                        <p:cTn id="89" dur="1000"/>
                                        <p:tgtEl>
                                          <p:spTgt spid="19"/>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nodeType="click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p:cTn id="94" dur="1000" fill="hold"/>
                                        <p:tgtEl>
                                          <p:spTgt spid="21"/>
                                        </p:tgtEl>
                                        <p:attrNameLst>
                                          <p:attrName>ppt_w</p:attrName>
                                        </p:attrNameLst>
                                      </p:cBhvr>
                                      <p:tavLst>
                                        <p:tav tm="0">
                                          <p:val>
                                            <p:fltVal val="0"/>
                                          </p:val>
                                        </p:tav>
                                        <p:tav tm="100000">
                                          <p:val>
                                            <p:strVal val="#ppt_w"/>
                                          </p:val>
                                        </p:tav>
                                      </p:tavLst>
                                    </p:anim>
                                    <p:anim calcmode="lin" valueType="num">
                                      <p:cBhvr>
                                        <p:cTn id="95" dur="1000" fill="hold"/>
                                        <p:tgtEl>
                                          <p:spTgt spid="21"/>
                                        </p:tgtEl>
                                        <p:attrNameLst>
                                          <p:attrName>ppt_h</p:attrName>
                                        </p:attrNameLst>
                                      </p:cBhvr>
                                      <p:tavLst>
                                        <p:tav tm="0">
                                          <p:val>
                                            <p:fltVal val="0"/>
                                          </p:val>
                                        </p:tav>
                                        <p:tav tm="100000">
                                          <p:val>
                                            <p:strVal val="#ppt_h"/>
                                          </p:val>
                                        </p:tav>
                                      </p:tavLst>
                                    </p:anim>
                                    <p:anim calcmode="lin" valueType="num">
                                      <p:cBhvr>
                                        <p:cTn id="96" dur="1000" fill="hold"/>
                                        <p:tgtEl>
                                          <p:spTgt spid="21"/>
                                        </p:tgtEl>
                                        <p:attrNameLst>
                                          <p:attrName>style.rotation</p:attrName>
                                        </p:attrNameLst>
                                      </p:cBhvr>
                                      <p:tavLst>
                                        <p:tav tm="0">
                                          <p:val>
                                            <p:fltVal val="90"/>
                                          </p:val>
                                        </p:tav>
                                        <p:tav tm="100000">
                                          <p:val>
                                            <p:fltVal val="0"/>
                                          </p:val>
                                        </p:tav>
                                      </p:tavLst>
                                    </p:anim>
                                    <p:animEffect transition="in" filter="fade">
                                      <p:cBhvr>
                                        <p:cTn id="9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xmlns="" id="{DBE816EA-8B71-4EF7-8163-06046CFD9409}"/>
              </a:ext>
            </a:extLst>
          </p:cNvPr>
          <p:cNvSpPr txBox="1"/>
          <p:nvPr/>
        </p:nvSpPr>
        <p:spPr>
          <a:xfrm>
            <a:off x="2823847" y="2094939"/>
            <a:ext cx="7821694" cy="2400657"/>
          </a:xfrm>
          <a:prstGeom prst="rect">
            <a:avLst/>
          </a:prstGeom>
          <a:solidFill>
            <a:schemeClr val="accent2">
              <a:lumMod val="60000"/>
              <a:lumOff val="40000"/>
            </a:schemeClr>
          </a:solidFill>
          <a:ln>
            <a:noFill/>
          </a:ln>
        </p:spPr>
        <p:txBody>
          <a:bodyPr wrap="square">
            <a:spAutoFit/>
          </a:bodyPr>
          <a:lstStyle/>
          <a:p>
            <a:pPr algn="ctr">
              <a:spcBef>
                <a:spcPts val="600"/>
              </a:spcBef>
              <a:spcAft>
                <a:spcPts val="600"/>
              </a:spcAft>
            </a:pPr>
            <a:r>
              <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TRẮC NGHIỆM</a:t>
            </a:r>
            <a:r>
              <a:rPr lang="vi-VN"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endPar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spcBef>
                <a:spcPts val="600"/>
              </a:spcBef>
              <a:spcAft>
                <a:spcPts val="600"/>
              </a:spcAft>
            </a:pPr>
            <a:r>
              <a:rPr lang="en-US" sz="4000" b="1" dirty="0">
                <a:solidFill>
                  <a:srgbClr val="FF0000"/>
                </a:solidFill>
                <a:latin typeface="Times New Roman" panose="02020603050405020304" pitchFamily="18" charset="0"/>
                <a:cs typeface="Times New Roman" panose="02020603050405020304" pitchFamily="18" charset="0"/>
              </a:rPr>
              <a:t>(</a:t>
            </a:r>
            <a:r>
              <a:rPr lang="en-US" sz="4000" b="1" dirty="0" err="1">
                <a:solidFill>
                  <a:srgbClr val="FF0000"/>
                </a:solidFill>
                <a:latin typeface="Times New Roman" panose="02020603050405020304" pitchFamily="18" charset="0"/>
                <a:cs typeface="Times New Roman" panose="02020603050405020304" pitchFamily="18" charset="0"/>
              </a:rPr>
              <a:t>Chọn</a:t>
            </a:r>
            <a:r>
              <a:rPr lang="en-US" sz="4000" b="1" dirty="0">
                <a:solidFill>
                  <a:srgbClr val="FF0000"/>
                </a:solidFill>
                <a:latin typeface="Times New Roman" panose="02020603050405020304" pitchFamily="18" charset="0"/>
                <a:cs typeface="Times New Roman" panose="02020603050405020304" pitchFamily="18" charset="0"/>
              </a:rPr>
              <a:t> 1 </a:t>
            </a:r>
            <a:r>
              <a:rPr lang="en-US" sz="4000" b="1" dirty="0" err="1">
                <a:solidFill>
                  <a:srgbClr val="FF0000"/>
                </a:solidFill>
                <a:latin typeface="Times New Roman" panose="02020603050405020304" pitchFamily="18" charset="0"/>
                <a:cs typeface="Times New Roman" panose="02020603050405020304" pitchFamily="18" charset="0"/>
              </a:rPr>
              <a:t>phương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4 </a:t>
            </a:r>
            <a:r>
              <a:rPr lang="en-US" sz="4000" b="1" dirty="0" err="1">
                <a:solidFill>
                  <a:srgbClr val="FF0000"/>
                </a:solidFill>
                <a:latin typeface="Times New Roman" panose="02020603050405020304" pitchFamily="18" charset="0"/>
                <a:cs typeface="Times New Roman" panose="02020603050405020304" pitchFamily="18" charset="0"/>
              </a:rPr>
              <a:t>phương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trước</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1780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xmlns="" id="{342EABA9-A661-4F30-B2BF-DF3C49D8380A}"/>
              </a:ext>
            </a:extLst>
          </p:cNvPr>
          <p:cNvPicPr>
            <a:picLocks noChangeAspect="1"/>
          </p:cNvPicPr>
          <p:nvPr/>
        </p:nvPicPr>
        <p:blipFill>
          <a:blip r:embed="rId4"/>
          <a:stretch>
            <a:fillRect/>
          </a:stretch>
        </p:blipFill>
        <p:spPr>
          <a:xfrm>
            <a:off x="1137545" y="509180"/>
            <a:ext cx="9916909" cy="5839640"/>
          </a:xfrm>
          <a:prstGeom prst="rect">
            <a:avLst/>
          </a:prstGeom>
        </p:spPr>
      </p:pic>
    </p:spTree>
    <p:extLst>
      <p:ext uri="{BB962C8B-B14F-4D97-AF65-F5344CB8AC3E}">
        <p14:creationId xmlns:p14="http://schemas.microsoft.com/office/powerpoint/2010/main" val="94718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478281" y="649237"/>
            <a:ext cx="9712234" cy="210198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1.1.</a:t>
            </a:r>
            <a:r>
              <a:rPr lang="en-US"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Trong chiến tranh bảo vệ biên giới Tây Nam của Tổ quốc và</a:t>
            </a:r>
            <a:r>
              <a:rPr lang="vi-VN" sz="2800" spc="4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cùng quân dân Cam-pu-chia chiến thắng chế độ diệt chủng (gọi tắt là chiến tranh bảo vệ biên giới Tây Nam của Tổ quốc), tập đoàn Pôn Pốt – Iêng Xary phát động chiến tranh xâm lược Việt Nam vào ngày</a:t>
            </a:r>
            <a:endParaRPr lang="en-US" sz="2800" dirty="0">
              <a:solidFill>
                <a:schemeClr val="tx1"/>
              </a:solidFill>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478279" y="2943727"/>
            <a:ext cx="433904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effectLst/>
                <a:latin typeface="Times New Roman" panose="02020603050405020304" pitchFamily="18" charset="0"/>
                <a:ea typeface="Times New Roman" panose="02020603050405020304" pitchFamily="18" charset="0"/>
              </a:rPr>
              <a:t>A. 30-4-</a:t>
            </a:r>
            <a:r>
              <a:rPr lang="vi-VN" sz="2800" spc="-10">
                <a:solidFill>
                  <a:schemeClr val="tx1"/>
                </a:solidFill>
                <a:effectLst/>
                <a:latin typeface="Times New Roman" panose="02020603050405020304" pitchFamily="18" charset="0"/>
                <a:ea typeface="Times New Roman" panose="02020603050405020304" pitchFamily="18" charset="0"/>
              </a:rPr>
              <a:t>1975.</a:t>
            </a:r>
            <a:endParaRPr lang="en-US" sz="2800">
              <a:solidFill>
                <a:schemeClr val="tx1"/>
              </a:solidFill>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478279" y="4716378"/>
            <a:ext cx="433904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C. 30-4-1977.</a:t>
            </a:r>
            <a:endParaRPr lang="en-US" sz="280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7184572" y="4716378"/>
            <a:ext cx="401923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30-4-1978.</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7171280" y="2943727"/>
            <a:ext cx="4019235"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B. 30-4-1976.</a:t>
            </a:r>
            <a:endParaRPr lang="en-US" sz="280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75FD66A3-94BE-90A2-C9A5-3E0842FA050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xmlns="" id="{36580026-71FC-46CB-9086-A794EFF03AEC}"/>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xmlns="" id="{2C08B68B-680B-45E7-95D3-AF8A0F6AA6F5}"/>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xmlns="" id="{28079996-E704-4279-926B-9002C43CB31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320778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523998" y="681781"/>
            <a:ext cx="9880107" cy="263925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1.2. </a:t>
            </a:r>
            <a:r>
              <a:rPr lang="vi-VN" sz="2800" dirty="0">
                <a:solidFill>
                  <a:schemeClr val="tx1"/>
                </a:solidFill>
                <a:effectLst/>
                <a:latin typeface="Times New Roman" panose="02020603050405020304" pitchFamily="18" charset="0"/>
                <a:ea typeface="Times New Roman" panose="02020603050405020304" pitchFamily="18" charset="0"/>
              </a:rPr>
              <a:t>Cho thông tin sau: “Trong chiến tranh bảo vệ biên giới Tây Nam của Tổ</a:t>
            </a:r>
            <a:r>
              <a:rPr lang="vi-VN" sz="2800" spc="1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quốc,</a:t>
            </a:r>
            <a:r>
              <a:rPr lang="vi-VN" sz="2800" spc="1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ngày</a:t>
            </a:r>
            <a:r>
              <a:rPr lang="vi-VN" sz="2800" spc="1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a:t>
            </a:r>
            <a:r>
              <a:rPr lang="vi-VN" sz="2800" spc="1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Bộ</a:t>
            </a:r>
            <a:r>
              <a:rPr lang="vi-VN" sz="2800" spc="1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Chính</a:t>
            </a:r>
            <a:r>
              <a:rPr lang="vi-VN" sz="2800" spc="1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trị</a:t>
            </a:r>
            <a:r>
              <a:rPr lang="vi-VN" sz="2800" spc="1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và</a:t>
            </a:r>
            <a:r>
              <a:rPr lang="vi-VN" sz="2800" spc="1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Quân</a:t>
            </a:r>
            <a:r>
              <a:rPr lang="vi-VN" sz="2800" spc="1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uỷ Trung</a:t>
            </a:r>
            <a:r>
              <a:rPr lang="vi-VN" sz="2800" spc="1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ương</a:t>
            </a:r>
            <a:r>
              <a:rPr lang="vi-VN" sz="2800" spc="1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quyết</a:t>
            </a:r>
            <a:r>
              <a:rPr lang="vi-VN" sz="2800" spc="19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định phát động chiến tranh nhân dân, kiên quyết phản công và tiến công tập đoàn</a:t>
            </a:r>
            <a:r>
              <a:rPr lang="en-US" sz="28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Pôn Pốt – Iêng Xary một cách chủ động, liên tục bằng mọi lực lượng”.</a:t>
            </a:r>
            <a:endParaRPr lang="en-US" sz="2800" dirty="0">
              <a:solidFill>
                <a:schemeClr val="tx1"/>
              </a:solidFill>
              <a:effectLst/>
              <a:latin typeface="Times New Roman" panose="02020603050405020304" pitchFamily="18" charset="0"/>
              <a:ea typeface="Times New Roman" panose="02020603050405020304" pitchFamily="18" charset="0"/>
            </a:endParaRPr>
          </a:p>
          <a:p>
            <a:r>
              <a:rPr lang="vi-VN" sz="2800" dirty="0">
                <a:solidFill>
                  <a:schemeClr val="tx1"/>
                </a:solidFill>
                <a:effectLst/>
                <a:latin typeface="Times New Roman" panose="02020603050405020304" pitchFamily="18" charset="0"/>
                <a:ea typeface="Times New Roman" panose="02020603050405020304" pitchFamily="18" charset="0"/>
              </a:rPr>
              <a:t>Thông tin cần điền vào chỗ (</a:t>
            </a:r>
            <a:r>
              <a:rPr lang="en-US" sz="2800" dirty="0">
                <a:solidFill>
                  <a:schemeClr val="tx1"/>
                </a:solidFill>
                <a:effectLst/>
                <a:latin typeface="Times New Roman" panose="02020603050405020304" pitchFamily="18" charset="0"/>
                <a:ea typeface="Times New Roman" panose="02020603050405020304" pitchFamily="18" charset="0"/>
              </a:rPr>
              <a:t>….</a:t>
            </a:r>
            <a:r>
              <a:rPr lang="vi-VN" sz="2800" dirty="0">
                <a:solidFill>
                  <a:schemeClr val="tx1"/>
                </a:solidFill>
                <a:effectLst/>
                <a:latin typeface="Times New Roman" panose="02020603050405020304" pitchFamily="18" charset="0"/>
                <a:ea typeface="Times New Roman" panose="02020603050405020304" pitchFamily="18" charset="0"/>
              </a:rPr>
              <a:t>)</a:t>
            </a:r>
            <a:r>
              <a:rPr lang="vi-VN" sz="2800" spc="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trong câu trên </a:t>
            </a:r>
            <a:r>
              <a:rPr lang="vi-VN" sz="2800" spc="-25" dirty="0">
                <a:solidFill>
                  <a:schemeClr val="tx1"/>
                </a:solidFill>
                <a:effectLst/>
                <a:latin typeface="Times New Roman" panose="02020603050405020304" pitchFamily="18" charset="0"/>
                <a:ea typeface="Times New Roman" panose="02020603050405020304" pitchFamily="18" charset="0"/>
              </a:rPr>
              <a:t>là</a:t>
            </a:r>
            <a:r>
              <a:rPr lang="en-US" sz="2800" spc="-25" dirty="0">
                <a:solidFill>
                  <a:schemeClr val="tx1"/>
                </a:solidFill>
                <a:effectLst/>
                <a:latin typeface="Times New Roman" panose="02020603050405020304" pitchFamily="18" charset="0"/>
                <a:ea typeface="Times New Roman" panose="02020603050405020304" pitchFamily="18" charset="0"/>
              </a:rPr>
              <a:t>: </a:t>
            </a:r>
            <a:endParaRPr lang="en-US" sz="2800" dirty="0">
              <a:solidFill>
                <a:schemeClr val="tx1"/>
              </a:solidFill>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523999" y="3779231"/>
            <a:ext cx="4088906" cy="97398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A. 15-6-1976</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523998" y="5211410"/>
            <a:ext cx="4010526" cy="90063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C. 15-6-1978</a:t>
            </a:r>
            <a:endParaRPr lang="en-US" sz="280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7271654" y="5136393"/>
            <a:ext cx="4132451" cy="9756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15-6-1979</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7350037" y="3779231"/>
            <a:ext cx="4054069" cy="97564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 15-6-1977</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89B5E08B-50F2-25F1-DEDC-1D1829D3162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xmlns="" id="{AE527287-C136-442A-ADC1-F7C92F7DFA0A}"/>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xmlns="" id="{FB40B25F-6D84-4A32-8DEB-46EDCB62CBD4}"/>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xmlns="" id="{3E626303-E508-4783-8568-21E011887F6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00276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619794" y="978899"/>
            <a:ext cx="10018753" cy="153971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1.3. </a:t>
            </a:r>
            <a:r>
              <a:rPr lang="vi-VN" sz="2800" dirty="0">
                <a:solidFill>
                  <a:schemeClr val="tx1"/>
                </a:solidFill>
                <a:latin typeface="+mj-lt"/>
              </a:rPr>
              <a:t>Trong chiến tranh bảo vệ biên giới Tây Nam của Tổ quốc, </a:t>
            </a:r>
            <a:r>
              <a:rPr lang="en-US" sz="2800" dirty="0">
                <a:solidFill>
                  <a:schemeClr val="tx1"/>
                </a:solidFill>
                <a:latin typeface="+mj-lt"/>
              </a:rPr>
              <a:t>               </a:t>
            </a:r>
            <a:r>
              <a:rPr lang="vi-VN" sz="2800" dirty="0">
                <a:solidFill>
                  <a:schemeClr val="tx1"/>
                </a:solidFill>
                <a:latin typeface="+mj-lt"/>
              </a:rPr>
              <a:t>Mặt trận Đoàn kết dân tộc cứu nước Cam-pu-chia được thành lập vào ngày</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709650" y="2919662"/>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A. 02-12-1976.</a:t>
            </a:r>
            <a:endParaRPr lang="en-US" sz="280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709650" y="4531565"/>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C. 02-12-1978.</a:t>
            </a:r>
            <a:endParaRPr lang="en-US" sz="280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906049" y="4531565"/>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D. 02-12-1979.</a:t>
            </a:r>
            <a:endParaRPr lang="en-US" sz="280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906049" y="2919661"/>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B. 02-12-1977.</a:t>
            </a:r>
            <a:endParaRPr lang="en-US" sz="280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p:txBody>
      </p:sp>
      <p:pic>
        <p:nvPicPr>
          <p:cNvPr id="7" name="Đúng">
            <a:hlinkClick r:id="" action="ppaction://media"/>
            <a:extLst>
              <a:ext uri="{FF2B5EF4-FFF2-40B4-BE49-F238E27FC236}">
                <a16:creationId xmlns:a16="http://schemas.microsoft.com/office/drawing/2014/main" xmlns="" id="{DACC7884-F470-BAC5-101F-B272BDE932C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xmlns="" id="{E9A22C0E-2230-4750-8C37-77B67A228357}"/>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xmlns="" id="{80B924AE-549F-4C84-BA97-AD85C6749213}"/>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xmlns="" id="{D89E5D2E-4120-4B36-9BAB-B6610CFA2EA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08012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384663" y="745958"/>
            <a:ext cx="10253884" cy="1700463"/>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1.4. </a:t>
            </a:r>
            <a:r>
              <a:rPr lang="vi-VN" sz="2800" dirty="0">
                <a:solidFill>
                  <a:schemeClr val="tx1"/>
                </a:solidFill>
                <a:effectLst/>
                <a:latin typeface="Times New Roman" panose="02020603050405020304" pitchFamily="18" charset="0"/>
                <a:ea typeface="Times New Roman" panose="02020603050405020304" pitchFamily="18" charset="0"/>
              </a:rPr>
              <a:t>Trong</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chiến</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tranh</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bảo</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vệ</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biên</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giới</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Tây</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Nam</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của</a:t>
            </a:r>
            <a:r>
              <a:rPr lang="vi-VN" sz="2800" spc="-6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Tổ</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quốc,</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tập</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đoàn Pôn</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Pốt</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Iêng</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Xary</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mở</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cuộc</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tiến</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công</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trên</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toàn</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tuyến</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biên</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giới</a:t>
            </a:r>
            <a:r>
              <a:rPr lang="vi-VN" sz="2800" spc="-65"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Tây</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Nam</a:t>
            </a:r>
            <a:r>
              <a:rPr lang="vi-VN" sz="2800" spc="-4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ea typeface="Times New Roman" panose="02020603050405020304" pitchFamily="18" charset="0"/>
              </a:rPr>
              <a:t>nước ta vào ngày</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384663" y="2883568"/>
            <a:ext cx="4668252" cy="1395663"/>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a:solidFill>
                  <a:schemeClr val="tx1"/>
                </a:solidFill>
                <a:latin typeface="Times New Roman" panose="02020603050405020304" pitchFamily="18" charset="0"/>
              </a:rPr>
              <a:t>A. 23-12-1975.</a:t>
            </a:r>
            <a:endParaRPr lang="en-US" sz="280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427748" y="4669167"/>
            <a:ext cx="4668252" cy="1395663"/>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a:solidFill>
                  <a:schemeClr val="tx1"/>
                </a:solidFill>
                <a:latin typeface="Times New Roman" panose="02020603050405020304" pitchFamily="18" charset="0"/>
              </a:rPr>
              <a:t>C. 23-12-1977.</a:t>
            </a:r>
            <a:endParaRPr lang="en-US" sz="280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970295" y="4716378"/>
            <a:ext cx="4668252" cy="1395663"/>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a:solidFill>
                  <a:schemeClr val="tx1"/>
                </a:solidFill>
                <a:latin typeface="Times New Roman" panose="02020603050405020304" pitchFamily="18" charset="0"/>
              </a:rPr>
              <a:t>D. 23-12-1978.</a:t>
            </a:r>
            <a:endParaRPr lang="en-US" sz="280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970295" y="2883568"/>
            <a:ext cx="4668252" cy="1395663"/>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dirty="0">
                <a:solidFill>
                  <a:schemeClr val="tx1"/>
                </a:solidFill>
                <a:latin typeface="Times New Roman" panose="02020603050405020304" pitchFamily="18" charset="0"/>
              </a:rPr>
              <a:t>B. 23-12-1976.</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112C9206-E4D3-6B23-0859-9FB4589117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xmlns="" id="{3841A421-0687-4583-88A8-C23109A92BA0}"/>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xmlns="" id="{E22ADA5E-12E4-4DC0-ADE7-8D568957C857}"/>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xmlns="" id="{5238E19E-ED51-4190-8075-77202686FF4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048242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445623" y="818147"/>
            <a:ext cx="10192924"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1.5. </a:t>
            </a:r>
            <a:r>
              <a:rPr lang="vi-VN" sz="2800" dirty="0">
                <a:solidFill>
                  <a:schemeClr val="tx1"/>
                </a:solidFill>
                <a:latin typeface="Times New Roman" panose="02020603050405020304" pitchFamily="18" charset="0"/>
                <a:cs typeface="Times New Roman" panose="02020603050405020304" pitchFamily="18" charset="0"/>
              </a:rPr>
              <a:t>Trong chiến tranh bảo vệ biên giới Tây Nam của Tổ quốc, thủ đô Phnôm Pênh hoàn toàn được giải phóng vào ngày</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441041" y="2919663"/>
            <a:ext cx="440630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A. 07-01-1976.</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441041" y="4716378"/>
            <a:ext cx="440630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C. 07-01-1978.</a:t>
            </a:r>
            <a:endParaRPr lang="en-US" sz="280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7232243" y="4716379"/>
            <a:ext cx="440630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D. 07-01-1979.</a:t>
            </a:r>
            <a:endParaRPr lang="en-US" sz="280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7232243" y="2919663"/>
            <a:ext cx="440630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B. 07-01-1977.</a:t>
            </a:r>
            <a:endParaRPr lang="en-US" sz="280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776EFBFA-B636-CB70-7684-9414E19BAE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xmlns="" id="{D2D15CAB-B5BE-4CA9-B82D-DEB7AFF02BA1}"/>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xmlns="" id="{92120AD7-A29F-4BB2-85F4-D7354E561647}"/>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xmlns="" id="{33E10AB6-3EC2-4A73-8138-B8E305FDBAC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40806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515291" y="452388"/>
            <a:ext cx="9810435" cy="234214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1.6. </a:t>
            </a:r>
            <a:r>
              <a:rPr lang="vi-VN" sz="2800" dirty="0">
                <a:solidFill>
                  <a:schemeClr val="tx1"/>
                </a:solidFill>
                <a:latin typeface="+mj-lt"/>
              </a:rPr>
              <a:t>Cho thông tin sau: “Chiến tranh bảo vệ biên giới Tây Nam của Tổ quốc là (.....) của dân tộc Việt Nam chống chiến tranh xâm lược của tập đoàn Pôn Pốt – Iêng Xary, góp phần bảo vệ hoà bình trong khu vực và trên thế giới”.</a:t>
            </a:r>
            <a:endParaRPr lang="en-US" sz="2800" dirty="0">
              <a:solidFill>
                <a:schemeClr val="tx1"/>
              </a:solidFill>
              <a:latin typeface="+mj-lt"/>
            </a:endParaRPr>
          </a:p>
          <a:p>
            <a:pPr algn="just"/>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chỗ</a:t>
            </a:r>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515290" y="3120189"/>
            <a:ext cx="458071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A.</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cuộc</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chiến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tranh</a:t>
            </a:r>
            <a:r>
              <a:rPr lang="en-US" sz="2800" dirty="0">
                <a:solidFill>
                  <a:schemeClr val="tx1"/>
                </a:solidFill>
                <a:latin typeface="Times New Roman" panose="02020603050405020304" pitchFamily="18" charset="0"/>
              </a:rPr>
              <a:t> </a:t>
            </a:r>
          </a:p>
          <a:p>
            <a:pPr algn="ctr"/>
            <a:r>
              <a:rPr lang="en-US" sz="2800" dirty="0" err="1">
                <a:solidFill>
                  <a:schemeClr val="tx1"/>
                </a:solidFill>
                <a:latin typeface="Times New Roman" panose="02020603050405020304" pitchFamily="18" charset="0"/>
              </a:rPr>
              <a:t>chính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nghĩa</a:t>
            </a:r>
            <a:r>
              <a:rPr lang="vi-VN" sz="2800" dirty="0">
                <a:solidFill>
                  <a:schemeClr val="tx1"/>
                </a:solidFill>
                <a:latin typeface="Times New Roman" panose="02020603050405020304" pitchFamily="18" charset="0"/>
              </a:rPr>
              <a:t> </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6671991" y="4836365"/>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rPr>
              <a:t>D</a:t>
            </a:r>
            <a:r>
              <a:rPr lang="vi-VN" sz="2800" dirty="0">
                <a:solidFill>
                  <a:schemeClr val="tx1"/>
                </a:solidFill>
                <a:latin typeface="Times New Roman" panose="02020603050405020304" pitchFamily="18" charset="0"/>
              </a:rPr>
              <a:t>.</a:t>
            </a:r>
            <a:r>
              <a:rPr lang="en-US" sz="2800" dirty="0">
                <a:solidFill>
                  <a:srgbClr val="FF0000"/>
                </a:solidFill>
                <a:latin typeface="Times New Roman" panose="02020603050405020304" pitchFamily="18" charset="0"/>
              </a:rPr>
              <a:t> </a:t>
            </a:r>
            <a:r>
              <a:rPr lang="en-US" sz="2800" dirty="0" err="1">
                <a:solidFill>
                  <a:schemeClr val="tx1"/>
                </a:solidFill>
                <a:latin typeface="Times New Roman" panose="02020603050405020304" pitchFamily="18" charset="0"/>
              </a:rPr>
              <a:t>cuộc</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chiến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tranh</a:t>
            </a:r>
            <a:r>
              <a:rPr lang="en-US" sz="2800" dirty="0">
                <a:solidFill>
                  <a:schemeClr val="tx1"/>
                </a:solidFill>
                <a:latin typeface="Times New Roman" panose="02020603050405020304" pitchFamily="18" charset="0"/>
              </a:rPr>
              <a:t> </a:t>
            </a:r>
          </a:p>
          <a:p>
            <a:pPr algn="ctr"/>
            <a:r>
              <a:rPr lang="en-US" sz="2800" dirty="0" err="1">
                <a:solidFill>
                  <a:schemeClr val="tx1"/>
                </a:solidFill>
                <a:latin typeface="Times New Roman" panose="02020603050405020304" pitchFamily="18" charset="0"/>
              </a:rPr>
              <a:t>chính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nghĩa</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chính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đáng</a:t>
            </a:r>
            <a:r>
              <a:rPr lang="vi-VN" sz="2800" dirty="0">
                <a:solidFill>
                  <a:schemeClr val="tx1"/>
                </a:solidFill>
                <a:latin typeface="Times New Roman" panose="02020603050405020304" pitchFamily="18" charset="0"/>
              </a:rPr>
              <a:t> </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1515290" y="4836364"/>
            <a:ext cx="458071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rPr>
              <a:t>C. </a:t>
            </a:r>
            <a:r>
              <a:rPr lang="en-US" sz="2800" dirty="0" err="1">
                <a:solidFill>
                  <a:schemeClr val="tx1"/>
                </a:solidFill>
                <a:latin typeface="Times New Roman" panose="02020603050405020304" pitchFamily="18" charset="0"/>
              </a:rPr>
              <a:t>cuộc</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chiến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tranh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chính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nghĩa</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tự</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vệ</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chính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đáng</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657474" y="3128211"/>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cuộc</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tự</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vệ</a:t>
            </a:r>
            <a:r>
              <a:rPr lang="en-US" sz="2800" dirty="0">
                <a:solidFill>
                  <a:schemeClr val="tx1"/>
                </a:solidFill>
                <a:latin typeface="Times New Roman" panose="02020603050405020304" pitchFamily="18" charset="0"/>
              </a:rPr>
              <a:t> </a:t>
            </a:r>
          </a:p>
          <a:p>
            <a:pPr algn="ctr"/>
            <a:r>
              <a:rPr lang="en-US" sz="2800" dirty="0" err="1">
                <a:solidFill>
                  <a:schemeClr val="tx1"/>
                </a:solidFill>
                <a:latin typeface="Times New Roman" panose="02020603050405020304" pitchFamily="18" charset="0"/>
              </a:rPr>
              <a:t>chính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đáng</a:t>
            </a:r>
            <a:r>
              <a:rPr lang="vi-VN" sz="2800" dirty="0">
                <a:solidFill>
                  <a:schemeClr val="tx1"/>
                </a:solidFill>
                <a:latin typeface="Times New Roman" panose="02020603050405020304" pitchFamily="18" charset="0"/>
              </a:rPr>
              <a:t> </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776EFBFA-B636-CB70-7684-9414E19BAE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xmlns="" id="{BBDD47DB-6AE7-4504-B243-BC4D5292232C}"/>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xmlns="" id="{875B3A5F-705A-47E1-A9B2-CCD52B244644}"/>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xmlns="" id="{0E6A3997-860B-4D00-82AA-16D9F941236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700697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489166" y="452388"/>
            <a:ext cx="10149381" cy="266780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1.7. </a:t>
            </a:r>
            <a:r>
              <a:rPr lang="vi-VN" sz="2800" dirty="0">
                <a:solidFill>
                  <a:schemeClr val="tx1"/>
                </a:solidFill>
                <a:latin typeface="+mj-lt"/>
              </a:rPr>
              <a:t>Cho thông tin sau:</a:t>
            </a:r>
            <a:r>
              <a:rPr lang="en-US" sz="2800" dirty="0">
                <a:solidFill>
                  <a:schemeClr val="tx1"/>
                </a:solidFill>
                <a:latin typeface="+mj-lt"/>
              </a:rPr>
              <a:t> </a:t>
            </a:r>
            <a:r>
              <a:rPr lang="vi-VN" sz="2800" dirty="0">
                <a:solidFill>
                  <a:schemeClr val="tx1"/>
                </a:solidFill>
                <a:latin typeface="+mj-lt"/>
              </a:rPr>
              <a:t>“Thắng lợi của cuộc chiến tranh bảo vệ biên giới Tây Nam của Tổ quốc tiếp tục (.....) của đường lối tiến hành chiến tranh nhân dân bảo vệ Tổ quốc của Đảng Cộng sản Việt Nam; sự lãnh đạo, chỉ đạo sáng suốt của Bộ Chính trị và Quân uỷ Trung ương”</a:t>
            </a:r>
            <a:r>
              <a:rPr lang="en-US" sz="2800" dirty="0">
                <a:solidFill>
                  <a:schemeClr val="tx1"/>
                </a:solidFill>
                <a:latin typeface="+mj-lt"/>
              </a:rPr>
              <a:t>.</a:t>
            </a:r>
          </a:p>
          <a:p>
            <a:pPr algn="just"/>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chỗ</a:t>
            </a:r>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489166" y="3429000"/>
            <a:ext cx="4668252" cy="10868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A.</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khẳng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định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tính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đúng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đắn</a:t>
            </a:r>
            <a:r>
              <a:rPr lang="vi-VN" sz="2800" dirty="0">
                <a:solidFill>
                  <a:schemeClr val="tx1"/>
                </a:solidFill>
                <a:latin typeface="Times New Roman" panose="02020603050405020304" pitchFamily="18" charset="0"/>
              </a:rPr>
              <a:t> </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489166" y="5025189"/>
            <a:ext cx="4668252" cy="10868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C.</a:t>
            </a:r>
            <a:r>
              <a:rPr lang="en-US" sz="2800" dirty="0">
                <a:solidFill>
                  <a:srgbClr val="FF0000"/>
                </a:solidFill>
                <a:latin typeface="Times New Roman" panose="02020603050405020304" pitchFamily="18" charset="0"/>
              </a:rPr>
              <a:t> </a:t>
            </a:r>
            <a:r>
              <a:rPr lang="en-US" sz="2800" dirty="0" err="1">
                <a:solidFill>
                  <a:schemeClr val="tx1"/>
                </a:solidFill>
                <a:latin typeface="Times New Roman" panose="02020603050405020304" pitchFamily="18" charset="0"/>
              </a:rPr>
              <a:t>khẳng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định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tính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đúng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đắn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kịp</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thời</a:t>
            </a:r>
            <a:r>
              <a:rPr lang="vi-VN" sz="2800" dirty="0">
                <a:solidFill>
                  <a:schemeClr val="tx1"/>
                </a:solidFill>
                <a:latin typeface="Times New Roman" panose="02020603050405020304" pitchFamily="18" charset="0"/>
              </a:rPr>
              <a:t> </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970295" y="5025189"/>
            <a:ext cx="4668252" cy="10868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khẳng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định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tính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đúng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đắn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sáng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suốt</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970295" y="3429000"/>
            <a:ext cx="4668252" cy="109487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khẳng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định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tính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sáng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suốt</a:t>
            </a:r>
            <a:r>
              <a:rPr lang="vi-VN" sz="2800" dirty="0">
                <a:solidFill>
                  <a:schemeClr val="tx1"/>
                </a:solidFill>
                <a:latin typeface="Times New Roman" panose="02020603050405020304" pitchFamily="18" charset="0"/>
              </a:rPr>
              <a:t> </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776EFBFA-B636-CB70-7684-9414E19BAE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xmlns="" id="{D50FD172-4190-48CB-816A-38AD5A260491}"/>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xmlns="" id="{61A998F4-57FF-4027-AD78-779962C9C3D3}"/>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xmlns="" id="{B058BC20-BA5A-4F4A-BDA1-E33FC52A465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20814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419497" y="452388"/>
            <a:ext cx="9850089" cy="234214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1.8. </a:t>
            </a:r>
            <a:r>
              <a:rPr lang="vi-VN" sz="2800" dirty="0">
                <a:solidFill>
                  <a:schemeClr val="tx1"/>
                </a:solidFill>
                <a:latin typeface="+mj-lt"/>
              </a:rPr>
              <a:t>Cho thông tin sau:</a:t>
            </a:r>
            <a:r>
              <a:rPr lang="en-US" sz="2800" dirty="0">
                <a:solidFill>
                  <a:schemeClr val="tx1"/>
                </a:solidFill>
                <a:latin typeface="+mj-lt"/>
              </a:rPr>
              <a:t> </a:t>
            </a:r>
            <a:r>
              <a:rPr lang="vi-VN" sz="2800" dirty="0">
                <a:solidFill>
                  <a:schemeClr val="tx1"/>
                </a:solidFill>
                <a:latin typeface="+mj-lt"/>
              </a:rPr>
              <a:t>“Một trong những nét chính nghệ thuật quân sự trong chiến tranh bảo vệ biên giới Tây Nam của Tổ quốc là: nhận thức, đánh giá đúng âm mưu, bản chất, thủ đoạn của đối tượng tác chiến; chủ động tiến hành (.....). </a:t>
            </a:r>
            <a:endParaRPr lang="en-US" sz="2800" dirty="0">
              <a:solidFill>
                <a:schemeClr val="tx1"/>
              </a:solidFill>
              <a:latin typeface="+mj-lt"/>
            </a:endParaRPr>
          </a:p>
          <a:p>
            <a:pPr algn="just"/>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chỗ</a:t>
            </a:r>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419498" y="3259528"/>
            <a:ext cx="4058194"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A.</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chiến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tranh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nhân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dân</a:t>
            </a:r>
            <a:r>
              <a:rPr lang="vi-VN" sz="2800" dirty="0">
                <a:solidFill>
                  <a:schemeClr val="tx1"/>
                </a:solidFill>
                <a:latin typeface="Times New Roman" panose="02020603050405020304" pitchFamily="18" charset="0"/>
              </a:rPr>
              <a:t> </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7332616" y="4857550"/>
            <a:ext cx="3936970"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rPr>
              <a:t>D</a:t>
            </a:r>
            <a:r>
              <a:rPr lang="vi-VN" sz="2800" dirty="0">
                <a:solidFill>
                  <a:schemeClr val="tx1"/>
                </a:solidFill>
                <a:latin typeface="Times New Roman" panose="02020603050405020304" pitchFamily="18" charset="0"/>
              </a:rPr>
              <a:t>.</a:t>
            </a:r>
            <a:r>
              <a:rPr lang="en-US" sz="2800" dirty="0">
                <a:solidFill>
                  <a:srgbClr val="FF0000"/>
                </a:solidFill>
                <a:latin typeface="Times New Roman" panose="02020603050405020304" pitchFamily="18" charset="0"/>
              </a:rPr>
              <a:t> </a:t>
            </a:r>
            <a:r>
              <a:rPr lang="en-US" sz="2800" dirty="0" err="1">
                <a:solidFill>
                  <a:schemeClr val="tx1"/>
                </a:solidFill>
                <a:latin typeface="Times New Roman" panose="02020603050405020304" pitchFamily="18" charset="0"/>
              </a:rPr>
              <a:t>chiến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tranh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nhân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dân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tại</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chỗ</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đồng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loạt</a:t>
            </a:r>
            <a:r>
              <a:rPr lang="vi-VN" sz="2800" dirty="0">
                <a:solidFill>
                  <a:schemeClr val="tx1"/>
                </a:solidFill>
                <a:latin typeface="Times New Roman" panose="02020603050405020304" pitchFamily="18" charset="0"/>
              </a:rPr>
              <a:t> </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1419498" y="4857549"/>
            <a:ext cx="4058193"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rPr>
              <a:t>C. </a:t>
            </a:r>
            <a:r>
              <a:rPr lang="en-US" sz="2800" dirty="0" err="1">
                <a:solidFill>
                  <a:schemeClr val="tx1"/>
                </a:solidFill>
                <a:latin typeface="Times New Roman" panose="02020603050405020304" pitchFamily="18" charset="0"/>
              </a:rPr>
              <a:t>chiến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tranh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nhân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dân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tại</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chỗ</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rộng</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khắp</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7332617" y="3267550"/>
            <a:ext cx="393696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chiến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tranh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nhân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dân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tại</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chỗ</a:t>
            </a:r>
            <a:r>
              <a:rPr lang="vi-VN" sz="2800" dirty="0">
                <a:solidFill>
                  <a:schemeClr val="tx1"/>
                </a:solidFill>
                <a:latin typeface="Times New Roman" panose="02020603050405020304" pitchFamily="18" charset="0"/>
              </a:rPr>
              <a:t> </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776EFBFA-B636-CB70-7684-9414E19BAE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xmlns="" id="{B0E9A0DF-AC6C-45ED-B193-6681F092B85E}"/>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xmlns="" id="{CA7F2928-0472-4423-8CA8-457EA7AA53FE}"/>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xmlns="" id="{DEC5E178-9564-4506-B92C-E89F491631F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19079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393795" y="452388"/>
            <a:ext cx="9903858" cy="255998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1.9. </a:t>
            </a:r>
            <a:r>
              <a:rPr lang="vi-VN" sz="2800" dirty="0">
                <a:solidFill>
                  <a:schemeClr val="tx1"/>
                </a:solidFill>
                <a:latin typeface="+mj-lt"/>
              </a:rPr>
              <a:t>Cho thông tin sau:</a:t>
            </a:r>
            <a:r>
              <a:rPr lang="en-US" sz="2800" dirty="0">
                <a:solidFill>
                  <a:schemeClr val="tx1"/>
                </a:solidFill>
                <a:latin typeface="+mj-lt"/>
              </a:rPr>
              <a:t> </a:t>
            </a: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nét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Tây</a:t>
            </a:r>
            <a:r>
              <a:rPr lang="en-US" sz="2800" dirty="0">
                <a:solidFill>
                  <a:schemeClr val="tx1"/>
                </a:solidFill>
                <a:latin typeface="Times New Roman" panose="02020603050405020304" pitchFamily="18" charset="0"/>
                <a:cs typeface="Times New Roman" panose="02020603050405020304" pitchFamily="18" charset="0"/>
              </a:rPr>
              <a:t> Nam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Tổ</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nhỏ</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vừa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lớn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diệt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tranh</a:t>
            </a:r>
            <a:r>
              <a:rPr lang="en-US" sz="2800" dirty="0">
                <a:solidFill>
                  <a:schemeClr val="tx1"/>
                </a:solidFill>
                <a:latin typeface="Times New Roman" panose="02020603050405020304" pitchFamily="18" charset="0"/>
                <a:cs typeface="Times New Roman" panose="02020603050405020304" pitchFamily="18" charset="0"/>
              </a:rPr>
              <a:t> (.....)”.</a:t>
            </a:r>
          </a:p>
          <a:p>
            <a:pPr algn="just"/>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chỗ</a:t>
            </a:r>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6942338" y="4908883"/>
            <a:ext cx="4355314" cy="10995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rPr>
              <a:t>D</a:t>
            </a:r>
            <a:r>
              <a:rPr lang="vi-VN" sz="2800" dirty="0">
                <a:solidFill>
                  <a:schemeClr val="tx1"/>
                </a:solidFill>
                <a:latin typeface="Times New Roman" panose="02020603050405020304" pitchFamily="18" charset="0"/>
              </a:rPr>
              <a:t>.</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quân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sự</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và</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chính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trị</a:t>
            </a:r>
            <a:r>
              <a:rPr lang="vi-VN" sz="2800" dirty="0">
                <a:solidFill>
                  <a:schemeClr val="tx1"/>
                </a:solidFill>
                <a:latin typeface="Times New Roman" panose="02020603050405020304" pitchFamily="18" charset="0"/>
              </a:rPr>
              <a:t> </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393794" y="4909351"/>
            <a:ext cx="4188855" cy="10995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rPr>
              <a:t>C</a:t>
            </a:r>
            <a:r>
              <a:rPr lang="vi-VN" sz="2800" dirty="0">
                <a:solidFill>
                  <a:schemeClr val="tx1"/>
                </a:solidFill>
                <a:latin typeface="Times New Roman" panose="02020603050405020304" pitchFamily="18" charset="0"/>
              </a:rPr>
              <a:t>.</a:t>
            </a:r>
            <a:r>
              <a:rPr lang="en-US" sz="2800" dirty="0">
                <a:solidFill>
                  <a:srgbClr val="FF0000"/>
                </a:solidFill>
                <a:latin typeface="Times New Roman" panose="02020603050405020304" pitchFamily="18" charset="0"/>
              </a:rPr>
              <a:t> </a:t>
            </a:r>
            <a:r>
              <a:rPr lang="en-US" sz="2800" dirty="0" err="1">
                <a:solidFill>
                  <a:schemeClr val="tx1"/>
                </a:solidFill>
                <a:latin typeface="Times New Roman" panose="02020603050405020304" pitchFamily="18" charset="0"/>
              </a:rPr>
              <a:t>quân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sự</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chính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trị</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và</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binh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vận</a:t>
            </a:r>
            <a:r>
              <a:rPr lang="vi-VN" sz="2800" dirty="0">
                <a:solidFill>
                  <a:schemeClr val="tx1"/>
                </a:solidFill>
                <a:latin typeface="Times New Roman" panose="02020603050405020304" pitchFamily="18" charset="0"/>
              </a:rPr>
              <a:t> </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1393795" y="3338004"/>
            <a:ext cx="4245002" cy="118586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rPr>
              <a:t>A. </a:t>
            </a:r>
            <a:r>
              <a:rPr lang="en-US" sz="2800" dirty="0" err="1">
                <a:solidFill>
                  <a:schemeClr val="tx1"/>
                </a:solidFill>
                <a:latin typeface="Times New Roman" panose="02020603050405020304" pitchFamily="18" charset="0"/>
              </a:rPr>
              <a:t>quân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sự</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chính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trị</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ngoại</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giao</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và</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binh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vận</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871317" y="3338004"/>
            <a:ext cx="4426335" cy="118587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quân</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sự</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chính</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trị</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và</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ngoại</a:t>
            </a:r>
            <a:r>
              <a:rPr lang="en-US" sz="2800" dirty="0">
                <a:solidFill>
                  <a:schemeClr val="tx1"/>
                </a:solidFill>
                <a:latin typeface="Times New Roman" panose="02020603050405020304" pitchFamily="18" charset="0"/>
              </a:rPr>
              <a:t> </a:t>
            </a:r>
            <a:r>
              <a:rPr lang="en-US" sz="2800" dirty="0" err="1">
                <a:solidFill>
                  <a:schemeClr val="tx1"/>
                </a:solidFill>
                <a:latin typeface="Times New Roman" panose="02020603050405020304" pitchFamily="18" charset="0"/>
              </a:rPr>
              <a:t>giao</a:t>
            </a:r>
            <a:r>
              <a:rPr lang="vi-VN" sz="2800" dirty="0">
                <a:solidFill>
                  <a:schemeClr val="tx1"/>
                </a:solidFill>
                <a:latin typeface="Times New Roman" panose="02020603050405020304" pitchFamily="18" charset="0"/>
              </a:rPr>
              <a:t> </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776EFBFA-B636-CB70-7684-9414E19BAE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xmlns="" id="{EC255AC7-3B36-40DE-8E84-F6A071FF1F83}"/>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xmlns="" id="{6F9E4DC1-C1F0-4257-92EB-D8BE840E5834}"/>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xmlns="" id="{1D58A0AE-E742-4F24-8386-0D4F5332A83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528011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7E3061CA-208A-B057-90CB-097F465A5EC3}"/>
              </a:ext>
            </a:extLst>
          </p:cNvPr>
          <p:cNvSpPr/>
          <p:nvPr/>
        </p:nvSpPr>
        <p:spPr>
          <a:xfrm>
            <a:off x="1402081" y="4009214"/>
            <a:ext cx="4052544" cy="85646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A. 17-02-1978</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402081" y="5155823"/>
            <a:ext cx="4052544" cy="85646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C. 17-02-1979</a:t>
            </a:r>
            <a:endParaRPr lang="en-US" sz="280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7010398" y="5149790"/>
            <a:ext cx="4131076" cy="85646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17-3-1979</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7010400" y="4009215"/>
            <a:ext cx="4131076" cy="85646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 17-3-1978</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1141476" y="6304547"/>
            <a:ext cx="105052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EF622FCC-ABA8-329B-9C67-FC13E61D1B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0" name="Rectangle: Rounded Corners 9">
            <a:extLst>
              <a:ext uri="{FF2B5EF4-FFF2-40B4-BE49-F238E27FC236}">
                <a16:creationId xmlns:a16="http://schemas.microsoft.com/office/drawing/2014/main" xmlns="" id="{A051B807-8BB4-4C8C-B5E0-F015301AC7A5}"/>
              </a:ext>
            </a:extLst>
          </p:cNvPr>
          <p:cNvSpPr/>
          <p:nvPr/>
        </p:nvSpPr>
        <p:spPr>
          <a:xfrm>
            <a:off x="1402081" y="370083"/>
            <a:ext cx="9739396" cy="327198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1.10. </a:t>
            </a:r>
            <a:r>
              <a:rPr lang="vi-VN" sz="2800" dirty="0">
                <a:solidFill>
                  <a:schemeClr val="tx1"/>
                </a:solidFill>
                <a:latin typeface="Times New Roman" panose="02020603050405020304" pitchFamily="18" charset="0"/>
                <a:cs typeface="Times New Roman" panose="02020603050405020304" pitchFamily="18" charset="0"/>
              </a:rPr>
              <a:t>Cho thông tin sau: “Ngày (.....), chính quyền Trung Quốc huy động lực lượng lớn tiến công sang lãnh thổ Việt Nam; phối hợp bộ binh, xe tăng, xe bọc thép và pháo binh đánh chiếm một số thị xã, tàn phá cơ sở hạ tầng, bệnh viện, trường học,  gây nhiều tổn thất về người và tài sản ở các tỉnh dọc</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biên giới phía Bắc nước ta, từ Quảng Ninh đến Lai Châu”.</a:t>
            </a:r>
            <a:endParaRPr lang="en-US" sz="2800" dirty="0">
              <a:solidFill>
                <a:schemeClr val="tx1"/>
              </a:solidFill>
              <a:latin typeface="Times New Roman" panose="02020603050405020304" pitchFamily="18" charset="0"/>
              <a:cs typeface="Times New Roman" panose="02020603050405020304" pitchFamily="18" charset="0"/>
            </a:endParaRPr>
          </a:p>
          <a:p>
            <a:pPr algn="just"/>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tin </a:t>
            </a:r>
            <a:r>
              <a:rPr lang="en-US" sz="2800" dirty="0" err="1">
                <a:solidFill>
                  <a:schemeClr val="tx1"/>
                </a:solidFill>
                <a:latin typeface="Times New Roman" panose="02020603050405020304" pitchFamily="18" charset="0"/>
                <a:cs typeface="Times New Roman" panose="02020603050405020304" pitchFamily="18" charset="0"/>
              </a:rPr>
              <a:t>cần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chỗ</a:t>
            </a:r>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p>
        </p:txBody>
      </p:sp>
      <p:pic>
        <p:nvPicPr>
          <p:cNvPr id="11" name="image4.png">
            <a:extLst>
              <a:ext uri="{FF2B5EF4-FFF2-40B4-BE49-F238E27FC236}">
                <a16:creationId xmlns:a16="http://schemas.microsoft.com/office/drawing/2014/main" xmlns="" id="{9E8A3F73-4845-439C-9B99-34094CCD3C44}"/>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2" name="Group 11">
            <a:extLst>
              <a:ext uri="{FF2B5EF4-FFF2-40B4-BE49-F238E27FC236}">
                <a16:creationId xmlns:a16="http://schemas.microsoft.com/office/drawing/2014/main" xmlns="" id="{42131CC0-3ABE-4B35-AB5C-2A2986F54FE7}"/>
              </a:ext>
            </a:extLst>
          </p:cNvPr>
          <p:cNvGrpSpPr>
            <a:grpSpLocks/>
          </p:cNvGrpSpPr>
          <p:nvPr/>
        </p:nvGrpSpPr>
        <p:grpSpPr bwMode="auto">
          <a:xfrm>
            <a:off x="806095" y="167994"/>
            <a:ext cx="625171" cy="541918"/>
            <a:chOff x="0" y="0"/>
            <a:chExt cx="666" cy="559"/>
          </a:xfrm>
        </p:grpSpPr>
        <p:sp>
          <p:nvSpPr>
            <p:cNvPr id="13" name="Freeform 12">
              <a:extLst>
                <a:ext uri="{FF2B5EF4-FFF2-40B4-BE49-F238E27FC236}">
                  <a16:creationId xmlns:a16="http://schemas.microsoft.com/office/drawing/2014/main" xmlns="" id="{380027A9-FBC4-4D2E-84B7-DCA137A4E42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62745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xmlns="" id="{CD563957-22CB-4DFC-8FD6-68C03756770B}"/>
              </a:ext>
            </a:extLst>
          </p:cNvPr>
          <p:cNvSpPr txBox="1"/>
          <p:nvPr/>
        </p:nvSpPr>
        <p:spPr>
          <a:xfrm>
            <a:off x="1809194" y="5499009"/>
            <a:ext cx="10095424" cy="923330"/>
          </a:xfrm>
          <a:prstGeom prst="rect">
            <a:avLst/>
          </a:prstGeom>
          <a:noFill/>
        </p:spPr>
        <p:txBody>
          <a:bodyPr wrap="square">
            <a:spAutoFit/>
          </a:bodyPr>
          <a:lstStyle/>
          <a:p>
            <a:pPr algn="just"/>
            <a:r>
              <a:rPr lang="vi-VN" dirty="0"/>
              <a:t>Di tích Nhà mồ Ba Chúc (An Giang) lưu giữ </a:t>
            </a:r>
            <a:r>
              <a:rPr lang="vi-VN" dirty="0">
                <a:solidFill>
                  <a:srgbClr val="00A23A"/>
                </a:solidFill>
              </a:rPr>
              <a:t>1159</a:t>
            </a:r>
            <a:r>
              <a:rPr lang="vi-VN" dirty="0"/>
              <a:t> bộ hài cốt trong số </a:t>
            </a:r>
            <a:r>
              <a:rPr lang="vi-VN" dirty="0">
                <a:solidFill>
                  <a:srgbClr val="00A23A"/>
                </a:solidFill>
              </a:rPr>
              <a:t>3157</a:t>
            </a:r>
            <a:r>
              <a:rPr lang="vi-VN" dirty="0"/>
              <a:t> người bị Pôn Pốt - Iêng Xary thảm sát từ ngày </a:t>
            </a:r>
            <a:r>
              <a:rPr lang="vi-VN" dirty="0">
                <a:solidFill>
                  <a:srgbClr val="00A23A"/>
                </a:solidFill>
              </a:rPr>
              <a:t>18-4-1978 đến 30-4-1978 </a:t>
            </a:r>
            <a:r>
              <a:rPr lang="vi-VN" dirty="0"/>
              <a:t>trong cuộc chiến tranh bảo vệ biên giới Tây Nam của Tổ Quốc. </a:t>
            </a:r>
            <a:endParaRPr lang="en-US" dirty="0"/>
          </a:p>
        </p:txBody>
      </p:sp>
      <p:pic>
        <p:nvPicPr>
          <p:cNvPr id="6" name="Picture 5">
            <a:extLst>
              <a:ext uri="{FF2B5EF4-FFF2-40B4-BE49-F238E27FC236}">
                <a16:creationId xmlns:a16="http://schemas.microsoft.com/office/drawing/2014/main" xmlns="" id="{B7FC3EAE-DD1C-42F3-867E-46E71C25AF75}"/>
              </a:ext>
            </a:extLst>
          </p:cNvPr>
          <p:cNvPicPr>
            <a:picLocks noChangeAspect="1"/>
          </p:cNvPicPr>
          <p:nvPr/>
        </p:nvPicPr>
        <p:blipFill>
          <a:blip r:embed="rId4"/>
          <a:stretch>
            <a:fillRect/>
          </a:stretch>
        </p:blipFill>
        <p:spPr>
          <a:xfrm>
            <a:off x="1695982" y="167994"/>
            <a:ext cx="10496018" cy="5144235"/>
          </a:xfrm>
          <a:prstGeom prst="rect">
            <a:avLst/>
          </a:prstGeom>
        </p:spPr>
      </p:pic>
    </p:spTree>
    <p:extLst>
      <p:ext uri="{BB962C8B-B14F-4D97-AF65-F5344CB8AC3E}">
        <p14:creationId xmlns:p14="http://schemas.microsoft.com/office/powerpoint/2010/main" val="79408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7E3061CA-208A-B057-90CB-097F465A5EC3}"/>
              </a:ext>
            </a:extLst>
          </p:cNvPr>
          <p:cNvSpPr/>
          <p:nvPr/>
        </p:nvSpPr>
        <p:spPr>
          <a:xfrm>
            <a:off x="1421868" y="3102544"/>
            <a:ext cx="411265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A. 05-01-1979.</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421868" y="4716378"/>
            <a:ext cx="411265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C. 05-3-1979.</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939814" y="4716379"/>
            <a:ext cx="438591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05-4-1979.</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939814" y="3102544"/>
            <a:ext cx="438591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B. 05-02-1979.</a:t>
            </a:r>
            <a:endParaRPr lang="en-US" sz="280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B3A8923D-FABE-169B-95A4-AF1033FF1B9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sp>
        <p:nvSpPr>
          <p:cNvPr id="10" name="Rectangle: Rounded Corners 9">
            <a:extLst>
              <a:ext uri="{FF2B5EF4-FFF2-40B4-BE49-F238E27FC236}">
                <a16:creationId xmlns:a16="http://schemas.microsoft.com/office/drawing/2014/main" xmlns="" id="{B5049BF2-CF7B-4BD5-94F6-B6377FC82698}"/>
              </a:ext>
            </a:extLst>
          </p:cNvPr>
          <p:cNvSpPr/>
          <p:nvPr/>
        </p:nvSpPr>
        <p:spPr>
          <a:xfrm>
            <a:off x="1421868" y="606770"/>
            <a:ext cx="9903858" cy="182360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Times New Roman" panose="02020603050405020304" pitchFamily="18" charset="0"/>
                <a:ea typeface="Times New Roman" panose="02020603050405020304" pitchFamily="18" charset="0"/>
              </a:rPr>
              <a:t>Câu</a:t>
            </a:r>
            <a:r>
              <a:rPr lang="en-US" sz="2800" b="1" dirty="0">
                <a:solidFill>
                  <a:srgbClr val="FF0000"/>
                </a:solidFill>
                <a:latin typeface="Times New Roman" panose="02020603050405020304" pitchFamily="18" charset="0"/>
                <a:ea typeface="Times New Roman" panose="02020603050405020304" pitchFamily="18" charset="0"/>
              </a:rPr>
              <a:t> 1.11. </a:t>
            </a:r>
            <a:r>
              <a:rPr lang="vi-VN" sz="2800" dirty="0">
                <a:solidFill>
                  <a:schemeClr val="tx1"/>
                </a:solidFill>
                <a:latin typeface="Times New Roman" panose="02020603050405020304" pitchFamily="18" charset="0"/>
                <a:cs typeface="Times New Roman" panose="02020603050405020304" pitchFamily="18" charset="0"/>
              </a:rPr>
              <a:t>Trong cuộc chiến đấu bảo vệ biên giới phía Bắc của Tổ quốc, Chủ tịch nước Cộng hoà xã hội chủ nghĩa Việt Nam công bố Lệnh Tổng động viên trong cả nước để bảo vệ Tổ quốc vào ngày</a:t>
            </a: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11" name="image4.png">
            <a:extLst>
              <a:ext uri="{FF2B5EF4-FFF2-40B4-BE49-F238E27FC236}">
                <a16:creationId xmlns:a16="http://schemas.microsoft.com/office/drawing/2014/main" xmlns="" id="{A02C90B9-40D0-46D9-85AE-180B01D514EE}"/>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2" name="Group 11">
            <a:extLst>
              <a:ext uri="{FF2B5EF4-FFF2-40B4-BE49-F238E27FC236}">
                <a16:creationId xmlns:a16="http://schemas.microsoft.com/office/drawing/2014/main" xmlns="" id="{4630F80C-0860-4844-93BB-CC10DBD43350}"/>
              </a:ext>
            </a:extLst>
          </p:cNvPr>
          <p:cNvGrpSpPr>
            <a:grpSpLocks/>
          </p:cNvGrpSpPr>
          <p:nvPr/>
        </p:nvGrpSpPr>
        <p:grpSpPr bwMode="auto">
          <a:xfrm>
            <a:off x="806095" y="167994"/>
            <a:ext cx="625171" cy="541918"/>
            <a:chOff x="0" y="0"/>
            <a:chExt cx="666" cy="559"/>
          </a:xfrm>
        </p:grpSpPr>
        <p:sp>
          <p:nvSpPr>
            <p:cNvPr id="13" name="Freeform 12">
              <a:extLst>
                <a:ext uri="{FF2B5EF4-FFF2-40B4-BE49-F238E27FC236}">
                  <a16:creationId xmlns:a16="http://schemas.microsoft.com/office/drawing/2014/main" xmlns="" id="{F25B1DAE-1748-4F98-AA38-6327448FD4A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115453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405288" y="535879"/>
            <a:ext cx="9920438" cy="289312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Times New Roman" panose="02020603050405020304" pitchFamily="18" charset="0"/>
              </a:rPr>
              <a:t>Câu</a:t>
            </a:r>
            <a:r>
              <a:rPr lang="en-US" sz="2800" b="1" dirty="0">
                <a:solidFill>
                  <a:srgbClr val="FF0000"/>
                </a:solidFill>
                <a:latin typeface="Times New Roman" panose="02020603050405020304" pitchFamily="18" charset="0"/>
              </a:rPr>
              <a:t> 1.12. </a:t>
            </a:r>
            <a:r>
              <a:rPr lang="vi-VN" sz="2800" dirty="0">
                <a:solidFill>
                  <a:schemeClr val="tx1"/>
                </a:solidFill>
                <a:latin typeface="Times New Roman" panose="02020603050405020304" pitchFamily="18" charset="0"/>
              </a:rPr>
              <a:t>Cho thông tin sau: “Trong cuộc chiến đấu bảo vệ biên giới phía Bắc của Tổ quốc, bị tổn thất nặng nề và trước sự lên án mạnh mẽ của dư luận tiến bộ trên thế giới cũng như trong nước, ngày (</a:t>
            </a:r>
            <a:r>
              <a:rPr lang="en-US" sz="2800" dirty="0">
                <a:solidFill>
                  <a:schemeClr val="tx1"/>
                </a:solidFill>
                <a:latin typeface="Times New Roman" panose="02020603050405020304" pitchFamily="18" charset="0"/>
              </a:rPr>
              <a:t>…..</a:t>
            </a:r>
            <a:r>
              <a:rPr lang="vi-VN" sz="2800" dirty="0">
                <a:solidFill>
                  <a:schemeClr val="tx1"/>
                </a:solidFill>
                <a:latin typeface="Times New Roman" panose="02020603050405020304" pitchFamily="18" charset="0"/>
              </a:rPr>
              <a:t>), chính quyền Trung Quốc</a:t>
            </a:r>
            <a:r>
              <a:rPr lang="en-US" sz="2800" dirty="0">
                <a:solidFill>
                  <a:schemeClr val="tx1"/>
                </a:solidFill>
                <a:latin typeface="Times New Roman" panose="02020603050405020304" pitchFamily="18" charset="0"/>
              </a:rPr>
              <a:t> </a:t>
            </a:r>
            <a:r>
              <a:rPr lang="vi-VN" sz="2800" dirty="0">
                <a:solidFill>
                  <a:schemeClr val="tx1"/>
                </a:solidFill>
                <a:latin typeface="Times New Roman" panose="02020603050405020304" pitchFamily="18" charset="0"/>
              </a:rPr>
              <a:t>tuyên bố rút quân khỏi lãnh thổ Việt Nam”.</a:t>
            </a:r>
            <a:endParaRPr lang="en-US" sz="2800" dirty="0">
              <a:solidFill>
                <a:schemeClr val="tx1"/>
              </a:solidFill>
              <a:latin typeface="Times New Roman" panose="02020603050405020304" pitchFamily="18" charset="0"/>
            </a:endParaRPr>
          </a:p>
          <a:p>
            <a:pPr algn="just"/>
            <a:r>
              <a:rPr lang="vi-VN" sz="2800" dirty="0">
                <a:solidFill>
                  <a:schemeClr val="tx1"/>
                </a:solidFill>
                <a:latin typeface="Times New Roman" panose="02020603050405020304" pitchFamily="18" charset="0"/>
              </a:rPr>
              <a:t>Thông tin cần điền vào chỗ (</a:t>
            </a:r>
            <a:r>
              <a:rPr lang="en-US" sz="2800" dirty="0">
                <a:solidFill>
                  <a:schemeClr val="tx1"/>
                </a:solidFill>
                <a:latin typeface="Times New Roman" panose="02020603050405020304" pitchFamily="18" charset="0"/>
              </a:rPr>
              <a:t>…..</a:t>
            </a:r>
            <a:r>
              <a:rPr lang="vi-VN" sz="2800" dirty="0">
                <a:solidFill>
                  <a:schemeClr val="tx1"/>
                </a:solidFill>
                <a:latin typeface="Times New Roman" panose="02020603050405020304" pitchFamily="18" charset="0"/>
              </a:rPr>
              <a:t>) trong câu trên là:</a:t>
            </a:r>
            <a:endParaRPr lang="en-US" sz="2800" dirty="0">
              <a:solidFill>
                <a:schemeClr val="tx1"/>
              </a:solidFill>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405288" y="3953735"/>
            <a:ext cx="4129236" cy="97662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A. 05-01-1979</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405288" y="5135418"/>
            <a:ext cx="4129236" cy="9766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C. 05-3-1979</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930188" y="5135418"/>
            <a:ext cx="4395537" cy="97662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05-4-1979</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930189" y="3893455"/>
            <a:ext cx="4371474" cy="97662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 05-02-1979</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DEDCF751-FE4B-43A6-4EFB-01F3B5F1E33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1" name="image4.png">
            <a:extLst>
              <a:ext uri="{FF2B5EF4-FFF2-40B4-BE49-F238E27FC236}">
                <a16:creationId xmlns:a16="http://schemas.microsoft.com/office/drawing/2014/main" xmlns="" id="{4B0C44A9-9578-46B5-A49A-8F336FAC938B}"/>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2" name="Group 11">
            <a:extLst>
              <a:ext uri="{FF2B5EF4-FFF2-40B4-BE49-F238E27FC236}">
                <a16:creationId xmlns:a16="http://schemas.microsoft.com/office/drawing/2014/main" xmlns="" id="{BDBAC7AF-E2CD-4B3A-AEE1-D5C14BA5C57F}"/>
              </a:ext>
            </a:extLst>
          </p:cNvPr>
          <p:cNvGrpSpPr>
            <a:grpSpLocks/>
          </p:cNvGrpSpPr>
          <p:nvPr/>
        </p:nvGrpSpPr>
        <p:grpSpPr bwMode="auto">
          <a:xfrm>
            <a:off x="806095" y="167994"/>
            <a:ext cx="625171" cy="541918"/>
            <a:chOff x="0" y="0"/>
            <a:chExt cx="666" cy="559"/>
          </a:xfrm>
        </p:grpSpPr>
        <p:sp>
          <p:nvSpPr>
            <p:cNvPr id="13" name="Freeform 12">
              <a:extLst>
                <a:ext uri="{FF2B5EF4-FFF2-40B4-BE49-F238E27FC236}">
                  <a16:creationId xmlns:a16="http://schemas.microsoft.com/office/drawing/2014/main" xmlns="" id="{D92D00B7-D933-412B-AA61-855AFB3B997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60232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405288" y="500514"/>
            <a:ext cx="9896375" cy="217884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Times New Roman" panose="02020603050405020304" pitchFamily="18" charset="0"/>
              </a:rPr>
              <a:t>Câu</a:t>
            </a:r>
            <a:r>
              <a:rPr lang="en-US" sz="2800" b="1" dirty="0">
                <a:solidFill>
                  <a:srgbClr val="FF0000"/>
                </a:solidFill>
                <a:latin typeface="Times New Roman" panose="02020603050405020304" pitchFamily="18" charset="0"/>
              </a:rPr>
              <a:t> 1.13. </a:t>
            </a:r>
            <a:r>
              <a:rPr lang="vi-VN" sz="2800" dirty="0">
                <a:solidFill>
                  <a:schemeClr val="tx1"/>
                </a:solidFill>
                <a:latin typeface="Times New Roman" panose="02020603050405020304" pitchFamily="18" charset="0"/>
              </a:rPr>
              <a:t>Cho thông tin sau: “Trong cuộc chiến đấu bảo vệ biên giới phía Bắc của Tổ quốc, đến ngày (.</a:t>
            </a:r>
            <a:r>
              <a:rPr lang="en-US" sz="2800" dirty="0">
                <a:solidFill>
                  <a:schemeClr val="tx1"/>
                </a:solidFill>
                <a:latin typeface="Times New Roman" panose="02020603050405020304" pitchFamily="18" charset="0"/>
              </a:rPr>
              <a:t>….</a:t>
            </a:r>
            <a:r>
              <a:rPr lang="vi-VN" sz="2800" dirty="0">
                <a:solidFill>
                  <a:schemeClr val="tx1"/>
                </a:solidFill>
                <a:latin typeface="Times New Roman" panose="02020603050405020304" pitchFamily="18" charset="0"/>
              </a:rPr>
              <a:t>), về cơ bản, Trung Quốc đã rút quân khỏi nước ta”.</a:t>
            </a:r>
            <a:endParaRPr lang="en-US" sz="2800" dirty="0">
              <a:solidFill>
                <a:schemeClr val="tx1"/>
              </a:solidFill>
              <a:latin typeface="Times New Roman" panose="02020603050405020304" pitchFamily="18" charset="0"/>
            </a:endParaRPr>
          </a:p>
          <a:p>
            <a:pPr algn="just"/>
            <a:r>
              <a:rPr lang="vi-VN" sz="2800" dirty="0">
                <a:solidFill>
                  <a:schemeClr val="tx1"/>
                </a:solidFill>
                <a:latin typeface="Times New Roman" panose="02020603050405020304" pitchFamily="18" charset="0"/>
              </a:rPr>
              <a:t>Thông tin cần điền vào chỗ (</a:t>
            </a:r>
            <a:r>
              <a:rPr lang="en-US" sz="2800" dirty="0">
                <a:solidFill>
                  <a:schemeClr val="tx1"/>
                </a:solidFill>
                <a:latin typeface="Times New Roman" panose="02020603050405020304" pitchFamily="18" charset="0"/>
              </a:rPr>
              <a:t>…..</a:t>
            </a:r>
            <a:r>
              <a:rPr lang="vi-VN" sz="2800" dirty="0">
                <a:solidFill>
                  <a:schemeClr val="tx1"/>
                </a:solidFill>
                <a:latin typeface="Times New Roman" panose="02020603050405020304" pitchFamily="18" charset="0"/>
              </a:rPr>
              <a:t>) trong câu trên là:</a:t>
            </a:r>
            <a:endParaRPr lang="en-US" sz="2800" dirty="0">
              <a:solidFill>
                <a:schemeClr val="tx1"/>
              </a:solidFill>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405288" y="3096290"/>
            <a:ext cx="412923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A. 15-3-1979</a:t>
            </a:r>
            <a:endParaRPr lang="en-US" sz="280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405288" y="4716378"/>
            <a:ext cx="412923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C. 17-3-1979</a:t>
            </a:r>
            <a:endParaRPr lang="en-US" sz="280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7103442" y="4716379"/>
            <a:ext cx="4222283"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D. 18-3-1979</a:t>
            </a:r>
            <a:endParaRPr lang="en-US" sz="280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7103443" y="3096290"/>
            <a:ext cx="4198219"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latin typeface="Times New Roman" panose="02020603050405020304" pitchFamily="18" charset="0"/>
              </a:rPr>
              <a:t>B. 16-3-1979</a:t>
            </a:r>
            <a:endParaRPr lang="en-US" sz="280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A170ED69-79CE-842A-8B2B-77D29C3C7BA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xmlns="" id="{E957B21C-468A-427D-A3A4-02228B29D71A}"/>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xmlns="" id="{86ACED27-898F-4032-94BF-4A61D0CB8EDA}"/>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xmlns="" id="{B037C15E-F81F-4AC8-9B22-D9C8E0F2FE6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148611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563305" y="569914"/>
            <a:ext cx="9964552" cy="259679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just"/>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1.14. </a:t>
            </a:r>
            <a:r>
              <a:rPr lang="vi-VN" sz="2800" dirty="0">
                <a:solidFill>
                  <a:schemeClr val="tx1"/>
                </a:solidFill>
                <a:latin typeface="+mj-lt"/>
              </a:rPr>
              <a:t>Cho thông tin sau:</a:t>
            </a:r>
            <a:r>
              <a:rPr lang="en-US" sz="2800" dirty="0">
                <a:solidFill>
                  <a:schemeClr val="tx1"/>
                </a:solidFill>
                <a:latin typeface="+mj-lt"/>
              </a:rPr>
              <a:t> </a:t>
            </a:r>
            <a:r>
              <a:rPr lang="vi-VN" sz="2800" dirty="0">
                <a:solidFill>
                  <a:schemeClr val="tx1"/>
                </a:solidFill>
                <a:latin typeface="+mj-lt"/>
              </a:rPr>
              <a:t>“Cuộc chiến đấu bảo vệ biên giới phía Bắc của Tổ quốc là (.....) khẳng định ý chí, sức mạnh bền bỉ của nhân dân Việt Nam quyết tâm vượt qua mọi khó khăn, thử thách bảo vệ chủ quyền, lãnh thổ thiêng liêng của Tổ quốc”.</a:t>
            </a:r>
            <a:endParaRPr lang="en-US" sz="2800" dirty="0">
              <a:solidFill>
                <a:schemeClr val="tx1"/>
              </a:solidFill>
              <a:latin typeface="+mj-lt"/>
            </a:endParaRPr>
          </a:p>
          <a:p>
            <a:pPr marL="0" lvl="1"/>
            <a:r>
              <a:rPr lang="vi-VN" sz="2800" dirty="0">
                <a:solidFill>
                  <a:schemeClr val="tx1"/>
                </a:solidFill>
                <a:latin typeface="+mj-lt"/>
              </a:rPr>
              <a:t>Thông tin cần điền vào chỗ (</a:t>
            </a:r>
            <a:r>
              <a:rPr lang="en-US" sz="2800" dirty="0">
                <a:solidFill>
                  <a:schemeClr val="tx1"/>
                </a:solidFill>
                <a:latin typeface="+mj-lt"/>
              </a:rPr>
              <a:t>…..</a:t>
            </a:r>
            <a:r>
              <a:rPr lang="vi-VN" sz="2800" dirty="0">
                <a:solidFill>
                  <a:schemeClr val="tx1"/>
                </a:solidFill>
                <a:latin typeface="+mj-lt"/>
              </a:rPr>
              <a:t>) trong câu trên là:</a:t>
            </a:r>
            <a:endParaRPr lang="en-US" sz="2800" dirty="0">
              <a:solidFill>
                <a:schemeClr val="tx1"/>
              </a:solidFill>
              <a:latin typeface="+mj-lt"/>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572929" y="3965608"/>
            <a:ext cx="4668252" cy="9974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cuộc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nghĩa</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572929" y="5216893"/>
            <a:ext cx="4668252" cy="8951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C. </a:t>
            </a:r>
            <a:r>
              <a:rPr lang="en-US" sz="2800" dirty="0" err="1">
                <a:solidFill>
                  <a:schemeClr val="tx1"/>
                </a:solidFill>
                <a:latin typeface="Times New Roman" panose="02020603050405020304" pitchFamily="18" charset="0"/>
                <a:cs typeface="Times New Roman" panose="02020603050405020304" pitchFamily="18" charset="0"/>
              </a:rPr>
              <a:t>cuộc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nghĩa</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869229" y="5216893"/>
            <a:ext cx="4668252" cy="89514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D. </a:t>
            </a:r>
            <a:r>
              <a:rPr lang="en-US" sz="2800" dirty="0" err="1">
                <a:solidFill>
                  <a:schemeClr val="tx1"/>
                </a:solidFill>
                <a:latin typeface="Times New Roman" panose="02020603050405020304" pitchFamily="18" charset="0"/>
                <a:cs typeface="Times New Roman" panose="02020603050405020304" pitchFamily="18" charset="0"/>
              </a:rPr>
              <a:t>cuộc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nghĩa</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845166" y="4023360"/>
            <a:ext cx="4668252" cy="99741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cuộc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nghĩa</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A170ED69-79CE-842A-8B2B-77D29C3C7BA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xmlns="" id="{5FFD6904-4DD9-4F99-8DE0-355B6107455D}"/>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xmlns="" id="{0C60C7CF-D246-42A3-8894-EF81FC6D7897}"/>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xmlns="" id="{3E6C3BE8-8728-4C1B-A4EE-70A1CF6EF12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604806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434164" y="539011"/>
            <a:ext cx="9827537" cy="328221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1.15. </a:t>
            </a:r>
            <a:r>
              <a:rPr lang="vi-VN" sz="2800" dirty="0">
                <a:solidFill>
                  <a:schemeClr val="tx1"/>
                </a:solidFill>
                <a:latin typeface="Times New Roman" panose="02020603050405020304" pitchFamily="18" charset="0"/>
                <a:cs typeface="Times New Roman" panose="02020603050405020304" pitchFamily="18" charset="0"/>
              </a:rPr>
              <a:t>Cho thông tin sau:</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“Một trong những nét chính nghệ thuật quân sự trong cuộc chiến đấu bảo vệ biên giới phía Bắc của Tổ quốc là: phòng ngự kiên cường, kết hợp phản công, tiến công linh hoạt với nhiều hình thức chiến thuật; kết hợp đánh tiêu hao, tiêu diệt, bẻ gãy các đợt tiến công của địch; kết hợp đấu tranh (.....) buộc địch phải rút quân”.</a:t>
            </a:r>
            <a:endParaRPr lang="en-US" sz="2800" dirty="0">
              <a:solidFill>
                <a:schemeClr val="tx1"/>
              </a:solidFill>
              <a:latin typeface="Times New Roman" panose="02020603050405020304" pitchFamily="18" charset="0"/>
              <a:cs typeface="Times New Roman" panose="02020603050405020304" pitchFamily="18" charset="0"/>
            </a:endParaRPr>
          </a:p>
          <a:p>
            <a:pPr algn="just"/>
            <a:r>
              <a:rPr lang="vi-VN" sz="2800" dirty="0">
                <a:solidFill>
                  <a:schemeClr val="tx1"/>
                </a:solidFill>
                <a:latin typeface="Times New Roman" panose="02020603050405020304" pitchFamily="18" charset="0"/>
                <a:cs typeface="Times New Roman" panose="02020603050405020304" pitchFamily="18" charset="0"/>
              </a:rPr>
              <a:t>Thông tin cần điền vào chỗ (</a:t>
            </a:r>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trong câu trên 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434164" y="4167735"/>
            <a:ext cx="4668252" cy="88582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quân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trị</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6593449" y="5225315"/>
            <a:ext cx="4632742" cy="8951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D</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ngoại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lí</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557939" y="4158411"/>
            <a:ext cx="4668252" cy="89514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ngoại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1434164" y="5236445"/>
            <a:ext cx="4668252" cy="94397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ngoại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A170ED69-79CE-842A-8B2B-77D29C3C7BA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xmlns="" id="{90A7E958-1A6F-4D30-ADEA-14CA5F9A2ACC}"/>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xmlns="" id="{984D61FC-16E7-4BFB-9245-7D5842E00670}"/>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xmlns="" id="{4548542E-F9FC-4AFC-B607-DED6E0B1327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205571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424539" y="1005840"/>
            <a:ext cx="9538636"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Times New Roman" panose="02020603050405020304" pitchFamily="18" charset="0"/>
              </a:rPr>
              <a:t>Câu</a:t>
            </a:r>
            <a:r>
              <a:rPr lang="en-US" sz="2800" b="1" dirty="0">
                <a:solidFill>
                  <a:srgbClr val="FF0000"/>
                </a:solidFill>
                <a:latin typeface="Times New Roman" panose="02020603050405020304" pitchFamily="18" charset="0"/>
              </a:rPr>
              <a:t> 1.16. </a:t>
            </a:r>
            <a:r>
              <a:rPr lang="vi-VN" sz="2800" dirty="0">
                <a:solidFill>
                  <a:schemeClr val="tx1"/>
                </a:solidFill>
                <a:latin typeface="Times New Roman" panose="02020603050405020304" pitchFamily="18" charset="0"/>
              </a:rPr>
              <a:t>Chính quyền Trung Quốc chiếm đóng trái phép nhóm đảo phía Đông quần đảo Hoàng Sa vào năm</a:t>
            </a:r>
            <a:endParaRPr lang="en-US" sz="2800" dirty="0">
              <a:solidFill>
                <a:schemeClr val="tx1"/>
              </a:solidFill>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424538" y="3429000"/>
            <a:ext cx="4109985" cy="10629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A. </a:t>
            </a:r>
            <a:r>
              <a:rPr lang="en-US" sz="2800" dirty="0">
                <a:solidFill>
                  <a:schemeClr val="tx1"/>
                </a:solidFill>
                <a:latin typeface="Times New Roman" panose="02020603050405020304" pitchFamily="18" charset="0"/>
              </a:rPr>
              <a:t>1954.</a:t>
            </a: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424538" y="4716379"/>
            <a:ext cx="4109986" cy="106295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C. </a:t>
            </a:r>
            <a:r>
              <a:rPr lang="en-US" sz="2800" dirty="0">
                <a:solidFill>
                  <a:schemeClr val="tx1"/>
                </a:solidFill>
                <a:latin typeface="Times New Roman" panose="02020603050405020304" pitchFamily="18" charset="0"/>
              </a:rPr>
              <a:t>1956.</a:t>
            </a: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657474" y="4716379"/>
            <a:ext cx="4305701" cy="10629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a:t>
            </a:r>
            <a:r>
              <a:rPr lang="en-US" sz="2800" dirty="0">
                <a:solidFill>
                  <a:schemeClr val="tx1"/>
                </a:solidFill>
                <a:latin typeface="Times New Roman" panose="02020603050405020304" pitchFamily="18" charset="0"/>
              </a:rPr>
              <a:t>1957.</a:t>
            </a: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657474" y="3428999"/>
            <a:ext cx="4305701" cy="106295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 </a:t>
            </a:r>
            <a:r>
              <a:rPr lang="en-US" sz="2800" dirty="0">
                <a:solidFill>
                  <a:schemeClr val="tx1"/>
                </a:solidFill>
                <a:latin typeface="Times New Roman" panose="02020603050405020304" pitchFamily="18" charset="0"/>
              </a:rPr>
              <a:t>1955.</a:t>
            </a: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DE24E223-6CCA-49B5-884D-2E98CF7A9C6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xmlns="" id="{4A7D8B50-2C17-468F-8337-FC208C09D78C}"/>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xmlns="" id="{A3B6E57C-D737-46F6-ACF6-9568E59DA1FE}"/>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xmlns="" id="{EA97A47D-905E-4F39-841F-C1E1D36A053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227273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482291" y="1058779"/>
            <a:ext cx="9721516" cy="145983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a:solidFill>
                  <a:srgbClr val="FF0000"/>
                </a:solidFill>
                <a:latin typeface="Times New Roman" panose="02020603050405020304" pitchFamily="18" charset="0"/>
              </a:rPr>
              <a:t>Câu 1.17. </a:t>
            </a:r>
            <a:r>
              <a:rPr lang="vi-VN" sz="2800">
                <a:solidFill>
                  <a:schemeClr val="tx1"/>
                </a:solidFill>
                <a:latin typeface="Times New Roman" panose="02020603050405020304" pitchFamily="18" charset="0"/>
              </a:rPr>
              <a:t>Chính </a:t>
            </a:r>
            <a:r>
              <a:rPr lang="vi-VN" sz="2800" dirty="0">
                <a:solidFill>
                  <a:schemeClr val="tx1"/>
                </a:solidFill>
                <a:latin typeface="Times New Roman" panose="02020603050405020304" pitchFamily="18" charset="0"/>
              </a:rPr>
              <a:t>quyền Trung Quốc dùng vũ lực đánh chiếm nhóm đảo phía Tây quần đảo Hoàng Sa vào năm</a:t>
            </a:r>
            <a:endParaRPr lang="en-US" sz="2800" dirty="0">
              <a:solidFill>
                <a:schemeClr val="tx1"/>
              </a:solidFill>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482290" y="3195587"/>
            <a:ext cx="4052233" cy="111973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A. </a:t>
            </a:r>
            <a:r>
              <a:rPr lang="en-US" sz="2800" dirty="0">
                <a:solidFill>
                  <a:schemeClr val="tx1"/>
                </a:solidFill>
                <a:latin typeface="Times New Roman" panose="02020603050405020304" pitchFamily="18" charset="0"/>
              </a:rPr>
              <a:t>1971.</a:t>
            </a: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482290" y="4992302"/>
            <a:ext cx="4052234" cy="111973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C. </a:t>
            </a:r>
            <a:r>
              <a:rPr lang="en-US" sz="2800" dirty="0">
                <a:solidFill>
                  <a:schemeClr val="tx1"/>
                </a:solidFill>
                <a:latin typeface="Times New Roman" panose="02020603050405020304" pitchFamily="18" charset="0"/>
              </a:rPr>
              <a:t>1973.</a:t>
            </a: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7151573" y="4992303"/>
            <a:ext cx="4052234" cy="111973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a:t>
            </a:r>
            <a:r>
              <a:rPr lang="en-US" sz="2800" dirty="0">
                <a:solidFill>
                  <a:schemeClr val="tx1"/>
                </a:solidFill>
                <a:latin typeface="Times New Roman" panose="02020603050405020304" pitchFamily="18" charset="0"/>
              </a:rPr>
              <a:t>1974.</a:t>
            </a: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7151574" y="3195587"/>
            <a:ext cx="4052233" cy="111973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 </a:t>
            </a:r>
            <a:r>
              <a:rPr lang="en-US" sz="2800" dirty="0">
                <a:solidFill>
                  <a:schemeClr val="tx1"/>
                </a:solidFill>
                <a:latin typeface="Times New Roman" panose="02020603050405020304" pitchFamily="18" charset="0"/>
              </a:rPr>
              <a:t>1972.</a:t>
            </a: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C05F5D22-AA5A-6D97-6A00-74F49664E0B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xmlns="" id="{E20B790B-36D6-4648-A5B8-EB17FD3C5E92}"/>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xmlns="" id="{3B1DFD05-2692-4853-A3FD-98FF59CD615F}"/>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xmlns="" id="{15FF0E1E-4BA7-4552-8297-38593F93F7C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833039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511167" y="604986"/>
            <a:ext cx="9461633" cy="193340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Times New Roman" panose="02020603050405020304" pitchFamily="18" charset="0"/>
              </a:rPr>
              <a:t>Câu</a:t>
            </a:r>
            <a:r>
              <a:rPr lang="en-US" sz="2800" b="1" dirty="0">
                <a:solidFill>
                  <a:srgbClr val="FF0000"/>
                </a:solidFill>
                <a:latin typeface="Times New Roman" panose="02020603050405020304" pitchFamily="18" charset="0"/>
              </a:rPr>
              <a:t> 1.18. </a:t>
            </a:r>
            <a:r>
              <a:rPr lang="vi-VN" sz="2800" dirty="0">
                <a:solidFill>
                  <a:schemeClr val="tx1"/>
                </a:solidFill>
                <a:latin typeface="Times New Roman" panose="02020603050405020304" pitchFamily="18" charset="0"/>
              </a:rPr>
              <a:t>Chính quyền Trung Quốc sử dụng vũ lực chiếm đóng trái phép một số bãi đá thuộc quần đảo Trường Sa của Việt Nam: Chữ Thập, Châu Viên, Ga Ven, Tư Nghĩa, Gạc Ma, Xu Bi vào năm</a:t>
            </a:r>
            <a:endParaRPr lang="en-US" sz="2800" dirty="0">
              <a:solidFill>
                <a:schemeClr val="tx1"/>
              </a:solidFill>
              <a:latin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511166" y="3157086"/>
            <a:ext cx="3850105" cy="115824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A. </a:t>
            </a:r>
            <a:r>
              <a:rPr lang="en-US" sz="2800" dirty="0">
                <a:solidFill>
                  <a:schemeClr val="tx1"/>
                </a:solidFill>
                <a:latin typeface="Times New Roman" panose="02020603050405020304" pitchFamily="18" charset="0"/>
              </a:rPr>
              <a:t>1986.</a:t>
            </a: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511165" y="5024387"/>
            <a:ext cx="3850106" cy="108765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C. </a:t>
            </a:r>
            <a:r>
              <a:rPr lang="en-US" sz="2800" dirty="0">
                <a:solidFill>
                  <a:schemeClr val="tx1"/>
                </a:solidFill>
                <a:latin typeface="Times New Roman" panose="02020603050405020304" pitchFamily="18" charset="0"/>
              </a:rPr>
              <a:t>1988.</a:t>
            </a: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7122695" y="5024387"/>
            <a:ext cx="3850105" cy="108765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D. </a:t>
            </a:r>
            <a:r>
              <a:rPr lang="en-US" sz="2800" dirty="0">
                <a:solidFill>
                  <a:schemeClr val="tx1"/>
                </a:solidFill>
                <a:latin typeface="Times New Roman" panose="02020603050405020304" pitchFamily="18" charset="0"/>
              </a:rPr>
              <a:t>1989.</a:t>
            </a: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7122695" y="3157086"/>
            <a:ext cx="3850105" cy="115824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Times New Roman" panose="02020603050405020304" pitchFamily="18" charset="0"/>
              </a:rPr>
              <a:t>B. </a:t>
            </a:r>
            <a:r>
              <a:rPr lang="en-US" sz="2800" dirty="0">
                <a:solidFill>
                  <a:schemeClr val="tx1"/>
                </a:solidFill>
                <a:latin typeface="Times New Roman" panose="02020603050405020304" pitchFamily="18" charset="0"/>
              </a:rPr>
              <a:t>1987.</a:t>
            </a: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30454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p:txBody>
      </p:sp>
      <p:pic>
        <p:nvPicPr>
          <p:cNvPr id="7" name="Đúng">
            <a:hlinkClick r:id="" action="ppaction://media"/>
            <a:extLst>
              <a:ext uri="{FF2B5EF4-FFF2-40B4-BE49-F238E27FC236}">
                <a16:creationId xmlns:a16="http://schemas.microsoft.com/office/drawing/2014/main" xmlns="" id="{A8AF5C18-F9E9-807C-1378-032D4CD5E4E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xmlns="" id="{8C1C453F-9AF7-45F0-8887-761C4F2D56CC}"/>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xmlns="" id="{2984E642-DBF1-468B-98FE-5A6DF3A9F3EB}"/>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xmlns="" id="{F30EA71E-ED4A-4E9A-9FAC-2DDD4AE6378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165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491917" y="155753"/>
            <a:ext cx="10010272" cy="376939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1.19. </a:t>
            </a:r>
            <a:r>
              <a:rPr lang="vi-VN" sz="2800" dirty="0">
                <a:solidFill>
                  <a:schemeClr val="tx1"/>
                </a:solidFill>
                <a:latin typeface="Times New Roman" panose="02020603050405020304" pitchFamily="18" charset="0"/>
                <a:cs typeface="Times New Roman" panose="02020603050405020304" pitchFamily="18" charset="0"/>
              </a:rPr>
              <a:t>Cho thông tin sau:</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“Quá trình đấu tranh bảo vệ chủ quyền biển, đảo Việt Nam sau năm 1975 khẳng định chủ quyền, quyền chủ quyền, quyền tài phán quốc gia của Việt Nam trên các vùng biển, đảo của Tổ quốc phù hợp với Công ước của Liên hợp quốc về Luật Biển (UNCLOS) năm 1982, trong đó có chủ quyền đối với quần đảo Hoàng Sa và quần đảo Trường Sa; góp phần quan trọng trong việc (.....) trên Biển Đông”.</a:t>
            </a:r>
            <a:endParaRPr lang="en-US" sz="2800" dirty="0">
              <a:solidFill>
                <a:schemeClr val="tx1"/>
              </a:solidFill>
              <a:latin typeface="Times New Roman" panose="02020603050405020304" pitchFamily="18" charset="0"/>
              <a:cs typeface="Times New Roman" panose="02020603050405020304" pitchFamily="18" charset="0"/>
            </a:endParaRPr>
          </a:p>
          <a:p>
            <a:pPr algn="just"/>
            <a:r>
              <a:rPr lang="vi-VN" sz="2800" dirty="0">
                <a:solidFill>
                  <a:schemeClr val="tx1"/>
                </a:solidFill>
                <a:latin typeface="Times New Roman" panose="02020603050405020304" pitchFamily="18" charset="0"/>
                <a:cs typeface="Times New Roman" panose="02020603050405020304" pitchFamily="18" charset="0"/>
              </a:rPr>
              <a:t>Thông tin cần điền vào chỗ (</a:t>
            </a:r>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trong câu trên 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698625" y="4123274"/>
            <a:ext cx="5690585" cy="8951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giải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chấp</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6560831" y="5214485"/>
            <a:ext cx="5510073" cy="89514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D</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do </a:t>
            </a:r>
            <a:r>
              <a:rPr lang="en-US" sz="2800" dirty="0" err="1">
                <a:solidFill>
                  <a:schemeClr val="tx1"/>
                </a:solidFill>
                <a:latin typeface="Times New Roman" panose="02020603050405020304" pitchFamily="18" charset="0"/>
                <a:cs typeface="Times New Roman" panose="02020603050405020304" pitchFamily="18" charset="0"/>
              </a:rPr>
              <a:t>hàng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tế</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98624" y="5214485"/>
            <a:ext cx="5690586" cy="89514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do </a:t>
            </a:r>
            <a:r>
              <a:rPr lang="en-US" sz="2800" dirty="0" err="1">
                <a:solidFill>
                  <a:schemeClr val="tx1"/>
                </a:solidFill>
                <a:latin typeface="Times New Roman" panose="02020603050405020304" pitchFamily="18" charset="0"/>
                <a:cs typeface="Times New Roman" panose="02020603050405020304" pitchFamily="18" charset="0"/>
              </a:rPr>
              <a:t>hàng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587465" y="4123274"/>
            <a:ext cx="5483439" cy="94397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do </a:t>
            </a:r>
            <a:r>
              <a:rPr lang="en-US" sz="2800" dirty="0" err="1">
                <a:solidFill>
                  <a:schemeClr val="tx1"/>
                </a:solidFill>
                <a:latin typeface="Times New Roman" panose="02020603050405020304" pitchFamily="18" charset="0"/>
                <a:cs typeface="Times New Roman" panose="02020603050405020304" pitchFamily="18" charset="0"/>
              </a:rPr>
              <a:t>hàng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hải</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411326" y="6436593"/>
            <a:ext cx="1780674" cy="381301"/>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A170ED69-79CE-842A-8B2B-77D29C3C7BA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10" name="image4.png">
            <a:extLst>
              <a:ext uri="{FF2B5EF4-FFF2-40B4-BE49-F238E27FC236}">
                <a16:creationId xmlns:a16="http://schemas.microsoft.com/office/drawing/2014/main" xmlns="" id="{E9BD7CEB-2075-444E-BF0D-C2627364226F}"/>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1" name="Group 11">
            <a:extLst>
              <a:ext uri="{FF2B5EF4-FFF2-40B4-BE49-F238E27FC236}">
                <a16:creationId xmlns:a16="http://schemas.microsoft.com/office/drawing/2014/main" xmlns="" id="{D2A90213-F7C8-41EF-AA4B-2749518A1764}"/>
              </a:ext>
            </a:extLst>
          </p:cNvPr>
          <p:cNvGrpSpPr>
            <a:grpSpLocks/>
          </p:cNvGrpSpPr>
          <p:nvPr/>
        </p:nvGrpSpPr>
        <p:grpSpPr bwMode="auto">
          <a:xfrm>
            <a:off x="806095" y="167994"/>
            <a:ext cx="625171" cy="541918"/>
            <a:chOff x="0" y="0"/>
            <a:chExt cx="666" cy="559"/>
          </a:xfrm>
        </p:grpSpPr>
        <p:sp>
          <p:nvSpPr>
            <p:cNvPr id="12" name="Freeform 12">
              <a:extLst>
                <a:ext uri="{FF2B5EF4-FFF2-40B4-BE49-F238E27FC236}">
                  <a16:creationId xmlns:a16="http://schemas.microsoft.com/office/drawing/2014/main" xmlns="" id="{7208E8E7-C1A7-437E-9BA5-0B86CCD3AA3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88730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58228" y="174399"/>
            <a:ext cx="625171" cy="612210"/>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784A42C0-4781-48B0-7B84-13FFBD0D2F78}"/>
              </a:ext>
            </a:extLst>
          </p:cNvPr>
          <p:cNvSpPr txBox="1"/>
          <p:nvPr/>
        </p:nvSpPr>
        <p:spPr>
          <a:xfrm>
            <a:off x="1598944" y="624818"/>
            <a:ext cx="10456064" cy="5170646"/>
          </a:xfrm>
          <a:prstGeom prst="rect">
            <a:avLst/>
          </a:prstGeom>
          <a:noFill/>
        </p:spPr>
        <p:txBody>
          <a:bodyPr wrap="square" rtlCol="0">
            <a:spAutoFit/>
          </a:bodyPr>
          <a:lstStyle/>
          <a:p>
            <a:pPr marL="457200" indent="-457200">
              <a:lnSpc>
                <a:spcPts val="3000"/>
              </a:lnSpc>
              <a:spcBef>
                <a:spcPts val="600"/>
              </a:spcBef>
              <a:spcAft>
                <a:spcPts val="600"/>
              </a:spcAft>
              <a:buFont typeface="Wingdings" pitchFamily="2" charset="2"/>
              <a:buChar char="v"/>
            </a:pPr>
            <a:r>
              <a:rPr lang="vi-VN" sz="3000" b="1" dirty="0">
                <a:solidFill>
                  <a:srgbClr val="FF0000"/>
                </a:solidFill>
                <a:latin typeface="Times New Roman" panose="02020603050405020304" pitchFamily="18" charset="0"/>
                <a:cs typeface="Times New Roman" panose="02020603050405020304" pitchFamily="18" charset="0"/>
              </a:rPr>
              <a:t>Truy cập </a:t>
            </a:r>
            <a:r>
              <a:rPr lang="en-GB" sz="3000" b="1" dirty="0" err="1">
                <a:solidFill>
                  <a:srgbClr val="FF0000"/>
                </a:solidFill>
                <a:latin typeface="Times New Roman" panose="02020603050405020304" pitchFamily="18" charset="0"/>
                <a:cs typeface="Times New Roman" panose="02020603050405020304" pitchFamily="18" charset="0"/>
              </a:rPr>
              <a:t>thông</a:t>
            </a:r>
            <a:r>
              <a:rPr lang="en-GB" sz="3000" b="1" dirty="0">
                <a:solidFill>
                  <a:srgbClr val="FF0000"/>
                </a:solidFill>
                <a:latin typeface="Times New Roman" panose="02020603050405020304" pitchFamily="18" charset="0"/>
                <a:cs typeface="Times New Roman" panose="02020603050405020304" pitchFamily="18" charset="0"/>
              </a:rPr>
              <a:t> tin </a:t>
            </a:r>
            <a:r>
              <a:rPr lang="en-GB" sz="3000" b="1" dirty="0" err="1">
                <a:solidFill>
                  <a:srgbClr val="FF0000"/>
                </a:solidFill>
                <a:latin typeface="Times New Roman" panose="02020603050405020304" pitchFamily="18" charset="0"/>
                <a:cs typeface="Times New Roman" panose="02020603050405020304" pitchFamily="18" charset="0"/>
              </a:rPr>
              <a:t>về</a:t>
            </a:r>
            <a:r>
              <a:rPr lang="en-GB" sz="3000" b="1" dirty="0">
                <a:solidFill>
                  <a:srgbClr val="FF0000"/>
                </a:solidFill>
                <a:latin typeface="Times New Roman" panose="02020603050405020304" pitchFamily="18" charset="0"/>
                <a:cs typeface="Times New Roman" panose="02020603050405020304" pitchFamily="18" charset="0"/>
              </a:rPr>
              <a:t> SGK GD QPAN (</a:t>
            </a:r>
            <a:r>
              <a:rPr lang="en-GB" sz="3000" b="1" dirty="0" err="1">
                <a:solidFill>
                  <a:srgbClr val="FF0000"/>
                </a:solidFill>
                <a:latin typeface="Times New Roman" panose="02020603050405020304" pitchFamily="18" charset="0"/>
                <a:cs typeface="Times New Roman" panose="02020603050405020304" pitchFamily="18" charset="0"/>
              </a:rPr>
              <a:t>bộ</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sách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Cánh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Diều</a:t>
            </a:r>
            <a:r>
              <a:rPr lang="en-GB" sz="3000" b="1" dirty="0">
                <a:solidFill>
                  <a:srgbClr val="FF0000"/>
                </a:solidFill>
                <a:latin typeface="Times New Roman" panose="02020603050405020304" pitchFamily="18" charset="0"/>
                <a:cs typeface="Times New Roman" panose="02020603050405020304" pitchFamily="18" charset="0"/>
              </a:rPr>
              <a:t>):</a:t>
            </a: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Trang web </a:t>
            </a:r>
            <a:r>
              <a:rPr lang="en-GB" sz="3000" b="1" dirty="0" err="1">
                <a:solidFill>
                  <a:srgbClr val="00B050"/>
                </a:solidFill>
                <a:latin typeface="Times New Roman" panose="02020603050405020304" pitchFamily="18" charset="0"/>
                <a:cs typeface="Times New Roman" panose="02020603050405020304" pitchFamily="18" charset="0"/>
              </a:rPr>
              <a:t>bộ</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sách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https://hoc10.vn/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Facebook: </a:t>
            </a:r>
            <a:r>
              <a:rPr lang="en-GB" sz="3000" b="1" dirty="0" err="1">
                <a:solidFill>
                  <a:srgbClr val="00B050"/>
                </a:solidFill>
                <a:latin typeface="Times New Roman" panose="02020603050405020304" pitchFamily="18" charset="0"/>
                <a:cs typeface="Times New Roman" panose="02020603050405020304" pitchFamily="18" charset="0"/>
              </a:rPr>
              <a:t>Nhóm</a:t>
            </a:r>
            <a:r>
              <a:rPr lang="en-GB" sz="3000" b="1" dirty="0">
                <a:solidFill>
                  <a:srgbClr val="00B050"/>
                </a:solidFill>
                <a:latin typeface="Times New Roman" panose="02020603050405020304" pitchFamily="18" charset="0"/>
                <a:cs typeface="Times New Roman" panose="02020603050405020304" pitchFamily="18" charset="0"/>
              </a:rPr>
              <a:t> GV GD QPAN-</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vi-VN" sz="3000" b="1" dirty="0">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https://www.facebook.com/groups/729540662159272</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Sàn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thương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mại</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điện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tử</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indent="450850">
              <a:lnSpc>
                <a:spcPts val="3000"/>
              </a:lnSpc>
              <a:spcBef>
                <a:spcPts val="600"/>
              </a:spcBef>
              <a:spcAft>
                <a:spcPts val="600"/>
              </a:spcAft>
            </a:pPr>
            <a:r>
              <a:rPr lang="en-GB" sz="3000" b="1"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https://sachcanhdieu.vn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gn="just">
              <a:lnSpc>
                <a:spcPts val="3000"/>
              </a:lnSpc>
              <a:spcBef>
                <a:spcPts val="600"/>
              </a:spcBef>
              <a:spcAft>
                <a:spcPts val="600"/>
              </a:spcAft>
              <a:buFont typeface="Wingdings" pitchFamily="2" charset="2"/>
              <a:buChar char="v"/>
            </a:pPr>
            <a:r>
              <a:rPr lang="en-GB" sz="3000" b="1" dirty="0" err="1">
                <a:solidFill>
                  <a:srgbClr val="ED0000"/>
                </a:solidFill>
                <a:latin typeface="Times New Roman" panose="02020603050405020304" pitchFamily="18" charset="0"/>
                <a:cs typeface="Times New Roman" panose="02020603050405020304" pitchFamily="18" charset="0"/>
              </a:rPr>
              <a:t>Trao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đổi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giải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đáp</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hỗ</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trợ</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giáo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viên</a:t>
            </a:r>
            <a:r>
              <a:rPr lang="en-GB" sz="3000" b="1" dirty="0">
                <a:solidFill>
                  <a:srgbClr val="ED0000"/>
                </a:solidFill>
                <a:latin typeface="Times New Roman" panose="02020603050405020304" pitchFamily="18" charset="0"/>
                <a:cs typeface="Times New Roman" panose="02020603050405020304" pitchFamily="18" charset="0"/>
              </a:rPr>
              <a:t>: </a:t>
            </a: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Phòng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tin </a:t>
            </a:r>
            <a:r>
              <a:rPr lang="en-GB" sz="3000" b="1" dirty="0" err="1">
                <a:solidFill>
                  <a:srgbClr val="00B050"/>
                </a:solidFill>
                <a:latin typeface="Times New Roman" panose="02020603050405020304" pitchFamily="18" charset="0"/>
                <a:cs typeface="Times New Roman" panose="02020603050405020304" pitchFamily="18" charset="0"/>
              </a:rPr>
              <a:t>và</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Truyền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VEPIC</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7"/>
              </a:rPr>
              <a:t>thongtinvatruyenthong.vepic@gmail.c</a:t>
            </a:r>
            <a:r>
              <a:rPr lang="en-GB" sz="3000" b="1" u="sng" dirty="0">
                <a:solidFill>
                  <a:srgbClr val="0000FF"/>
                </a:solidFill>
                <a:latin typeface="Times New Roman" panose="02020603050405020304" pitchFamily="18" charset="0"/>
                <a:cs typeface="Times New Roman" panose="02020603050405020304" pitchFamily="18" charset="0"/>
                <a:hlinkClick r:id="rId7"/>
              </a:rPr>
              <a:t>om</a:t>
            </a:r>
            <a:endParaRPr lang="en-GB" sz="3000"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636458"/>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xmlns="" id="{14FBD686-54E0-43DF-B456-94AB01AE9591}"/>
              </a:ext>
            </a:extLst>
          </p:cNvPr>
          <p:cNvPicPr>
            <a:picLocks noChangeAspect="1"/>
          </p:cNvPicPr>
          <p:nvPr/>
        </p:nvPicPr>
        <p:blipFill>
          <a:blip r:embed="rId4"/>
          <a:stretch>
            <a:fillRect/>
          </a:stretch>
        </p:blipFill>
        <p:spPr>
          <a:xfrm>
            <a:off x="2377440" y="233989"/>
            <a:ext cx="9697048" cy="6393234"/>
          </a:xfrm>
          <a:prstGeom prst="rect">
            <a:avLst/>
          </a:prstGeom>
        </p:spPr>
      </p:pic>
      <p:sp>
        <p:nvSpPr>
          <p:cNvPr id="8" name="TextBox 7">
            <a:extLst>
              <a:ext uri="{FF2B5EF4-FFF2-40B4-BE49-F238E27FC236}">
                <a16:creationId xmlns:a16="http://schemas.microsoft.com/office/drawing/2014/main" xmlns="" id="{D6A17305-4A71-42FC-AF6C-8804E58EA351}"/>
              </a:ext>
            </a:extLst>
          </p:cNvPr>
          <p:cNvSpPr txBox="1"/>
          <p:nvPr/>
        </p:nvSpPr>
        <p:spPr>
          <a:xfrm>
            <a:off x="117512" y="4041900"/>
            <a:ext cx="2198968" cy="2585323"/>
          </a:xfrm>
          <a:prstGeom prst="rect">
            <a:avLst/>
          </a:prstGeom>
          <a:noFill/>
        </p:spPr>
        <p:txBody>
          <a:bodyPr wrap="square">
            <a:spAutoFit/>
          </a:bodyPr>
          <a:lstStyle/>
          <a:p>
            <a:pPr algn="r"/>
            <a:r>
              <a:rPr lang="vi-VN" dirty="0"/>
              <a:t>Nghĩa trang Liệt sĩ quốc gia Vị Xuyên (Hà Giang) là nơi an nghỉ của gần </a:t>
            </a:r>
            <a:r>
              <a:rPr lang="en-US" dirty="0"/>
              <a:t>            </a:t>
            </a:r>
            <a:r>
              <a:rPr lang="vi-VN" dirty="0">
                <a:solidFill>
                  <a:srgbClr val="00A23A"/>
                </a:solidFill>
              </a:rPr>
              <a:t>2 000 </a:t>
            </a:r>
            <a:r>
              <a:rPr lang="vi-VN" dirty="0"/>
              <a:t>liệt sĩ và mộ liệt sĩ tập thể trong cuộc chiến đấu bảo vệ biên giới phía Bắc của Tổ quốc.</a:t>
            </a:r>
            <a:endParaRPr lang="en-US" dirty="0"/>
          </a:p>
        </p:txBody>
      </p:sp>
    </p:spTree>
    <p:extLst>
      <p:ext uri="{BB962C8B-B14F-4D97-AF65-F5344CB8AC3E}">
        <p14:creationId xmlns:p14="http://schemas.microsoft.com/office/powerpoint/2010/main" val="100467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xmlns="" id="{3D8CB7DE-2A57-4844-AF18-072646ABF73A}"/>
              </a:ext>
            </a:extLst>
          </p:cNvPr>
          <p:cNvPicPr>
            <a:picLocks noChangeAspect="1"/>
          </p:cNvPicPr>
          <p:nvPr/>
        </p:nvPicPr>
        <p:blipFill>
          <a:blip r:embed="rId4"/>
          <a:stretch>
            <a:fillRect/>
          </a:stretch>
        </p:blipFill>
        <p:spPr>
          <a:xfrm>
            <a:off x="2489965" y="264162"/>
            <a:ext cx="9519155" cy="6329676"/>
          </a:xfrm>
          <a:prstGeom prst="rect">
            <a:avLst/>
          </a:prstGeom>
        </p:spPr>
      </p:pic>
      <p:sp>
        <p:nvSpPr>
          <p:cNvPr id="8" name="TextBox 7">
            <a:extLst>
              <a:ext uri="{FF2B5EF4-FFF2-40B4-BE49-F238E27FC236}">
                <a16:creationId xmlns:a16="http://schemas.microsoft.com/office/drawing/2014/main" xmlns="" id="{AE3A49A9-321D-413E-936C-B28B967397FF}"/>
              </a:ext>
            </a:extLst>
          </p:cNvPr>
          <p:cNvSpPr txBox="1"/>
          <p:nvPr/>
        </p:nvSpPr>
        <p:spPr>
          <a:xfrm>
            <a:off x="182880" y="3177518"/>
            <a:ext cx="2124891" cy="3416320"/>
          </a:xfrm>
          <a:prstGeom prst="rect">
            <a:avLst/>
          </a:prstGeom>
          <a:noFill/>
        </p:spPr>
        <p:txBody>
          <a:bodyPr wrap="square">
            <a:spAutoFit/>
          </a:bodyPr>
          <a:lstStyle/>
          <a:p>
            <a:pPr algn="r"/>
            <a:r>
              <a:rPr lang="vi-VN" dirty="0"/>
              <a:t>Khu Tưởng niệm Chiến sĩ Gạc Ma (Khánh Hoà) là biểu tượng tri ân </a:t>
            </a:r>
            <a:r>
              <a:rPr lang="vi-VN" dirty="0">
                <a:solidFill>
                  <a:srgbClr val="00A23A"/>
                </a:solidFill>
              </a:rPr>
              <a:t>64</a:t>
            </a:r>
            <a:r>
              <a:rPr lang="vi-VN" dirty="0"/>
              <a:t> cán bộ, chiến sĩ Hải quân nhân dân Việt Nam hi sinh trong cuộc chiến đấu ở đá Gạc Ma thuộc quần đảo Trường Sa ngày </a:t>
            </a:r>
            <a:r>
              <a:rPr lang="vi-VN" dirty="0">
                <a:solidFill>
                  <a:srgbClr val="00A23A"/>
                </a:solidFill>
              </a:rPr>
              <a:t>14-3-1988.</a:t>
            </a:r>
            <a:r>
              <a:rPr lang="vi-VN" dirty="0"/>
              <a:t> </a:t>
            </a:r>
            <a:endParaRPr lang="en-US" dirty="0"/>
          </a:p>
        </p:txBody>
      </p:sp>
    </p:spTree>
    <p:extLst>
      <p:ext uri="{BB962C8B-B14F-4D97-AF65-F5344CB8AC3E}">
        <p14:creationId xmlns:p14="http://schemas.microsoft.com/office/powerpoint/2010/main" val="399554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xmlns="" id="{7B583FE5-E9BE-40C1-942C-5B664DB65B36}"/>
              </a:ext>
            </a:extLst>
          </p:cNvPr>
          <p:cNvSpPr txBox="1"/>
          <p:nvPr/>
        </p:nvSpPr>
        <p:spPr>
          <a:xfrm>
            <a:off x="1607419" y="167994"/>
            <a:ext cx="9961728" cy="815288"/>
          </a:xfrm>
          <a:prstGeom prst="rect">
            <a:avLst/>
          </a:prstGeom>
          <a:noFill/>
        </p:spPr>
        <p:txBody>
          <a:bodyPr wrap="square">
            <a:spAutoFit/>
          </a:bodyPr>
          <a:lstStyle/>
          <a:p>
            <a:pPr algn="just">
              <a:lnSpc>
                <a:spcPts val="2880"/>
              </a:lnSpc>
              <a:spcBef>
                <a:spcPts val="600"/>
              </a:spcBef>
              <a:spcAft>
                <a:spcPts val="600"/>
              </a:spcAft>
            </a:pPr>
            <a:r>
              <a:rPr lang="en-US" sz="2400" b="1" spc="-90" dirty="0">
                <a:solidFill>
                  <a:srgbClr val="00A23A"/>
                </a:solidFill>
                <a:latin typeface="Times New Roman" panose="02020603050405020304" pitchFamily="18" charset="0"/>
                <a:cs typeface="Times New Roman" panose="02020603050405020304" pitchFamily="18" charset="0"/>
              </a:rPr>
              <a:t>I. CHIẾN TRANH BẢO VỆ BIÊN GIỚI TÂY NAM CỦA TỔ QUỐC VÀ CÙNG QUÂN DÂN CAM-PU-CHIA CHIẾN THẮNG CHẾ ĐỘ DIỆT CHỦNG </a:t>
            </a:r>
          </a:p>
        </p:txBody>
      </p:sp>
      <p:sp>
        <p:nvSpPr>
          <p:cNvPr id="7" name="TextBox 6">
            <a:extLst>
              <a:ext uri="{FF2B5EF4-FFF2-40B4-BE49-F238E27FC236}">
                <a16:creationId xmlns:a16="http://schemas.microsoft.com/office/drawing/2014/main" xmlns="" id="{09779FF3-996A-4A02-B827-4A693355A7DB}"/>
              </a:ext>
            </a:extLst>
          </p:cNvPr>
          <p:cNvSpPr txBox="1"/>
          <p:nvPr/>
        </p:nvSpPr>
        <p:spPr>
          <a:xfrm>
            <a:off x="1502450" y="1043185"/>
            <a:ext cx="9845315" cy="461665"/>
          </a:xfrm>
          <a:prstGeom prst="rect">
            <a:avLst/>
          </a:prstGeom>
          <a:noFill/>
        </p:spPr>
        <p:txBody>
          <a:bodyPr wrap="square">
            <a:spAutoFit/>
          </a:bodyPr>
          <a:lstStyle/>
          <a:p>
            <a:r>
              <a:rPr lang="en-US" sz="2400" b="1" dirty="0">
                <a:solidFill>
                  <a:srgbClr val="00A23A"/>
                </a:solidFill>
              </a:rPr>
              <a:t> </a:t>
            </a:r>
            <a:r>
              <a:rPr lang="en-US" sz="2400" b="1" dirty="0">
                <a:solidFill>
                  <a:srgbClr val="00A23A"/>
                </a:solidFill>
                <a:latin typeface="Times New Roman" panose="02020603050405020304" pitchFamily="18" charset="0"/>
                <a:cs typeface="Times New Roman" panose="02020603050405020304" pitchFamily="18" charset="0"/>
              </a:rPr>
              <a:t>1. </a:t>
            </a:r>
            <a:r>
              <a:rPr lang="en-US" sz="2400" b="1" dirty="0" err="1">
                <a:solidFill>
                  <a:srgbClr val="00A23A"/>
                </a:solidFill>
                <a:latin typeface="Times New Roman" panose="02020603050405020304" pitchFamily="18" charset="0"/>
                <a:cs typeface="Times New Roman" panose="02020603050405020304" pitchFamily="18" charset="0"/>
              </a:rPr>
              <a:t>Bối</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cảnh</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và</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những</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nét</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chính</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của</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cuộc</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chiến</a:t>
            </a:r>
            <a:r>
              <a:rPr lang="en-US" sz="2400" b="1" dirty="0">
                <a:solidFill>
                  <a:srgbClr val="00A23A"/>
                </a:solidFill>
                <a:latin typeface="Times New Roman" panose="02020603050405020304" pitchFamily="18" charset="0"/>
                <a:cs typeface="Times New Roman" panose="02020603050405020304" pitchFamily="18" charset="0"/>
              </a:rPr>
              <a:t> </a:t>
            </a:r>
            <a:r>
              <a:rPr lang="en-US" sz="2400" b="1" dirty="0" err="1">
                <a:solidFill>
                  <a:srgbClr val="00A23A"/>
                </a:solidFill>
                <a:latin typeface="Times New Roman" panose="02020603050405020304" pitchFamily="18" charset="0"/>
                <a:cs typeface="Times New Roman" panose="02020603050405020304" pitchFamily="18" charset="0"/>
              </a:rPr>
              <a:t>tranh</a:t>
            </a:r>
            <a:endParaRPr lang="en-US" sz="2400" b="1" dirty="0">
              <a:solidFill>
                <a:srgbClr val="00A23A"/>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34EC8008-DD18-44C1-805F-FC7BE023C44E}"/>
              </a:ext>
            </a:extLst>
          </p:cNvPr>
          <p:cNvSpPr txBox="1"/>
          <p:nvPr/>
        </p:nvSpPr>
        <p:spPr>
          <a:xfrm>
            <a:off x="1665626" y="1704750"/>
            <a:ext cx="9845314" cy="1200329"/>
          </a:xfrm>
          <a:prstGeom prst="rect">
            <a:avLst/>
          </a:prstGeom>
          <a:solidFill>
            <a:schemeClr val="accent2">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endParaRPr lang="en-US" sz="2400" b="1" dirty="0">
              <a:solidFill>
                <a:srgbClr val="0070C0"/>
              </a:solidFill>
              <a:latin typeface="Times New Roman" panose="02020603050405020304" pitchFamily="18" charset="0"/>
              <a:cs typeface="Times New Roman" panose="02020603050405020304" pitchFamily="18" charset="0"/>
            </a:endParaRPr>
          </a:p>
          <a:p>
            <a:pPr algn="just"/>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vệ</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Tây</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xmlns="" id="{5871FDB6-052B-4515-9CFE-5E7DD3E58344}"/>
              </a:ext>
            </a:extLst>
          </p:cNvPr>
          <p:cNvSpPr txBox="1"/>
          <p:nvPr/>
        </p:nvSpPr>
        <p:spPr>
          <a:xfrm>
            <a:off x="272135" y="3223279"/>
            <a:ext cx="11297011" cy="3493264"/>
          </a:xfrm>
          <a:prstGeom prst="rect">
            <a:avLst/>
          </a:prstGeom>
          <a:noFill/>
          <a:ln>
            <a:solidFill>
              <a:srgbClr val="00B050"/>
            </a:solidFill>
          </a:ln>
        </p:spPr>
        <p:txBody>
          <a:bodyPr wrap="square">
            <a:spAutoFit/>
          </a:bodyPr>
          <a:lstStyle/>
          <a:p>
            <a:pPr algn="ctr">
              <a:lnSpc>
                <a:spcPct val="15000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vi-VN" sz="2400" b="1" dirty="0">
                <a:solidFill>
                  <a:srgbClr val="FF0000"/>
                </a:solidFill>
                <a:latin typeface="Times New Roman" panose="02020603050405020304" pitchFamily="18" charset="0"/>
                <a:cs typeface="Times New Roman" panose="02020603050405020304" pitchFamily="18" charset="0"/>
              </a:rPr>
              <a:t>1.1</a:t>
            </a:r>
            <a:endParaRPr lang="en-US" sz="2400" b="1" dirty="0">
              <a:solidFill>
                <a:srgbClr val="FF0000"/>
              </a:solidFill>
              <a:latin typeface="Times New Roman" panose="02020603050405020304" pitchFamily="18" charset="0"/>
              <a:cs typeface="Times New Roman" panose="02020603050405020304" pitchFamily="18" charset="0"/>
            </a:endParaRPr>
          </a:p>
          <a:p>
            <a:pPr algn="ctr">
              <a:lnSpc>
                <a:spcPts val="2500"/>
              </a:lnSpc>
              <a:spcBef>
                <a:spcPts val="600"/>
              </a:spcBef>
              <a:spcAft>
                <a:spcPts val="600"/>
              </a:spcAft>
            </a:pPr>
            <a:endParaRPr lang="en-US" sz="2400" b="1" dirty="0">
              <a:solidFill>
                <a:srgbClr val="FF0000"/>
              </a:solidFill>
              <a:latin typeface="Times New Roman" panose="02020603050405020304" pitchFamily="18" charset="0"/>
              <a:cs typeface="Times New Roman" panose="02020603050405020304" pitchFamily="18" charset="0"/>
            </a:endParaRPr>
          </a:p>
          <a:p>
            <a:pPr algn="ctr">
              <a:lnSpc>
                <a:spcPts val="2500"/>
              </a:lnSpc>
              <a:spcBef>
                <a:spcPts val="600"/>
              </a:spcBef>
              <a:spcAft>
                <a:spcPts val="600"/>
              </a:spcAft>
            </a:pPr>
            <a:endParaRPr lang="en-US" sz="2400" b="1" dirty="0">
              <a:solidFill>
                <a:srgbClr val="FF0000"/>
              </a:solidFill>
              <a:latin typeface="Times New Roman" panose="02020603050405020304" pitchFamily="18" charset="0"/>
              <a:cs typeface="Times New Roman" panose="02020603050405020304" pitchFamily="18" charset="0"/>
            </a:endParaRPr>
          </a:p>
          <a:p>
            <a:pPr algn="ctr">
              <a:lnSpc>
                <a:spcPts val="2500"/>
              </a:lnSpc>
              <a:spcBef>
                <a:spcPts val="600"/>
              </a:spcBef>
              <a:spcAft>
                <a:spcPts val="600"/>
              </a:spcAft>
            </a:pPr>
            <a:endParaRPr lang="en-US" sz="2400" b="1" dirty="0">
              <a:solidFill>
                <a:srgbClr val="FF0000"/>
              </a:solidFill>
              <a:latin typeface="Times New Roman" panose="02020603050405020304" pitchFamily="18" charset="0"/>
              <a:cs typeface="Times New Roman" panose="02020603050405020304" pitchFamily="18" charset="0"/>
            </a:endParaRPr>
          </a:p>
          <a:p>
            <a:pPr algn="ctr">
              <a:lnSpc>
                <a:spcPts val="2500"/>
              </a:lnSpc>
              <a:spcBef>
                <a:spcPts val="600"/>
              </a:spcBef>
              <a:spcAft>
                <a:spcPts val="600"/>
              </a:spcAft>
            </a:pPr>
            <a:endParaRPr lang="en-US" sz="2400" b="1" dirty="0">
              <a:solidFill>
                <a:srgbClr val="FF0000"/>
              </a:solidFill>
              <a:latin typeface="Times New Roman" panose="02020603050405020304" pitchFamily="18" charset="0"/>
              <a:cs typeface="Times New Roman" panose="02020603050405020304" pitchFamily="18" charset="0"/>
            </a:endParaRPr>
          </a:p>
          <a:p>
            <a:pPr algn="ctr">
              <a:lnSpc>
                <a:spcPts val="2500"/>
              </a:lnSpc>
              <a:spcBef>
                <a:spcPts val="600"/>
              </a:spcBef>
              <a:spcAft>
                <a:spcPts val="600"/>
              </a:spcAft>
            </a:pPr>
            <a:endParaRPr lang="en-US" sz="2400" b="1" dirty="0">
              <a:solidFill>
                <a:srgbClr val="FF0000"/>
              </a:solidFill>
              <a:latin typeface="Times New Roman" panose="02020603050405020304" pitchFamily="18" charset="0"/>
              <a:cs typeface="Times New Roman" panose="02020603050405020304" pitchFamily="18" charset="0"/>
            </a:endParaRPr>
          </a:p>
          <a:p>
            <a:pPr algn="ctr">
              <a:lnSpc>
                <a:spcPts val="2500"/>
              </a:lnSpc>
              <a:spcBef>
                <a:spcPts val="600"/>
              </a:spcBef>
              <a:spcAft>
                <a:spcPts val="600"/>
              </a:spcAft>
            </a:pP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A14BFF82-644F-4D8D-92AA-CB7CC5AC03D3}"/>
              </a:ext>
            </a:extLst>
          </p:cNvPr>
          <p:cNvPicPr>
            <a:picLocks noChangeAspect="1"/>
          </p:cNvPicPr>
          <p:nvPr/>
        </p:nvPicPr>
        <p:blipFill>
          <a:blip r:embed="rId4"/>
          <a:stretch>
            <a:fillRect/>
          </a:stretch>
        </p:blipFill>
        <p:spPr>
          <a:xfrm>
            <a:off x="6200505" y="3851160"/>
            <a:ext cx="5310435" cy="2771140"/>
          </a:xfrm>
          <a:prstGeom prst="rect">
            <a:avLst/>
          </a:prstGeom>
          <a:ln>
            <a:solidFill>
              <a:srgbClr val="00B050"/>
            </a:solidFill>
          </a:ln>
        </p:spPr>
      </p:pic>
      <p:graphicFrame>
        <p:nvGraphicFramePr>
          <p:cNvPr id="4" name="Table 4">
            <a:extLst>
              <a:ext uri="{FF2B5EF4-FFF2-40B4-BE49-F238E27FC236}">
                <a16:creationId xmlns:a16="http://schemas.microsoft.com/office/drawing/2014/main" xmlns="" id="{D0BE7C48-F61E-4D28-8FD5-DF544B2E9C69}"/>
              </a:ext>
            </a:extLst>
          </p:cNvPr>
          <p:cNvGraphicFramePr>
            <a:graphicFrameLocks noGrp="1"/>
          </p:cNvGraphicFramePr>
          <p:nvPr>
            <p:extLst>
              <p:ext uri="{D42A27DB-BD31-4B8C-83A1-F6EECF244321}">
                <p14:modId xmlns:p14="http://schemas.microsoft.com/office/powerpoint/2010/main" val="3039580964"/>
              </p:ext>
            </p:extLst>
          </p:nvPr>
        </p:nvGraphicFramePr>
        <p:xfrm>
          <a:off x="374468" y="3851160"/>
          <a:ext cx="5617028" cy="2771140"/>
        </p:xfrm>
        <a:graphic>
          <a:graphicData uri="http://schemas.openxmlformats.org/drawingml/2006/table">
            <a:tbl>
              <a:tblPr firstRow="1" bandRow="1">
                <a:tableStyleId>{5C22544A-7EE6-4342-B048-85BDC9FD1C3A}</a:tableStyleId>
              </a:tblPr>
              <a:tblGrid>
                <a:gridCol w="5617028">
                  <a:extLst>
                    <a:ext uri="{9D8B030D-6E8A-4147-A177-3AD203B41FA5}">
                      <a16:colId xmlns:a16="http://schemas.microsoft.com/office/drawing/2014/main" xmlns="" val="2865664569"/>
                    </a:ext>
                  </a:extLst>
                </a:gridCol>
              </a:tblGrid>
              <a:tr h="0">
                <a:tc>
                  <a:txBody>
                    <a:bodyPr/>
                    <a:lstStyle/>
                    <a:p>
                      <a:pPr marL="285750" indent="-285750">
                        <a:lnSpc>
                          <a:spcPts val="2500"/>
                        </a:lnSpc>
                        <a:spcBef>
                          <a:spcPts val="600"/>
                        </a:spcBef>
                        <a:spcAft>
                          <a:spcPts val="600"/>
                        </a:spcAft>
                        <a:buFont typeface="Wingdings" panose="05000000000000000000" pitchFamily="2" charset="2"/>
                        <a:buChar char="v"/>
                      </a:pPr>
                      <a:r>
                        <a:rPr lang="en-US" sz="2400" b="0" dirty="0">
                          <a:solidFill>
                            <a:schemeClr val="tx1"/>
                          </a:solidFill>
                          <a:latin typeface="Times New Roman" panose="02020603050405020304" pitchFamily="18" charset="0"/>
                          <a:cs typeface="Times New Roman" panose="02020603050405020304" pitchFamily="18" charset="0"/>
                        </a:rPr>
                        <a:t> </a:t>
                      </a:r>
                      <a:r>
                        <a:rPr lang="vi-VN" sz="2400" b="0" dirty="0">
                          <a:solidFill>
                            <a:schemeClr val="tx1"/>
                          </a:solidFill>
                          <a:latin typeface="Times New Roman" panose="02020603050405020304" pitchFamily="18" charset="0"/>
                          <a:cs typeface="Times New Roman" panose="02020603050405020304" pitchFamily="18" charset="0"/>
                        </a:rPr>
                        <a:t>Nhiệm vụ </a:t>
                      </a:r>
                      <a:r>
                        <a:rPr lang="vi-VN" sz="2400" b="0" dirty="0">
                          <a:solidFill>
                            <a:srgbClr val="00B050"/>
                          </a:solidFill>
                          <a:latin typeface="Times New Roman" panose="02020603050405020304" pitchFamily="18" charset="0"/>
                          <a:cs typeface="Times New Roman" panose="02020603050405020304" pitchFamily="18" charset="0"/>
                        </a:rPr>
                        <a:t>(Nhóm 1, 2, 3, 4): </a:t>
                      </a:r>
                      <a:endParaRPr lang="en-US" sz="2400" b="0" dirty="0">
                        <a:solidFill>
                          <a:srgbClr val="00B050"/>
                        </a:solidFill>
                        <a:latin typeface="Times New Roman" panose="02020603050405020304" pitchFamily="18" charset="0"/>
                        <a:cs typeface="Times New Roman" panose="02020603050405020304" pitchFamily="18" charset="0"/>
                      </a:endParaRPr>
                    </a:p>
                    <a:p>
                      <a:pPr marL="342900" indent="-342900" algn="just">
                        <a:lnSpc>
                          <a:spcPts val="2500"/>
                        </a:lnSpc>
                        <a:spcBef>
                          <a:spcPts val="600"/>
                        </a:spcBef>
                        <a:spcAft>
                          <a:spcPts val="600"/>
                        </a:spcAft>
                        <a:buAutoNum type="arabicPeriod"/>
                      </a:pPr>
                      <a:r>
                        <a:rPr lang="vi-VN" sz="2400" b="0" dirty="0">
                          <a:solidFill>
                            <a:schemeClr val="tx1"/>
                          </a:solidFill>
                          <a:latin typeface="Times New Roman" panose="02020603050405020304" pitchFamily="18" charset="0"/>
                          <a:cs typeface="Times New Roman" panose="02020603050405020304" pitchFamily="18" charset="0"/>
                        </a:rPr>
                        <a:t>Đọc câu hỏi Khám phá 1, thông tin </a:t>
                      </a:r>
                      <a:r>
                        <a:rPr lang="vi-VN" sz="2400" b="0" dirty="0">
                          <a:solidFill>
                            <a:srgbClr val="00B050"/>
                          </a:solidFill>
                          <a:latin typeface="Times New Roman" panose="02020603050405020304" pitchFamily="18" charset="0"/>
                          <a:cs typeface="Times New Roman" panose="02020603050405020304" pitchFamily="18" charset="0"/>
                        </a:rPr>
                        <a:t>mục</a:t>
                      </a:r>
                      <a:r>
                        <a:rPr lang="vi-VN" sz="2400" b="0" dirty="0">
                          <a:solidFill>
                            <a:schemeClr val="tx1"/>
                          </a:solidFill>
                          <a:latin typeface="Times New Roman" panose="02020603050405020304" pitchFamily="18" charset="0"/>
                          <a:cs typeface="Times New Roman" panose="02020603050405020304" pitchFamily="18" charset="0"/>
                        </a:rPr>
                        <a:t> </a:t>
                      </a:r>
                      <a:r>
                        <a:rPr lang="vi-VN" sz="2400" b="0" dirty="0">
                          <a:solidFill>
                            <a:srgbClr val="00B050"/>
                          </a:solidFill>
                          <a:latin typeface="Times New Roman" panose="02020603050405020304" pitchFamily="18" charset="0"/>
                          <a:cs typeface="Times New Roman" panose="02020603050405020304" pitchFamily="18" charset="0"/>
                        </a:rPr>
                        <a:t>I/1 SGK. </a:t>
                      </a:r>
                      <a:endParaRPr lang="en-US" sz="2400" b="0" dirty="0">
                        <a:solidFill>
                          <a:srgbClr val="00B050"/>
                        </a:solidFill>
                        <a:latin typeface="Times New Roman" panose="02020603050405020304" pitchFamily="18" charset="0"/>
                        <a:cs typeface="Times New Roman" panose="02020603050405020304" pitchFamily="18" charset="0"/>
                      </a:endParaRPr>
                    </a:p>
                    <a:p>
                      <a:pPr marL="357188" indent="-357188" algn="just">
                        <a:lnSpc>
                          <a:spcPts val="2500"/>
                        </a:lnSpc>
                        <a:spcBef>
                          <a:spcPts val="600"/>
                        </a:spcBef>
                        <a:spcAft>
                          <a:spcPts val="600"/>
                        </a:spcAft>
                      </a:pPr>
                      <a:r>
                        <a:rPr lang="vi-VN" sz="2400" b="0" dirty="0">
                          <a:solidFill>
                            <a:schemeClr val="tx1"/>
                          </a:solidFill>
                          <a:latin typeface="Times New Roman" panose="02020603050405020304" pitchFamily="18" charset="0"/>
                          <a:cs typeface="Times New Roman" panose="02020603050405020304" pitchFamily="18" charset="0"/>
                        </a:rPr>
                        <a:t>2. Hoàn thành </a:t>
                      </a:r>
                      <a:r>
                        <a:rPr lang="en-US" sz="2400" b="0" dirty="0">
                          <a:solidFill>
                            <a:schemeClr val="tx1"/>
                          </a:solidFill>
                          <a:latin typeface="Times New Roman" panose="02020603050405020304" pitchFamily="18" charset="0"/>
                          <a:cs typeface="Times New Roman" panose="02020603050405020304" pitchFamily="18" charset="0"/>
                        </a:rPr>
                        <a:t>LĐTD</a:t>
                      </a:r>
                      <a:r>
                        <a:rPr lang="vi-VN" sz="2400" b="0" dirty="0">
                          <a:solidFill>
                            <a:schemeClr val="tx1"/>
                          </a:solidFill>
                          <a:latin typeface="Times New Roman" panose="02020603050405020304" pitchFamily="18" charset="0"/>
                          <a:cs typeface="Times New Roman" panose="02020603050405020304" pitchFamily="18" charset="0"/>
                        </a:rPr>
                        <a:t> </a:t>
                      </a:r>
                      <a:r>
                        <a:rPr lang="vi-VN" sz="2400" b="0" dirty="0">
                          <a:solidFill>
                            <a:srgbClr val="00B050"/>
                          </a:solidFill>
                          <a:latin typeface="Times New Roman" panose="02020603050405020304" pitchFamily="18" charset="0"/>
                          <a:cs typeface="Times New Roman" panose="02020603050405020304" pitchFamily="18" charset="0"/>
                        </a:rPr>
                        <a:t>Bối cảnh và những nét chính của cuộc chiến tranh bảo vệ biên giới Tây Nam của Tổ quốc. </a:t>
                      </a:r>
                      <a:endParaRPr lang="en-US" sz="2400" b="0" dirty="0">
                        <a:solidFill>
                          <a:srgbClr val="00B050"/>
                        </a:solidFill>
                        <a:latin typeface="Times New Roman" panose="02020603050405020304" pitchFamily="18" charset="0"/>
                        <a:cs typeface="Times New Roman" panose="02020603050405020304" pitchFamily="18" charset="0"/>
                      </a:endParaRPr>
                    </a:p>
                    <a:p>
                      <a:pPr marL="342900" indent="-342900">
                        <a:lnSpc>
                          <a:spcPts val="2500"/>
                        </a:lnSpc>
                        <a:spcBef>
                          <a:spcPts val="600"/>
                        </a:spcBef>
                        <a:spcAft>
                          <a:spcPts val="600"/>
                        </a:spcAft>
                        <a:buFont typeface="Wingdings" panose="05000000000000000000" pitchFamily="2" charset="2"/>
                        <a:buChar char="v"/>
                      </a:pPr>
                      <a:r>
                        <a:rPr lang="en-US" sz="2400" b="0" dirty="0">
                          <a:solidFill>
                            <a:schemeClr val="tx1"/>
                          </a:solidFill>
                          <a:latin typeface="Times New Roman" panose="02020603050405020304" pitchFamily="18" charset="0"/>
                          <a:cs typeface="Times New Roman" panose="02020603050405020304" pitchFamily="18" charset="0"/>
                        </a:rPr>
                        <a:t> </a:t>
                      </a:r>
                      <a:r>
                        <a:rPr lang="vi-VN" sz="2400" b="0" dirty="0">
                          <a:solidFill>
                            <a:schemeClr val="tx1"/>
                          </a:solidFill>
                          <a:latin typeface="Times New Roman" panose="02020603050405020304" pitchFamily="18" charset="0"/>
                          <a:cs typeface="Times New Roman" panose="02020603050405020304" pitchFamily="18" charset="0"/>
                        </a:rPr>
                        <a:t>Thời gian thực hiện: </a:t>
                      </a:r>
                      <a:r>
                        <a:rPr lang="vi-VN" sz="2400" b="0" dirty="0">
                          <a:solidFill>
                            <a:srgbClr val="00B050"/>
                          </a:solidFill>
                          <a:latin typeface="Times New Roman" panose="02020603050405020304" pitchFamily="18" charset="0"/>
                          <a:cs typeface="Times New Roman" panose="02020603050405020304" pitchFamily="18" charset="0"/>
                        </a:rPr>
                        <a:t>05</a:t>
                      </a:r>
                      <a:r>
                        <a:rPr lang="vi-VN" sz="2400" b="0" dirty="0">
                          <a:solidFill>
                            <a:schemeClr val="tx1"/>
                          </a:solidFill>
                          <a:latin typeface="Times New Roman" panose="02020603050405020304" pitchFamily="18" charset="0"/>
                          <a:cs typeface="Times New Roman" panose="02020603050405020304" pitchFamily="18" charset="0"/>
                        </a:rPr>
                        <a:t> phút.</a:t>
                      </a:r>
                      <a:endParaRPr lang="en-US" sz="24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3715065018"/>
                  </a:ext>
                </a:extLst>
              </a:tr>
            </a:tbl>
          </a:graphicData>
        </a:graphic>
      </p:graphicFrame>
    </p:spTree>
    <p:extLst>
      <p:ext uri="{BB962C8B-B14F-4D97-AF65-F5344CB8AC3E}">
        <p14:creationId xmlns:p14="http://schemas.microsoft.com/office/powerpoint/2010/main" val="152666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fltVal val="0"/>
                                          </p:val>
                                        </p:tav>
                                        <p:tav tm="100000">
                                          <p:val>
                                            <p:strVal val="#ppt_w"/>
                                          </p:val>
                                        </p:tav>
                                      </p:tavLst>
                                    </p:anim>
                                    <p:anim calcmode="lin" valueType="num">
                                      <p:cBhvr>
                                        <p:cTn id="45" dur="1000" fill="hold"/>
                                        <p:tgtEl>
                                          <p:spTgt spid="4"/>
                                        </p:tgtEl>
                                        <p:attrNameLst>
                                          <p:attrName>ppt_h</p:attrName>
                                        </p:attrNameLst>
                                      </p:cBhvr>
                                      <p:tavLst>
                                        <p:tav tm="0">
                                          <p:val>
                                            <p:fltVal val="0"/>
                                          </p:val>
                                        </p:tav>
                                        <p:tav tm="100000">
                                          <p:val>
                                            <p:strVal val="#ppt_h"/>
                                          </p:val>
                                        </p:tav>
                                      </p:tavLst>
                                    </p:anim>
                                    <p:anim calcmode="lin" valueType="num">
                                      <p:cBhvr>
                                        <p:cTn id="46" dur="1000" fill="hold"/>
                                        <p:tgtEl>
                                          <p:spTgt spid="4"/>
                                        </p:tgtEl>
                                        <p:attrNameLst>
                                          <p:attrName>style.rotation</p:attrName>
                                        </p:attrNameLst>
                                      </p:cBhvr>
                                      <p:tavLst>
                                        <p:tav tm="0">
                                          <p:val>
                                            <p:fltVal val="90"/>
                                          </p:val>
                                        </p:tav>
                                        <p:tav tm="100000">
                                          <p:val>
                                            <p:fltVal val="0"/>
                                          </p:val>
                                        </p:tav>
                                      </p:tavLst>
                                    </p:anim>
                                    <p:animEffect transition="in" filter="fade">
                                      <p:cBhvr>
                                        <p:cTn id="47" dur="1000"/>
                                        <p:tgtEl>
                                          <p:spTgt spid="4"/>
                                        </p:tgtEl>
                                      </p:cBhvr>
                                    </p:animEffect>
                                  </p:childTnLst>
                                </p:cTn>
                              </p:par>
                              <p:par>
                                <p:cTn id="48" presetID="31" presetClass="entr" presetSubtype="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xmlns="" id="{AE3A49A9-321D-413E-936C-B28B967397FF}"/>
              </a:ext>
            </a:extLst>
          </p:cNvPr>
          <p:cNvSpPr txBox="1"/>
          <p:nvPr/>
        </p:nvSpPr>
        <p:spPr>
          <a:xfrm>
            <a:off x="288234" y="1408409"/>
            <a:ext cx="3816626" cy="5262979"/>
          </a:xfrm>
          <a:prstGeom prst="rect">
            <a:avLst/>
          </a:prstGeom>
          <a:noFill/>
          <a:ln>
            <a:solidFill>
              <a:srgbClr val="00B050"/>
            </a:solidFill>
          </a:ln>
        </p:spPr>
        <p:txBody>
          <a:bodyPr wrap="square">
            <a:spAutoFit/>
          </a:bodyPr>
          <a:lstStyle/>
          <a:p>
            <a:pPr algn="just"/>
            <a:r>
              <a:rPr lang="vi-VN" sz="2400" dirty="0">
                <a:latin typeface="Times New Roman" panose="02020603050405020304" pitchFamily="18" charset="0"/>
                <a:cs typeface="Times New Roman" panose="02020603050405020304" pitchFamily="18" charset="0"/>
              </a:rPr>
              <a:t>Ngày </a:t>
            </a:r>
            <a:r>
              <a:rPr lang="vi-VN" sz="2400" dirty="0">
                <a:solidFill>
                  <a:srgbClr val="FF0000"/>
                </a:solidFill>
                <a:latin typeface="Times New Roman" panose="02020603050405020304" pitchFamily="18" charset="0"/>
                <a:cs typeface="Times New Roman" panose="02020603050405020304" pitchFamily="18" charset="0"/>
              </a:rPr>
              <a:t>30-4-1977</a:t>
            </a:r>
            <a:r>
              <a:rPr lang="vi-VN" sz="2400" dirty="0">
                <a:latin typeface="Times New Roman" panose="02020603050405020304" pitchFamily="18" charset="0"/>
                <a:cs typeface="Times New Roman" panose="02020603050405020304" pitchFamily="18" charset="0"/>
              </a:rPr>
              <a:t>, tập đoàn Pôn Pốt – Iêng Xary phát động chiến tranh xâm lược Việt Nam; xâm phạm một số vùng lãnh thổ </a:t>
            </a:r>
            <a:r>
              <a:rPr lang="vi-VN" sz="2400" dirty="0">
                <a:solidFill>
                  <a:srgbClr val="FF0000"/>
                </a:solidFill>
                <a:latin typeface="Times New Roman" panose="02020603050405020304" pitchFamily="18" charset="0"/>
                <a:cs typeface="Times New Roman" panose="02020603050405020304" pitchFamily="18" charset="0"/>
              </a:rPr>
              <a:t>từ tỉnh Kiên Giang (Hà Tiên cũ) đến tỉnh Tây Ninh</a:t>
            </a:r>
            <a:r>
              <a:rPr lang="vi-VN" sz="2400" dirty="0">
                <a:latin typeface="Times New Roman" panose="02020603050405020304" pitchFamily="18" charset="0"/>
                <a:cs typeface="Times New Roman" panose="02020603050405020304" pitchFamily="18" charset="0"/>
              </a:rPr>
              <a:t>; đốt nhà, phá hoại hoa màu, tàn sát dã man đồng bào ta; tuyên truyền, xuyên tạc lịch sử, hình ảnh Việt Nam, kích động tư tưởng hằn thù dân tộc; đàn áp lực lượng cách mạng và nhân dân yêu nước Cam-pu-chia</a:t>
            </a:r>
            <a:r>
              <a:rPr lang="vi-VN" dirty="0"/>
              <a:t>.</a:t>
            </a:r>
            <a:endParaRPr lang="en-US" dirty="0"/>
          </a:p>
        </p:txBody>
      </p:sp>
      <p:pic>
        <p:nvPicPr>
          <p:cNvPr id="9218" name="Picture 2" descr="TẢI Bản đồ miền Nam (Nam Bộ) Việt Nam khổ lớn Mới Nhất 2023">
            <a:extLst>
              <a:ext uri="{FF2B5EF4-FFF2-40B4-BE49-F238E27FC236}">
                <a16:creationId xmlns:a16="http://schemas.microsoft.com/office/drawing/2014/main" xmlns="" id="{1247EE48-08D5-4CFA-81CB-B290E1B73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8024" y="167994"/>
            <a:ext cx="7521096" cy="6503394"/>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70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1)">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19828</TotalTime>
  <Words>5584</Words>
  <Application>Microsoft Office PowerPoint</Application>
  <PresentationFormat>Custom</PresentationFormat>
  <Paragraphs>838</Paragraphs>
  <Slides>59</Slides>
  <Notes>26</Notes>
  <HiddenSlides>0</HiddenSlides>
  <MMClips>33</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Trịnh Sỹ Tới</dc:creator>
  <cp:lastModifiedBy>Administrator</cp:lastModifiedBy>
  <cp:revision>296</cp:revision>
  <dcterms:created xsi:type="dcterms:W3CDTF">2023-09-25T01:06:46Z</dcterms:created>
  <dcterms:modified xsi:type="dcterms:W3CDTF">2025-04-21T07:25:42Z</dcterms:modified>
</cp:coreProperties>
</file>