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5" r:id="rId3"/>
    <p:sldMasterId id="2147483765" r:id="rId4"/>
    <p:sldMasterId id="2147483783" r:id="rId5"/>
  </p:sldMasterIdLst>
  <p:notesMasterIdLst>
    <p:notesMasterId r:id="rId35"/>
  </p:notesMasterIdLst>
  <p:sldIdLst>
    <p:sldId id="2007577245" r:id="rId6"/>
    <p:sldId id="2007577291" r:id="rId7"/>
    <p:sldId id="2007577292" r:id="rId8"/>
    <p:sldId id="11088528" r:id="rId9"/>
    <p:sldId id="2007577294" r:id="rId10"/>
    <p:sldId id="2007577280" r:id="rId11"/>
    <p:sldId id="2007577295" r:id="rId12"/>
    <p:sldId id="2007577296" r:id="rId13"/>
    <p:sldId id="2007577297" r:id="rId14"/>
    <p:sldId id="2007577298" r:id="rId15"/>
    <p:sldId id="2007577300" r:id="rId16"/>
    <p:sldId id="2007577355" r:id="rId17"/>
    <p:sldId id="2007577301" r:id="rId18"/>
    <p:sldId id="2007577302" r:id="rId19"/>
    <p:sldId id="2007577303" r:id="rId20"/>
    <p:sldId id="2007577312" r:id="rId21"/>
    <p:sldId id="2007577305" r:id="rId22"/>
    <p:sldId id="2007577356" r:id="rId23"/>
    <p:sldId id="2007577306" r:id="rId24"/>
    <p:sldId id="2007577308" r:id="rId25"/>
    <p:sldId id="2007577310" r:id="rId26"/>
    <p:sldId id="2007577311" r:id="rId27"/>
    <p:sldId id="318" r:id="rId28"/>
    <p:sldId id="324" r:id="rId29"/>
    <p:sldId id="323" r:id="rId30"/>
    <p:sldId id="2007577271" r:id="rId31"/>
    <p:sldId id="319" r:id="rId32"/>
    <p:sldId id="320" r:id="rId33"/>
    <p:sldId id="31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98" autoAdjust="0"/>
    <p:restoredTop sz="94660"/>
  </p:normalViewPr>
  <p:slideViewPr>
    <p:cSldViewPr snapToGrid="0" showGuides="1">
      <p:cViewPr varScale="1">
        <p:scale>
          <a:sx n="69" d="100"/>
          <a:sy n="69" d="100"/>
        </p:scale>
        <p:origin x="272" y="52"/>
      </p:cViewPr>
      <p:guideLst>
        <p:guide orient="horz" pos="216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E285C-33A3-48B7-806B-4FDD446C965A}" type="datetimeFigureOut">
              <a:rPr lang="en-US" smtClean="0"/>
              <a:t>4/8/2023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59CE9-D368-4559-B06B-240601E39928}" type="slidenum">
              <a:rPr lang="en-US" smtClean="0"/>
              <a:t>‹#›</a:t>
            </a:fld>
            <a:endParaRPr lang="en-US"/>
          </a:p>
        </p:txBody>
      </p:sp>
    </p:spTree>
    <p:extLst>
      <p:ext uri="{BB962C8B-B14F-4D97-AF65-F5344CB8AC3E}">
        <p14:creationId xmlns:p14="http://schemas.microsoft.com/office/powerpoint/2010/main" val="2766213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0" name="Google Shape;2380;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5284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C38FAA3-E0AE-42A0-9136-7C9A859BB809}" type="slidenum">
              <a:rPr lang="vi-VN" smtClean="0"/>
              <a:t>14</a:t>
            </a:fld>
            <a:endParaRPr lang="vi-VN"/>
          </a:p>
        </p:txBody>
      </p:sp>
    </p:spTree>
    <p:extLst>
      <p:ext uri="{BB962C8B-B14F-4D97-AF65-F5344CB8AC3E}">
        <p14:creationId xmlns:p14="http://schemas.microsoft.com/office/powerpoint/2010/main" val="3660952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C38FAA3-E0AE-42A0-9136-7C9A859BB809}" type="slidenum">
              <a:rPr lang="vi-VN" smtClean="0"/>
              <a:t>15</a:t>
            </a:fld>
            <a:endParaRPr lang="vi-VN"/>
          </a:p>
        </p:txBody>
      </p:sp>
    </p:spTree>
    <p:extLst>
      <p:ext uri="{BB962C8B-B14F-4D97-AF65-F5344CB8AC3E}">
        <p14:creationId xmlns:p14="http://schemas.microsoft.com/office/powerpoint/2010/main" val="347227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0215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0" name="Google Shape;2380;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27865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0" name="Google Shape;2380;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90503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C38FAA3-E0AE-42A0-9136-7C9A859BB809}" type="slidenum">
              <a:rPr lang="vi-VN" smtClean="0"/>
              <a:t>8</a:t>
            </a:fld>
            <a:endParaRPr lang="vi-VN"/>
          </a:p>
        </p:txBody>
      </p:sp>
    </p:spTree>
    <p:extLst>
      <p:ext uri="{BB962C8B-B14F-4D97-AF65-F5344CB8AC3E}">
        <p14:creationId xmlns:p14="http://schemas.microsoft.com/office/powerpoint/2010/main" val="1479771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C38FAA3-E0AE-42A0-9136-7C9A859BB809}" type="slidenum">
              <a:rPr lang="vi-VN" smtClean="0"/>
              <a:t>9</a:t>
            </a:fld>
            <a:endParaRPr lang="vi-VN"/>
          </a:p>
        </p:txBody>
      </p:sp>
    </p:spTree>
    <p:extLst>
      <p:ext uri="{BB962C8B-B14F-4D97-AF65-F5344CB8AC3E}">
        <p14:creationId xmlns:p14="http://schemas.microsoft.com/office/powerpoint/2010/main" val="2242042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C38FAA3-E0AE-42A0-9136-7C9A859BB809}" type="slidenum">
              <a:rPr lang="vi-VN" smtClean="0"/>
              <a:t>10</a:t>
            </a:fld>
            <a:endParaRPr lang="vi-VN"/>
          </a:p>
        </p:txBody>
      </p:sp>
    </p:spTree>
    <p:extLst>
      <p:ext uri="{BB962C8B-B14F-4D97-AF65-F5344CB8AC3E}">
        <p14:creationId xmlns:p14="http://schemas.microsoft.com/office/powerpoint/2010/main" val="2952425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C38FAA3-E0AE-42A0-9136-7C9A859BB809}" type="slidenum">
              <a:rPr lang="vi-VN" smtClean="0"/>
              <a:t>11</a:t>
            </a:fld>
            <a:endParaRPr lang="vi-VN"/>
          </a:p>
        </p:txBody>
      </p:sp>
    </p:spTree>
    <p:extLst>
      <p:ext uri="{BB962C8B-B14F-4D97-AF65-F5344CB8AC3E}">
        <p14:creationId xmlns:p14="http://schemas.microsoft.com/office/powerpoint/2010/main" val="1982711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C38FAA3-E0AE-42A0-9136-7C9A859BB809}" type="slidenum">
              <a:rPr lang="vi-VN" smtClean="0"/>
              <a:t>12</a:t>
            </a:fld>
            <a:endParaRPr lang="vi-VN"/>
          </a:p>
        </p:txBody>
      </p:sp>
    </p:spTree>
    <p:extLst>
      <p:ext uri="{BB962C8B-B14F-4D97-AF65-F5344CB8AC3E}">
        <p14:creationId xmlns:p14="http://schemas.microsoft.com/office/powerpoint/2010/main" val="1364075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C38FAA3-E0AE-42A0-9136-7C9A859BB809}" type="slidenum">
              <a:rPr lang="vi-VN" smtClean="0"/>
              <a:t>13</a:t>
            </a:fld>
            <a:endParaRPr lang="vi-VN"/>
          </a:p>
        </p:txBody>
      </p:sp>
    </p:spTree>
    <p:extLst>
      <p:ext uri="{BB962C8B-B14F-4D97-AF65-F5344CB8AC3E}">
        <p14:creationId xmlns:p14="http://schemas.microsoft.com/office/powerpoint/2010/main" val="3858007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4AD943-ECD3-4D01-BBA7-0B69126519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ECE41F6-C11F-4316-9009-C2D5C272A32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A6B8773-A0A6-46A9-8320-F23696B93D2D}"/>
              </a:ext>
            </a:extLst>
          </p:cNvPr>
          <p:cNvSpPr>
            <a:spLocks noGrp="1"/>
          </p:cNvSpPr>
          <p:nvPr>
            <p:ph type="dt" sz="half" idx="10"/>
          </p:nvPr>
        </p:nvSpPr>
        <p:spPr/>
        <p:txBody>
          <a:bodyPr/>
          <a:lstStyle/>
          <a:p>
            <a:fld id="{412AF024-DAF1-4E3C-A679-05DEF84BA977}" type="datetimeFigureOut">
              <a:rPr lang="en-US" smtClean="0"/>
              <a:t>4/8/2023</a:t>
            </a:fld>
            <a:endParaRPr lang="en-US"/>
          </a:p>
        </p:txBody>
      </p:sp>
      <p:sp>
        <p:nvSpPr>
          <p:cNvPr id="5" name="Footer Placeholder 4">
            <a:extLst>
              <a:ext uri="{FF2B5EF4-FFF2-40B4-BE49-F238E27FC236}">
                <a16:creationId xmlns:a16="http://schemas.microsoft.com/office/drawing/2014/main" xmlns="" id="{1DD45FE3-A219-4CD2-867D-B08DB81CC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8BBA40F-6138-464A-A507-B0A890E0D9CF}"/>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163211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64AB07-0963-4E25-BC3F-729AD6657B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0E55A80-8C9C-4BFD-AFE3-4DEF005053D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84411A-802B-45C8-823B-63E9E1A92AD6}"/>
              </a:ext>
            </a:extLst>
          </p:cNvPr>
          <p:cNvSpPr>
            <a:spLocks noGrp="1"/>
          </p:cNvSpPr>
          <p:nvPr>
            <p:ph type="dt" sz="half" idx="10"/>
          </p:nvPr>
        </p:nvSpPr>
        <p:spPr/>
        <p:txBody>
          <a:bodyPr/>
          <a:lstStyle/>
          <a:p>
            <a:fld id="{412AF024-DAF1-4E3C-A679-05DEF84BA977}" type="datetimeFigureOut">
              <a:rPr lang="en-US" smtClean="0"/>
              <a:t>4/8/2023</a:t>
            </a:fld>
            <a:endParaRPr lang="en-US"/>
          </a:p>
        </p:txBody>
      </p:sp>
      <p:sp>
        <p:nvSpPr>
          <p:cNvPr id="5" name="Footer Placeholder 4">
            <a:extLst>
              <a:ext uri="{FF2B5EF4-FFF2-40B4-BE49-F238E27FC236}">
                <a16:creationId xmlns:a16="http://schemas.microsoft.com/office/drawing/2014/main" xmlns="" id="{538701EC-2C13-422A-90C6-A4C06FE1F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D6E1F2-D5CF-48B3-ACA3-7C51C694553C}"/>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841939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3AA9A8C-67C6-4BF5-80FE-48FA46B25BC3}"/>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8AB9AF2-A6E8-48DF-92A7-9DD8E925914D}"/>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9D4D3B-0CE1-432C-8C71-4DEA81E9502F}"/>
              </a:ext>
            </a:extLst>
          </p:cNvPr>
          <p:cNvSpPr>
            <a:spLocks noGrp="1"/>
          </p:cNvSpPr>
          <p:nvPr>
            <p:ph type="dt" sz="half" idx="10"/>
          </p:nvPr>
        </p:nvSpPr>
        <p:spPr/>
        <p:txBody>
          <a:bodyPr/>
          <a:lstStyle/>
          <a:p>
            <a:fld id="{412AF024-DAF1-4E3C-A679-05DEF84BA977}" type="datetimeFigureOut">
              <a:rPr lang="en-US" smtClean="0"/>
              <a:t>4/8/2023</a:t>
            </a:fld>
            <a:endParaRPr lang="en-US"/>
          </a:p>
        </p:txBody>
      </p:sp>
      <p:sp>
        <p:nvSpPr>
          <p:cNvPr id="5" name="Footer Placeholder 4">
            <a:extLst>
              <a:ext uri="{FF2B5EF4-FFF2-40B4-BE49-F238E27FC236}">
                <a16:creationId xmlns:a16="http://schemas.microsoft.com/office/drawing/2014/main" xmlns="" id="{239375F8-A58D-44A8-88AD-7AB17A018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C8BAFC-5D42-4B10-AF33-1BFFF748A42F}"/>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2980094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960000" y="3784500"/>
            <a:ext cx="5073600" cy="1122400"/>
          </a:xfrm>
          <a:prstGeom prst="rect">
            <a:avLst/>
          </a:prstGeom>
        </p:spPr>
        <p:txBody>
          <a:bodyPr spcFirstLastPara="1" wrap="square" lIns="91425" tIns="0" rIns="91425" bIns="0" anchor="ctr" anchorCtr="0">
            <a:noAutofit/>
          </a:bodyPr>
          <a:lstStyle>
            <a:lvl1pPr lvl="0" algn="ctr">
              <a:spcBef>
                <a:spcPts val="0"/>
              </a:spcBef>
              <a:spcAft>
                <a:spcPts val="0"/>
              </a:spcAft>
              <a:buSzPts val="3600"/>
              <a:buNone/>
              <a:defRPr sz="4800">
                <a:solidFill>
                  <a:schemeClr val="dk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4" name="Google Shape;14;p3"/>
          <p:cNvSpPr txBox="1">
            <a:spLocks noGrp="1"/>
          </p:cNvSpPr>
          <p:nvPr>
            <p:ph type="title" idx="2" hasCustomPrompt="1"/>
          </p:nvPr>
        </p:nvSpPr>
        <p:spPr>
          <a:xfrm>
            <a:off x="960000" y="1391333"/>
            <a:ext cx="5073600" cy="18384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5" name="Google Shape;15;p3"/>
          <p:cNvSpPr txBox="1">
            <a:spLocks noGrp="1"/>
          </p:cNvSpPr>
          <p:nvPr>
            <p:ph type="subTitle" idx="1"/>
          </p:nvPr>
        </p:nvSpPr>
        <p:spPr>
          <a:xfrm>
            <a:off x="1730200" y="5058267"/>
            <a:ext cx="3533200" cy="713200"/>
          </a:xfrm>
          <a:prstGeom prst="rect">
            <a:avLst/>
          </a:prstGeom>
        </p:spPr>
        <p:txBody>
          <a:bodyPr spcFirstLastPara="1" wrap="square" lIns="91425" tIns="0" rIns="91425" bIns="0"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573464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18" name="Google Shape;18;p4"/>
          <p:cNvSpPr txBox="1">
            <a:spLocks noGrp="1"/>
          </p:cNvSpPr>
          <p:nvPr>
            <p:ph type="body" idx="1"/>
          </p:nvPr>
        </p:nvSpPr>
        <p:spPr>
          <a:xfrm>
            <a:off x="960000" y="1536633"/>
            <a:ext cx="10272000" cy="4555200"/>
          </a:xfrm>
          <a:prstGeom prst="rect">
            <a:avLst/>
          </a:prstGeom>
        </p:spPr>
        <p:txBody>
          <a:bodyPr spcFirstLastPara="1" wrap="square" lIns="91425" tIns="0" rIns="91425" bIns="0" anchor="t" anchorCtr="0">
            <a:noAutofit/>
          </a:bodyPr>
          <a:lstStyle>
            <a:lvl1pPr marL="609570" lvl="0" indent="-440245">
              <a:spcBef>
                <a:spcPts val="0"/>
              </a:spcBef>
              <a:spcAft>
                <a:spcPts val="0"/>
              </a:spcAft>
              <a:buSzPts val="1600"/>
              <a:buChar char="●"/>
              <a:defRPr/>
            </a:lvl1pPr>
            <a:lvl2pPr marL="1219140" lvl="1" indent="-440245">
              <a:spcBef>
                <a:spcPts val="0"/>
              </a:spcBef>
              <a:spcAft>
                <a:spcPts val="0"/>
              </a:spcAft>
              <a:buSzPts val="1600"/>
              <a:buChar char="○"/>
              <a:defRPr/>
            </a:lvl2pPr>
            <a:lvl3pPr marL="1828709" lvl="2" indent="-440245">
              <a:spcBef>
                <a:spcPts val="0"/>
              </a:spcBef>
              <a:spcAft>
                <a:spcPts val="0"/>
              </a:spcAft>
              <a:buSzPts val="1600"/>
              <a:buChar char="■"/>
              <a:defRPr/>
            </a:lvl3pPr>
            <a:lvl4pPr marL="2438278" lvl="3" indent="-440245">
              <a:spcBef>
                <a:spcPts val="0"/>
              </a:spcBef>
              <a:spcAft>
                <a:spcPts val="0"/>
              </a:spcAft>
              <a:buSzPts val="1600"/>
              <a:buChar char="●"/>
              <a:defRPr/>
            </a:lvl4pPr>
            <a:lvl5pPr marL="3047848" lvl="4" indent="-440245">
              <a:spcBef>
                <a:spcPts val="0"/>
              </a:spcBef>
              <a:spcAft>
                <a:spcPts val="0"/>
              </a:spcAft>
              <a:buSzPts val="1600"/>
              <a:buChar char="○"/>
              <a:defRPr/>
            </a:lvl5pPr>
            <a:lvl6pPr marL="3657418" lvl="5" indent="-440245">
              <a:spcBef>
                <a:spcPts val="0"/>
              </a:spcBef>
              <a:spcAft>
                <a:spcPts val="0"/>
              </a:spcAft>
              <a:buSzPts val="1600"/>
              <a:buChar char="■"/>
              <a:defRPr/>
            </a:lvl6pPr>
            <a:lvl7pPr marL="4266987" lvl="6" indent="-440245">
              <a:spcBef>
                <a:spcPts val="0"/>
              </a:spcBef>
              <a:spcAft>
                <a:spcPts val="0"/>
              </a:spcAft>
              <a:buSzPts val="1600"/>
              <a:buChar char="●"/>
              <a:defRPr/>
            </a:lvl7pPr>
            <a:lvl8pPr marL="4876557" lvl="7" indent="-440245">
              <a:spcBef>
                <a:spcPts val="0"/>
              </a:spcBef>
              <a:spcAft>
                <a:spcPts val="0"/>
              </a:spcAft>
              <a:buSzPts val="1600"/>
              <a:buChar char="○"/>
              <a:defRPr/>
            </a:lvl8pPr>
            <a:lvl9pPr marL="5486126" lvl="8" indent="-440245">
              <a:spcBef>
                <a:spcPts val="0"/>
              </a:spcBef>
              <a:spcAft>
                <a:spcPts val="0"/>
              </a:spcAft>
              <a:buSzPts val="1600"/>
              <a:buChar char="■"/>
              <a:defRPr/>
            </a:lvl9pPr>
          </a:lstStyle>
          <a:p>
            <a:endParaRPr/>
          </a:p>
        </p:txBody>
      </p:sp>
    </p:spTree>
    <p:extLst>
      <p:ext uri="{BB962C8B-B14F-4D97-AF65-F5344CB8AC3E}">
        <p14:creationId xmlns:p14="http://schemas.microsoft.com/office/powerpoint/2010/main" val="1068719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21" name="Google Shape;21;p5"/>
          <p:cNvSpPr txBox="1">
            <a:spLocks noGrp="1"/>
          </p:cNvSpPr>
          <p:nvPr>
            <p:ph type="subTitle" idx="1"/>
          </p:nvPr>
        </p:nvSpPr>
        <p:spPr>
          <a:xfrm>
            <a:off x="1768584" y="3726633"/>
            <a:ext cx="38244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None/>
              <a:defRPr sz="3200">
                <a:solidFill>
                  <a:schemeClr val="dk2"/>
                </a:solidFill>
                <a:latin typeface="Nerko One"/>
                <a:ea typeface="Nerko One"/>
                <a:cs typeface="Nerko One"/>
                <a:sym typeface="Nerko One"/>
              </a:defRPr>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22" name="Google Shape;22;p5"/>
          <p:cNvSpPr txBox="1">
            <a:spLocks noGrp="1"/>
          </p:cNvSpPr>
          <p:nvPr>
            <p:ph type="subTitle" idx="2"/>
          </p:nvPr>
        </p:nvSpPr>
        <p:spPr>
          <a:xfrm>
            <a:off x="1768584" y="4409533"/>
            <a:ext cx="3824400" cy="13940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 name="Google Shape;23;p5"/>
          <p:cNvSpPr txBox="1">
            <a:spLocks noGrp="1"/>
          </p:cNvSpPr>
          <p:nvPr>
            <p:ph type="subTitle" idx="3"/>
          </p:nvPr>
        </p:nvSpPr>
        <p:spPr>
          <a:xfrm>
            <a:off x="6599017" y="3726633"/>
            <a:ext cx="38244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None/>
              <a:defRPr sz="3200">
                <a:solidFill>
                  <a:schemeClr val="dk2"/>
                </a:solidFill>
                <a:latin typeface="Nerko One"/>
                <a:ea typeface="Nerko One"/>
                <a:cs typeface="Nerko One"/>
                <a:sym typeface="Nerko One"/>
              </a:defRPr>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24" name="Google Shape;24;p5"/>
          <p:cNvSpPr txBox="1">
            <a:spLocks noGrp="1"/>
          </p:cNvSpPr>
          <p:nvPr>
            <p:ph type="subTitle" idx="4"/>
          </p:nvPr>
        </p:nvSpPr>
        <p:spPr>
          <a:xfrm>
            <a:off x="6599017" y="4409533"/>
            <a:ext cx="3824400" cy="13940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663471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Tree>
    <p:extLst>
      <p:ext uri="{BB962C8B-B14F-4D97-AF65-F5344CB8AC3E}">
        <p14:creationId xmlns:p14="http://schemas.microsoft.com/office/powerpoint/2010/main" val="2031970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
        <p:cNvGrpSpPr/>
        <p:nvPr/>
      </p:nvGrpSpPr>
      <p:grpSpPr>
        <a:xfrm>
          <a:off x="0" y="0"/>
          <a:ext cx="0" cy="0"/>
          <a:chOff x="0" y="0"/>
          <a:chExt cx="0" cy="0"/>
        </a:xfrm>
      </p:grpSpPr>
      <p:sp>
        <p:nvSpPr>
          <p:cNvPr id="28" name="Google Shape;28;p7"/>
          <p:cNvSpPr txBox="1">
            <a:spLocks noGrp="1"/>
          </p:cNvSpPr>
          <p:nvPr>
            <p:ph type="body" idx="1"/>
          </p:nvPr>
        </p:nvSpPr>
        <p:spPr>
          <a:xfrm>
            <a:off x="960000" y="2516367"/>
            <a:ext cx="7059200" cy="2962400"/>
          </a:xfrm>
          <a:prstGeom prst="rect">
            <a:avLst/>
          </a:prstGeom>
        </p:spPr>
        <p:txBody>
          <a:bodyPr spcFirstLastPara="1" wrap="square" lIns="91425" tIns="0" rIns="91425" bIns="0" anchor="t" anchorCtr="0">
            <a:noAutofit/>
          </a:bodyPr>
          <a:lstStyle>
            <a:lvl1pPr marL="609570" lvl="0" indent="-389448">
              <a:spcBef>
                <a:spcPts val="0"/>
              </a:spcBef>
              <a:spcAft>
                <a:spcPts val="0"/>
              </a:spcAft>
              <a:buClr>
                <a:srgbClr val="595959"/>
              </a:buClr>
              <a:buSzPts val="1000"/>
              <a:buFont typeface="Anaheim"/>
              <a:buChar char="●"/>
              <a:defRPr/>
            </a:lvl1pPr>
            <a:lvl2pPr marL="1219140" lvl="1" indent="-423312">
              <a:spcBef>
                <a:spcPts val="0"/>
              </a:spcBef>
              <a:spcAft>
                <a:spcPts val="0"/>
              </a:spcAft>
              <a:buClr>
                <a:srgbClr val="595959"/>
              </a:buClr>
              <a:buSzPts val="1400"/>
              <a:buFont typeface="Anaheim"/>
              <a:buChar char="○"/>
              <a:defRPr/>
            </a:lvl2pPr>
            <a:lvl3pPr marL="1828709" lvl="2" indent="-423312">
              <a:spcBef>
                <a:spcPts val="0"/>
              </a:spcBef>
              <a:spcAft>
                <a:spcPts val="0"/>
              </a:spcAft>
              <a:buClr>
                <a:srgbClr val="595959"/>
              </a:buClr>
              <a:buSzPts val="1400"/>
              <a:buFont typeface="Anaheim"/>
              <a:buChar char="■"/>
              <a:defRPr/>
            </a:lvl3pPr>
            <a:lvl4pPr marL="2438278" lvl="3" indent="-423312">
              <a:spcBef>
                <a:spcPts val="0"/>
              </a:spcBef>
              <a:spcAft>
                <a:spcPts val="0"/>
              </a:spcAft>
              <a:buClr>
                <a:srgbClr val="595959"/>
              </a:buClr>
              <a:buSzPts val="1400"/>
              <a:buFont typeface="Anaheim"/>
              <a:buChar char="●"/>
              <a:defRPr/>
            </a:lvl4pPr>
            <a:lvl5pPr marL="3047848" lvl="4" indent="-423312">
              <a:spcBef>
                <a:spcPts val="0"/>
              </a:spcBef>
              <a:spcAft>
                <a:spcPts val="0"/>
              </a:spcAft>
              <a:buClr>
                <a:srgbClr val="595959"/>
              </a:buClr>
              <a:buSzPts val="1400"/>
              <a:buFont typeface="Anaheim"/>
              <a:buChar char="○"/>
              <a:defRPr/>
            </a:lvl5pPr>
            <a:lvl6pPr marL="3657418" lvl="5" indent="-423312">
              <a:spcBef>
                <a:spcPts val="0"/>
              </a:spcBef>
              <a:spcAft>
                <a:spcPts val="0"/>
              </a:spcAft>
              <a:buClr>
                <a:srgbClr val="595959"/>
              </a:buClr>
              <a:buSzPts val="1400"/>
              <a:buFont typeface="Anaheim"/>
              <a:buChar char="■"/>
              <a:defRPr/>
            </a:lvl6pPr>
            <a:lvl7pPr marL="4266987" lvl="6" indent="-423312">
              <a:spcBef>
                <a:spcPts val="0"/>
              </a:spcBef>
              <a:spcAft>
                <a:spcPts val="0"/>
              </a:spcAft>
              <a:buClr>
                <a:srgbClr val="595959"/>
              </a:buClr>
              <a:buSzPts val="1400"/>
              <a:buFont typeface="Anaheim"/>
              <a:buChar char="●"/>
              <a:defRPr/>
            </a:lvl7pPr>
            <a:lvl8pPr marL="4876557" lvl="7" indent="-423312">
              <a:spcBef>
                <a:spcPts val="0"/>
              </a:spcBef>
              <a:spcAft>
                <a:spcPts val="0"/>
              </a:spcAft>
              <a:buClr>
                <a:srgbClr val="595959"/>
              </a:buClr>
              <a:buSzPts val="1400"/>
              <a:buFont typeface="Anaheim"/>
              <a:buChar char="○"/>
              <a:defRPr/>
            </a:lvl8pPr>
            <a:lvl9pPr marL="5486126" lvl="8" indent="-423312">
              <a:spcBef>
                <a:spcPts val="0"/>
              </a:spcBef>
              <a:spcAft>
                <a:spcPts val="0"/>
              </a:spcAft>
              <a:buClr>
                <a:srgbClr val="595959"/>
              </a:buClr>
              <a:buSzPts val="1400"/>
              <a:buFont typeface="Anaheim"/>
              <a:buChar char="■"/>
              <a:defRPr/>
            </a:lvl9pPr>
          </a:lstStyle>
          <a:p>
            <a:endParaRPr/>
          </a:p>
        </p:txBody>
      </p:sp>
      <p:sp>
        <p:nvSpPr>
          <p:cNvPr id="29" name="Google Shape;29;p7"/>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4041718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937433" y="2965600"/>
            <a:ext cx="10272000" cy="3028400"/>
          </a:xfrm>
          <a:prstGeom prst="rect">
            <a:avLst/>
          </a:prstGeom>
        </p:spPr>
        <p:txBody>
          <a:bodyPr spcFirstLastPara="1" wrap="square" lIns="91425" tIns="0" rIns="91425" bIns="0" anchor="ctr" anchorCtr="0">
            <a:noAutofit/>
          </a:bodyPr>
          <a:lstStyle>
            <a:lvl1pPr lvl="0" algn="ctr">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574859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6140667" y="2132651"/>
            <a:ext cx="4480400" cy="1413600"/>
          </a:xfrm>
          <a:prstGeom prst="rect">
            <a:avLst/>
          </a:prstGeom>
        </p:spPr>
        <p:txBody>
          <a:bodyPr spcFirstLastPara="1" wrap="square" lIns="91425" tIns="0" rIns="91425" bIns="0" anchor="b" anchorCtr="0">
            <a:noAutofit/>
          </a:bodyPr>
          <a:lstStyle>
            <a:lvl1pPr lvl="0">
              <a:spcBef>
                <a:spcPts val="0"/>
              </a:spcBef>
              <a:spcAft>
                <a:spcPts val="0"/>
              </a:spcAft>
              <a:buSzPts val="4200"/>
              <a:buNone/>
              <a:defRPr sz="124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4" name="Google Shape;34;p9"/>
          <p:cNvSpPr txBox="1">
            <a:spLocks noGrp="1"/>
          </p:cNvSpPr>
          <p:nvPr>
            <p:ph type="subTitle" idx="1"/>
          </p:nvPr>
        </p:nvSpPr>
        <p:spPr>
          <a:xfrm>
            <a:off x="6140673" y="3663351"/>
            <a:ext cx="4480400" cy="1062000"/>
          </a:xfrm>
          <a:prstGeom prst="rect">
            <a:avLst/>
          </a:prstGeom>
        </p:spPr>
        <p:txBody>
          <a:bodyPr spcFirstLastPara="1" wrap="square" lIns="91425" tIns="0" rIns="91425" bIns="0"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81010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
        <p:cNvGrpSpPr/>
        <p:nvPr/>
      </p:nvGrpSpPr>
      <p:grpSpPr>
        <a:xfrm>
          <a:off x="0" y="0"/>
          <a:ext cx="0" cy="0"/>
          <a:chOff x="0" y="0"/>
          <a:chExt cx="0" cy="0"/>
        </a:xfrm>
      </p:grpSpPr>
      <p:sp>
        <p:nvSpPr>
          <p:cNvPr id="36" name="Google Shape;36;p10"/>
          <p:cNvSpPr txBox="1">
            <a:spLocks noGrp="1"/>
          </p:cNvSpPr>
          <p:nvPr>
            <p:ph type="body" idx="1"/>
          </p:nvPr>
        </p:nvSpPr>
        <p:spPr>
          <a:xfrm>
            <a:off x="6440433" y="5073300"/>
            <a:ext cx="4388000" cy="1016800"/>
          </a:xfrm>
          <a:prstGeom prst="rect">
            <a:avLst/>
          </a:prstGeom>
        </p:spPr>
        <p:txBody>
          <a:bodyPr spcFirstLastPara="1" wrap="square" lIns="91425" tIns="0" rIns="91425" bIns="0" anchor="ctr" anchorCtr="0">
            <a:noAutofit/>
          </a:bodyPr>
          <a:lstStyle>
            <a:lvl1pPr marL="609570" lvl="0" indent="-304784" algn="ctr">
              <a:lnSpc>
                <a:spcPct val="70000"/>
              </a:lnSpc>
              <a:spcBef>
                <a:spcPts val="0"/>
              </a:spcBef>
              <a:spcAft>
                <a:spcPts val="0"/>
              </a:spcAft>
              <a:buSzPts val="2400"/>
              <a:buFont typeface="Nerko One"/>
              <a:buNone/>
              <a:defRPr sz="4133">
                <a:latin typeface="Nerko One"/>
                <a:ea typeface="Nerko One"/>
                <a:cs typeface="Nerko One"/>
                <a:sym typeface="Nerko One"/>
              </a:defRPr>
            </a:lvl1pPr>
          </a:lstStyle>
          <a:p>
            <a:endParaRPr/>
          </a:p>
        </p:txBody>
      </p:sp>
    </p:spTree>
    <p:extLst>
      <p:ext uri="{BB962C8B-B14F-4D97-AF65-F5344CB8AC3E}">
        <p14:creationId xmlns:p14="http://schemas.microsoft.com/office/powerpoint/2010/main" val="4063022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CACD07-019B-4A3B-93FD-B21DA37BB1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2AEB303-120C-45A3-81BA-6EE4818C12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2F240E-F750-4E68-A639-804EF5A6677B}"/>
              </a:ext>
            </a:extLst>
          </p:cNvPr>
          <p:cNvSpPr>
            <a:spLocks noGrp="1"/>
          </p:cNvSpPr>
          <p:nvPr>
            <p:ph type="dt" sz="half" idx="10"/>
          </p:nvPr>
        </p:nvSpPr>
        <p:spPr/>
        <p:txBody>
          <a:bodyPr/>
          <a:lstStyle/>
          <a:p>
            <a:fld id="{412AF024-DAF1-4E3C-A679-05DEF84BA977}" type="datetimeFigureOut">
              <a:rPr lang="en-US" smtClean="0"/>
              <a:t>4/8/2023</a:t>
            </a:fld>
            <a:endParaRPr lang="en-US"/>
          </a:p>
        </p:txBody>
      </p:sp>
      <p:sp>
        <p:nvSpPr>
          <p:cNvPr id="5" name="Footer Placeholder 4">
            <a:extLst>
              <a:ext uri="{FF2B5EF4-FFF2-40B4-BE49-F238E27FC236}">
                <a16:creationId xmlns:a16="http://schemas.microsoft.com/office/drawing/2014/main" xmlns="" id="{1EBFB03E-ECE9-43E2-81C1-4EE293405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3737AE-97DA-4772-9FB5-C2F01CE95B76}"/>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2459088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2410633" y="2750900"/>
            <a:ext cx="7370800" cy="1790400"/>
          </a:xfrm>
          <a:prstGeom prst="rect">
            <a:avLst/>
          </a:prstGeom>
        </p:spPr>
        <p:txBody>
          <a:bodyPr spcFirstLastPara="1" wrap="square" lIns="91425" tIns="0" rIns="91425" bIns="0" anchor="b" anchorCtr="0">
            <a:noAutofit/>
          </a:bodyPr>
          <a:lstStyle>
            <a:lvl1pPr lvl="0" algn="ctr">
              <a:spcBef>
                <a:spcPts val="0"/>
              </a:spcBef>
              <a:spcAft>
                <a:spcPts val="0"/>
              </a:spcAft>
              <a:buSzPts val="12000"/>
              <a:buNone/>
              <a:defRPr sz="1600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9" name="Google Shape;39;p11"/>
          <p:cNvSpPr txBox="1">
            <a:spLocks noGrp="1"/>
          </p:cNvSpPr>
          <p:nvPr>
            <p:ph type="subTitle" idx="1"/>
          </p:nvPr>
        </p:nvSpPr>
        <p:spPr>
          <a:xfrm>
            <a:off x="2239367" y="4614533"/>
            <a:ext cx="7713200" cy="423200"/>
          </a:xfrm>
          <a:prstGeom prst="rect">
            <a:avLst/>
          </a:prstGeom>
        </p:spPr>
        <p:txBody>
          <a:bodyPr spcFirstLastPara="1" wrap="square" lIns="91425" tIns="0" rIns="91425" bIns="0"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15147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3" name="Google Shape;43;p13"/>
          <p:cNvSpPr txBox="1">
            <a:spLocks noGrp="1"/>
          </p:cNvSpPr>
          <p:nvPr>
            <p:ph type="title" idx="2" hasCustomPrompt="1"/>
          </p:nvPr>
        </p:nvSpPr>
        <p:spPr>
          <a:xfrm>
            <a:off x="1052467" y="1468867"/>
            <a:ext cx="1225600" cy="893600"/>
          </a:xfrm>
          <a:prstGeom prst="rect">
            <a:avLst/>
          </a:prstGeom>
        </p:spPr>
        <p:txBody>
          <a:bodyPr spcFirstLastPara="1" wrap="square" lIns="91425" tIns="0" rIns="91425" bIns="0" anchor="b" anchorCtr="0">
            <a:noAutofit/>
          </a:bodyPr>
          <a:lstStyle>
            <a:lvl1pPr lvl="0" rtl="0">
              <a:spcBef>
                <a:spcPts val="0"/>
              </a:spcBef>
              <a:spcAft>
                <a:spcPts val="0"/>
              </a:spcAft>
              <a:buSzPts val="5500"/>
              <a:buNone/>
              <a:defRPr sz="7333">
                <a:solidFill>
                  <a:schemeClr val="dk2"/>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44" name="Google Shape;44;p13"/>
          <p:cNvSpPr txBox="1">
            <a:spLocks noGrp="1"/>
          </p:cNvSpPr>
          <p:nvPr>
            <p:ph type="subTitle" idx="1"/>
          </p:nvPr>
        </p:nvSpPr>
        <p:spPr>
          <a:xfrm>
            <a:off x="1052467" y="2362300"/>
            <a:ext cx="4099600" cy="417200"/>
          </a:xfrm>
          <a:prstGeom prst="rect">
            <a:avLst/>
          </a:prstGeom>
        </p:spPr>
        <p:txBody>
          <a:bodyPr spcFirstLastPara="1" wrap="square" lIns="91425" tIns="0" rIns="91425" bIns="0" anchor="b" anchorCtr="0">
            <a:noAutofit/>
          </a:bodyPr>
          <a:lstStyle>
            <a:lvl1pPr lvl="0">
              <a:spcBef>
                <a:spcPts val="0"/>
              </a:spcBef>
              <a:spcAft>
                <a:spcPts val="0"/>
              </a:spcAft>
              <a:buSzPts val="1600"/>
              <a:buNone/>
              <a:defRPr sz="3200">
                <a:latin typeface="Nerko One"/>
                <a:ea typeface="Nerko One"/>
                <a:cs typeface="Nerko One"/>
                <a:sym typeface="Nerko 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45" name="Google Shape;45;p13"/>
          <p:cNvSpPr txBox="1">
            <a:spLocks noGrp="1"/>
          </p:cNvSpPr>
          <p:nvPr>
            <p:ph type="subTitle" idx="3"/>
          </p:nvPr>
        </p:nvSpPr>
        <p:spPr>
          <a:xfrm>
            <a:off x="1052467" y="2759167"/>
            <a:ext cx="3588400" cy="7636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6" name="Google Shape;46;p13"/>
          <p:cNvSpPr txBox="1">
            <a:spLocks noGrp="1"/>
          </p:cNvSpPr>
          <p:nvPr>
            <p:ph type="title" idx="4" hasCustomPrompt="1"/>
          </p:nvPr>
        </p:nvSpPr>
        <p:spPr>
          <a:xfrm>
            <a:off x="5404300" y="1468867"/>
            <a:ext cx="1225600" cy="893600"/>
          </a:xfrm>
          <a:prstGeom prst="rect">
            <a:avLst/>
          </a:prstGeom>
        </p:spPr>
        <p:txBody>
          <a:bodyPr spcFirstLastPara="1" wrap="square" lIns="91425" tIns="0" rIns="91425" bIns="0" anchor="b" anchorCtr="0">
            <a:noAutofit/>
          </a:bodyPr>
          <a:lstStyle>
            <a:lvl1pPr lvl="0" rtl="0">
              <a:spcBef>
                <a:spcPts val="0"/>
              </a:spcBef>
              <a:spcAft>
                <a:spcPts val="0"/>
              </a:spcAft>
              <a:buSzPts val="5500"/>
              <a:buNone/>
              <a:defRPr sz="7333">
                <a:solidFill>
                  <a:schemeClr val="dk2"/>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47" name="Google Shape;47;p13"/>
          <p:cNvSpPr txBox="1">
            <a:spLocks noGrp="1"/>
          </p:cNvSpPr>
          <p:nvPr>
            <p:ph type="subTitle" idx="5"/>
          </p:nvPr>
        </p:nvSpPr>
        <p:spPr>
          <a:xfrm>
            <a:off x="5404300" y="2362300"/>
            <a:ext cx="4099600" cy="4172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sz="3200">
                <a:latin typeface="Nerko One"/>
                <a:ea typeface="Nerko One"/>
                <a:cs typeface="Nerko One"/>
                <a:sym typeface="Nerko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8" name="Google Shape;48;p13"/>
          <p:cNvSpPr txBox="1">
            <a:spLocks noGrp="1"/>
          </p:cNvSpPr>
          <p:nvPr>
            <p:ph type="subTitle" idx="6"/>
          </p:nvPr>
        </p:nvSpPr>
        <p:spPr>
          <a:xfrm>
            <a:off x="5404300" y="2759167"/>
            <a:ext cx="3588400" cy="7636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9" name="Google Shape;49;p13"/>
          <p:cNvSpPr txBox="1">
            <a:spLocks noGrp="1"/>
          </p:cNvSpPr>
          <p:nvPr>
            <p:ph type="title" idx="7" hasCustomPrompt="1"/>
          </p:nvPr>
        </p:nvSpPr>
        <p:spPr>
          <a:xfrm>
            <a:off x="1052467" y="3703533"/>
            <a:ext cx="1225600" cy="893600"/>
          </a:xfrm>
          <a:prstGeom prst="rect">
            <a:avLst/>
          </a:prstGeom>
        </p:spPr>
        <p:txBody>
          <a:bodyPr spcFirstLastPara="1" wrap="square" lIns="91425" tIns="0" rIns="91425" bIns="0" anchor="b" anchorCtr="0">
            <a:noAutofit/>
          </a:bodyPr>
          <a:lstStyle>
            <a:lvl1pPr lvl="0" rtl="0">
              <a:spcBef>
                <a:spcPts val="0"/>
              </a:spcBef>
              <a:spcAft>
                <a:spcPts val="0"/>
              </a:spcAft>
              <a:buSzPts val="5500"/>
              <a:buNone/>
              <a:defRPr sz="7333">
                <a:solidFill>
                  <a:schemeClr val="dk2"/>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50" name="Google Shape;50;p13"/>
          <p:cNvSpPr txBox="1">
            <a:spLocks noGrp="1"/>
          </p:cNvSpPr>
          <p:nvPr>
            <p:ph type="subTitle" idx="8"/>
          </p:nvPr>
        </p:nvSpPr>
        <p:spPr>
          <a:xfrm>
            <a:off x="1052467" y="4597000"/>
            <a:ext cx="4099600" cy="4172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sz="3200">
                <a:latin typeface="Nerko One"/>
                <a:ea typeface="Nerko One"/>
                <a:cs typeface="Nerko One"/>
                <a:sym typeface="Nerko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1" name="Google Shape;51;p13"/>
          <p:cNvSpPr txBox="1">
            <a:spLocks noGrp="1"/>
          </p:cNvSpPr>
          <p:nvPr>
            <p:ph type="subTitle" idx="9"/>
          </p:nvPr>
        </p:nvSpPr>
        <p:spPr>
          <a:xfrm>
            <a:off x="1052467" y="4993967"/>
            <a:ext cx="3588400" cy="7636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2" name="Google Shape;52;p13"/>
          <p:cNvSpPr txBox="1">
            <a:spLocks noGrp="1"/>
          </p:cNvSpPr>
          <p:nvPr>
            <p:ph type="title" idx="13" hasCustomPrompt="1"/>
          </p:nvPr>
        </p:nvSpPr>
        <p:spPr>
          <a:xfrm>
            <a:off x="5404300" y="3703533"/>
            <a:ext cx="1225600" cy="893600"/>
          </a:xfrm>
          <a:prstGeom prst="rect">
            <a:avLst/>
          </a:prstGeom>
        </p:spPr>
        <p:txBody>
          <a:bodyPr spcFirstLastPara="1" wrap="square" lIns="91425" tIns="0" rIns="91425" bIns="0" anchor="b" anchorCtr="0">
            <a:noAutofit/>
          </a:bodyPr>
          <a:lstStyle>
            <a:lvl1pPr lvl="0" rtl="0">
              <a:spcBef>
                <a:spcPts val="0"/>
              </a:spcBef>
              <a:spcAft>
                <a:spcPts val="0"/>
              </a:spcAft>
              <a:buSzPts val="5500"/>
              <a:buNone/>
              <a:defRPr sz="7333">
                <a:solidFill>
                  <a:schemeClr val="dk2"/>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53" name="Google Shape;53;p13"/>
          <p:cNvSpPr txBox="1">
            <a:spLocks noGrp="1"/>
          </p:cNvSpPr>
          <p:nvPr>
            <p:ph type="subTitle" idx="14"/>
          </p:nvPr>
        </p:nvSpPr>
        <p:spPr>
          <a:xfrm>
            <a:off x="5404300" y="4597000"/>
            <a:ext cx="4099600" cy="4172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sz="3200">
                <a:latin typeface="Nerko One"/>
                <a:ea typeface="Nerko One"/>
                <a:cs typeface="Nerko One"/>
                <a:sym typeface="Nerko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4" name="Google Shape;54;p13"/>
          <p:cNvSpPr txBox="1">
            <a:spLocks noGrp="1"/>
          </p:cNvSpPr>
          <p:nvPr>
            <p:ph type="subTitle" idx="15"/>
          </p:nvPr>
        </p:nvSpPr>
        <p:spPr>
          <a:xfrm>
            <a:off x="5404300" y="4993967"/>
            <a:ext cx="3588400" cy="7636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223861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5"/>
        <p:cNvGrpSpPr/>
        <p:nvPr/>
      </p:nvGrpSpPr>
      <p:grpSpPr>
        <a:xfrm>
          <a:off x="0" y="0"/>
          <a:ext cx="0" cy="0"/>
          <a:chOff x="0" y="0"/>
          <a:chExt cx="0" cy="0"/>
        </a:xfrm>
      </p:grpSpPr>
      <p:sp>
        <p:nvSpPr>
          <p:cNvPr id="56" name="Google Shape;56;p14"/>
          <p:cNvSpPr txBox="1">
            <a:spLocks noGrp="1"/>
          </p:cNvSpPr>
          <p:nvPr>
            <p:ph type="subTitle" idx="1"/>
          </p:nvPr>
        </p:nvSpPr>
        <p:spPr>
          <a:xfrm>
            <a:off x="1731400" y="3307867"/>
            <a:ext cx="8729200" cy="1792000"/>
          </a:xfrm>
          <a:prstGeom prst="rect">
            <a:avLst/>
          </a:prstGeom>
        </p:spPr>
        <p:txBody>
          <a:bodyPr spcFirstLastPara="1" wrap="square" lIns="91425" tIns="0" rIns="91425" bIns="0" anchor="t" anchorCtr="0">
            <a:noAutofit/>
          </a:bodyPr>
          <a:lstStyle>
            <a:lvl1pPr lvl="0" algn="ctr">
              <a:spcBef>
                <a:spcPts val="0"/>
              </a:spcBef>
              <a:spcAft>
                <a:spcPts val="0"/>
              </a:spcAft>
              <a:buSzPts val="2800"/>
              <a:buNone/>
              <a:defRPr sz="3733"/>
            </a:lvl1pPr>
            <a:lvl2pPr lvl="1" algn="ctr">
              <a:spcBef>
                <a:spcPts val="0"/>
              </a:spcBef>
              <a:spcAft>
                <a:spcPts val="0"/>
              </a:spcAft>
              <a:buSzPts val="2800"/>
              <a:buNone/>
              <a:defRPr sz="3733"/>
            </a:lvl2pPr>
            <a:lvl3pPr lvl="2" algn="ctr">
              <a:spcBef>
                <a:spcPts val="0"/>
              </a:spcBef>
              <a:spcAft>
                <a:spcPts val="0"/>
              </a:spcAft>
              <a:buSzPts val="2800"/>
              <a:buNone/>
              <a:defRPr sz="3733"/>
            </a:lvl3pPr>
            <a:lvl4pPr lvl="3" algn="ctr">
              <a:spcBef>
                <a:spcPts val="0"/>
              </a:spcBef>
              <a:spcAft>
                <a:spcPts val="0"/>
              </a:spcAft>
              <a:buSzPts val="2800"/>
              <a:buNone/>
              <a:defRPr sz="3733"/>
            </a:lvl4pPr>
            <a:lvl5pPr lvl="4" algn="ctr">
              <a:spcBef>
                <a:spcPts val="0"/>
              </a:spcBef>
              <a:spcAft>
                <a:spcPts val="0"/>
              </a:spcAft>
              <a:buSzPts val="2800"/>
              <a:buNone/>
              <a:defRPr sz="3733"/>
            </a:lvl5pPr>
            <a:lvl6pPr lvl="5" algn="ctr">
              <a:spcBef>
                <a:spcPts val="0"/>
              </a:spcBef>
              <a:spcAft>
                <a:spcPts val="0"/>
              </a:spcAft>
              <a:buSzPts val="2800"/>
              <a:buNone/>
              <a:defRPr sz="3733"/>
            </a:lvl6pPr>
            <a:lvl7pPr lvl="6" algn="ctr">
              <a:spcBef>
                <a:spcPts val="0"/>
              </a:spcBef>
              <a:spcAft>
                <a:spcPts val="0"/>
              </a:spcAft>
              <a:buSzPts val="2800"/>
              <a:buNone/>
              <a:defRPr sz="3733"/>
            </a:lvl7pPr>
            <a:lvl8pPr lvl="7" algn="ctr">
              <a:spcBef>
                <a:spcPts val="0"/>
              </a:spcBef>
              <a:spcAft>
                <a:spcPts val="0"/>
              </a:spcAft>
              <a:buSzPts val="2800"/>
              <a:buNone/>
              <a:defRPr sz="3733"/>
            </a:lvl8pPr>
            <a:lvl9pPr lvl="8" algn="ctr">
              <a:spcBef>
                <a:spcPts val="0"/>
              </a:spcBef>
              <a:spcAft>
                <a:spcPts val="0"/>
              </a:spcAft>
              <a:buSzPts val="2800"/>
              <a:buNone/>
              <a:defRPr sz="3733"/>
            </a:lvl9pPr>
          </a:lstStyle>
          <a:p>
            <a:endParaRPr/>
          </a:p>
        </p:txBody>
      </p:sp>
      <p:sp>
        <p:nvSpPr>
          <p:cNvPr id="57" name="Google Shape;57;p14"/>
          <p:cNvSpPr txBox="1">
            <a:spLocks noGrp="1"/>
          </p:cNvSpPr>
          <p:nvPr>
            <p:ph type="subTitle" idx="2"/>
          </p:nvPr>
        </p:nvSpPr>
        <p:spPr>
          <a:xfrm>
            <a:off x="3909067" y="5168833"/>
            <a:ext cx="4374000" cy="508400"/>
          </a:xfrm>
          <a:prstGeom prst="rect">
            <a:avLst/>
          </a:prstGeom>
        </p:spPr>
        <p:txBody>
          <a:bodyPr spcFirstLastPara="1" wrap="square" lIns="91425" tIns="0" rIns="91425" bIns="0" anchor="t" anchorCtr="0">
            <a:noAutofit/>
          </a:bodyPr>
          <a:lstStyle>
            <a:lvl1pPr lvl="0" algn="ctr">
              <a:spcBef>
                <a:spcPts val="0"/>
              </a:spcBef>
              <a:spcAft>
                <a:spcPts val="0"/>
              </a:spcAft>
              <a:buSzPts val="2400"/>
              <a:buFont typeface="Nerko One"/>
              <a:buNone/>
              <a:defRPr sz="3733">
                <a:solidFill>
                  <a:schemeClr val="dk2"/>
                </a:solidFill>
                <a:latin typeface="Nerko One"/>
                <a:ea typeface="Nerko One"/>
                <a:cs typeface="Nerko One"/>
                <a:sym typeface="Nerko One"/>
              </a:defRPr>
            </a:lvl1pPr>
            <a:lvl2pPr lvl="1" algn="ctr">
              <a:spcBef>
                <a:spcPts val="0"/>
              </a:spcBef>
              <a:spcAft>
                <a:spcPts val="0"/>
              </a:spcAft>
              <a:buSzPts val="2400"/>
              <a:buNone/>
              <a:defRPr sz="3200"/>
            </a:lvl2pPr>
            <a:lvl3pPr lvl="2" algn="ctr">
              <a:spcBef>
                <a:spcPts val="0"/>
              </a:spcBef>
              <a:spcAft>
                <a:spcPts val="0"/>
              </a:spcAft>
              <a:buSzPts val="2400"/>
              <a:buNone/>
              <a:defRPr sz="3200"/>
            </a:lvl3pPr>
            <a:lvl4pPr lvl="3" algn="ctr">
              <a:spcBef>
                <a:spcPts val="0"/>
              </a:spcBef>
              <a:spcAft>
                <a:spcPts val="0"/>
              </a:spcAft>
              <a:buSzPts val="2400"/>
              <a:buNone/>
              <a:defRPr sz="3200"/>
            </a:lvl4pPr>
            <a:lvl5pPr lvl="4" algn="ctr">
              <a:spcBef>
                <a:spcPts val="0"/>
              </a:spcBef>
              <a:spcAft>
                <a:spcPts val="0"/>
              </a:spcAft>
              <a:buSzPts val="2400"/>
              <a:buNone/>
              <a:defRPr sz="3200"/>
            </a:lvl5pPr>
            <a:lvl6pPr lvl="5" algn="ctr">
              <a:spcBef>
                <a:spcPts val="0"/>
              </a:spcBef>
              <a:spcAft>
                <a:spcPts val="0"/>
              </a:spcAft>
              <a:buSzPts val="2400"/>
              <a:buNone/>
              <a:defRPr sz="3200"/>
            </a:lvl6pPr>
            <a:lvl7pPr lvl="6" algn="ctr">
              <a:spcBef>
                <a:spcPts val="0"/>
              </a:spcBef>
              <a:spcAft>
                <a:spcPts val="0"/>
              </a:spcAft>
              <a:buSzPts val="2400"/>
              <a:buNone/>
              <a:defRPr sz="3200"/>
            </a:lvl7pPr>
            <a:lvl8pPr lvl="7" algn="ctr">
              <a:spcBef>
                <a:spcPts val="0"/>
              </a:spcBef>
              <a:spcAft>
                <a:spcPts val="0"/>
              </a:spcAft>
              <a:buSzPts val="2400"/>
              <a:buNone/>
              <a:defRPr sz="3200"/>
            </a:lvl8pPr>
            <a:lvl9pPr lvl="8" algn="ctr">
              <a:spcBef>
                <a:spcPts val="0"/>
              </a:spcBef>
              <a:spcAft>
                <a:spcPts val="0"/>
              </a:spcAft>
              <a:buSzPts val="2400"/>
              <a:buNone/>
              <a:defRPr sz="3200"/>
            </a:lvl9pPr>
          </a:lstStyle>
          <a:p>
            <a:endParaRPr/>
          </a:p>
        </p:txBody>
      </p:sp>
    </p:spTree>
    <p:extLst>
      <p:ext uri="{BB962C8B-B14F-4D97-AF65-F5344CB8AC3E}">
        <p14:creationId xmlns:p14="http://schemas.microsoft.com/office/powerpoint/2010/main" val="204436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559267" y="3739987"/>
            <a:ext cx="5073600" cy="1122400"/>
          </a:xfrm>
          <a:prstGeom prst="rect">
            <a:avLst/>
          </a:prstGeom>
        </p:spPr>
        <p:txBody>
          <a:bodyPr spcFirstLastPara="1" wrap="square" lIns="91425" tIns="0" rIns="91425" bIns="0" anchor="ctr" anchorCtr="0">
            <a:noAutofit/>
          </a:bodyPr>
          <a:lstStyle>
            <a:lvl1pPr lvl="0" algn="ctr" rtl="0">
              <a:spcBef>
                <a:spcPts val="0"/>
              </a:spcBef>
              <a:spcAft>
                <a:spcPts val="0"/>
              </a:spcAft>
              <a:buSzPts val="3600"/>
              <a:buNone/>
              <a:defRPr sz="4800">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0" name="Google Shape;60;p15"/>
          <p:cNvSpPr txBox="1">
            <a:spLocks noGrp="1"/>
          </p:cNvSpPr>
          <p:nvPr>
            <p:ph type="title" idx="2" hasCustomPrompt="1"/>
          </p:nvPr>
        </p:nvSpPr>
        <p:spPr>
          <a:xfrm>
            <a:off x="3559133" y="1245220"/>
            <a:ext cx="5073600" cy="18384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1" name="Google Shape;61;p15"/>
          <p:cNvSpPr txBox="1">
            <a:spLocks noGrp="1"/>
          </p:cNvSpPr>
          <p:nvPr>
            <p:ph type="subTitle" idx="1"/>
          </p:nvPr>
        </p:nvSpPr>
        <p:spPr>
          <a:xfrm>
            <a:off x="4366800" y="5207253"/>
            <a:ext cx="3466400" cy="6708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528533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2"/>
        <p:cNvGrpSpPr/>
        <p:nvPr/>
      </p:nvGrpSpPr>
      <p:grpSpPr>
        <a:xfrm>
          <a:off x="0" y="0"/>
          <a:ext cx="0" cy="0"/>
          <a:chOff x="0" y="0"/>
          <a:chExt cx="0" cy="0"/>
        </a:xfrm>
      </p:grpSpPr>
      <p:sp>
        <p:nvSpPr>
          <p:cNvPr id="63" name="Google Shape;63;p16"/>
          <p:cNvSpPr txBox="1">
            <a:spLocks noGrp="1"/>
          </p:cNvSpPr>
          <p:nvPr>
            <p:ph type="subTitle" idx="1"/>
          </p:nvPr>
        </p:nvSpPr>
        <p:spPr>
          <a:xfrm>
            <a:off x="6316044" y="3450988"/>
            <a:ext cx="4480400" cy="13740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4" name="Google Shape;64;p16"/>
          <p:cNvSpPr txBox="1">
            <a:spLocks noGrp="1"/>
          </p:cNvSpPr>
          <p:nvPr>
            <p:ph type="title"/>
          </p:nvPr>
        </p:nvSpPr>
        <p:spPr>
          <a:xfrm>
            <a:off x="6316044" y="2033017"/>
            <a:ext cx="4480400" cy="1070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sz="5333"/>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1487362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
        <p:cNvGrpSpPr/>
        <p:nvPr/>
      </p:nvGrpSpPr>
      <p:grpSpPr>
        <a:xfrm>
          <a:off x="0" y="0"/>
          <a:ext cx="0" cy="0"/>
          <a:chOff x="0" y="0"/>
          <a:chExt cx="0" cy="0"/>
        </a:xfrm>
      </p:grpSpPr>
      <p:sp>
        <p:nvSpPr>
          <p:cNvPr id="66" name="Google Shape;66;p17"/>
          <p:cNvSpPr txBox="1">
            <a:spLocks noGrp="1"/>
          </p:cNvSpPr>
          <p:nvPr>
            <p:ph type="subTitle" idx="1"/>
          </p:nvPr>
        </p:nvSpPr>
        <p:spPr>
          <a:xfrm>
            <a:off x="1345833" y="3745900"/>
            <a:ext cx="4480400" cy="13712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7" name="Google Shape;67;p17"/>
          <p:cNvSpPr txBox="1">
            <a:spLocks noGrp="1"/>
          </p:cNvSpPr>
          <p:nvPr>
            <p:ph type="title"/>
          </p:nvPr>
        </p:nvSpPr>
        <p:spPr>
          <a:xfrm>
            <a:off x="1345833" y="2939567"/>
            <a:ext cx="44804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4018142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8"/>
        <p:cNvGrpSpPr/>
        <p:nvPr/>
      </p:nvGrpSpPr>
      <p:grpSpPr>
        <a:xfrm>
          <a:off x="0" y="0"/>
          <a:ext cx="0" cy="0"/>
          <a:chOff x="0" y="0"/>
          <a:chExt cx="0" cy="0"/>
        </a:xfrm>
      </p:grpSpPr>
      <p:sp>
        <p:nvSpPr>
          <p:cNvPr id="69" name="Google Shape;69;p18"/>
          <p:cNvSpPr txBox="1">
            <a:spLocks noGrp="1"/>
          </p:cNvSpPr>
          <p:nvPr>
            <p:ph type="subTitle" idx="1"/>
          </p:nvPr>
        </p:nvSpPr>
        <p:spPr>
          <a:xfrm>
            <a:off x="5935811" y="3780169"/>
            <a:ext cx="4480400" cy="13712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0" name="Google Shape;70;p18"/>
          <p:cNvSpPr txBox="1">
            <a:spLocks noGrp="1"/>
          </p:cNvSpPr>
          <p:nvPr>
            <p:ph type="title"/>
          </p:nvPr>
        </p:nvSpPr>
        <p:spPr>
          <a:xfrm>
            <a:off x="5935811" y="2973831"/>
            <a:ext cx="44804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2553565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3" name="Google Shape;73;p19"/>
          <p:cNvSpPr txBox="1">
            <a:spLocks noGrp="1"/>
          </p:cNvSpPr>
          <p:nvPr>
            <p:ph type="subTitle" idx="1"/>
          </p:nvPr>
        </p:nvSpPr>
        <p:spPr>
          <a:xfrm>
            <a:off x="4300616" y="4991931"/>
            <a:ext cx="3498000" cy="5248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74" name="Google Shape;74;p19"/>
          <p:cNvSpPr txBox="1">
            <a:spLocks noGrp="1"/>
          </p:cNvSpPr>
          <p:nvPr>
            <p:ph type="subTitle" idx="2"/>
          </p:nvPr>
        </p:nvSpPr>
        <p:spPr>
          <a:xfrm>
            <a:off x="4300601" y="5561867"/>
            <a:ext cx="5282000" cy="389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5" name="Google Shape;75;p19"/>
          <p:cNvSpPr txBox="1">
            <a:spLocks noGrp="1"/>
          </p:cNvSpPr>
          <p:nvPr>
            <p:ph type="subTitle" idx="3"/>
          </p:nvPr>
        </p:nvSpPr>
        <p:spPr>
          <a:xfrm>
            <a:off x="4300616" y="3447165"/>
            <a:ext cx="3498000" cy="5248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76" name="Google Shape;76;p19"/>
          <p:cNvSpPr txBox="1">
            <a:spLocks noGrp="1"/>
          </p:cNvSpPr>
          <p:nvPr>
            <p:ph type="subTitle" idx="4"/>
          </p:nvPr>
        </p:nvSpPr>
        <p:spPr>
          <a:xfrm>
            <a:off x="4300601" y="4017100"/>
            <a:ext cx="5282000" cy="389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7" name="Google Shape;77;p19"/>
          <p:cNvSpPr txBox="1">
            <a:spLocks noGrp="1"/>
          </p:cNvSpPr>
          <p:nvPr>
            <p:ph type="subTitle" idx="5"/>
          </p:nvPr>
        </p:nvSpPr>
        <p:spPr>
          <a:xfrm>
            <a:off x="4300616" y="1902400"/>
            <a:ext cx="3498000" cy="5248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78" name="Google Shape;78;p19"/>
          <p:cNvSpPr txBox="1">
            <a:spLocks noGrp="1"/>
          </p:cNvSpPr>
          <p:nvPr>
            <p:ph type="subTitle" idx="6"/>
          </p:nvPr>
        </p:nvSpPr>
        <p:spPr>
          <a:xfrm>
            <a:off x="4300601" y="2472333"/>
            <a:ext cx="5282000" cy="389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560776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1" name="Google Shape;81;p20"/>
          <p:cNvSpPr txBox="1">
            <a:spLocks noGrp="1"/>
          </p:cNvSpPr>
          <p:nvPr>
            <p:ph type="subTitle" idx="1"/>
          </p:nvPr>
        </p:nvSpPr>
        <p:spPr>
          <a:xfrm>
            <a:off x="960000" y="4384831"/>
            <a:ext cx="3008800" cy="524800"/>
          </a:xfrm>
          <a:prstGeom prst="rect">
            <a:avLst/>
          </a:prstGeom>
        </p:spPr>
        <p:txBody>
          <a:bodyPr spcFirstLastPara="1" wrap="square" lIns="91425" tIns="0" rIns="91425" bIns="0" anchor="b"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2" name="Google Shape;82;p20"/>
          <p:cNvSpPr txBox="1">
            <a:spLocks noGrp="1"/>
          </p:cNvSpPr>
          <p:nvPr>
            <p:ph type="subTitle" idx="2"/>
          </p:nvPr>
        </p:nvSpPr>
        <p:spPr>
          <a:xfrm>
            <a:off x="960000" y="5038700"/>
            <a:ext cx="3008800" cy="763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3" name="Google Shape;83;p20"/>
          <p:cNvSpPr txBox="1">
            <a:spLocks noGrp="1"/>
          </p:cNvSpPr>
          <p:nvPr>
            <p:ph type="subTitle" idx="3"/>
          </p:nvPr>
        </p:nvSpPr>
        <p:spPr>
          <a:xfrm>
            <a:off x="4591600" y="4384831"/>
            <a:ext cx="3008800" cy="524800"/>
          </a:xfrm>
          <a:prstGeom prst="rect">
            <a:avLst/>
          </a:prstGeom>
        </p:spPr>
        <p:txBody>
          <a:bodyPr spcFirstLastPara="1" wrap="square" lIns="91425" tIns="0" rIns="91425" bIns="0" anchor="b"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4" name="Google Shape;84;p20"/>
          <p:cNvSpPr txBox="1">
            <a:spLocks noGrp="1"/>
          </p:cNvSpPr>
          <p:nvPr>
            <p:ph type="subTitle" idx="4"/>
          </p:nvPr>
        </p:nvSpPr>
        <p:spPr>
          <a:xfrm>
            <a:off x="4591600" y="5038700"/>
            <a:ext cx="3008800" cy="763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5" name="Google Shape;85;p20"/>
          <p:cNvSpPr txBox="1">
            <a:spLocks noGrp="1"/>
          </p:cNvSpPr>
          <p:nvPr>
            <p:ph type="subTitle" idx="5"/>
          </p:nvPr>
        </p:nvSpPr>
        <p:spPr>
          <a:xfrm>
            <a:off x="8223200" y="4384831"/>
            <a:ext cx="3008800" cy="524800"/>
          </a:xfrm>
          <a:prstGeom prst="rect">
            <a:avLst/>
          </a:prstGeom>
        </p:spPr>
        <p:txBody>
          <a:bodyPr spcFirstLastPara="1" wrap="square" lIns="91425" tIns="0" rIns="91425" bIns="0" anchor="b"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6" name="Google Shape;86;p20"/>
          <p:cNvSpPr txBox="1">
            <a:spLocks noGrp="1"/>
          </p:cNvSpPr>
          <p:nvPr>
            <p:ph type="subTitle" idx="6"/>
          </p:nvPr>
        </p:nvSpPr>
        <p:spPr>
          <a:xfrm>
            <a:off x="8223200" y="5038700"/>
            <a:ext cx="3008800" cy="763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3852143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9" name="Google Shape;89;p21"/>
          <p:cNvSpPr txBox="1">
            <a:spLocks noGrp="1"/>
          </p:cNvSpPr>
          <p:nvPr>
            <p:ph type="subTitle" idx="1"/>
          </p:nvPr>
        </p:nvSpPr>
        <p:spPr>
          <a:xfrm>
            <a:off x="960000" y="2242733"/>
            <a:ext cx="3385200" cy="524800"/>
          </a:xfrm>
          <a:prstGeom prst="rect">
            <a:avLst/>
          </a:prstGeom>
        </p:spPr>
        <p:txBody>
          <a:bodyPr spcFirstLastPara="1" wrap="square" lIns="91425" tIns="0" rIns="91425" bIns="0" anchor="t" anchorCtr="0">
            <a:noAutofit/>
          </a:bodyPr>
          <a:lstStyle>
            <a:lvl1pPr lvl="0" algn="r" rtl="0">
              <a:spcBef>
                <a:spcPts val="0"/>
              </a:spcBef>
              <a:spcAft>
                <a:spcPts val="0"/>
              </a:spcAft>
              <a:buSzPts val="1800"/>
              <a:buNone/>
              <a:defRPr sz="3200">
                <a:solidFill>
                  <a:schemeClr val="dk2"/>
                </a:solidFill>
                <a:latin typeface="Nerko One"/>
                <a:ea typeface="Nerko One"/>
                <a:cs typeface="Nerko One"/>
                <a:sym typeface="Nerko One"/>
              </a:defRPr>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sp>
        <p:nvSpPr>
          <p:cNvPr id="90" name="Google Shape;90;p21"/>
          <p:cNvSpPr txBox="1">
            <a:spLocks noGrp="1"/>
          </p:cNvSpPr>
          <p:nvPr>
            <p:ph type="subTitle" idx="2"/>
          </p:nvPr>
        </p:nvSpPr>
        <p:spPr>
          <a:xfrm>
            <a:off x="960000" y="2827464"/>
            <a:ext cx="3385200" cy="763600"/>
          </a:xfrm>
          <a:prstGeom prst="rect">
            <a:avLst/>
          </a:prstGeom>
        </p:spPr>
        <p:txBody>
          <a:bodyPr spcFirstLastPara="1" wrap="square" lIns="91425" tIns="0" rIns="91425" bIns="0"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91" name="Google Shape;91;p21"/>
          <p:cNvSpPr txBox="1">
            <a:spLocks noGrp="1"/>
          </p:cNvSpPr>
          <p:nvPr>
            <p:ph type="subTitle" idx="3"/>
          </p:nvPr>
        </p:nvSpPr>
        <p:spPr>
          <a:xfrm>
            <a:off x="7846815" y="2242733"/>
            <a:ext cx="3385200" cy="5248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92" name="Google Shape;92;p21"/>
          <p:cNvSpPr txBox="1">
            <a:spLocks noGrp="1"/>
          </p:cNvSpPr>
          <p:nvPr>
            <p:ph type="subTitle" idx="4"/>
          </p:nvPr>
        </p:nvSpPr>
        <p:spPr>
          <a:xfrm>
            <a:off x="7846800" y="2827464"/>
            <a:ext cx="3385200" cy="763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3" name="Google Shape;93;p21"/>
          <p:cNvSpPr txBox="1">
            <a:spLocks noGrp="1"/>
          </p:cNvSpPr>
          <p:nvPr>
            <p:ph type="subTitle" idx="5"/>
          </p:nvPr>
        </p:nvSpPr>
        <p:spPr>
          <a:xfrm>
            <a:off x="960000" y="4477536"/>
            <a:ext cx="3385200" cy="524800"/>
          </a:xfrm>
          <a:prstGeom prst="rect">
            <a:avLst/>
          </a:prstGeom>
        </p:spPr>
        <p:txBody>
          <a:bodyPr spcFirstLastPara="1" wrap="square" lIns="91425" tIns="0" rIns="91425" bIns="0" anchor="t" anchorCtr="0">
            <a:noAutofit/>
          </a:bodyPr>
          <a:lstStyle>
            <a:lvl1pPr lvl="0" algn="r" rtl="0">
              <a:spcBef>
                <a:spcPts val="0"/>
              </a:spcBef>
              <a:spcAft>
                <a:spcPts val="0"/>
              </a:spcAft>
              <a:buSzPts val="1800"/>
              <a:buNone/>
              <a:defRPr sz="3200">
                <a:solidFill>
                  <a:schemeClr val="dk2"/>
                </a:solidFill>
                <a:latin typeface="Nerko One"/>
                <a:ea typeface="Nerko One"/>
                <a:cs typeface="Nerko One"/>
                <a:sym typeface="Nerko One"/>
              </a:defRPr>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sp>
        <p:nvSpPr>
          <p:cNvPr id="94" name="Google Shape;94;p21"/>
          <p:cNvSpPr txBox="1">
            <a:spLocks noGrp="1"/>
          </p:cNvSpPr>
          <p:nvPr>
            <p:ph type="subTitle" idx="6"/>
          </p:nvPr>
        </p:nvSpPr>
        <p:spPr>
          <a:xfrm>
            <a:off x="960000" y="5062265"/>
            <a:ext cx="3385200" cy="763600"/>
          </a:xfrm>
          <a:prstGeom prst="rect">
            <a:avLst/>
          </a:prstGeom>
        </p:spPr>
        <p:txBody>
          <a:bodyPr spcFirstLastPara="1" wrap="square" lIns="91425" tIns="0" rIns="91425" bIns="0"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95" name="Google Shape;95;p21"/>
          <p:cNvSpPr txBox="1">
            <a:spLocks noGrp="1"/>
          </p:cNvSpPr>
          <p:nvPr>
            <p:ph type="subTitle" idx="7"/>
          </p:nvPr>
        </p:nvSpPr>
        <p:spPr>
          <a:xfrm>
            <a:off x="7846815" y="4477536"/>
            <a:ext cx="3385200" cy="5248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96" name="Google Shape;96;p21"/>
          <p:cNvSpPr txBox="1">
            <a:spLocks noGrp="1"/>
          </p:cNvSpPr>
          <p:nvPr>
            <p:ph type="subTitle" idx="8"/>
          </p:nvPr>
        </p:nvSpPr>
        <p:spPr>
          <a:xfrm>
            <a:off x="7846800" y="5062267"/>
            <a:ext cx="3385200" cy="763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213099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EEDA7E-8F19-41B7-A877-D621BE320658}"/>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EA4E20A-E41A-4953-AC3C-44AB2728F481}"/>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73263A2-5F3C-407B-8B37-04C0A6538F3A}"/>
              </a:ext>
            </a:extLst>
          </p:cNvPr>
          <p:cNvSpPr>
            <a:spLocks noGrp="1"/>
          </p:cNvSpPr>
          <p:nvPr>
            <p:ph type="dt" sz="half" idx="10"/>
          </p:nvPr>
        </p:nvSpPr>
        <p:spPr/>
        <p:txBody>
          <a:bodyPr/>
          <a:lstStyle/>
          <a:p>
            <a:fld id="{412AF024-DAF1-4E3C-A679-05DEF84BA977}" type="datetimeFigureOut">
              <a:rPr lang="en-US" smtClean="0"/>
              <a:t>4/8/2023</a:t>
            </a:fld>
            <a:endParaRPr lang="en-US"/>
          </a:p>
        </p:txBody>
      </p:sp>
      <p:sp>
        <p:nvSpPr>
          <p:cNvPr id="5" name="Footer Placeholder 4">
            <a:extLst>
              <a:ext uri="{FF2B5EF4-FFF2-40B4-BE49-F238E27FC236}">
                <a16:creationId xmlns:a16="http://schemas.microsoft.com/office/drawing/2014/main" xmlns="" id="{ACB761AC-640B-4DD5-82C7-BFFD50D8C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7AD95A-0D3D-4BA0-8FB2-AB8B0E7FC5A9}"/>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36766279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99" name="Google Shape;99;p22"/>
          <p:cNvSpPr txBox="1">
            <a:spLocks noGrp="1"/>
          </p:cNvSpPr>
          <p:nvPr>
            <p:ph type="subTitle" idx="1"/>
          </p:nvPr>
        </p:nvSpPr>
        <p:spPr>
          <a:xfrm>
            <a:off x="1464784" y="2063533"/>
            <a:ext cx="2208400" cy="5684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00" name="Google Shape;100;p22"/>
          <p:cNvSpPr txBox="1">
            <a:spLocks noGrp="1"/>
          </p:cNvSpPr>
          <p:nvPr>
            <p:ph type="subTitle" idx="2"/>
          </p:nvPr>
        </p:nvSpPr>
        <p:spPr>
          <a:xfrm>
            <a:off x="4765217" y="2166333"/>
            <a:ext cx="5962000" cy="362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1" name="Google Shape;101;p22"/>
          <p:cNvSpPr txBox="1">
            <a:spLocks noGrp="1"/>
          </p:cNvSpPr>
          <p:nvPr>
            <p:ph type="subTitle" idx="3"/>
          </p:nvPr>
        </p:nvSpPr>
        <p:spPr>
          <a:xfrm>
            <a:off x="1464784" y="2896400"/>
            <a:ext cx="2208400" cy="5684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02" name="Google Shape;102;p22"/>
          <p:cNvSpPr txBox="1">
            <a:spLocks noGrp="1"/>
          </p:cNvSpPr>
          <p:nvPr>
            <p:ph type="subTitle" idx="4"/>
          </p:nvPr>
        </p:nvSpPr>
        <p:spPr>
          <a:xfrm>
            <a:off x="4765217" y="2999200"/>
            <a:ext cx="5962000" cy="362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3" name="Google Shape;103;p22"/>
          <p:cNvSpPr txBox="1">
            <a:spLocks noGrp="1"/>
          </p:cNvSpPr>
          <p:nvPr>
            <p:ph type="subTitle" idx="5"/>
          </p:nvPr>
        </p:nvSpPr>
        <p:spPr>
          <a:xfrm>
            <a:off x="1464784" y="3729267"/>
            <a:ext cx="2208400" cy="5684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04" name="Google Shape;104;p22"/>
          <p:cNvSpPr txBox="1">
            <a:spLocks noGrp="1"/>
          </p:cNvSpPr>
          <p:nvPr>
            <p:ph type="subTitle" idx="6"/>
          </p:nvPr>
        </p:nvSpPr>
        <p:spPr>
          <a:xfrm>
            <a:off x="4765217" y="3832067"/>
            <a:ext cx="5962000" cy="362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5" name="Google Shape;105;p22"/>
          <p:cNvSpPr txBox="1">
            <a:spLocks noGrp="1"/>
          </p:cNvSpPr>
          <p:nvPr>
            <p:ph type="subTitle" idx="7"/>
          </p:nvPr>
        </p:nvSpPr>
        <p:spPr>
          <a:xfrm>
            <a:off x="1464784" y="4562133"/>
            <a:ext cx="2208400" cy="5684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06" name="Google Shape;106;p22"/>
          <p:cNvSpPr txBox="1">
            <a:spLocks noGrp="1"/>
          </p:cNvSpPr>
          <p:nvPr>
            <p:ph type="subTitle" idx="8"/>
          </p:nvPr>
        </p:nvSpPr>
        <p:spPr>
          <a:xfrm>
            <a:off x="4765217" y="4664933"/>
            <a:ext cx="5962000" cy="362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7" name="Google Shape;107;p22"/>
          <p:cNvSpPr txBox="1">
            <a:spLocks noGrp="1"/>
          </p:cNvSpPr>
          <p:nvPr>
            <p:ph type="subTitle" idx="9"/>
          </p:nvPr>
        </p:nvSpPr>
        <p:spPr>
          <a:xfrm>
            <a:off x="1464784" y="5395000"/>
            <a:ext cx="2208400" cy="5684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3200">
                <a:solidFill>
                  <a:schemeClr val="dk2"/>
                </a:solidFill>
                <a:latin typeface="Nerko One"/>
                <a:ea typeface="Nerko One"/>
                <a:cs typeface="Nerko One"/>
                <a:sym typeface="Nerko One"/>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08" name="Google Shape;108;p22"/>
          <p:cNvSpPr txBox="1">
            <a:spLocks noGrp="1"/>
          </p:cNvSpPr>
          <p:nvPr>
            <p:ph type="subTitle" idx="13"/>
          </p:nvPr>
        </p:nvSpPr>
        <p:spPr>
          <a:xfrm>
            <a:off x="4765217" y="5497800"/>
            <a:ext cx="5962000" cy="362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0941583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1765933" y="788367"/>
            <a:ext cx="9466000" cy="5684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1" name="Google Shape;111;p23"/>
          <p:cNvSpPr txBox="1">
            <a:spLocks noGrp="1"/>
          </p:cNvSpPr>
          <p:nvPr>
            <p:ph type="subTitle" idx="1"/>
          </p:nvPr>
        </p:nvSpPr>
        <p:spPr>
          <a:xfrm>
            <a:off x="960000" y="5378997"/>
            <a:ext cx="30088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2" name="Google Shape;112;p23"/>
          <p:cNvSpPr txBox="1">
            <a:spLocks noGrp="1"/>
          </p:cNvSpPr>
          <p:nvPr>
            <p:ph type="subTitle" idx="2"/>
          </p:nvPr>
        </p:nvSpPr>
        <p:spPr>
          <a:xfrm>
            <a:off x="960000" y="4611700"/>
            <a:ext cx="3008800" cy="679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3" name="Google Shape;113;p23"/>
          <p:cNvSpPr txBox="1">
            <a:spLocks noGrp="1"/>
          </p:cNvSpPr>
          <p:nvPr>
            <p:ph type="subTitle" idx="3"/>
          </p:nvPr>
        </p:nvSpPr>
        <p:spPr>
          <a:xfrm>
            <a:off x="4591600" y="5378997"/>
            <a:ext cx="30088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4" name="Google Shape;114;p23"/>
          <p:cNvSpPr txBox="1">
            <a:spLocks noGrp="1"/>
          </p:cNvSpPr>
          <p:nvPr>
            <p:ph type="subTitle" idx="4"/>
          </p:nvPr>
        </p:nvSpPr>
        <p:spPr>
          <a:xfrm>
            <a:off x="4591600" y="4611700"/>
            <a:ext cx="3008800" cy="679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5" name="Google Shape;115;p23"/>
          <p:cNvSpPr txBox="1">
            <a:spLocks noGrp="1"/>
          </p:cNvSpPr>
          <p:nvPr>
            <p:ph type="subTitle" idx="5"/>
          </p:nvPr>
        </p:nvSpPr>
        <p:spPr>
          <a:xfrm>
            <a:off x="8223200" y="5378997"/>
            <a:ext cx="30088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6" name="Google Shape;116;p23"/>
          <p:cNvSpPr txBox="1">
            <a:spLocks noGrp="1"/>
          </p:cNvSpPr>
          <p:nvPr>
            <p:ph type="subTitle" idx="6"/>
          </p:nvPr>
        </p:nvSpPr>
        <p:spPr>
          <a:xfrm>
            <a:off x="8223200" y="4611700"/>
            <a:ext cx="3008800" cy="679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7" name="Google Shape;117;p23"/>
          <p:cNvSpPr txBox="1">
            <a:spLocks noGrp="1"/>
          </p:cNvSpPr>
          <p:nvPr>
            <p:ph type="subTitle" idx="7"/>
          </p:nvPr>
        </p:nvSpPr>
        <p:spPr>
          <a:xfrm>
            <a:off x="960000" y="2993899"/>
            <a:ext cx="30088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8" name="Google Shape;118;p23"/>
          <p:cNvSpPr txBox="1">
            <a:spLocks noGrp="1"/>
          </p:cNvSpPr>
          <p:nvPr>
            <p:ph type="subTitle" idx="8"/>
          </p:nvPr>
        </p:nvSpPr>
        <p:spPr>
          <a:xfrm>
            <a:off x="960000" y="2226601"/>
            <a:ext cx="3008800" cy="679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9" name="Google Shape;119;p23"/>
          <p:cNvSpPr txBox="1">
            <a:spLocks noGrp="1"/>
          </p:cNvSpPr>
          <p:nvPr>
            <p:ph type="subTitle" idx="9"/>
          </p:nvPr>
        </p:nvSpPr>
        <p:spPr>
          <a:xfrm>
            <a:off x="4591600" y="2993899"/>
            <a:ext cx="30088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0" name="Google Shape;120;p23"/>
          <p:cNvSpPr txBox="1">
            <a:spLocks noGrp="1"/>
          </p:cNvSpPr>
          <p:nvPr>
            <p:ph type="subTitle" idx="13"/>
          </p:nvPr>
        </p:nvSpPr>
        <p:spPr>
          <a:xfrm>
            <a:off x="4591600" y="2226601"/>
            <a:ext cx="3008800" cy="679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1" name="Google Shape;121;p23"/>
          <p:cNvSpPr txBox="1">
            <a:spLocks noGrp="1"/>
          </p:cNvSpPr>
          <p:nvPr>
            <p:ph type="subTitle" idx="14"/>
          </p:nvPr>
        </p:nvSpPr>
        <p:spPr>
          <a:xfrm>
            <a:off x="8223200" y="2993899"/>
            <a:ext cx="3008800" cy="5248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3200">
                <a:solidFill>
                  <a:schemeClr val="dk2"/>
                </a:solidFill>
                <a:latin typeface="Nerko One"/>
                <a:ea typeface="Nerko One"/>
                <a:cs typeface="Nerko One"/>
                <a:sym typeface="Nerko 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2" name="Google Shape;122;p23"/>
          <p:cNvSpPr txBox="1">
            <a:spLocks noGrp="1"/>
          </p:cNvSpPr>
          <p:nvPr>
            <p:ph type="subTitle" idx="15"/>
          </p:nvPr>
        </p:nvSpPr>
        <p:spPr>
          <a:xfrm>
            <a:off x="8223200" y="2226601"/>
            <a:ext cx="3008800" cy="679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3451440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23"/>
        <p:cNvGrpSpPr/>
        <p:nvPr/>
      </p:nvGrpSpPr>
      <p:grpSpPr>
        <a:xfrm>
          <a:off x="0" y="0"/>
          <a:ext cx="0" cy="0"/>
          <a:chOff x="0" y="0"/>
          <a:chExt cx="0" cy="0"/>
        </a:xfrm>
      </p:grpSpPr>
      <p:sp>
        <p:nvSpPr>
          <p:cNvPr id="124" name="Google Shape;124;p24"/>
          <p:cNvSpPr txBox="1">
            <a:spLocks noGrp="1"/>
          </p:cNvSpPr>
          <p:nvPr>
            <p:ph type="subTitle" idx="1"/>
          </p:nvPr>
        </p:nvSpPr>
        <p:spPr>
          <a:xfrm>
            <a:off x="7874407" y="4689316"/>
            <a:ext cx="3357600" cy="524800"/>
          </a:xfrm>
          <a:prstGeom prst="rect">
            <a:avLst/>
          </a:prstGeom>
        </p:spPr>
        <p:txBody>
          <a:bodyPr spcFirstLastPara="1" wrap="square" lIns="91425" tIns="0" rIns="91425" bIns="0" anchor="b" anchorCtr="0">
            <a:noAutofit/>
          </a:bodyPr>
          <a:lstStyle>
            <a:lvl1pPr lvl="0" algn="ctr" rtl="0">
              <a:spcBef>
                <a:spcPts val="0"/>
              </a:spcBef>
              <a:spcAft>
                <a:spcPts val="0"/>
              </a:spcAft>
              <a:buSzPts val="2400"/>
              <a:buNone/>
              <a:defRPr sz="3200">
                <a:solidFill>
                  <a:schemeClr val="dk2"/>
                </a:solidFill>
                <a:latin typeface="Nerko One"/>
                <a:ea typeface="Nerko One"/>
                <a:cs typeface="Nerko One"/>
                <a:sym typeface="Nerko 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5" name="Google Shape;125;p24"/>
          <p:cNvSpPr txBox="1">
            <a:spLocks noGrp="1"/>
          </p:cNvSpPr>
          <p:nvPr>
            <p:ph type="subTitle" idx="2"/>
          </p:nvPr>
        </p:nvSpPr>
        <p:spPr>
          <a:xfrm>
            <a:off x="7874393" y="5211617"/>
            <a:ext cx="3357600" cy="7636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6" name="Google Shape;126;p24"/>
          <p:cNvSpPr txBox="1">
            <a:spLocks noGrp="1"/>
          </p:cNvSpPr>
          <p:nvPr>
            <p:ph type="title" hasCustomPrompt="1"/>
          </p:nvPr>
        </p:nvSpPr>
        <p:spPr>
          <a:xfrm>
            <a:off x="7874400" y="3314449"/>
            <a:ext cx="3357600" cy="13288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11066"/>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7" name="Google Shape;127;p24"/>
          <p:cNvSpPr txBox="1">
            <a:spLocks noGrp="1"/>
          </p:cNvSpPr>
          <p:nvPr>
            <p:ph type="subTitle" idx="3"/>
          </p:nvPr>
        </p:nvSpPr>
        <p:spPr>
          <a:xfrm>
            <a:off x="4417207" y="3483865"/>
            <a:ext cx="3357600" cy="524800"/>
          </a:xfrm>
          <a:prstGeom prst="rect">
            <a:avLst/>
          </a:prstGeom>
        </p:spPr>
        <p:txBody>
          <a:bodyPr spcFirstLastPara="1" wrap="square" lIns="91425" tIns="0" rIns="91425" bIns="0" anchor="b" anchorCtr="0">
            <a:noAutofit/>
          </a:bodyPr>
          <a:lstStyle>
            <a:lvl1pPr lvl="0" algn="ctr" rtl="0">
              <a:spcBef>
                <a:spcPts val="0"/>
              </a:spcBef>
              <a:spcAft>
                <a:spcPts val="0"/>
              </a:spcAft>
              <a:buSzPts val="2400"/>
              <a:buNone/>
              <a:defRPr sz="3200">
                <a:solidFill>
                  <a:schemeClr val="dk2"/>
                </a:solidFill>
                <a:latin typeface="Nerko One"/>
                <a:ea typeface="Nerko One"/>
                <a:cs typeface="Nerko One"/>
                <a:sym typeface="Nerko 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8" name="Google Shape;128;p24"/>
          <p:cNvSpPr txBox="1">
            <a:spLocks noGrp="1"/>
          </p:cNvSpPr>
          <p:nvPr>
            <p:ph type="subTitle" idx="4"/>
          </p:nvPr>
        </p:nvSpPr>
        <p:spPr>
          <a:xfrm>
            <a:off x="4417193" y="4006167"/>
            <a:ext cx="3357600" cy="7636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9" name="Google Shape;129;p24"/>
          <p:cNvSpPr txBox="1">
            <a:spLocks noGrp="1"/>
          </p:cNvSpPr>
          <p:nvPr>
            <p:ph type="title" idx="5" hasCustomPrompt="1"/>
          </p:nvPr>
        </p:nvSpPr>
        <p:spPr>
          <a:xfrm>
            <a:off x="4417200" y="2108999"/>
            <a:ext cx="3357600" cy="13288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11066"/>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0" name="Google Shape;130;p24"/>
          <p:cNvSpPr txBox="1">
            <a:spLocks noGrp="1"/>
          </p:cNvSpPr>
          <p:nvPr>
            <p:ph type="subTitle" idx="6"/>
          </p:nvPr>
        </p:nvSpPr>
        <p:spPr>
          <a:xfrm>
            <a:off x="960007" y="2257649"/>
            <a:ext cx="3357600" cy="524800"/>
          </a:xfrm>
          <a:prstGeom prst="rect">
            <a:avLst/>
          </a:prstGeom>
        </p:spPr>
        <p:txBody>
          <a:bodyPr spcFirstLastPara="1" wrap="square" lIns="91425" tIns="0" rIns="91425" bIns="0" anchor="b" anchorCtr="0">
            <a:noAutofit/>
          </a:bodyPr>
          <a:lstStyle>
            <a:lvl1pPr lvl="0" algn="ctr" rtl="0">
              <a:spcBef>
                <a:spcPts val="0"/>
              </a:spcBef>
              <a:spcAft>
                <a:spcPts val="0"/>
              </a:spcAft>
              <a:buSzPts val="2400"/>
              <a:buNone/>
              <a:defRPr sz="3200">
                <a:solidFill>
                  <a:schemeClr val="dk2"/>
                </a:solidFill>
                <a:latin typeface="Nerko One"/>
                <a:ea typeface="Nerko One"/>
                <a:cs typeface="Nerko One"/>
                <a:sym typeface="Nerko 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31" name="Google Shape;131;p24"/>
          <p:cNvSpPr txBox="1">
            <a:spLocks noGrp="1"/>
          </p:cNvSpPr>
          <p:nvPr>
            <p:ph type="subTitle" idx="7"/>
          </p:nvPr>
        </p:nvSpPr>
        <p:spPr>
          <a:xfrm>
            <a:off x="959993" y="2779951"/>
            <a:ext cx="3357600" cy="7636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24"/>
          <p:cNvSpPr txBox="1">
            <a:spLocks noGrp="1"/>
          </p:cNvSpPr>
          <p:nvPr>
            <p:ph type="title" idx="8" hasCustomPrompt="1"/>
          </p:nvPr>
        </p:nvSpPr>
        <p:spPr>
          <a:xfrm>
            <a:off x="960000" y="882783"/>
            <a:ext cx="3357600" cy="13288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11066"/>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809144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3"/>
        <p:cNvGrpSpPr/>
        <p:nvPr/>
      </p:nvGrpSpPr>
      <p:grpSpPr>
        <a:xfrm>
          <a:off x="0" y="0"/>
          <a:ext cx="0" cy="0"/>
          <a:chOff x="0" y="0"/>
          <a:chExt cx="0" cy="0"/>
        </a:xfrm>
      </p:grpSpPr>
      <p:sp>
        <p:nvSpPr>
          <p:cNvPr id="134" name="Google Shape;134;p25"/>
          <p:cNvSpPr txBox="1">
            <a:spLocks noGrp="1"/>
          </p:cNvSpPr>
          <p:nvPr>
            <p:ph type="ctrTitle"/>
          </p:nvPr>
        </p:nvSpPr>
        <p:spPr>
          <a:xfrm>
            <a:off x="5997733" y="1021767"/>
            <a:ext cx="5234000" cy="1273600"/>
          </a:xfrm>
          <a:prstGeom prst="rect">
            <a:avLst/>
          </a:prstGeom>
        </p:spPr>
        <p:txBody>
          <a:bodyPr spcFirstLastPara="1" wrap="square" lIns="91425" tIns="0" rIns="91425" bIns="0" anchor="b" anchorCtr="0">
            <a:noAutofit/>
          </a:bodyPr>
          <a:lstStyle>
            <a:lvl1pPr lvl="0" algn="r" rtl="0">
              <a:spcBef>
                <a:spcPts val="0"/>
              </a:spcBef>
              <a:spcAft>
                <a:spcPts val="0"/>
              </a:spcAft>
              <a:buSzPts val="5200"/>
              <a:buNone/>
              <a:defRPr sz="112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5" name="Google Shape;135;p25"/>
          <p:cNvSpPr txBox="1">
            <a:spLocks noGrp="1"/>
          </p:cNvSpPr>
          <p:nvPr>
            <p:ph type="subTitle" idx="1"/>
          </p:nvPr>
        </p:nvSpPr>
        <p:spPr>
          <a:xfrm>
            <a:off x="5997733" y="3104920"/>
            <a:ext cx="5234000" cy="1034800"/>
          </a:xfrm>
          <a:prstGeom prst="rect">
            <a:avLst/>
          </a:prstGeom>
        </p:spPr>
        <p:txBody>
          <a:bodyPr spcFirstLastPara="1" wrap="square" lIns="91425" tIns="0" rIns="91425" bIns="0" anchor="t" anchorCtr="0">
            <a:noAutofit/>
          </a:bodyPr>
          <a:lstStyle>
            <a:lvl1pPr lvl="0" algn="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6" name="Google Shape;136;p25"/>
          <p:cNvSpPr txBox="1">
            <a:spLocks noGrp="1"/>
          </p:cNvSpPr>
          <p:nvPr>
            <p:ph type="ctrTitle" idx="2"/>
          </p:nvPr>
        </p:nvSpPr>
        <p:spPr>
          <a:xfrm>
            <a:off x="5997733" y="2425620"/>
            <a:ext cx="5234000" cy="369200"/>
          </a:xfrm>
          <a:prstGeom prst="rect">
            <a:avLst/>
          </a:prstGeom>
        </p:spPr>
        <p:txBody>
          <a:bodyPr spcFirstLastPara="1" wrap="square" lIns="91425" tIns="0" rIns="91425" bIns="0" anchor="b" anchorCtr="0">
            <a:noAutofit/>
          </a:bodyPr>
          <a:lstStyle>
            <a:lvl1pPr lvl="0" algn="r" rtl="0">
              <a:spcBef>
                <a:spcPts val="0"/>
              </a:spcBef>
              <a:spcAft>
                <a:spcPts val="0"/>
              </a:spcAft>
              <a:buSzPts val="3300"/>
              <a:buNone/>
              <a:defRPr sz="3200"/>
            </a:lvl1pPr>
            <a:lvl2pPr lvl="1" algn="ctr" rtl="0">
              <a:spcBef>
                <a:spcPts val="0"/>
              </a:spcBef>
              <a:spcAft>
                <a:spcPts val="0"/>
              </a:spcAft>
              <a:buSzPts val="3300"/>
              <a:buNone/>
              <a:defRPr sz="4400"/>
            </a:lvl2pPr>
            <a:lvl3pPr lvl="2" algn="ctr" rtl="0">
              <a:spcBef>
                <a:spcPts val="0"/>
              </a:spcBef>
              <a:spcAft>
                <a:spcPts val="0"/>
              </a:spcAft>
              <a:buSzPts val="3300"/>
              <a:buNone/>
              <a:defRPr sz="4400"/>
            </a:lvl3pPr>
            <a:lvl4pPr lvl="3" algn="ctr" rtl="0">
              <a:spcBef>
                <a:spcPts val="0"/>
              </a:spcBef>
              <a:spcAft>
                <a:spcPts val="0"/>
              </a:spcAft>
              <a:buSzPts val="3300"/>
              <a:buNone/>
              <a:defRPr sz="4400"/>
            </a:lvl4pPr>
            <a:lvl5pPr lvl="4" algn="ctr" rtl="0">
              <a:spcBef>
                <a:spcPts val="0"/>
              </a:spcBef>
              <a:spcAft>
                <a:spcPts val="0"/>
              </a:spcAft>
              <a:buSzPts val="3300"/>
              <a:buNone/>
              <a:defRPr sz="4400"/>
            </a:lvl5pPr>
            <a:lvl6pPr lvl="5" algn="ctr" rtl="0">
              <a:spcBef>
                <a:spcPts val="0"/>
              </a:spcBef>
              <a:spcAft>
                <a:spcPts val="0"/>
              </a:spcAft>
              <a:buSzPts val="3300"/>
              <a:buNone/>
              <a:defRPr sz="4400"/>
            </a:lvl6pPr>
            <a:lvl7pPr lvl="6" algn="ctr" rtl="0">
              <a:spcBef>
                <a:spcPts val="0"/>
              </a:spcBef>
              <a:spcAft>
                <a:spcPts val="0"/>
              </a:spcAft>
              <a:buSzPts val="3300"/>
              <a:buNone/>
              <a:defRPr sz="4400"/>
            </a:lvl7pPr>
            <a:lvl8pPr lvl="7" algn="ctr" rtl="0">
              <a:spcBef>
                <a:spcPts val="0"/>
              </a:spcBef>
              <a:spcAft>
                <a:spcPts val="0"/>
              </a:spcAft>
              <a:buSzPts val="3300"/>
              <a:buNone/>
              <a:defRPr sz="4400"/>
            </a:lvl8pPr>
            <a:lvl9pPr lvl="8" algn="ctr" rtl="0">
              <a:spcBef>
                <a:spcPts val="0"/>
              </a:spcBef>
              <a:spcAft>
                <a:spcPts val="0"/>
              </a:spcAft>
              <a:buSzPts val="3300"/>
              <a:buNone/>
              <a:defRPr sz="4400"/>
            </a:lvl9pPr>
          </a:lstStyle>
          <a:p>
            <a:endParaRPr/>
          </a:p>
        </p:txBody>
      </p:sp>
      <p:sp>
        <p:nvSpPr>
          <p:cNvPr id="137" name="Google Shape;137;p25"/>
          <p:cNvSpPr txBox="1"/>
          <p:nvPr/>
        </p:nvSpPr>
        <p:spPr>
          <a:xfrm>
            <a:off x="5792567" y="5041300"/>
            <a:ext cx="5439600" cy="596800"/>
          </a:xfrm>
          <a:prstGeom prst="rect">
            <a:avLst/>
          </a:prstGeom>
          <a:noFill/>
          <a:ln>
            <a:noFill/>
          </a:ln>
        </p:spPr>
        <p:txBody>
          <a:bodyPr spcFirstLastPara="1" wrap="square" lIns="121900" tIns="121900" rIns="121900" bIns="121900" anchor="b" anchorCtr="0">
            <a:noAutofit/>
          </a:bodyPr>
          <a:lstStyle/>
          <a:p>
            <a:pPr marL="0" lvl="0" indent="0" algn="r" rtl="0">
              <a:lnSpc>
                <a:spcPct val="100000"/>
              </a:lnSpc>
              <a:spcBef>
                <a:spcPts val="400"/>
              </a:spcBef>
              <a:spcAft>
                <a:spcPts val="0"/>
              </a:spcAft>
              <a:buNone/>
            </a:pPr>
            <a:r>
              <a:rPr lang="en" sz="1333">
                <a:solidFill>
                  <a:schemeClr val="dk1"/>
                </a:solidFill>
                <a:latin typeface="Coming Soon"/>
                <a:ea typeface="Coming Soon"/>
                <a:cs typeface="Coming Soon"/>
                <a:sym typeface="Coming Soon"/>
              </a:rPr>
              <a:t>CREDITS: This presentation template was created by </a:t>
            </a:r>
            <a:r>
              <a:rPr lang="en" sz="1333" b="1">
                <a:solidFill>
                  <a:schemeClr val="dk1"/>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xmlns="" val="tx"/>
                    </a:ext>
                  </a:extLst>
                </a:hlinkClick>
              </a:rPr>
              <a:t>Slidesgo</a:t>
            </a:r>
            <a:r>
              <a:rPr lang="en" sz="1333">
                <a:solidFill>
                  <a:schemeClr val="dk1"/>
                </a:solidFill>
                <a:latin typeface="Coming Soon"/>
                <a:ea typeface="Coming Soon"/>
                <a:cs typeface="Coming Soon"/>
                <a:sym typeface="Coming Soon"/>
              </a:rPr>
              <a:t>, including icons by </a:t>
            </a:r>
            <a:r>
              <a:rPr lang="en" sz="1333" b="1">
                <a:solidFill>
                  <a:schemeClr val="dk1"/>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xmlns="" val="tx"/>
                    </a:ext>
                  </a:extLst>
                </a:hlinkClick>
              </a:rPr>
              <a:t>Flaticon</a:t>
            </a:r>
            <a:r>
              <a:rPr lang="en" sz="1333" b="1">
                <a:solidFill>
                  <a:schemeClr val="dk1"/>
                </a:solidFill>
                <a:latin typeface="Coming Soon"/>
                <a:ea typeface="Coming Soon"/>
                <a:cs typeface="Coming Soon"/>
                <a:sym typeface="Coming Soon"/>
              </a:rPr>
              <a:t> </a:t>
            </a:r>
            <a:r>
              <a:rPr lang="en" sz="1333">
                <a:solidFill>
                  <a:schemeClr val="dk1"/>
                </a:solidFill>
                <a:latin typeface="Coming Soon"/>
                <a:ea typeface="Coming Soon"/>
                <a:cs typeface="Coming Soon"/>
                <a:sym typeface="Coming Soon"/>
              </a:rPr>
              <a:t>and infographics &amp; images by </a:t>
            </a:r>
            <a:r>
              <a:rPr lang="en" sz="1333" b="1">
                <a:solidFill>
                  <a:schemeClr val="dk1"/>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xmlns="" val="tx"/>
                    </a:ext>
                  </a:extLst>
                </a:hlinkClick>
              </a:rPr>
              <a:t>Freepik</a:t>
            </a:r>
            <a:endParaRPr sz="1333" b="1">
              <a:solidFill>
                <a:schemeClr val="dk1"/>
              </a:solidFill>
              <a:latin typeface="Coming Soon"/>
              <a:ea typeface="Coming Soon"/>
              <a:cs typeface="Coming Soon"/>
              <a:sym typeface="Coming Soon"/>
            </a:endParaRPr>
          </a:p>
        </p:txBody>
      </p:sp>
    </p:spTree>
    <p:extLst>
      <p:ext uri="{BB962C8B-B14F-4D97-AF65-F5344CB8AC3E}">
        <p14:creationId xmlns:p14="http://schemas.microsoft.com/office/powerpoint/2010/main" val="3911140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38"/>
        <p:cNvGrpSpPr/>
        <p:nvPr/>
      </p:nvGrpSpPr>
      <p:grpSpPr>
        <a:xfrm>
          <a:off x="0" y="0"/>
          <a:ext cx="0" cy="0"/>
          <a:chOff x="0" y="0"/>
          <a:chExt cx="0" cy="0"/>
        </a:xfrm>
      </p:grpSpPr>
      <p:sp>
        <p:nvSpPr>
          <p:cNvPr id="139" name="Google Shape;139;p26"/>
          <p:cNvSpPr/>
          <p:nvPr/>
        </p:nvSpPr>
        <p:spPr>
          <a:xfrm rot="-1353227">
            <a:off x="9317255" y="591122"/>
            <a:ext cx="995332" cy="1527031"/>
          </a:xfrm>
          <a:custGeom>
            <a:avLst/>
            <a:gdLst/>
            <a:ahLst/>
            <a:cxnLst/>
            <a:rect l="l" t="t" r="r" b="b"/>
            <a:pathLst>
              <a:path w="3321" h="5095" extrusionOk="0">
                <a:moveTo>
                  <a:pt x="986" y="204"/>
                </a:moveTo>
                <a:cubicBezTo>
                  <a:pt x="997" y="241"/>
                  <a:pt x="1083" y="460"/>
                  <a:pt x="1095" y="496"/>
                </a:cubicBezTo>
                <a:cubicBezTo>
                  <a:pt x="1046" y="485"/>
                  <a:pt x="997" y="472"/>
                  <a:pt x="949" y="472"/>
                </a:cubicBezTo>
                <a:cubicBezTo>
                  <a:pt x="949" y="460"/>
                  <a:pt x="973" y="277"/>
                  <a:pt x="986" y="204"/>
                </a:cubicBezTo>
                <a:close/>
                <a:moveTo>
                  <a:pt x="694" y="1312"/>
                </a:moveTo>
                <a:cubicBezTo>
                  <a:pt x="937" y="1336"/>
                  <a:pt x="1168" y="1409"/>
                  <a:pt x="1387" y="1542"/>
                </a:cubicBezTo>
                <a:cubicBezTo>
                  <a:pt x="1605" y="1676"/>
                  <a:pt x="1800" y="1858"/>
                  <a:pt x="1959" y="2077"/>
                </a:cubicBezTo>
                <a:cubicBezTo>
                  <a:pt x="2311" y="2564"/>
                  <a:pt x="2432" y="3172"/>
                  <a:pt x="2408" y="3768"/>
                </a:cubicBezTo>
                <a:cubicBezTo>
                  <a:pt x="2396" y="4109"/>
                  <a:pt x="2335" y="4437"/>
                  <a:pt x="2262" y="4765"/>
                </a:cubicBezTo>
                <a:cubicBezTo>
                  <a:pt x="2250" y="4741"/>
                  <a:pt x="2178" y="4583"/>
                  <a:pt x="2165" y="4522"/>
                </a:cubicBezTo>
                <a:lnTo>
                  <a:pt x="2165" y="4498"/>
                </a:lnTo>
                <a:cubicBezTo>
                  <a:pt x="2165" y="4461"/>
                  <a:pt x="2408" y="3804"/>
                  <a:pt x="2153" y="2953"/>
                </a:cubicBezTo>
                <a:cubicBezTo>
                  <a:pt x="2007" y="2491"/>
                  <a:pt x="1727" y="2090"/>
                  <a:pt x="1351" y="1798"/>
                </a:cubicBezTo>
                <a:cubicBezTo>
                  <a:pt x="1156" y="1628"/>
                  <a:pt x="670" y="1396"/>
                  <a:pt x="657" y="1396"/>
                </a:cubicBezTo>
                <a:cubicBezTo>
                  <a:pt x="670" y="1372"/>
                  <a:pt x="681" y="1336"/>
                  <a:pt x="694" y="1312"/>
                </a:cubicBezTo>
                <a:close/>
                <a:moveTo>
                  <a:pt x="913" y="120"/>
                </a:moveTo>
                <a:lnTo>
                  <a:pt x="913" y="120"/>
                </a:lnTo>
                <a:cubicBezTo>
                  <a:pt x="900" y="217"/>
                  <a:pt x="888" y="326"/>
                  <a:pt x="876" y="436"/>
                </a:cubicBezTo>
                <a:cubicBezTo>
                  <a:pt x="864" y="448"/>
                  <a:pt x="851" y="521"/>
                  <a:pt x="888" y="533"/>
                </a:cubicBezTo>
                <a:cubicBezTo>
                  <a:pt x="1569" y="606"/>
                  <a:pt x="2202" y="971"/>
                  <a:pt x="2603" y="1506"/>
                </a:cubicBezTo>
                <a:cubicBezTo>
                  <a:pt x="2834" y="1822"/>
                  <a:pt x="2980" y="2175"/>
                  <a:pt x="3077" y="2552"/>
                </a:cubicBezTo>
                <a:cubicBezTo>
                  <a:pt x="3175" y="2929"/>
                  <a:pt x="3223" y="3318"/>
                  <a:pt x="3211" y="3707"/>
                </a:cubicBezTo>
                <a:cubicBezTo>
                  <a:pt x="3211" y="3926"/>
                  <a:pt x="3186" y="4145"/>
                  <a:pt x="3138" y="4364"/>
                </a:cubicBezTo>
                <a:cubicBezTo>
                  <a:pt x="3113" y="4474"/>
                  <a:pt x="3089" y="4571"/>
                  <a:pt x="3053" y="4680"/>
                </a:cubicBezTo>
                <a:cubicBezTo>
                  <a:pt x="3016" y="4790"/>
                  <a:pt x="2943" y="4996"/>
                  <a:pt x="2943" y="5009"/>
                </a:cubicBezTo>
                <a:cubicBezTo>
                  <a:pt x="2846" y="4972"/>
                  <a:pt x="2749" y="4947"/>
                  <a:pt x="2651" y="4923"/>
                </a:cubicBezTo>
                <a:cubicBezTo>
                  <a:pt x="2554" y="4887"/>
                  <a:pt x="2323" y="4838"/>
                  <a:pt x="2323" y="4838"/>
                </a:cubicBezTo>
                <a:cubicBezTo>
                  <a:pt x="2481" y="4206"/>
                  <a:pt x="2554" y="3537"/>
                  <a:pt x="2408" y="2893"/>
                </a:cubicBezTo>
                <a:cubicBezTo>
                  <a:pt x="2286" y="2345"/>
                  <a:pt x="1970" y="1834"/>
                  <a:pt x="1496" y="1518"/>
                </a:cubicBezTo>
                <a:cubicBezTo>
                  <a:pt x="1253" y="1348"/>
                  <a:pt x="949" y="1239"/>
                  <a:pt x="657" y="1226"/>
                </a:cubicBezTo>
                <a:cubicBezTo>
                  <a:pt x="621" y="1226"/>
                  <a:pt x="608" y="1250"/>
                  <a:pt x="608" y="1275"/>
                </a:cubicBezTo>
                <a:cubicBezTo>
                  <a:pt x="584" y="1372"/>
                  <a:pt x="535" y="1469"/>
                  <a:pt x="475" y="1555"/>
                </a:cubicBezTo>
                <a:cubicBezTo>
                  <a:pt x="341" y="1348"/>
                  <a:pt x="97" y="594"/>
                  <a:pt x="134" y="558"/>
                </a:cubicBezTo>
                <a:cubicBezTo>
                  <a:pt x="159" y="533"/>
                  <a:pt x="207" y="509"/>
                  <a:pt x="232" y="496"/>
                </a:cubicBezTo>
                <a:cubicBezTo>
                  <a:pt x="268" y="472"/>
                  <a:pt x="778" y="180"/>
                  <a:pt x="913" y="120"/>
                </a:cubicBezTo>
                <a:close/>
                <a:moveTo>
                  <a:pt x="966" y="0"/>
                </a:moveTo>
                <a:cubicBezTo>
                  <a:pt x="957" y="0"/>
                  <a:pt x="947" y="3"/>
                  <a:pt x="937" y="10"/>
                </a:cubicBezTo>
                <a:cubicBezTo>
                  <a:pt x="803" y="83"/>
                  <a:pt x="657" y="168"/>
                  <a:pt x="511" y="241"/>
                </a:cubicBezTo>
                <a:cubicBezTo>
                  <a:pt x="451" y="277"/>
                  <a:pt x="378" y="326"/>
                  <a:pt x="305" y="363"/>
                </a:cubicBezTo>
                <a:cubicBezTo>
                  <a:pt x="243" y="399"/>
                  <a:pt x="170" y="423"/>
                  <a:pt x="110" y="472"/>
                </a:cubicBezTo>
                <a:cubicBezTo>
                  <a:pt x="0" y="545"/>
                  <a:pt x="49" y="715"/>
                  <a:pt x="73" y="825"/>
                </a:cubicBezTo>
                <a:cubicBezTo>
                  <a:pt x="110" y="958"/>
                  <a:pt x="146" y="1093"/>
                  <a:pt x="207" y="1226"/>
                </a:cubicBezTo>
                <a:cubicBezTo>
                  <a:pt x="268" y="1372"/>
                  <a:pt x="341" y="1506"/>
                  <a:pt x="426" y="1639"/>
                </a:cubicBezTo>
                <a:cubicBezTo>
                  <a:pt x="434" y="1655"/>
                  <a:pt x="451" y="1665"/>
                  <a:pt x="468" y="1665"/>
                </a:cubicBezTo>
                <a:cubicBezTo>
                  <a:pt x="479" y="1665"/>
                  <a:pt x="490" y="1661"/>
                  <a:pt x="499" y="1652"/>
                </a:cubicBezTo>
                <a:cubicBezTo>
                  <a:pt x="548" y="1591"/>
                  <a:pt x="597" y="1530"/>
                  <a:pt x="633" y="1458"/>
                </a:cubicBezTo>
                <a:cubicBezTo>
                  <a:pt x="633" y="1469"/>
                  <a:pt x="1253" y="1652"/>
                  <a:pt x="1703" y="2285"/>
                </a:cubicBezTo>
                <a:cubicBezTo>
                  <a:pt x="1983" y="2674"/>
                  <a:pt x="2153" y="3136"/>
                  <a:pt x="2178" y="3622"/>
                </a:cubicBezTo>
                <a:cubicBezTo>
                  <a:pt x="2189" y="3768"/>
                  <a:pt x="2178" y="3926"/>
                  <a:pt x="2153" y="4072"/>
                </a:cubicBezTo>
                <a:cubicBezTo>
                  <a:pt x="2153" y="4145"/>
                  <a:pt x="2129" y="4218"/>
                  <a:pt x="2116" y="4291"/>
                </a:cubicBezTo>
                <a:cubicBezTo>
                  <a:pt x="2105" y="4328"/>
                  <a:pt x="2092" y="4376"/>
                  <a:pt x="2080" y="4412"/>
                </a:cubicBezTo>
                <a:cubicBezTo>
                  <a:pt x="2056" y="4522"/>
                  <a:pt x="2092" y="4656"/>
                  <a:pt x="2141" y="4753"/>
                </a:cubicBezTo>
                <a:cubicBezTo>
                  <a:pt x="2165" y="4801"/>
                  <a:pt x="2189" y="4850"/>
                  <a:pt x="2214" y="4887"/>
                </a:cubicBezTo>
                <a:cubicBezTo>
                  <a:pt x="2226" y="4923"/>
                  <a:pt x="2323" y="4923"/>
                  <a:pt x="2348" y="4923"/>
                </a:cubicBezTo>
                <a:cubicBezTo>
                  <a:pt x="2372" y="4936"/>
                  <a:pt x="2822" y="5069"/>
                  <a:pt x="2932" y="5093"/>
                </a:cubicBezTo>
                <a:cubicBezTo>
                  <a:pt x="2934" y="5094"/>
                  <a:pt x="2937" y="5095"/>
                  <a:pt x="2940" y="5095"/>
                </a:cubicBezTo>
                <a:cubicBezTo>
                  <a:pt x="2971" y="5095"/>
                  <a:pt x="2993" y="5032"/>
                  <a:pt x="3005" y="5020"/>
                </a:cubicBezTo>
                <a:cubicBezTo>
                  <a:pt x="3102" y="4850"/>
                  <a:pt x="3162" y="4644"/>
                  <a:pt x="3199" y="4449"/>
                </a:cubicBezTo>
                <a:cubicBezTo>
                  <a:pt x="3248" y="4255"/>
                  <a:pt x="3284" y="4060"/>
                  <a:pt x="3296" y="3853"/>
                </a:cubicBezTo>
                <a:cubicBezTo>
                  <a:pt x="3321" y="3452"/>
                  <a:pt x="3284" y="3050"/>
                  <a:pt x="3186" y="2661"/>
                </a:cubicBezTo>
                <a:cubicBezTo>
                  <a:pt x="3102" y="2272"/>
                  <a:pt x="2956" y="1895"/>
                  <a:pt x="2737" y="1566"/>
                </a:cubicBezTo>
                <a:cubicBezTo>
                  <a:pt x="2542" y="1275"/>
                  <a:pt x="2286" y="1031"/>
                  <a:pt x="1995" y="837"/>
                </a:cubicBezTo>
                <a:cubicBezTo>
                  <a:pt x="1740" y="691"/>
                  <a:pt x="1472" y="569"/>
                  <a:pt x="1180" y="509"/>
                </a:cubicBezTo>
                <a:cubicBezTo>
                  <a:pt x="1180" y="496"/>
                  <a:pt x="997" y="47"/>
                  <a:pt x="997" y="47"/>
                </a:cubicBezTo>
                <a:cubicBezTo>
                  <a:pt x="1007" y="20"/>
                  <a:pt x="990" y="0"/>
                  <a:pt x="96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0" name="Google Shape;140;p26"/>
          <p:cNvGrpSpPr/>
          <p:nvPr/>
        </p:nvGrpSpPr>
        <p:grpSpPr>
          <a:xfrm>
            <a:off x="10896319" y="1130461"/>
            <a:ext cx="335679" cy="692043"/>
            <a:chOff x="2561575" y="2201730"/>
            <a:chExt cx="174724" cy="360214"/>
          </a:xfrm>
        </p:grpSpPr>
        <p:sp>
          <p:nvSpPr>
            <p:cNvPr id="141" name="Google Shape;141;p26"/>
            <p:cNvSpPr/>
            <p:nvPr/>
          </p:nvSpPr>
          <p:spPr>
            <a:xfrm>
              <a:off x="2561575" y="2201730"/>
              <a:ext cx="57096" cy="51792"/>
            </a:xfrm>
            <a:custGeom>
              <a:avLst/>
              <a:gdLst/>
              <a:ahLst/>
              <a:cxnLst/>
              <a:rect l="l" t="t" r="r" b="b"/>
              <a:pathLst>
                <a:path w="366" h="332" extrusionOk="0">
                  <a:moveTo>
                    <a:pt x="207" y="71"/>
                  </a:moveTo>
                  <a:cubicBezTo>
                    <a:pt x="207" y="71"/>
                    <a:pt x="220" y="71"/>
                    <a:pt x="220" y="83"/>
                  </a:cubicBezTo>
                  <a:lnTo>
                    <a:pt x="244" y="83"/>
                  </a:lnTo>
                  <a:lnTo>
                    <a:pt x="256" y="95"/>
                  </a:lnTo>
                  <a:lnTo>
                    <a:pt x="268" y="95"/>
                  </a:lnTo>
                  <a:lnTo>
                    <a:pt x="268" y="107"/>
                  </a:lnTo>
                  <a:lnTo>
                    <a:pt x="280" y="120"/>
                  </a:lnTo>
                  <a:lnTo>
                    <a:pt x="280" y="131"/>
                  </a:lnTo>
                  <a:lnTo>
                    <a:pt x="293" y="144"/>
                  </a:lnTo>
                  <a:lnTo>
                    <a:pt x="293" y="156"/>
                  </a:lnTo>
                  <a:lnTo>
                    <a:pt x="293" y="168"/>
                  </a:lnTo>
                  <a:cubicBezTo>
                    <a:pt x="293" y="168"/>
                    <a:pt x="293" y="180"/>
                    <a:pt x="280" y="193"/>
                  </a:cubicBezTo>
                  <a:lnTo>
                    <a:pt x="280" y="204"/>
                  </a:lnTo>
                  <a:cubicBezTo>
                    <a:pt x="280" y="204"/>
                    <a:pt x="268" y="217"/>
                    <a:pt x="268" y="229"/>
                  </a:cubicBezTo>
                  <a:cubicBezTo>
                    <a:pt x="256" y="241"/>
                    <a:pt x="244" y="241"/>
                    <a:pt x="231" y="253"/>
                  </a:cubicBezTo>
                  <a:cubicBezTo>
                    <a:pt x="231" y="253"/>
                    <a:pt x="220" y="265"/>
                    <a:pt x="207" y="265"/>
                  </a:cubicBezTo>
                  <a:lnTo>
                    <a:pt x="171" y="265"/>
                  </a:lnTo>
                  <a:cubicBezTo>
                    <a:pt x="158" y="265"/>
                    <a:pt x="134" y="265"/>
                    <a:pt x="110" y="241"/>
                  </a:cubicBezTo>
                  <a:cubicBezTo>
                    <a:pt x="61" y="217"/>
                    <a:pt x="61" y="144"/>
                    <a:pt x="98" y="107"/>
                  </a:cubicBezTo>
                  <a:cubicBezTo>
                    <a:pt x="110" y="107"/>
                    <a:pt x="122" y="107"/>
                    <a:pt x="122" y="95"/>
                  </a:cubicBezTo>
                  <a:lnTo>
                    <a:pt x="134" y="95"/>
                  </a:lnTo>
                  <a:cubicBezTo>
                    <a:pt x="134" y="83"/>
                    <a:pt x="147" y="83"/>
                    <a:pt x="147" y="83"/>
                  </a:cubicBezTo>
                  <a:cubicBezTo>
                    <a:pt x="158" y="83"/>
                    <a:pt x="158" y="83"/>
                    <a:pt x="171" y="71"/>
                  </a:cubicBezTo>
                  <a:close/>
                  <a:moveTo>
                    <a:pt x="212" y="1"/>
                  </a:moveTo>
                  <a:cubicBezTo>
                    <a:pt x="195" y="1"/>
                    <a:pt x="177" y="4"/>
                    <a:pt x="158" y="10"/>
                  </a:cubicBezTo>
                  <a:cubicBezTo>
                    <a:pt x="134" y="10"/>
                    <a:pt x="98" y="34"/>
                    <a:pt x="86" y="58"/>
                  </a:cubicBezTo>
                  <a:cubicBezTo>
                    <a:pt x="74" y="58"/>
                    <a:pt x="61" y="58"/>
                    <a:pt x="61" y="71"/>
                  </a:cubicBezTo>
                  <a:cubicBezTo>
                    <a:pt x="1" y="120"/>
                    <a:pt x="1" y="217"/>
                    <a:pt x="50" y="277"/>
                  </a:cubicBezTo>
                  <a:cubicBezTo>
                    <a:pt x="82" y="310"/>
                    <a:pt x="131" y="331"/>
                    <a:pt x="178" y="331"/>
                  </a:cubicBezTo>
                  <a:cubicBezTo>
                    <a:pt x="201" y="331"/>
                    <a:pt x="224" y="326"/>
                    <a:pt x="244" y="314"/>
                  </a:cubicBezTo>
                  <a:cubicBezTo>
                    <a:pt x="304" y="290"/>
                    <a:pt x="353" y="229"/>
                    <a:pt x="353" y="156"/>
                  </a:cubicBezTo>
                  <a:cubicBezTo>
                    <a:pt x="366" y="95"/>
                    <a:pt x="317" y="34"/>
                    <a:pt x="256" y="10"/>
                  </a:cubicBezTo>
                  <a:cubicBezTo>
                    <a:pt x="244" y="4"/>
                    <a:pt x="229"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6"/>
            <p:cNvSpPr/>
            <p:nvPr/>
          </p:nvSpPr>
          <p:spPr>
            <a:xfrm>
              <a:off x="2645037" y="2358203"/>
              <a:ext cx="62712" cy="64116"/>
            </a:xfrm>
            <a:custGeom>
              <a:avLst/>
              <a:gdLst/>
              <a:ahLst/>
              <a:cxnLst/>
              <a:rect l="l" t="t" r="r" b="b"/>
              <a:pathLst>
                <a:path w="402" h="411" extrusionOk="0">
                  <a:moveTo>
                    <a:pt x="232" y="77"/>
                  </a:moveTo>
                  <a:cubicBezTo>
                    <a:pt x="280" y="77"/>
                    <a:pt x="317" y="125"/>
                    <a:pt x="329" y="174"/>
                  </a:cubicBezTo>
                  <a:cubicBezTo>
                    <a:pt x="346" y="253"/>
                    <a:pt x="263" y="339"/>
                    <a:pt x="187" y="339"/>
                  </a:cubicBezTo>
                  <a:cubicBezTo>
                    <a:pt x="158" y="339"/>
                    <a:pt x="130" y="326"/>
                    <a:pt x="110" y="296"/>
                  </a:cubicBezTo>
                  <a:cubicBezTo>
                    <a:pt x="86" y="260"/>
                    <a:pt x="86" y="211"/>
                    <a:pt x="98" y="174"/>
                  </a:cubicBezTo>
                  <a:cubicBezTo>
                    <a:pt x="110" y="174"/>
                    <a:pt x="123" y="174"/>
                    <a:pt x="123" y="162"/>
                  </a:cubicBezTo>
                  <a:cubicBezTo>
                    <a:pt x="134" y="101"/>
                    <a:pt x="183" y="77"/>
                    <a:pt x="232" y="77"/>
                  </a:cubicBezTo>
                  <a:close/>
                  <a:moveTo>
                    <a:pt x="230" y="1"/>
                  </a:moveTo>
                  <a:cubicBezTo>
                    <a:pt x="187" y="1"/>
                    <a:pt x="141" y="23"/>
                    <a:pt x="110" y="52"/>
                  </a:cubicBezTo>
                  <a:cubicBezTo>
                    <a:pt x="107" y="49"/>
                    <a:pt x="103" y="48"/>
                    <a:pt x="100" y="48"/>
                  </a:cubicBezTo>
                  <a:cubicBezTo>
                    <a:pt x="91" y="48"/>
                    <a:pt x="82" y="56"/>
                    <a:pt x="74" y="65"/>
                  </a:cubicBezTo>
                  <a:cubicBezTo>
                    <a:pt x="25" y="138"/>
                    <a:pt x="1" y="235"/>
                    <a:pt x="50" y="320"/>
                  </a:cubicBezTo>
                  <a:cubicBezTo>
                    <a:pt x="61" y="357"/>
                    <a:pt x="98" y="381"/>
                    <a:pt x="134" y="406"/>
                  </a:cubicBezTo>
                  <a:cubicBezTo>
                    <a:pt x="147" y="409"/>
                    <a:pt x="160" y="410"/>
                    <a:pt x="173" y="410"/>
                  </a:cubicBezTo>
                  <a:cubicBezTo>
                    <a:pt x="208" y="410"/>
                    <a:pt x="241" y="399"/>
                    <a:pt x="269" y="381"/>
                  </a:cubicBezTo>
                  <a:cubicBezTo>
                    <a:pt x="341" y="344"/>
                    <a:pt x="402" y="260"/>
                    <a:pt x="402" y="174"/>
                  </a:cubicBezTo>
                  <a:cubicBezTo>
                    <a:pt x="402" y="101"/>
                    <a:pt x="341" y="16"/>
                    <a:pt x="256" y="4"/>
                  </a:cubicBezTo>
                  <a:cubicBezTo>
                    <a:pt x="247" y="2"/>
                    <a:pt x="239" y="1"/>
                    <a:pt x="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6"/>
            <p:cNvSpPr/>
            <p:nvPr/>
          </p:nvSpPr>
          <p:spPr>
            <a:xfrm>
              <a:off x="2688719" y="2517328"/>
              <a:ext cx="47580" cy="44616"/>
            </a:xfrm>
            <a:custGeom>
              <a:avLst/>
              <a:gdLst/>
              <a:ahLst/>
              <a:cxnLst/>
              <a:rect l="l" t="t" r="r" b="b"/>
              <a:pathLst>
                <a:path w="305" h="286" extrusionOk="0">
                  <a:moveTo>
                    <a:pt x="195" y="78"/>
                  </a:moveTo>
                  <a:cubicBezTo>
                    <a:pt x="195" y="91"/>
                    <a:pt x="195" y="91"/>
                    <a:pt x="207" y="91"/>
                  </a:cubicBezTo>
                  <a:lnTo>
                    <a:pt x="207" y="103"/>
                  </a:lnTo>
                  <a:lnTo>
                    <a:pt x="219" y="103"/>
                  </a:lnTo>
                  <a:lnTo>
                    <a:pt x="219" y="115"/>
                  </a:lnTo>
                  <a:cubicBezTo>
                    <a:pt x="219" y="127"/>
                    <a:pt x="219" y="127"/>
                    <a:pt x="232" y="127"/>
                  </a:cubicBezTo>
                  <a:lnTo>
                    <a:pt x="232" y="140"/>
                  </a:lnTo>
                  <a:lnTo>
                    <a:pt x="232" y="151"/>
                  </a:lnTo>
                  <a:lnTo>
                    <a:pt x="232" y="164"/>
                  </a:lnTo>
                  <a:lnTo>
                    <a:pt x="219" y="164"/>
                  </a:lnTo>
                  <a:lnTo>
                    <a:pt x="219" y="188"/>
                  </a:lnTo>
                  <a:lnTo>
                    <a:pt x="207" y="200"/>
                  </a:lnTo>
                  <a:cubicBezTo>
                    <a:pt x="207" y="213"/>
                    <a:pt x="195" y="213"/>
                    <a:pt x="195" y="213"/>
                  </a:cubicBezTo>
                  <a:cubicBezTo>
                    <a:pt x="183" y="213"/>
                    <a:pt x="183" y="224"/>
                    <a:pt x="183" y="224"/>
                  </a:cubicBezTo>
                  <a:lnTo>
                    <a:pt x="134" y="224"/>
                  </a:lnTo>
                  <a:lnTo>
                    <a:pt x="134" y="213"/>
                  </a:lnTo>
                  <a:lnTo>
                    <a:pt x="122" y="213"/>
                  </a:lnTo>
                  <a:lnTo>
                    <a:pt x="122" y="200"/>
                  </a:lnTo>
                  <a:lnTo>
                    <a:pt x="110" y="200"/>
                  </a:lnTo>
                  <a:lnTo>
                    <a:pt x="110" y="188"/>
                  </a:lnTo>
                  <a:cubicBezTo>
                    <a:pt x="110" y="192"/>
                    <a:pt x="109" y="194"/>
                    <a:pt x="107" y="194"/>
                  </a:cubicBezTo>
                  <a:cubicBezTo>
                    <a:pt x="103" y="194"/>
                    <a:pt x="97" y="188"/>
                    <a:pt x="97" y="188"/>
                  </a:cubicBezTo>
                  <a:lnTo>
                    <a:pt x="97" y="176"/>
                  </a:lnTo>
                  <a:lnTo>
                    <a:pt x="97" y="164"/>
                  </a:lnTo>
                  <a:lnTo>
                    <a:pt x="86" y="164"/>
                  </a:lnTo>
                  <a:lnTo>
                    <a:pt x="86" y="151"/>
                  </a:lnTo>
                  <a:lnTo>
                    <a:pt x="86" y="140"/>
                  </a:lnTo>
                  <a:lnTo>
                    <a:pt x="86" y="127"/>
                  </a:lnTo>
                  <a:lnTo>
                    <a:pt x="86" y="115"/>
                  </a:lnTo>
                  <a:lnTo>
                    <a:pt x="97" y="115"/>
                  </a:lnTo>
                  <a:lnTo>
                    <a:pt x="97" y="103"/>
                  </a:lnTo>
                  <a:lnTo>
                    <a:pt x="97" y="91"/>
                  </a:lnTo>
                  <a:lnTo>
                    <a:pt x="122" y="91"/>
                  </a:lnTo>
                  <a:lnTo>
                    <a:pt x="122" y="78"/>
                  </a:lnTo>
                  <a:close/>
                  <a:moveTo>
                    <a:pt x="166" y="1"/>
                  </a:moveTo>
                  <a:cubicBezTo>
                    <a:pt x="155" y="1"/>
                    <a:pt x="145" y="2"/>
                    <a:pt x="134" y="5"/>
                  </a:cubicBezTo>
                  <a:cubicBezTo>
                    <a:pt x="73" y="5"/>
                    <a:pt x="0" y="78"/>
                    <a:pt x="13" y="151"/>
                  </a:cubicBezTo>
                  <a:cubicBezTo>
                    <a:pt x="13" y="164"/>
                    <a:pt x="13" y="176"/>
                    <a:pt x="25" y="176"/>
                  </a:cubicBezTo>
                  <a:cubicBezTo>
                    <a:pt x="37" y="200"/>
                    <a:pt x="49" y="224"/>
                    <a:pt x="73" y="249"/>
                  </a:cubicBezTo>
                  <a:cubicBezTo>
                    <a:pt x="86" y="273"/>
                    <a:pt x="122" y="286"/>
                    <a:pt x="146" y="286"/>
                  </a:cubicBezTo>
                  <a:cubicBezTo>
                    <a:pt x="183" y="286"/>
                    <a:pt x="219" y="273"/>
                    <a:pt x="243" y="261"/>
                  </a:cubicBezTo>
                  <a:cubicBezTo>
                    <a:pt x="280" y="224"/>
                    <a:pt x="305" y="151"/>
                    <a:pt x="292" y="103"/>
                  </a:cubicBezTo>
                  <a:cubicBezTo>
                    <a:pt x="280" y="67"/>
                    <a:pt x="268" y="42"/>
                    <a:pt x="232" y="18"/>
                  </a:cubicBezTo>
                  <a:cubicBezTo>
                    <a:pt x="214" y="9"/>
                    <a:pt x="191"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 name="Google Shape;144;p26"/>
          <p:cNvSpPr/>
          <p:nvPr/>
        </p:nvSpPr>
        <p:spPr>
          <a:xfrm rot="9352054">
            <a:off x="1861453" y="4810935"/>
            <a:ext cx="990608" cy="1519807"/>
          </a:xfrm>
          <a:custGeom>
            <a:avLst/>
            <a:gdLst/>
            <a:ahLst/>
            <a:cxnLst/>
            <a:rect l="l" t="t" r="r" b="b"/>
            <a:pathLst>
              <a:path w="3321" h="5095" extrusionOk="0">
                <a:moveTo>
                  <a:pt x="986" y="204"/>
                </a:moveTo>
                <a:cubicBezTo>
                  <a:pt x="997" y="241"/>
                  <a:pt x="1083" y="460"/>
                  <a:pt x="1095" y="496"/>
                </a:cubicBezTo>
                <a:cubicBezTo>
                  <a:pt x="1046" y="485"/>
                  <a:pt x="997" y="472"/>
                  <a:pt x="949" y="472"/>
                </a:cubicBezTo>
                <a:cubicBezTo>
                  <a:pt x="949" y="460"/>
                  <a:pt x="973" y="277"/>
                  <a:pt x="986" y="204"/>
                </a:cubicBezTo>
                <a:close/>
                <a:moveTo>
                  <a:pt x="694" y="1312"/>
                </a:moveTo>
                <a:cubicBezTo>
                  <a:pt x="937" y="1336"/>
                  <a:pt x="1168" y="1409"/>
                  <a:pt x="1387" y="1542"/>
                </a:cubicBezTo>
                <a:cubicBezTo>
                  <a:pt x="1605" y="1676"/>
                  <a:pt x="1800" y="1858"/>
                  <a:pt x="1959" y="2077"/>
                </a:cubicBezTo>
                <a:cubicBezTo>
                  <a:pt x="2311" y="2564"/>
                  <a:pt x="2432" y="3172"/>
                  <a:pt x="2408" y="3768"/>
                </a:cubicBezTo>
                <a:cubicBezTo>
                  <a:pt x="2396" y="4109"/>
                  <a:pt x="2335" y="4437"/>
                  <a:pt x="2262" y="4765"/>
                </a:cubicBezTo>
                <a:cubicBezTo>
                  <a:pt x="2250" y="4741"/>
                  <a:pt x="2178" y="4583"/>
                  <a:pt x="2165" y="4522"/>
                </a:cubicBezTo>
                <a:lnTo>
                  <a:pt x="2165" y="4498"/>
                </a:lnTo>
                <a:cubicBezTo>
                  <a:pt x="2165" y="4461"/>
                  <a:pt x="2408" y="3804"/>
                  <a:pt x="2153" y="2953"/>
                </a:cubicBezTo>
                <a:cubicBezTo>
                  <a:pt x="2007" y="2491"/>
                  <a:pt x="1727" y="2090"/>
                  <a:pt x="1351" y="1798"/>
                </a:cubicBezTo>
                <a:cubicBezTo>
                  <a:pt x="1156" y="1628"/>
                  <a:pt x="670" y="1396"/>
                  <a:pt x="657" y="1396"/>
                </a:cubicBezTo>
                <a:cubicBezTo>
                  <a:pt x="670" y="1372"/>
                  <a:pt x="681" y="1336"/>
                  <a:pt x="694" y="1312"/>
                </a:cubicBezTo>
                <a:close/>
                <a:moveTo>
                  <a:pt x="913" y="120"/>
                </a:moveTo>
                <a:lnTo>
                  <a:pt x="913" y="120"/>
                </a:lnTo>
                <a:cubicBezTo>
                  <a:pt x="900" y="217"/>
                  <a:pt x="888" y="326"/>
                  <a:pt x="876" y="436"/>
                </a:cubicBezTo>
                <a:cubicBezTo>
                  <a:pt x="864" y="448"/>
                  <a:pt x="851" y="521"/>
                  <a:pt x="888" y="533"/>
                </a:cubicBezTo>
                <a:cubicBezTo>
                  <a:pt x="1569" y="606"/>
                  <a:pt x="2202" y="971"/>
                  <a:pt x="2603" y="1506"/>
                </a:cubicBezTo>
                <a:cubicBezTo>
                  <a:pt x="2834" y="1822"/>
                  <a:pt x="2980" y="2175"/>
                  <a:pt x="3077" y="2552"/>
                </a:cubicBezTo>
                <a:cubicBezTo>
                  <a:pt x="3175" y="2929"/>
                  <a:pt x="3223" y="3318"/>
                  <a:pt x="3211" y="3707"/>
                </a:cubicBezTo>
                <a:cubicBezTo>
                  <a:pt x="3211" y="3926"/>
                  <a:pt x="3186" y="4145"/>
                  <a:pt x="3138" y="4364"/>
                </a:cubicBezTo>
                <a:cubicBezTo>
                  <a:pt x="3113" y="4474"/>
                  <a:pt x="3089" y="4571"/>
                  <a:pt x="3053" y="4680"/>
                </a:cubicBezTo>
                <a:cubicBezTo>
                  <a:pt x="3016" y="4790"/>
                  <a:pt x="2943" y="4996"/>
                  <a:pt x="2943" y="5009"/>
                </a:cubicBezTo>
                <a:cubicBezTo>
                  <a:pt x="2846" y="4972"/>
                  <a:pt x="2749" y="4947"/>
                  <a:pt x="2651" y="4923"/>
                </a:cubicBezTo>
                <a:cubicBezTo>
                  <a:pt x="2554" y="4887"/>
                  <a:pt x="2323" y="4838"/>
                  <a:pt x="2323" y="4838"/>
                </a:cubicBezTo>
                <a:cubicBezTo>
                  <a:pt x="2481" y="4206"/>
                  <a:pt x="2554" y="3537"/>
                  <a:pt x="2408" y="2893"/>
                </a:cubicBezTo>
                <a:cubicBezTo>
                  <a:pt x="2286" y="2345"/>
                  <a:pt x="1970" y="1834"/>
                  <a:pt x="1496" y="1518"/>
                </a:cubicBezTo>
                <a:cubicBezTo>
                  <a:pt x="1253" y="1348"/>
                  <a:pt x="949" y="1239"/>
                  <a:pt x="657" y="1226"/>
                </a:cubicBezTo>
                <a:cubicBezTo>
                  <a:pt x="621" y="1226"/>
                  <a:pt x="608" y="1250"/>
                  <a:pt x="608" y="1275"/>
                </a:cubicBezTo>
                <a:cubicBezTo>
                  <a:pt x="584" y="1372"/>
                  <a:pt x="535" y="1469"/>
                  <a:pt x="475" y="1555"/>
                </a:cubicBezTo>
                <a:cubicBezTo>
                  <a:pt x="341" y="1348"/>
                  <a:pt x="97" y="594"/>
                  <a:pt x="134" y="558"/>
                </a:cubicBezTo>
                <a:cubicBezTo>
                  <a:pt x="159" y="533"/>
                  <a:pt x="207" y="509"/>
                  <a:pt x="232" y="496"/>
                </a:cubicBezTo>
                <a:cubicBezTo>
                  <a:pt x="268" y="472"/>
                  <a:pt x="778" y="180"/>
                  <a:pt x="913" y="120"/>
                </a:cubicBezTo>
                <a:close/>
                <a:moveTo>
                  <a:pt x="966" y="0"/>
                </a:moveTo>
                <a:cubicBezTo>
                  <a:pt x="957" y="0"/>
                  <a:pt x="947" y="3"/>
                  <a:pt x="937" y="10"/>
                </a:cubicBezTo>
                <a:cubicBezTo>
                  <a:pt x="803" y="83"/>
                  <a:pt x="657" y="168"/>
                  <a:pt x="511" y="241"/>
                </a:cubicBezTo>
                <a:cubicBezTo>
                  <a:pt x="451" y="277"/>
                  <a:pt x="378" y="326"/>
                  <a:pt x="305" y="363"/>
                </a:cubicBezTo>
                <a:cubicBezTo>
                  <a:pt x="243" y="399"/>
                  <a:pt x="170" y="423"/>
                  <a:pt x="110" y="472"/>
                </a:cubicBezTo>
                <a:cubicBezTo>
                  <a:pt x="0" y="545"/>
                  <a:pt x="49" y="715"/>
                  <a:pt x="73" y="825"/>
                </a:cubicBezTo>
                <a:cubicBezTo>
                  <a:pt x="110" y="958"/>
                  <a:pt x="146" y="1093"/>
                  <a:pt x="207" y="1226"/>
                </a:cubicBezTo>
                <a:cubicBezTo>
                  <a:pt x="268" y="1372"/>
                  <a:pt x="341" y="1506"/>
                  <a:pt x="426" y="1639"/>
                </a:cubicBezTo>
                <a:cubicBezTo>
                  <a:pt x="434" y="1655"/>
                  <a:pt x="451" y="1665"/>
                  <a:pt x="468" y="1665"/>
                </a:cubicBezTo>
                <a:cubicBezTo>
                  <a:pt x="479" y="1665"/>
                  <a:pt x="490" y="1661"/>
                  <a:pt x="499" y="1652"/>
                </a:cubicBezTo>
                <a:cubicBezTo>
                  <a:pt x="548" y="1591"/>
                  <a:pt x="597" y="1530"/>
                  <a:pt x="633" y="1458"/>
                </a:cubicBezTo>
                <a:cubicBezTo>
                  <a:pt x="633" y="1469"/>
                  <a:pt x="1253" y="1652"/>
                  <a:pt x="1703" y="2285"/>
                </a:cubicBezTo>
                <a:cubicBezTo>
                  <a:pt x="1983" y="2674"/>
                  <a:pt x="2153" y="3136"/>
                  <a:pt x="2178" y="3622"/>
                </a:cubicBezTo>
                <a:cubicBezTo>
                  <a:pt x="2189" y="3768"/>
                  <a:pt x="2178" y="3926"/>
                  <a:pt x="2153" y="4072"/>
                </a:cubicBezTo>
                <a:cubicBezTo>
                  <a:pt x="2153" y="4145"/>
                  <a:pt x="2129" y="4218"/>
                  <a:pt x="2116" y="4291"/>
                </a:cubicBezTo>
                <a:cubicBezTo>
                  <a:pt x="2105" y="4328"/>
                  <a:pt x="2092" y="4376"/>
                  <a:pt x="2080" y="4412"/>
                </a:cubicBezTo>
                <a:cubicBezTo>
                  <a:pt x="2056" y="4522"/>
                  <a:pt x="2092" y="4656"/>
                  <a:pt x="2141" y="4753"/>
                </a:cubicBezTo>
                <a:cubicBezTo>
                  <a:pt x="2165" y="4801"/>
                  <a:pt x="2189" y="4850"/>
                  <a:pt x="2214" y="4887"/>
                </a:cubicBezTo>
                <a:cubicBezTo>
                  <a:pt x="2226" y="4923"/>
                  <a:pt x="2323" y="4923"/>
                  <a:pt x="2348" y="4923"/>
                </a:cubicBezTo>
                <a:cubicBezTo>
                  <a:pt x="2372" y="4936"/>
                  <a:pt x="2822" y="5069"/>
                  <a:pt x="2932" y="5093"/>
                </a:cubicBezTo>
                <a:cubicBezTo>
                  <a:pt x="2934" y="5094"/>
                  <a:pt x="2937" y="5095"/>
                  <a:pt x="2940" y="5095"/>
                </a:cubicBezTo>
                <a:cubicBezTo>
                  <a:pt x="2971" y="5095"/>
                  <a:pt x="2993" y="5032"/>
                  <a:pt x="3005" y="5020"/>
                </a:cubicBezTo>
                <a:cubicBezTo>
                  <a:pt x="3102" y="4850"/>
                  <a:pt x="3162" y="4644"/>
                  <a:pt x="3199" y="4449"/>
                </a:cubicBezTo>
                <a:cubicBezTo>
                  <a:pt x="3248" y="4255"/>
                  <a:pt x="3284" y="4060"/>
                  <a:pt x="3296" y="3853"/>
                </a:cubicBezTo>
                <a:cubicBezTo>
                  <a:pt x="3321" y="3452"/>
                  <a:pt x="3284" y="3050"/>
                  <a:pt x="3186" y="2661"/>
                </a:cubicBezTo>
                <a:cubicBezTo>
                  <a:pt x="3102" y="2272"/>
                  <a:pt x="2956" y="1895"/>
                  <a:pt x="2737" y="1566"/>
                </a:cubicBezTo>
                <a:cubicBezTo>
                  <a:pt x="2542" y="1275"/>
                  <a:pt x="2286" y="1031"/>
                  <a:pt x="1995" y="837"/>
                </a:cubicBezTo>
                <a:cubicBezTo>
                  <a:pt x="1740" y="691"/>
                  <a:pt x="1472" y="569"/>
                  <a:pt x="1180" y="509"/>
                </a:cubicBezTo>
                <a:cubicBezTo>
                  <a:pt x="1180" y="496"/>
                  <a:pt x="997" y="47"/>
                  <a:pt x="997" y="47"/>
                </a:cubicBezTo>
                <a:cubicBezTo>
                  <a:pt x="1007" y="20"/>
                  <a:pt x="990" y="0"/>
                  <a:pt x="9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 name="Google Shape;145;p26"/>
          <p:cNvGrpSpPr/>
          <p:nvPr/>
        </p:nvGrpSpPr>
        <p:grpSpPr>
          <a:xfrm rot="-10444818">
            <a:off x="994629" y="5129551"/>
            <a:ext cx="334083" cy="688751"/>
            <a:chOff x="2561575" y="2201730"/>
            <a:chExt cx="174724" cy="360214"/>
          </a:xfrm>
        </p:grpSpPr>
        <p:sp>
          <p:nvSpPr>
            <p:cNvPr id="146" name="Google Shape;146;p26"/>
            <p:cNvSpPr/>
            <p:nvPr/>
          </p:nvSpPr>
          <p:spPr>
            <a:xfrm>
              <a:off x="2561575" y="2201730"/>
              <a:ext cx="57096" cy="51792"/>
            </a:xfrm>
            <a:custGeom>
              <a:avLst/>
              <a:gdLst/>
              <a:ahLst/>
              <a:cxnLst/>
              <a:rect l="l" t="t" r="r" b="b"/>
              <a:pathLst>
                <a:path w="366" h="332" extrusionOk="0">
                  <a:moveTo>
                    <a:pt x="207" y="71"/>
                  </a:moveTo>
                  <a:cubicBezTo>
                    <a:pt x="207" y="71"/>
                    <a:pt x="220" y="71"/>
                    <a:pt x="220" y="83"/>
                  </a:cubicBezTo>
                  <a:lnTo>
                    <a:pt x="244" y="83"/>
                  </a:lnTo>
                  <a:lnTo>
                    <a:pt x="256" y="95"/>
                  </a:lnTo>
                  <a:lnTo>
                    <a:pt x="268" y="95"/>
                  </a:lnTo>
                  <a:lnTo>
                    <a:pt x="268" y="107"/>
                  </a:lnTo>
                  <a:lnTo>
                    <a:pt x="280" y="120"/>
                  </a:lnTo>
                  <a:lnTo>
                    <a:pt x="280" y="131"/>
                  </a:lnTo>
                  <a:lnTo>
                    <a:pt x="293" y="144"/>
                  </a:lnTo>
                  <a:lnTo>
                    <a:pt x="293" y="156"/>
                  </a:lnTo>
                  <a:lnTo>
                    <a:pt x="293" y="168"/>
                  </a:lnTo>
                  <a:cubicBezTo>
                    <a:pt x="293" y="168"/>
                    <a:pt x="293" y="180"/>
                    <a:pt x="280" y="193"/>
                  </a:cubicBezTo>
                  <a:lnTo>
                    <a:pt x="280" y="204"/>
                  </a:lnTo>
                  <a:cubicBezTo>
                    <a:pt x="280" y="204"/>
                    <a:pt x="268" y="217"/>
                    <a:pt x="268" y="229"/>
                  </a:cubicBezTo>
                  <a:cubicBezTo>
                    <a:pt x="256" y="241"/>
                    <a:pt x="244" y="241"/>
                    <a:pt x="231" y="253"/>
                  </a:cubicBezTo>
                  <a:cubicBezTo>
                    <a:pt x="231" y="253"/>
                    <a:pt x="220" y="265"/>
                    <a:pt x="207" y="265"/>
                  </a:cubicBezTo>
                  <a:lnTo>
                    <a:pt x="171" y="265"/>
                  </a:lnTo>
                  <a:cubicBezTo>
                    <a:pt x="158" y="265"/>
                    <a:pt x="134" y="265"/>
                    <a:pt x="110" y="241"/>
                  </a:cubicBezTo>
                  <a:cubicBezTo>
                    <a:pt x="61" y="217"/>
                    <a:pt x="61" y="144"/>
                    <a:pt x="98" y="107"/>
                  </a:cubicBezTo>
                  <a:cubicBezTo>
                    <a:pt x="110" y="107"/>
                    <a:pt x="122" y="107"/>
                    <a:pt x="122" y="95"/>
                  </a:cubicBezTo>
                  <a:lnTo>
                    <a:pt x="134" y="95"/>
                  </a:lnTo>
                  <a:cubicBezTo>
                    <a:pt x="134" y="83"/>
                    <a:pt x="147" y="83"/>
                    <a:pt x="147" y="83"/>
                  </a:cubicBezTo>
                  <a:cubicBezTo>
                    <a:pt x="158" y="83"/>
                    <a:pt x="158" y="83"/>
                    <a:pt x="171" y="71"/>
                  </a:cubicBezTo>
                  <a:close/>
                  <a:moveTo>
                    <a:pt x="212" y="1"/>
                  </a:moveTo>
                  <a:cubicBezTo>
                    <a:pt x="195" y="1"/>
                    <a:pt x="177" y="4"/>
                    <a:pt x="158" y="10"/>
                  </a:cubicBezTo>
                  <a:cubicBezTo>
                    <a:pt x="134" y="10"/>
                    <a:pt x="98" y="34"/>
                    <a:pt x="86" y="58"/>
                  </a:cubicBezTo>
                  <a:cubicBezTo>
                    <a:pt x="74" y="58"/>
                    <a:pt x="61" y="58"/>
                    <a:pt x="61" y="71"/>
                  </a:cubicBezTo>
                  <a:cubicBezTo>
                    <a:pt x="1" y="120"/>
                    <a:pt x="1" y="217"/>
                    <a:pt x="50" y="277"/>
                  </a:cubicBezTo>
                  <a:cubicBezTo>
                    <a:pt x="82" y="310"/>
                    <a:pt x="131" y="331"/>
                    <a:pt x="178" y="331"/>
                  </a:cubicBezTo>
                  <a:cubicBezTo>
                    <a:pt x="201" y="331"/>
                    <a:pt x="224" y="326"/>
                    <a:pt x="244" y="314"/>
                  </a:cubicBezTo>
                  <a:cubicBezTo>
                    <a:pt x="304" y="290"/>
                    <a:pt x="353" y="229"/>
                    <a:pt x="353" y="156"/>
                  </a:cubicBezTo>
                  <a:cubicBezTo>
                    <a:pt x="366" y="95"/>
                    <a:pt x="317" y="34"/>
                    <a:pt x="256" y="10"/>
                  </a:cubicBezTo>
                  <a:cubicBezTo>
                    <a:pt x="244" y="4"/>
                    <a:pt x="229"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6"/>
            <p:cNvSpPr/>
            <p:nvPr/>
          </p:nvSpPr>
          <p:spPr>
            <a:xfrm>
              <a:off x="2645037" y="2358203"/>
              <a:ext cx="62712" cy="64116"/>
            </a:xfrm>
            <a:custGeom>
              <a:avLst/>
              <a:gdLst/>
              <a:ahLst/>
              <a:cxnLst/>
              <a:rect l="l" t="t" r="r" b="b"/>
              <a:pathLst>
                <a:path w="402" h="411" extrusionOk="0">
                  <a:moveTo>
                    <a:pt x="232" y="77"/>
                  </a:moveTo>
                  <a:cubicBezTo>
                    <a:pt x="280" y="77"/>
                    <a:pt x="317" y="125"/>
                    <a:pt x="329" y="174"/>
                  </a:cubicBezTo>
                  <a:cubicBezTo>
                    <a:pt x="346" y="253"/>
                    <a:pt x="263" y="339"/>
                    <a:pt x="187" y="339"/>
                  </a:cubicBezTo>
                  <a:cubicBezTo>
                    <a:pt x="158" y="339"/>
                    <a:pt x="130" y="326"/>
                    <a:pt x="110" y="296"/>
                  </a:cubicBezTo>
                  <a:cubicBezTo>
                    <a:pt x="86" y="260"/>
                    <a:pt x="86" y="211"/>
                    <a:pt x="98" y="174"/>
                  </a:cubicBezTo>
                  <a:cubicBezTo>
                    <a:pt x="110" y="174"/>
                    <a:pt x="123" y="174"/>
                    <a:pt x="123" y="162"/>
                  </a:cubicBezTo>
                  <a:cubicBezTo>
                    <a:pt x="134" y="101"/>
                    <a:pt x="183" y="77"/>
                    <a:pt x="232" y="77"/>
                  </a:cubicBezTo>
                  <a:close/>
                  <a:moveTo>
                    <a:pt x="230" y="1"/>
                  </a:moveTo>
                  <a:cubicBezTo>
                    <a:pt x="187" y="1"/>
                    <a:pt x="141" y="23"/>
                    <a:pt x="110" y="52"/>
                  </a:cubicBezTo>
                  <a:cubicBezTo>
                    <a:pt x="107" y="49"/>
                    <a:pt x="103" y="48"/>
                    <a:pt x="100" y="48"/>
                  </a:cubicBezTo>
                  <a:cubicBezTo>
                    <a:pt x="91" y="48"/>
                    <a:pt x="82" y="56"/>
                    <a:pt x="74" y="65"/>
                  </a:cubicBezTo>
                  <a:cubicBezTo>
                    <a:pt x="25" y="138"/>
                    <a:pt x="1" y="235"/>
                    <a:pt x="50" y="320"/>
                  </a:cubicBezTo>
                  <a:cubicBezTo>
                    <a:pt x="61" y="357"/>
                    <a:pt x="98" y="381"/>
                    <a:pt x="134" y="406"/>
                  </a:cubicBezTo>
                  <a:cubicBezTo>
                    <a:pt x="147" y="409"/>
                    <a:pt x="160" y="410"/>
                    <a:pt x="173" y="410"/>
                  </a:cubicBezTo>
                  <a:cubicBezTo>
                    <a:pt x="208" y="410"/>
                    <a:pt x="241" y="399"/>
                    <a:pt x="269" y="381"/>
                  </a:cubicBezTo>
                  <a:cubicBezTo>
                    <a:pt x="341" y="344"/>
                    <a:pt x="402" y="260"/>
                    <a:pt x="402" y="174"/>
                  </a:cubicBezTo>
                  <a:cubicBezTo>
                    <a:pt x="402" y="101"/>
                    <a:pt x="341" y="16"/>
                    <a:pt x="256" y="4"/>
                  </a:cubicBezTo>
                  <a:cubicBezTo>
                    <a:pt x="247" y="2"/>
                    <a:pt x="239" y="1"/>
                    <a:pt x="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6"/>
            <p:cNvSpPr/>
            <p:nvPr/>
          </p:nvSpPr>
          <p:spPr>
            <a:xfrm>
              <a:off x="2688719" y="2517328"/>
              <a:ext cx="47580" cy="44616"/>
            </a:xfrm>
            <a:custGeom>
              <a:avLst/>
              <a:gdLst/>
              <a:ahLst/>
              <a:cxnLst/>
              <a:rect l="l" t="t" r="r" b="b"/>
              <a:pathLst>
                <a:path w="305" h="286" extrusionOk="0">
                  <a:moveTo>
                    <a:pt x="195" y="78"/>
                  </a:moveTo>
                  <a:cubicBezTo>
                    <a:pt x="195" y="91"/>
                    <a:pt x="195" y="91"/>
                    <a:pt x="207" y="91"/>
                  </a:cubicBezTo>
                  <a:lnTo>
                    <a:pt x="207" y="103"/>
                  </a:lnTo>
                  <a:lnTo>
                    <a:pt x="219" y="103"/>
                  </a:lnTo>
                  <a:lnTo>
                    <a:pt x="219" y="115"/>
                  </a:lnTo>
                  <a:cubicBezTo>
                    <a:pt x="219" y="127"/>
                    <a:pt x="219" y="127"/>
                    <a:pt x="232" y="127"/>
                  </a:cubicBezTo>
                  <a:lnTo>
                    <a:pt x="232" y="140"/>
                  </a:lnTo>
                  <a:lnTo>
                    <a:pt x="232" y="151"/>
                  </a:lnTo>
                  <a:lnTo>
                    <a:pt x="232" y="164"/>
                  </a:lnTo>
                  <a:lnTo>
                    <a:pt x="219" y="164"/>
                  </a:lnTo>
                  <a:lnTo>
                    <a:pt x="219" y="188"/>
                  </a:lnTo>
                  <a:lnTo>
                    <a:pt x="207" y="200"/>
                  </a:lnTo>
                  <a:cubicBezTo>
                    <a:pt x="207" y="213"/>
                    <a:pt x="195" y="213"/>
                    <a:pt x="195" y="213"/>
                  </a:cubicBezTo>
                  <a:cubicBezTo>
                    <a:pt x="183" y="213"/>
                    <a:pt x="183" y="224"/>
                    <a:pt x="183" y="224"/>
                  </a:cubicBezTo>
                  <a:lnTo>
                    <a:pt x="134" y="224"/>
                  </a:lnTo>
                  <a:lnTo>
                    <a:pt x="134" y="213"/>
                  </a:lnTo>
                  <a:lnTo>
                    <a:pt x="122" y="213"/>
                  </a:lnTo>
                  <a:lnTo>
                    <a:pt x="122" y="200"/>
                  </a:lnTo>
                  <a:lnTo>
                    <a:pt x="110" y="200"/>
                  </a:lnTo>
                  <a:lnTo>
                    <a:pt x="110" y="188"/>
                  </a:lnTo>
                  <a:cubicBezTo>
                    <a:pt x="110" y="192"/>
                    <a:pt x="109" y="194"/>
                    <a:pt x="107" y="194"/>
                  </a:cubicBezTo>
                  <a:cubicBezTo>
                    <a:pt x="103" y="194"/>
                    <a:pt x="97" y="188"/>
                    <a:pt x="97" y="188"/>
                  </a:cubicBezTo>
                  <a:lnTo>
                    <a:pt x="97" y="176"/>
                  </a:lnTo>
                  <a:lnTo>
                    <a:pt x="97" y="164"/>
                  </a:lnTo>
                  <a:lnTo>
                    <a:pt x="86" y="164"/>
                  </a:lnTo>
                  <a:lnTo>
                    <a:pt x="86" y="151"/>
                  </a:lnTo>
                  <a:lnTo>
                    <a:pt x="86" y="140"/>
                  </a:lnTo>
                  <a:lnTo>
                    <a:pt x="86" y="127"/>
                  </a:lnTo>
                  <a:lnTo>
                    <a:pt x="86" y="115"/>
                  </a:lnTo>
                  <a:lnTo>
                    <a:pt x="97" y="115"/>
                  </a:lnTo>
                  <a:lnTo>
                    <a:pt x="97" y="103"/>
                  </a:lnTo>
                  <a:lnTo>
                    <a:pt x="97" y="91"/>
                  </a:lnTo>
                  <a:lnTo>
                    <a:pt x="122" y="91"/>
                  </a:lnTo>
                  <a:lnTo>
                    <a:pt x="122" y="78"/>
                  </a:lnTo>
                  <a:close/>
                  <a:moveTo>
                    <a:pt x="166" y="1"/>
                  </a:moveTo>
                  <a:cubicBezTo>
                    <a:pt x="155" y="1"/>
                    <a:pt x="145" y="2"/>
                    <a:pt x="134" y="5"/>
                  </a:cubicBezTo>
                  <a:cubicBezTo>
                    <a:pt x="73" y="5"/>
                    <a:pt x="0" y="78"/>
                    <a:pt x="13" y="151"/>
                  </a:cubicBezTo>
                  <a:cubicBezTo>
                    <a:pt x="13" y="164"/>
                    <a:pt x="13" y="176"/>
                    <a:pt x="25" y="176"/>
                  </a:cubicBezTo>
                  <a:cubicBezTo>
                    <a:pt x="37" y="200"/>
                    <a:pt x="49" y="224"/>
                    <a:pt x="73" y="249"/>
                  </a:cubicBezTo>
                  <a:cubicBezTo>
                    <a:pt x="86" y="273"/>
                    <a:pt x="122" y="286"/>
                    <a:pt x="146" y="286"/>
                  </a:cubicBezTo>
                  <a:cubicBezTo>
                    <a:pt x="183" y="286"/>
                    <a:pt x="219" y="273"/>
                    <a:pt x="243" y="261"/>
                  </a:cubicBezTo>
                  <a:cubicBezTo>
                    <a:pt x="280" y="224"/>
                    <a:pt x="305" y="151"/>
                    <a:pt x="292" y="103"/>
                  </a:cubicBezTo>
                  <a:cubicBezTo>
                    <a:pt x="280" y="67"/>
                    <a:pt x="268" y="42"/>
                    <a:pt x="232" y="18"/>
                  </a:cubicBezTo>
                  <a:cubicBezTo>
                    <a:pt x="214" y="9"/>
                    <a:pt x="191"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 name="Google Shape;149;p26"/>
          <p:cNvGrpSpPr/>
          <p:nvPr/>
        </p:nvGrpSpPr>
        <p:grpSpPr>
          <a:xfrm>
            <a:off x="556556" y="416714"/>
            <a:ext cx="1949019" cy="949017"/>
            <a:chOff x="2546443" y="3113422"/>
            <a:chExt cx="834912" cy="406536"/>
          </a:xfrm>
        </p:grpSpPr>
        <p:sp>
          <p:nvSpPr>
            <p:cNvPr id="150" name="Google Shape;150;p26"/>
            <p:cNvSpPr/>
            <p:nvPr/>
          </p:nvSpPr>
          <p:spPr>
            <a:xfrm>
              <a:off x="2546443" y="3113422"/>
              <a:ext cx="834912" cy="406536"/>
            </a:xfrm>
            <a:custGeom>
              <a:avLst/>
              <a:gdLst/>
              <a:ahLst/>
              <a:cxnLst/>
              <a:rect l="l" t="t" r="r" b="b"/>
              <a:pathLst>
                <a:path w="5352" h="2606" extrusionOk="0">
                  <a:moveTo>
                    <a:pt x="864" y="465"/>
                  </a:moveTo>
                  <a:cubicBezTo>
                    <a:pt x="876" y="527"/>
                    <a:pt x="888" y="600"/>
                    <a:pt x="901" y="660"/>
                  </a:cubicBezTo>
                  <a:cubicBezTo>
                    <a:pt x="901" y="660"/>
                    <a:pt x="815" y="672"/>
                    <a:pt x="779" y="672"/>
                  </a:cubicBezTo>
                  <a:cubicBezTo>
                    <a:pt x="779" y="672"/>
                    <a:pt x="766" y="490"/>
                    <a:pt x="755" y="490"/>
                  </a:cubicBezTo>
                  <a:cubicBezTo>
                    <a:pt x="791" y="478"/>
                    <a:pt x="828" y="478"/>
                    <a:pt x="864" y="465"/>
                  </a:cubicBezTo>
                  <a:close/>
                  <a:moveTo>
                    <a:pt x="693" y="502"/>
                  </a:moveTo>
                  <a:cubicBezTo>
                    <a:pt x="693" y="502"/>
                    <a:pt x="693" y="587"/>
                    <a:pt x="706" y="624"/>
                  </a:cubicBezTo>
                  <a:cubicBezTo>
                    <a:pt x="706" y="636"/>
                    <a:pt x="718" y="684"/>
                    <a:pt x="718" y="684"/>
                  </a:cubicBezTo>
                  <a:cubicBezTo>
                    <a:pt x="657" y="697"/>
                    <a:pt x="596" y="708"/>
                    <a:pt x="547" y="721"/>
                  </a:cubicBezTo>
                  <a:lnTo>
                    <a:pt x="511" y="563"/>
                  </a:lnTo>
                  <a:cubicBezTo>
                    <a:pt x="572" y="538"/>
                    <a:pt x="633" y="514"/>
                    <a:pt x="693" y="502"/>
                  </a:cubicBezTo>
                  <a:close/>
                  <a:moveTo>
                    <a:pt x="450" y="587"/>
                  </a:moveTo>
                  <a:lnTo>
                    <a:pt x="487" y="745"/>
                  </a:lnTo>
                  <a:cubicBezTo>
                    <a:pt x="474" y="757"/>
                    <a:pt x="474" y="757"/>
                    <a:pt x="463" y="757"/>
                  </a:cubicBezTo>
                  <a:cubicBezTo>
                    <a:pt x="426" y="781"/>
                    <a:pt x="390" y="806"/>
                    <a:pt x="365" y="830"/>
                  </a:cubicBezTo>
                  <a:cubicBezTo>
                    <a:pt x="353" y="818"/>
                    <a:pt x="280" y="684"/>
                    <a:pt x="280" y="684"/>
                  </a:cubicBezTo>
                  <a:cubicBezTo>
                    <a:pt x="304" y="660"/>
                    <a:pt x="341" y="636"/>
                    <a:pt x="365" y="624"/>
                  </a:cubicBezTo>
                  <a:cubicBezTo>
                    <a:pt x="390" y="611"/>
                    <a:pt x="414" y="600"/>
                    <a:pt x="450" y="587"/>
                  </a:cubicBezTo>
                  <a:close/>
                  <a:moveTo>
                    <a:pt x="231" y="721"/>
                  </a:moveTo>
                  <a:cubicBezTo>
                    <a:pt x="231" y="733"/>
                    <a:pt x="304" y="867"/>
                    <a:pt x="317" y="879"/>
                  </a:cubicBezTo>
                  <a:lnTo>
                    <a:pt x="280" y="916"/>
                  </a:lnTo>
                  <a:cubicBezTo>
                    <a:pt x="268" y="940"/>
                    <a:pt x="255" y="952"/>
                    <a:pt x="244" y="976"/>
                  </a:cubicBezTo>
                  <a:cubicBezTo>
                    <a:pt x="231" y="976"/>
                    <a:pt x="134" y="867"/>
                    <a:pt x="134" y="867"/>
                  </a:cubicBezTo>
                  <a:cubicBezTo>
                    <a:pt x="158" y="818"/>
                    <a:pt x="195" y="770"/>
                    <a:pt x="231" y="721"/>
                  </a:cubicBezTo>
                  <a:close/>
                  <a:moveTo>
                    <a:pt x="110" y="952"/>
                  </a:moveTo>
                  <a:cubicBezTo>
                    <a:pt x="122" y="964"/>
                    <a:pt x="219" y="1049"/>
                    <a:pt x="219" y="1049"/>
                  </a:cubicBezTo>
                  <a:cubicBezTo>
                    <a:pt x="207" y="1086"/>
                    <a:pt x="195" y="1122"/>
                    <a:pt x="195" y="1159"/>
                  </a:cubicBezTo>
                  <a:cubicBezTo>
                    <a:pt x="183" y="1159"/>
                    <a:pt x="98" y="1122"/>
                    <a:pt x="85" y="1122"/>
                  </a:cubicBezTo>
                  <a:cubicBezTo>
                    <a:pt x="85" y="1062"/>
                    <a:pt x="85" y="1000"/>
                    <a:pt x="110" y="952"/>
                  </a:cubicBezTo>
                  <a:close/>
                  <a:moveTo>
                    <a:pt x="85" y="1195"/>
                  </a:moveTo>
                  <a:cubicBezTo>
                    <a:pt x="110" y="1208"/>
                    <a:pt x="183" y="1232"/>
                    <a:pt x="183" y="1232"/>
                  </a:cubicBezTo>
                  <a:cubicBezTo>
                    <a:pt x="183" y="1281"/>
                    <a:pt x="171" y="1329"/>
                    <a:pt x="171" y="1378"/>
                  </a:cubicBezTo>
                  <a:lnTo>
                    <a:pt x="98" y="1365"/>
                  </a:lnTo>
                  <a:cubicBezTo>
                    <a:pt x="85" y="1305"/>
                    <a:pt x="85" y="1256"/>
                    <a:pt x="85" y="1195"/>
                  </a:cubicBezTo>
                  <a:close/>
                  <a:moveTo>
                    <a:pt x="171" y="1438"/>
                  </a:moveTo>
                  <a:lnTo>
                    <a:pt x="171" y="1548"/>
                  </a:lnTo>
                  <a:cubicBezTo>
                    <a:pt x="158" y="1548"/>
                    <a:pt x="122" y="1560"/>
                    <a:pt x="110" y="1560"/>
                  </a:cubicBezTo>
                  <a:cubicBezTo>
                    <a:pt x="110" y="1524"/>
                    <a:pt x="98" y="1475"/>
                    <a:pt x="98" y="1438"/>
                  </a:cubicBezTo>
                  <a:close/>
                  <a:moveTo>
                    <a:pt x="171" y="1608"/>
                  </a:moveTo>
                  <a:cubicBezTo>
                    <a:pt x="183" y="1694"/>
                    <a:pt x="183" y="1779"/>
                    <a:pt x="195" y="1864"/>
                  </a:cubicBezTo>
                  <a:cubicBezTo>
                    <a:pt x="171" y="1779"/>
                    <a:pt x="147" y="1706"/>
                    <a:pt x="122" y="1621"/>
                  </a:cubicBezTo>
                  <a:cubicBezTo>
                    <a:pt x="134" y="1621"/>
                    <a:pt x="158" y="1608"/>
                    <a:pt x="171" y="1608"/>
                  </a:cubicBezTo>
                  <a:close/>
                  <a:moveTo>
                    <a:pt x="888" y="100"/>
                  </a:moveTo>
                  <a:lnTo>
                    <a:pt x="888" y="100"/>
                  </a:lnTo>
                  <a:cubicBezTo>
                    <a:pt x="961" y="149"/>
                    <a:pt x="1046" y="198"/>
                    <a:pt x="1119" y="246"/>
                  </a:cubicBezTo>
                  <a:cubicBezTo>
                    <a:pt x="1168" y="271"/>
                    <a:pt x="1217" y="308"/>
                    <a:pt x="1253" y="332"/>
                  </a:cubicBezTo>
                  <a:cubicBezTo>
                    <a:pt x="1301" y="356"/>
                    <a:pt x="1350" y="392"/>
                    <a:pt x="1399" y="405"/>
                  </a:cubicBezTo>
                  <a:cubicBezTo>
                    <a:pt x="1417" y="410"/>
                    <a:pt x="1436" y="412"/>
                    <a:pt x="1456" y="412"/>
                  </a:cubicBezTo>
                  <a:cubicBezTo>
                    <a:pt x="1537" y="412"/>
                    <a:pt x="1622" y="376"/>
                    <a:pt x="1691" y="356"/>
                  </a:cubicBezTo>
                  <a:cubicBezTo>
                    <a:pt x="1800" y="332"/>
                    <a:pt x="1909" y="319"/>
                    <a:pt x="2007" y="295"/>
                  </a:cubicBezTo>
                  <a:cubicBezTo>
                    <a:pt x="2273" y="257"/>
                    <a:pt x="2544" y="238"/>
                    <a:pt x="2813" y="238"/>
                  </a:cubicBezTo>
                  <a:cubicBezTo>
                    <a:pt x="2975" y="238"/>
                    <a:pt x="3136" y="245"/>
                    <a:pt x="3296" y="259"/>
                  </a:cubicBezTo>
                  <a:cubicBezTo>
                    <a:pt x="3527" y="271"/>
                    <a:pt x="3746" y="295"/>
                    <a:pt x="3953" y="332"/>
                  </a:cubicBezTo>
                  <a:cubicBezTo>
                    <a:pt x="4160" y="356"/>
                    <a:pt x="4354" y="392"/>
                    <a:pt x="4549" y="465"/>
                  </a:cubicBezTo>
                  <a:cubicBezTo>
                    <a:pt x="4901" y="600"/>
                    <a:pt x="5133" y="952"/>
                    <a:pt x="5181" y="1329"/>
                  </a:cubicBezTo>
                  <a:cubicBezTo>
                    <a:pt x="5206" y="1511"/>
                    <a:pt x="5193" y="1718"/>
                    <a:pt x="5096" y="1889"/>
                  </a:cubicBezTo>
                  <a:cubicBezTo>
                    <a:pt x="5011" y="2035"/>
                    <a:pt x="4877" y="2156"/>
                    <a:pt x="4731" y="2241"/>
                  </a:cubicBezTo>
                  <a:cubicBezTo>
                    <a:pt x="4366" y="2448"/>
                    <a:pt x="3917" y="2448"/>
                    <a:pt x="3515" y="2472"/>
                  </a:cubicBezTo>
                  <a:cubicBezTo>
                    <a:pt x="3065" y="2508"/>
                    <a:pt x="2603" y="2521"/>
                    <a:pt x="2153" y="2521"/>
                  </a:cubicBezTo>
                  <a:lnTo>
                    <a:pt x="1472" y="2521"/>
                  </a:lnTo>
                  <a:cubicBezTo>
                    <a:pt x="1265" y="2508"/>
                    <a:pt x="1046" y="2497"/>
                    <a:pt x="839" y="2448"/>
                  </a:cubicBezTo>
                  <a:cubicBezTo>
                    <a:pt x="682" y="2411"/>
                    <a:pt x="511" y="2338"/>
                    <a:pt x="401" y="2205"/>
                  </a:cubicBezTo>
                  <a:cubicBezTo>
                    <a:pt x="341" y="2132"/>
                    <a:pt x="317" y="2035"/>
                    <a:pt x="304" y="1949"/>
                  </a:cubicBezTo>
                  <a:cubicBezTo>
                    <a:pt x="280" y="1840"/>
                    <a:pt x="268" y="1730"/>
                    <a:pt x="255" y="1621"/>
                  </a:cubicBezTo>
                  <a:cubicBezTo>
                    <a:pt x="255" y="1511"/>
                    <a:pt x="255" y="1402"/>
                    <a:pt x="268" y="1292"/>
                  </a:cubicBezTo>
                  <a:cubicBezTo>
                    <a:pt x="268" y="1195"/>
                    <a:pt x="280" y="1086"/>
                    <a:pt x="328" y="1000"/>
                  </a:cubicBezTo>
                  <a:cubicBezTo>
                    <a:pt x="401" y="854"/>
                    <a:pt x="572" y="794"/>
                    <a:pt x="718" y="770"/>
                  </a:cubicBezTo>
                  <a:cubicBezTo>
                    <a:pt x="803" y="757"/>
                    <a:pt x="864" y="745"/>
                    <a:pt x="937" y="745"/>
                  </a:cubicBezTo>
                  <a:cubicBezTo>
                    <a:pt x="998" y="745"/>
                    <a:pt x="961" y="648"/>
                    <a:pt x="961" y="624"/>
                  </a:cubicBezTo>
                  <a:cubicBezTo>
                    <a:pt x="937" y="454"/>
                    <a:pt x="912" y="283"/>
                    <a:pt x="888" y="100"/>
                  </a:cubicBezTo>
                  <a:close/>
                  <a:moveTo>
                    <a:pt x="845" y="0"/>
                  </a:moveTo>
                  <a:cubicBezTo>
                    <a:pt x="820" y="0"/>
                    <a:pt x="803" y="20"/>
                    <a:pt x="803" y="40"/>
                  </a:cubicBezTo>
                  <a:cubicBezTo>
                    <a:pt x="828" y="162"/>
                    <a:pt x="839" y="283"/>
                    <a:pt x="852" y="392"/>
                  </a:cubicBezTo>
                  <a:cubicBezTo>
                    <a:pt x="560" y="454"/>
                    <a:pt x="207" y="538"/>
                    <a:pt x="74" y="830"/>
                  </a:cubicBezTo>
                  <a:cubicBezTo>
                    <a:pt x="1" y="976"/>
                    <a:pt x="12" y="1146"/>
                    <a:pt x="12" y="1305"/>
                  </a:cubicBezTo>
                  <a:cubicBezTo>
                    <a:pt x="25" y="1462"/>
                    <a:pt x="37" y="1608"/>
                    <a:pt x="85" y="1754"/>
                  </a:cubicBezTo>
                  <a:cubicBezTo>
                    <a:pt x="122" y="1900"/>
                    <a:pt x="183" y="2035"/>
                    <a:pt x="268" y="2144"/>
                  </a:cubicBezTo>
                  <a:cubicBezTo>
                    <a:pt x="280" y="2156"/>
                    <a:pt x="280" y="2168"/>
                    <a:pt x="292" y="2180"/>
                  </a:cubicBezTo>
                  <a:cubicBezTo>
                    <a:pt x="328" y="2253"/>
                    <a:pt x="390" y="2314"/>
                    <a:pt x="450" y="2362"/>
                  </a:cubicBezTo>
                  <a:cubicBezTo>
                    <a:pt x="609" y="2472"/>
                    <a:pt x="791" y="2521"/>
                    <a:pt x="973" y="2557"/>
                  </a:cubicBezTo>
                  <a:cubicBezTo>
                    <a:pt x="1192" y="2594"/>
                    <a:pt x="1411" y="2594"/>
                    <a:pt x="1642" y="2606"/>
                  </a:cubicBezTo>
                  <a:cubicBezTo>
                    <a:pt x="2117" y="2606"/>
                    <a:pt x="2590" y="2606"/>
                    <a:pt x="3077" y="2581"/>
                  </a:cubicBezTo>
                  <a:cubicBezTo>
                    <a:pt x="3308" y="2570"/>
                    <a:pt x="3539" y="2557"/>
                    <a:pt x="3782" y="2545"/>
                  </a:cubicBezTo>
                  <a:cubicBezTo>
                    <a:pt x="4001" y="2533"/>
                    <a:pt x="4233" y="2508"/>
                    <a:pt x="4452" y="2448"/>
                  </a:cubicBezTo>
                  <a:cubicBezTo>
                    <a:pt x="4804" y="2338"/>
                    <a:pt x="5144" y="2108"/>
                    <a:pt x="5242" y="1730"/>
                  </a:cubicBezTo>
                  <a:cubicBezTo>
                    <a:pt x="5352" y="1365"/>
                    <a:pt x="5217" y="940"/>
                    <a:pt x="4962" y="648"/>
                  </a:cubicBezTo>
                  <a:cubicBezTo>
                    <a:pt x="4682" y="332"/>
                    <a:pt x="4220" y="283"/>
                    <a:pt x="3819" y="222"/>
                  </a:cubicBezTo>
                  <a:cubicBezTo>
                    <a:pt x="3512" y="181"/>
                    <a:pt x="3206" y="157"/>
                    <a:pt x="2900" y="157"/>
                  </a:cubicBezTo>
                  <a:cubicBezTo>
                    <a:pt x="2756" y="157"/>
                    <a:pt x="2612" y="162"/>
                    <a:pt x="2469" y="173"/>
                  </a:cubicBezTo>
                  <a:cubicBezTo>
                    <a:pt x="2250" y="186"/>
                    <a:pt x="2031" y="210"/>
                    <a:pt x="1812" y="259"/>
                  </a:cubicBezTo>
                  <a:cubicBezTo>
                    <a:pt x="1752" y="271"/>
                    <a:pt x="1703" y="283"/>
                    <a:pt x="1642" y="295"/>
                  </a:cubicBezTo>
                  <a:cubicBezTo>
                    <a:pt x="1593" y="308"/>
                    <a:pt x="1520" y="332"/>
                    <a:pt x="1460" y="332"/>
                  </a:cubicBezTo>
                  <a:cubicBezTo>
                    <a:pt x="1411" y="332"/>
                    <a:pt x="1363" y="308"/>
                    <a:pt x="1314" y="271"/>
                  </a:cubicBezTo>
                  <a:cubicBezTo>
                    <a:pt x="1265" y="246"/>
                    <a:pt x="1217" y="210"/>
                    <a:pt x="1155" y="186"/>
                  </a:cubicBezTo>
                  <a:lnTo>
                    <a:pt x="864" y="3"/>
                  </a:lnTo>
                  <a:cubicBezTo>
                    <a:pt x="857" y="1"/>
                    <a:pt x="851"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6"/>
            <p:cNvSpPr/>
            <p:nvPr/>
          </p:nvSpPr>
          <p:spPr>
            <a:xfrm>
              <a:off x="3018824" y="3184092"/>
              <a:ext cx="140556" cy="15288"/>
            </a:xfrm>
            <a:custGeom>
              <a:avLst/>
              <a:gdLst/>
              <a:ahLst/>
              <a:cxnLst/>
              <a:rect l="l" t="t" r="r" b="b"/>
              <a:pathLst>
                <a:path w="901" h="98" extrusionOk="0">
                  <a:moveTo>
                    <a:pt x="475" y="1"/>
                  </a:moveTo>
                  <a:cubicBezTo>
                    <a:pt x="329" y="1"/>
                    <a:pt x="183" y="12"/>
                    <a:pt x="37" y="25"/>
                  </a:cubicBezTo>
                  <a:cubicBezTo>
                    <a:pt x="0" y="25"/>
                    <a:pt x="0" y="98"/>
                    <a:pt x="37" y="98"/>
                  </a:cubicBezTo>
                  <a:cubicBezTo>
                    <a:pt x="183" y="74"/>
                    <a:pt x="316" y="74"/>
                    <a:pt x="462" y="74"/>
                  </a:cubicBezTo>
                  <a:lnTo>
                    <a:pt x="670" y="74"/>
                  </a:lnTo>
                  <a:cubicBezTo>
                    <a:pt x="706" y="85"/>
                    <a:pt x="743" y="85"/>
                    <a:pt x="779" y="85"/>
                  </a:cubicBezTo>
                  <a:cubicBezTo>
                    <a:pt x="795" y="85"/>
                    <a:pt x="817" y="91"/>
                    <a:pt x="840" y="91"/>
                  </a:cubicBezTo>
                  <a:cubicBezTo>
                    <a:pt x="852" y="91"/>
                    <a:pt x="864" y="89"/>
                    <a:pt x="876" y="85"/>
                  </a:cubicBezTo>
                  <a:cubicBezTo>
                    <a:pt x="900" y="74"/>
                    <a:pt x="900" y="49"/>
                    <a:pt x="876" y="37"/>
                  </a:cubicBezTo>
                  <a:cubicBezTo>
                    <a:pt x="852" y="25"/>
                    <a:pt x="827" y="25"/>
                    <a:pt x="791" y="12"/>
                  </a:cubicBezTo>
                  <a:cubicBezTo>
                    <a:pt x="754" y="12"/>
                    <a:pt x="718" y="12"/>
                    <a:pt x="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6"/>
            <p:cNvSpPr/>
            <p:nvPr/>
          </p:nvSpPr>
          <p:spPr>
            <a:xfrm>
              <a:off x="3174361" y="3190956"/>
              <a:ext cx="40092" cy="14976"/>
            </a:xfrm>
            <a:custGeom>
              <a:avLst/>
              <a:gdLst/>
              <a:ahLst/>
              <a:cxnLst/>
              <a:rect l="l" t="t" r="r" b="b"/>
              <a:pathLst>
                <a:path w="257" h="96" extrusionOk="0">
                  <a:moveTo>
                    <a:pt x="30" y="0"/>
                  </a:moveTo>
                  <a:cubicBezTo>
                    <a:pt x="13" y="0"/>
                    <a:pt x="1" y="12"/>
                    <a:pt x="1" y="30"/>
                  </a:cubicBezTo>
                  <a:cubicBezTo>
                    <a:pt x="1" y="54"/>
                    <a:pt x="13" y="78"/>
                    <a:pt x="25" y="78"/>
                  </a:cubicBezTo>
                  <a:cubicBezTo>
                    <a:pt x="68" y="86"/>
                    <a:pt x="111" y="95"/>
                    <a:pt x="149" y="95"/>
                  </a:cubicBezTo>
                  <a:cubicBezTo>
                    <a:pt x="165" y="95"/>
                    <a:pt x="181" y="94"/>
                    <a:pt x="195" y="90"/>
                  </a:cubicBezTo>
                  <a:cubicBezTo>
                    <a:pt x="256" y="78"/>
                    <a:pt x="244" y="41"/>
                    <a:pt x="208" y="30"/>
                  </a:cubicBezTo>
                  <a:cubicBezTo>
                    <a:pt x="195" y="17"/>
                    <a:pt x="183" y="17"/>
                    <a:pt x="171" y="17"/>
                  </a:cubicBezTo>
                  <a:cubicBezTo>
                    <a:pt x="122" y="17"/>
                    <a:pt x="86" y="17"/>
                    <a:pt x="49" y="5"/>
                  </a:cubicBezTo>
                  <a:cubicBezTo>
                    <a:pt x="43" y="2"/>
                    <a:pt x="36"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6"/>
            <p:cNvSpPr/>
            <p:nvPr/>
          </p:nvSpPr>
          <p:spPr>
            <a:xfrm>
              <a:off x="2730372" y="3459441"/>
              <a:ext cx="133068" cy="16536"/>
            </a:xfrm>
            <a:custGeom>
              <a:avLst/>
              <a:gdLst/>
              <a:ahLst/>
              <a:cxnLst/>
              <a:rect l="l" t="t" r="r" b="b"/>
              <a:pathLst>
                <a:path w="853" h="106" extrusionOk="0">
                  <a:moveTo>
                    <a:pt x="764" y="0"/>
                  </a:moveTo>
                  <a:cubicBezTo>
                    <a:pt x="720" y="0"/>
                    <a:pt x="674" y="11"/>
                    <a:pt x="633" y="11"/>
                  </a:cubicBezTo>
                  <a:cubicBezTo>
                    <a:pt x="573" y="23"/>
                    <a:pt x="512" y="23"/>
                    <a:pt x="439" y="23"/>
                  </a:cubicBezTo>
                  <a:cubicBezTo>
                    <a:pt x="378" y="29"/>
                    <a:pt x="314" y="32"/>
                    <a:pt x="249" y="32"/>
                  </a:cubicBezTo>
                  <a:cubicBezTo>
                    <a:pt x="183" y="32"/>
                    <a:pt x="117" y="29"/>
                    <a:pt x="49" y="23"/>
                  </a:cubicBezTo>
                  <a:cubicBezTo>
                    <a:pt x="1" y="23"/>
                    <a:pt x="1" y="96"/>
                    <a:pt x="49" y="96"/>
                  </a:cubicBezTo>
                  <a:cubicBezTo>
                    <a:pt x="117" y="102"/>
                    <a:pt x="183" y="105"/>
                    <a:pt x="250" y="105"/>
                  </a:cubicBezTo>
                  <a:cubicBezTo>
                    <a:pt x="317" y="105"/>
                    <a:pt x="384" y="102"/>
                    <a:pt x="451" y="96"/>
                  </a:cubicBezTo>
                  <a:cubicBezTo>
                    <a:pt x="512" y="96"/>
                    <a:pt x="584" y="96"/>
                    <a:pt x="646" y="84"/>
                  </a:cubicBezTo>
                  <a:cubicBezTo>
                    <a:pt x="706" y="84"/>
                    <a:pt x="779" y="84"/>
                    <a:pt x="828" y="60"/>
                  </a:cubicBezTo>
                  <a:cubicBezTo>
                    <a:pt x="852" y="47"/>
                    <a:pt x="840" y="11"/>
                    <a:pt x="828" y="11"/>
                  </a:cubicBezTo>
                  <a:cubicBezTo>
                    <a:pt x="808" y="3"/>
                    <a:pt x="786" y="0"/>
                    <a:pt x="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6"/>
            <p:cNvSpPr/>
            <p:nvPr/>
          </p:nvSpPr>
          <p:spPr>
            <a:xfrm>
              <a:off x="2882476" y="3457257"/>
              <a:ext cx="38064" cy="12636"/>
            </a:xfrm>
            <a:custGeom>
              <a:avLst/>
              <a:gdLst/>
              <a:ahLst/>
              <a:cxnLst/>
              <a:rect l="l" t="t" r="r" b="b"/>
              <a:pathLst>
                <a:path w="244" h="81" extrusionOk="0">
                  <a:moveTo>
                    <a:pt x="169" y="1"/>
                  </a:moveTo>
                  <a:cubicBezTo>
                    <a:pt x="145" y="1"/>
                    <a:pt x="60" y="1"/>
                    <a:pt x="36" y="25"/>
                  </a:cubicBezTo>
                  <a:cubicBezTo>
                    <a:pt x="1" y="65"/>
                    <a:pt x="35" y="80"/>
                    <a:pt x="82" y="80"/>
                  </a:cubicBezTo>
                  <a:cubicBezTo>
                    <a:pt x="150" y="80"/>
                    <a:pt x="244" y="49"/>
                    <a:pt x="193" y="12"/>
                  </a:cubicBezTo>
                  <a:cubicBezTo>
                    <a:pt x="182" y="1"/>
                    <a:pt x="182"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26"/>
          <p:cNvGrpSpPr/>
          <p:nvPr/>
        </p:nvGrpSpPr>
        <p:grpSpPr>
          <a:xfrm>
            <a:off x="9394532" y="6003359"/>
            <a:ext cx="1837469" cy="269295"/>
            <a:chOff x="4147674" y="2583786"/>
            <a:chExt cx="671753" cy="98436"/>
          </a:xfrm>
        </p:grpSpPr>
        <p:sp>
          <p:nvSpPr>
            <p:cNvPr id="156" name="Google Shape;156;p26"/>
            <p:cNvSpPr/>
            <p:nvPr/>
          </p:nvSpPr>
          <p:spPr>
            <a:xfrm>
              <a:off x="4147674" y="2583786"/>
              <a:ext cx="668616" cy="98436"/>
            </a:xfrm>
            <a:custGeom>
              <a:avLst/>
              <a:gdLst/>
              <a:ahLst/>
              <a:cxnLst/>
              <a:rect l="l" t="t" r="r" b="b"/>
              <a:pathLst>
                <a:path w="4286" h="631" extrusionOk="0">
                  <a:moveTo>
                    <a:pt x="1450" y="1"/>
                  </a:moveTo>
                  <a:cubicBezTo>
                    <a:pt x="1418" y="1"/>
                    <a:pt x="1384" y="6"/>
                    <a:pt x="1350" y="17"/>
                  </a:cubicBezTo>
                  <a:cubicBezTo>
                    <a:pt x="1277" y="42"/>
                    <a:pt x="1229" y="103"/>
                    <a:pt x="1180" y="151"/>
                  </a:cubicBezTo>
                  <a:lnTo>
                    <a:pt x="1107" y="260"/>
                  </a:lnTo>
                  <a:cubicBezTo>
                    <a:pt x="1055" y="321"/>
                    <a:pt x="966" y="376"/>
                    <a:pt x="884" y="376"/>
                  </a:cubicBezTo>
                  <a:cubicBezTo>
                    <a:pt x="851" y="376"/>
                    <a:pt x="819" y="367"/>
                    <a:pt x="791" y="346"/>
                  </a:cubicBezTo>
                  <a:cubicBezTo>
                    <a:pt x="686" y="272"/>
                    <a:pt x="645" y="127"/>
                    <a:pt x="518" y="127"/>
                  </a:cubicBezTo>
                  <a:cubicBezTo>
                    <a:pt x="498" y="127"/>
                    <a:pt x="475" y="131"/>
                    <a:pt x="450" y="139"/>
                  </a:cubicBezTo>
                  <a:cubicBezTo>
                    <a:pt x="256" y="200"/>
                    <a:pt x="98" y="431"/>
                    <a:pt x="1" y="614"/>
                  </a:cubicBezTo>
                  <a:cubicBezTo>
                    <a:pt x="1" y="622"/>
                    <a:pt x="7" y="631"/>
                    <a:pt x="14" y="631"/>
                  </a:cubicBezTo>
                  <a:cubicBezTo>
                    <a:pt x="18" y="631"/>
                    <a:pt x="21" y="629"/>
                    <a:pt x="25" y="625"/>
                  </a:cubicBezTo>
                  <a:cubicBezTo>
                    <a:pt x="110" y="479"/>
                    <a:pt x="256" y="309"/>
                    <a:pt x="414" y="249"/>
                  </a:cubicBezTo>
                  <a:cubicBezTo>
                    <a:pt x="451" y="233"/>
                    <a:pt x="481" y="226"/>
                    <a:pt x="507" y="226"/>
                  </a:cubicBezTo>
                  <a:cubicBezTo>
                    <a:pt x="617" y="226"/>
                    <a:pt x="644" y="354"/>
                    <a:pt x="742" y="443"/>
                  </a:cubicBezTo>
                  <a:cubicBezTo>
                    <a:pt x="794" y="484"/>
                    <a:pt x="845" y="501"/>
                    <a:pt x="895" y="501"/>
                  </a:cubicBezTo>
                  <a:cubicBezTo>
                    <a:pt x="1010" y="501"/>
                    <a:pt x="1116" y="411"/>
                    <a:pt x="1193" y="309"/>
                  </a:cubicBezTo>
                  <a:cubicBezTo>
                    <a:pt x="1265" y="228"/>
                    <a:pt x="1350" y="114"/>
                    <a:pt x="1453" y="114"/>
                  </a:cubicBezTo>
                  <a:cubicBezTo>
                    <a:pt x="1490" y="114"/>
                    <a:pt x="1528" y="128"/>
                    <a:pt x="1569" y="163"/>
                  </a:cubicBezTo>
                  <a:cubicBezTo>
                    <a:pt x="1642" y="224"/>
                    <a:pt x="1691" y="309"/>
                    <a:pt x="1752" y="395"/>
                  </a:cubicBezTo>
                  <a:cubicBezTo>
                    <a:pt x="1833" y="499"/>
                    <a:pt x="1925" y="626"/>
                    <a:pt x="2072" y="626"/>
                  </a:cubicBezTo>
                  <a:cubicBezTo>
                    <a:pt x="2079" y="626"/>
                    <a:pt x="2086" y="626"/>
                    <a:pt x="2093" y="625"/>
                  </a:cubicBezTo>
                  <a:cubicBezTo>
                    <a:pt x="2275" y="625"/>
                    <a:pt x="2372" y="455"/>
                    <a:pt x="2482" y="333"/>
                  </a:cubicBezTo>
                  <a:cubicBezTo>
                    <a:pt x="2540" y="258"/>
                    <a:pt x="2605" y="188"/>
                    <a:pt x="2687" y="188"/>
                  </a:cubicBezTo>
                  <a:cubicBezTo>
                    <a:pt x="2724" y="188"/>
                    <a:pt x="2764" y="202"/>
                    <a:pt x="2810" y="236"/>
                  </a:cubicBezTo>
                  <a:cubicBezTo>
                    <a:pt x="2907" y="309"/>
                    <a:pt x="2968" y="406"/>
                    <a:pt x="3065" y="479"/>
                  </a:cubicBezTo>
                  <a:cubicBezTo>
                    <a:pt x="3216" y="575"/>
                    <a:pt x="3394" y="623"/>
                    <a:pt x="3572" y="623"/>
                  </a:cubicBezTo>
                  <a:cubicBezTo>
                    <a:pt x="3825" y="623"/>
                    <a:pt x="4079" y="526"/>
                    <a:pt x="4257" y="333"/>
                  </a:cubicBezTo>
                  <a:cubicBezTo>
                    <a:pt x="4285" y="305"/>
                    <a:pt x="4255" y="262"/>
                    <a:pt x="4217" y="262"/>
                  </a:cubicBezTo>
                  <a:cubicBezTo>
                    <a:pt x="4206" y="262"/>
                    <a:pt x="4195" y="265"/>
                    <a:pt x="4184" y="273"/>
                  </a:cubicBezTo>
                  <a:cubicBezTo>
                    <a:pt x="4023" y="434"/>
                    <a:pt x="3806" y="516"/>
                    <a:pt x="3588" y="516"/>
                  </a:cubicBezTo>
                  <a:cubicBezTo>
                    <a:pt x="3362" y="516"/>
                    <a:pt x="3135" y="428"/>
                    <a:pt x="2968" y="249"/>
                  </a:cubicBezTo>
                  <a:cubicBezTo>
                    <a:pt x="2894" y="165"/>
                    <a:pt x="2803" y="71"/>
                    <a:pt x="2685" y="71"/>
                  </a:cubicBezTo>
                  <a:cubicBezTo>
                    <a:pt x="2667" y="71"/>
                    <a:pt x="2647" y="73"/>
                    <a:pt x="2628" y="79"/>
                  </a:cubicBezTo>
                  <a:cubicBezTo>
                    <a:pt x="2493" y="115"/>
                    <a:pt x="2420" y="236"/>
                    <a:pt x="2347" y="333"/>
                  </a:cubicBezTo>
                  <a:cubicBezTo>
                    <a:pt x="2268" y="429"/>
                    <a:pt x="2178" y="514"/>
                    <a:pt x="2082" y="514"/>
                  </a:cubicBezTo>
                  <a:cubicBezTo>
                    <a:pt x="2030" y="514"/>
                    <a:pt x="1977" y="490"/>
                    <a:pt x="1922" y="431"/>
                  </a:cubicBezTo>
                  <a:cubicBezTo>
                    <a:pt x="1812" y="322"/>
                    <a:pt x="1764" y="176"/>
                    <a:pt x="1642" y="79"/>
                  </a:cubicBezTo>
                  <a:cubicBezTo>
                    <a:pt x="1592" y="28"/>
                    <a:pt x="1524" y="1"/>
                    <a:pt x="1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6"/>
            <p:cNvSpPr/>
            <p:nvPr/>
          </p:nvSpPr>
          <p:spPr>
            <a:xfrm>
              <a:off x="4733939" y="2622475"/>
              <a:ext cx="85488" cy="18876"/>
            </a:xfrm>
            <a:custGeom>
              <a:avLst/>
              <a:gdLst/>
              <a:ahLst/>
              <a:cxnLst/>
              <a:rect l="l" t="t" r="r" b="b"/>
              <a:pathLst>
                <a:path w="548" h="121" extrusionOk="0">
                  <a:moveTo>
                    <a:pt x="487" y="1"/>
                  </a:moveTo>
                  <a:cubicBezTo>
                    <a:pt x="402" y="12"/>
                    <a:pt x="305" y="12"/>
                    <a:pt x="219" y="37"/>
                  </a:cubicBezTo>
                  <a:cubicBezTo>
                    <a:pt x="146" y="49"/>
                    <a:pt x="61" y="61"/>
                    <a:pt x="0" y="110"/>
                  </a:cubicBezTo>
                  <a:cubicBezTo>
                    <a:pt x="23" y="117"/>
                    <a:pt x="47" y="120"/>
                    <a:pt x="71" y="120"/>
                  </a:cubicBezTo>
                  <a:cubicBezTo>
                    <a:pt x="125" y="120"/>
                    <a:pt x="181" y="106"/>
                    <a:pt x="232" y="98"/>
                  </a:cubicBezTo>
                  <a:cubicBezTo>
                    <a:pt x="316" y="98"/>
                    <a:pt x="402" y="85"/>
                    <a:pt x="487" y="85"/>
                  </a:cubicBezTo>
                  <a:cubicBezTo>
                    <a:pt x="548" y="74"/>
                    <a:pt x="548" y="1"/>
                    <a:pt x="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6"/>
            <p:cNvSpPr/>
            <p:nvPr/>
          </p:nvSpPr>
          <p:spPr>
            <a:xfrm>
              <a:off x="4779492" y="2626219"/>
              <a:ext cx="32448" cy="55224"/>
            </a:xfrm>
            <a:custGeom>
              <a:avLst/>
              <a:gdLst/>
              <a:ahLst/>
              <a:cxnLst/>
              <a:rect l="l" t="t" r="r" b="b"/>
              <a:pathLst>
                <a:path w="208" h="354" extrusionOk="0">
                  <a:moveTo>
                    <a:pt x="164" y="1"/>
                  </a:moveTo>
                  <a:cubicBezTo>
                    <a:pt x="143" y="1"/>
                    <a:pt x="122" y="13"/>
                    <a:pt x="122" y="37"/>
                  </a:cubicBezTo>
                  <a:cubicBezTo>
                    <a:pt x="122" y="147"/>
                    <a:pt x="73" y="256"/>
                    <a:pt x="13" y="342"/>
                  </a:cubicBezTo>
                  <a:cubicBezTo>
                    <a:pt x="0" y="342"/>
                    <a:pt x="13" y="353"/>
                    <a:pt x="24" y="353"/>
                  </a:cubicBezTo>
                  <a:cubicBezTo>
                    <a:pt x="134" y="293"/>
                    <a:pt x="207" y="171"/>
                    <a:pt x="207" y="37"/>
                  </a:cubicBezTo>
                  <a:cubicBezTo>
                    <a:pt x="207" y="13"/>
                    <a:pt x="186"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4509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grpSp>
        <p:nvGrpSpPr>
          <p:cNvPr id="160" name="Google Shape;160;p27"/>
          <p:cNvGrpSpPr/>
          <p:nvPr/>
        </p:nvGrpSpPr>
        <p:grpSpPr>
          <a:xfrm>
            <a:off x="5177267" y="720010"/>
            <a:ext cx="1837469" cy="269295"/>
            <a:chOff x="4147674" y="2583786"/>
            <a:chExt cx="671753" cy="98436"/>
          </a:xfrm>
        </p:grpSpPr>
        <p:sp>
          <p:nvSpPr>
            <p:cNvPr id="161" name="Google Shape;161;p27"/>
            <p:cNvSpPr/>
            <p:nvPr/>
          </p:nvSpPr>
          <p:spPr>
            <a:xfrm>
              <a:off x="4147674" y="2583786"/>
              <a:ext cx="668616" cy="98436"/>
            </a:xfrm>
            <a:custGeom>
              <a:avLst/>
              <a:gdLst/>
              <a:ahLst/>
              <a:cxnLst/>
              <a:rect l="l" t="t" r="r" b="b"/>
              <a:pathLst>
                <a:path w="4286" h="631" extrusionOk="0">
                  <a:moveTo>
                    <a:pt x="1450" y="1"/>
                  </a:moveTo>
                  <a:cubicBezTo>
                    <a:pt x="1418" y="1"/>
                    <a:pt x="1384" y="6"/>
                    <a:pt x="1350" y="17"/>
                  </a:cubicBezTo>
                  <a:cubicBezTo>
                    <a:pt x="1277" y="42"/>
                    <a:pt x="1229" y="103"/>
                    <a:pt x="1180" y="151"/>
                  </a:cubicBezTo>
                  <a:lnTo>
                    <a:pt x="1107" y="260"/>
                  </a:lnTo>
                  <a:cubicBezTo>
                    <a:pt x="1055" y="321"/>
                    <a:pt x="966" y="376"/>
                    <a:pt x="884" y="376"/>
                  </a:cubicBezTo>
                  <a:cubicBezTo>
                    <a:pt x="851" y="376"/>
                    <a:pt x="819" y="367"/>
                    <a:pt x="791" y="346"/>
                  </a:cubicBezTo>
                  <a:cubicBezTo>
                    <a:pt x="686" y="272"/>
                    <a:pt x="645" y="127"/>
                    <a:pt x="518" y="127"/>
                  </a:cubicBezTo>
                  <a:cubicBezTo>
                    <a:pt x="498" y="127"/>
                    <a:pt x="475" y="131"/>
                    <a:pt x="450" y="139"/>
                  </a:cubicBezTo>
                  <a:cubicBezTo>
                    <a:pt x="256" y="200"/>
                    <a:pt x="98" y="431"/>
                    <a:pt x="1" y="614"/>
                  </a:cubicBezTo>
                  <a:cubicBezTo>
                    <a:pt x="1" y="622"/>
                    <a:pt x="7" y="631"/>
                    <a:pt x="14" y="631"/>
                  </a:cubicBezTo>
                  <a:cubicBezTo>
                    <a:pt x="18" y="631"/>
                    <a:pt x="21" y="629"/>
                    <a:pt x="25" y="625"/>
                  </a:cubicBezTo>
                  <a:cubicBezTo>
                    <a:pt x="110" y="479"/>
                    <a:pt x="256" y="309"/>
                    <a:pt x="414" y="249"/>
                  </a:cubicBezTo>
                  <a:cubicBezTo>
                    <a:pt x="451" y="233"/>
                    <a:pt x="481" y="226"/>
                    <a:pt x="507" y="226"/>
                  </a:cubicBezTo>
                  <a:cubicBezTo>
                    <a:pt x="617" y="226"/>
                    <a:pt x="644" y="354"/>
                    <a:pt x="742" y="443"/>
                  </a:cubicBezTo>
                  <a:cubicBezTo>
                    <a:pt x="794" y="484"/>
                    <a:pt x="845" y="501"/>
                    <a:pt x="895" y="501"/>
                  </a:cubicBezTo>
                  <a:cubicBezTo>
                    <a:pt x="1010" y="501"/>
                    <a:pt x="1116" y="411"/>
                    <a:pt x="1193" y="309"/>
                  </a:cubicBezTo>
                  <a:cubicBezTo>
                    <a:pt x="1265" y="228"/>
                    <a:pt x="1350" y="114"/>
                    <a:pt x="1453" y="114"/>
                  </a:cubicBezTo>
                  <a:cubicBezTo>
                    <a:pt x="1490" y="114"/>
                    <a:pt x="1528" y="128"/>
                    <a:pt x="1569" y="163"/>
                  </a:cubicBezTo>
                  <a:cubicBezTo>
                    <a:pt x="1642" y="224"/>
                    <a:pt x="1691" y="309"/>
                    <a:pt x="1752" y="395"/>
                  </a:cubicBezTo>
                  <a:cubicBezTo>
                    <a:pt x="1833" y="499"/>
                    <a:pt x="1925" y="626"/>
                    <a:pt x="2072" y="626"/>
                  </a:cubicBezTo>
                  <a:cubicBezTo>
                    <a:pt x="2079" y="626"/>
                    <a:pt x="2086" y="626"/>
                    <a:pt x="2093" y="625"/>
                  </a:cubicBezTo>
                  <a:cubicBezTo>
                    <a:pt x="2275" y="625"/>
                    <a:pt x="2372" y="455"/>
                    <a:pt x="2482" y="333"/>
                  </a:cubicBezTo>
                  <a:cubicBezTo>
                    <a:pt x="2540" y="258"/>
                    <a:pt x="2605" y="188"/>
                    <a:pt x="2687" y="188"/>
                  </a:cubicBezTo>
                  <a:cubicBezTo>
                    <a:pt x="2724" y="188"/>
                    <a:pt x="2764" y="202"/>
                    <a:pt x="2810" y="236"/>
                  </a:cubicBezTo>
                  <a:cubicBezTo>
                    <a:pt x="2907" y="309"/>
                    <a:pt x="2968" y="406"/>
                    <a:pt x="3065" y="479"/>
                  </a:cubicBezTo>
                  <a:cubicBezTo>
                    <a:pt x="3216" y="575"/>
                    <a:pt x="3394" y="623"/>
                    <a:pt x="3572" y="623"/>
                  </a:cubicBezTo>
                  <a:cubicBezTo>
                    <a:pt x="3825" y="623"/>
                    <a:pt x="4079" y="526"/>
                    <a:pt x="4257" y="333"/>
                  </a:cubicBezTo>
                  <a:cubicBezTo>
                    <a:pt x="4285" y="305"/>
                    <a:pt x="4255" y="262"/>
                    <a:pt x="4217" y="262"/>
                  </a:cubicBezTo>
                  <a:cubicBezTo>
                    <a:pt x="4206" y="262"/>
                    <a:pt x="4195" y="265"/>
                    <a:pt x="4184" y="273"/>
                  </a:cubicBezTo>
                  <a:cubicBezTo>
                    <a:pt x="4023" y="434"/>
                    <a:pt x="3806" y="516"/>
                    <a:pt x="3588" y="516"/>
                  </a:cubicBezTo>
                  <a:cubicBezTo>
                    <a:pt x="3362" y="516"/>
                    <a:pt x="3135" y="428"/>
                    <a:pt x="2968" y="249"/>
                  </a:cubicBezTo>
                  <a:cubicBezTo>
                    <a:pt x="2894" y="165"/>
                    <a:pt x="2803" y="71"/>
                    <a:pt x="2685" y="71"/>
                  </a:cubicBezTo>
                  <a:cubicBezTo>
                    <a:pt x="2667" y="71"/>
                    <a:pt x="2647" y="73"/>
                    <a:pt x="2628" y="79"/>
                  </a:cubicBezTo>
                  <a:cubicBezTo>
                    <a:pt x="2493" y="115"/>
                    <a:pt x="2420" y="236"/>
                    <a:pt x="2347" y="333"/>
                  </a:cubicBezTo>
                  <a:cubicBezTo>
                    <a:pt x="2268" y="429"/>
                    <a:pt x="2178" y="514"/>
                    <a:pt x="2082" y="514"/>
                  </a:cubicBezTo>
                  <a:cubicBezTo>
                    <a:pt x="2030" y="514"/>
                    <a:pt x="1977" y="490"/>
                    <a:pt x="1922" y="431"/>
                  </a:cubicBezTo>
                  <a:cubicBezTo>
                    <a:pt x="1812" y="322"/>
                    <a:pt x="1764" y="176"/>
                    <a:pt x="1642" y="79"/>
                  </a:cubicBezTo>
                  <a:cubicBezTo>
                    <a:pt x="1592" y="28"/>
                    <a:pt x="1524" y="1"/>
                    <a:pt x="1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7"/>
            <p:cNvSpPr/>
            <p:nvPr/>
          </p:nvSpPr>
          <p:spPr>
            <a:xfrm>
              <a:off x="4733939" y="2622475"/>
              <a:ext cx="85488" cy="18876"/>
            </a:xfrm>
            <a:custGeom>
              <a:avLst/>
              <a:gdLst/>
              <a:ahLst/>
              <a:cxnLst/>
              <a:rect l="l" t="t" r="r" b="b"/>
              <a:pathLst>
                <a:path w="548" h="121" extrusionOk="0">
                  <a:moveTo>
                    <a:pt x="487" y="1"/>
                  </a:moveTo>
                  <a:cubicBezTo>
                    <a:pt x="402" y="12"/>
                    <a:pt x="305" y="12"/>
                    <a:pt x="219" y="37"/>
                  </a:cubicBezTo>
                  <a:cubicBezTo>
                    <a:pt x="146" y="49"/>
                    <a:pt x="61" y="61"/>
                    <a:pt x="0" y="110"/>
                  </a:cubicBezTo>
                  <a:cubicBezTo>
                    <a:pt x="23" y="117"/>
                    <a:pt x="47" y="120"/>
                    <a:pt x="71" y="120"/>
                  </a:cubicBezTo>
                  <a:cubicBezTo>
                    <a:pt x="125" y="120"/>
                    <a:pt x="181" y="106"/>
                    <a:pt x="232" y="98"/>
                  </a:cubicBezTo>
                  <a:cubicBezTo>
                    <a:pt x="316" y="98"/>
                    <a:pt x="402" y="85"/>
                    <a:pt x="487" y="85"/>
                  </a:cubicBezTo>
                  <a:cubicBezTo>
                    <a:pt x="548" y="74"/>
                    <a:pt x="548" y="1"/>
                    <a:pt x="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7"/>
            <p:cNvSpPr/>
            <p:nvPr/>
          </p:nvSpPr>
          <p:spPr>
            <a:xfrm>
              <a:off x="4779492" y="2626219"/>
              <a:ext cx="32448" cy="55224"/>
            </a:xfrm>
            <a:custGeom>
              <a:avLst/>
              <a:gdLst/>
              <a:ahLst/>
              <a:cxnLst/>
              <a:rect l="l" t="t" r="r" b="b"/>
              <a:pathLst>
                <a:path w="208" h="354" extrusionOk="0">
                  <a:moveTo>
                    <a:pt x="164" y="1"/>
                  </a:moveTo>
                  <a:cubicBezTo>
                    <a:pt x="143" y="1"/>
                    <a:pt x="122" y="13"/>
                    <a:pt x="122" y="37"/>
                  </a:cubicBezTo>
                  <a:cubicBezTo>
                    <a:pt x="122" y="147"/>
                    <a:pt x="73" y="256"/>
                    <a:pt x="13" y="342"/>
                  </a:cubicBezTo>
                  <a:cubicBezTo>
                    <a:pt x="0" y="342"/>
                    <a:pt x="13" y="353"/>
                    <a:pt x="24" y="353"/>
                  </a:cubicBezTo>
                  <a:cubicBezTo>
                    <a:pt x="134" y="293"/>
                    <a:pt x="207" y="171"/>
                    <a:pt x="207" y="37"/>
                  </a:cubicBezTo>
                  <a:cubicBezTo>
                    <a:pt x="207" y="13"/>
                    <a:pt x="186"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27"/>
          <p:cNvGrpSpPr/>
          <p:nvPr/>
        </p:nvGrpSpPr>
        <p:grpSpPr>
          <a:xfrm flipH="1">
            <a:off x="5177267" y="5868710"/>
            <a:ext cx="1837469" cy="269295"/>
            <a:chOff x="4147674" y="2583786"/>
            <a:chExt cx="671753" cy="98436"/>
          </a:xfrm>
        </p:grpSpPr>
        <p:sp>
          <p:nvSpPr>
            <p:cNvPr id="165" name="Google Shape;165;p27"/>
            <p:cNvSpPr/>
            <p:nvPr/>
          </p:nvSpPr>
          <p:spPr>
            <a:xfrm>
              <a:off x="4147674" y="2583786"/>
              <a:ext cx="668616" cy="98436"/>
            </a:xfrm>
            <a:custGeom>
              <a:avLst/>
              <a:gdLst/>
              <a:ahLst/>
              <a:cxnLst/>
              <a:rect l="l" t="t" r="r" b="b"/>
              <a:pathLst>
                <a:path w="4286" h="631" extrusionOk="0">
                  <a:moveTo>
                    <a:pt x="1450" y="1"/>
                  </a:moveTo>
                  <a:cubicBezTo>
                    <a:pt x="1418" y="1"/>
                    <a:pt x="1384" y="6"/>
                    <a:pt x="1350" y="17"/>
                  </a:cubicBezTo>
                  <a:cubicBezTo>
                    <a:pt x="1277" y="42"/>
                    <a:pt x="1229" y="103"/>
                    <a:pt x="1180" y="151"/>
                  </a:cubicBezTo>
                  <a:lnTo>
                    <a:pt x="1107" y="260"/>
                  </a:lnTo>
                  <a:cubicBezTo>
                    <a:pt x="1055" y="321"/>
                    <a:pt x="966" y="376"/>
                    <a:pt x="884" y="376"/>
                  </a:cubicBezTo>
                  <a:cubicBezTo>
                    <a:pt x="851" y="376"/>
                    <a:pt x="819" y="367"/>
                    <a:pt x="791" y="346"/>
                  </a:cubicBezTo>
                  <a:cubicBezTo>
                    <a:pt x="686" y="272"/>
                    <a:pt x="645" y="127"/>
                    <a:pt x="518" y="127"/>
                  </a:cubicBezTo>
                  <a:cubicBezTo>
                    <a:pt x="498" y="127"/>
                    <a:pt x="475" y="131"/>
                    <a:pt x="450" y="139"/>
                  </a:cubicBezTo>
                  <a:cubicBezTo>
                    <a:pt x="256" y="200"/>
                    <a:pt x="98" y="431"/>
                    <a:pt x="1" y="614"/>
                  </a:cubicBezTo>
                  <a:cubicBezTo>
                    <a:pt x="1" y="622"/>
                    <a:pt x="7" y="631"/>
                    <a:pt x="14" y="631"/>
                  </a:cubicBezTo>
                  <a:cubicBezTo>
                    <a:pt x="18" y="631"/>
                    <a:pt x="21" y="629"/>
                    <a:pt x="25" y="625"/>
                  </a:cubicBezTo>
                  <a:cubicBezTo>
                    <a:pt x="110" y="479"/>
                    <a:pt x="256" y="309"/>
                    <a:pt x="414" y="249"/>
                  </a:cubicBezTo>
                  <a:cubicBezTo>
                    <a:pt x="451" y="233"/>
                    <a:pt x="481" y="226"/>
                    <a:pt x="507" y="226"/>
                  </a:cubicBezTo>
                  <a:cubicBezTo>
                    <a:pt x="617" y="226"/>
                    <a:pt x="644" y="354"/>
                    <a:pt x="742" y="443"/>
                  </a:cubicBezTo>
                  <a:cubicBezTo>
                    <a:pt x="794" y="484"/>
                    <a:pt x="845" y="501"/>
                    <a:pt x="895" y="501"/>
                  </a:cubicBezTo>
                  <a:cubicBezTo>
                    <a:pt x="1010" y="501"/>
                    <a:pt x="1116" y="411"/>
                    <a:pt x="1193" y="309"/>
                  </a:cubicBezTo>
                  <a:cubicBezTo>
                    <a:pt x="1265" y="228"/>
                    <a:pt x="1350" y="114"/>
                    <a:pt x="1453" y="114"/>
                  </a:cubicBezTo>
                  <a:cubicBezTo>
                    <a:pt x="1490" y="114"/>
                    <a:pt x="1528" y="128"/>
                    <a:pt x="1569" y="163"/>
                  </a:cubicBezTo>
                  <a:cubicBezTo>
                    <a:pt x="1642" y="224"/>
                    <a:pt x="1691" y="309"/>
                    <a:pt x="1752" y="395"/>
                  </a:cubicBezTo>
                  <a:cubicBezTo>
                    <a:pt x="1833" y="499"/>
                    <a:pt x="1925" y="626"/>
                    <a:pt x="2072" y="626"/>
                  </a:cubicBezTo>
                  <a:cubicBezTo>
                    <a:pt x="2079" y="626"/>
                    <a:pt x="2086" y="626"/>
                    <a:pt x="2093" y="625"/>
                  </a:cubicBezTo>
                  <a:cubicBezTo>
                    <a:pt x="2275" y="625"/>
                    <a:pt x="2372" y="455"/>
                    <a:pt x="2482" y="333"/>
                  </a:cubicBezTo>
                  <a:cubicBezTo>
                    <a:pt x="2540" y="258"/>
                    <a:pt x="2605" y="188"/>
                    <a:pt x="2687" y="188"/>
                  </a:cubicBezTo>
                  <a:cubicBezTo>
                    <a:pt x="2724" y="188"/>
                    <a:pt x="2764" y="202"/>
                    <a:pt x="2810" y="236"/>
                  </a:cubicBezTo>
                  <a:cubicBezTo>
                    <a:pt x="2907" y="309"/>
                    <a:pt x="2968" y="406"/>
                    <a:pt x="3065" y="479"/>
                  </a:cubicBezTo>
                  <a:cubicBezTo>
                    <a:pt x="3216" y="575"/>
                    <a:pt x="3394" y="623"/>
                    <a:pt x="3572" y="623"/>
                  </a:cubicBezTo>
                  <a:cubicBezTo>
                    <a:pt x="3825" y="623"/>
                    <a:pt x="4079" y="526"/>
                    <a:pt x="4257" y="333"/>
                  </a:cubicBezTo>
                  <a:cubicBezTo>
                    <a:pt x="4285" y="305"/>
                    <a:pt x="4255" y="262"/>
                    <a:pt x="4217" y="262"/>
                  </a:cubicBezTo>
                  <a:cubicBezTo>
                    <a:pt x="4206" y="262"/>
                    <a:pt x="4195" y="265"/>
                    <a:pt x="4184" y="273"/>
                  </a:cubicBezTo>
                  <a:cubicBezTo>
                    <a:pt x="4023" y="434"/>
                    <a:pt x="3806" y="516"/>
                    <a:pt x="3588" y="516"/>
                  </a:cubicBezTo>
                  <a:cubicBezTo>
                    <a:pt x="3362" y="516"/>
                    <a:pt x="3135" y="428"/>
                    <a:pt x="2968" y="249"/>
                  </a:cubicBezTo>
                  <a:cubicBezTo>
                    <a:pt x="2894" y="165"/>
                    <a:pt x="2803" y="71"/>
                    <a:pt x="2685" y="71"/>
                  </a:cubicBezTo>
                  <a:cubicBezTo>
                    <a:pt x="2667" y="71"/>
                    <a:pt x="2647" y="73"/>
                    <a:pt x="2628" y="79"/>
                  </a:cubicBezTo>
                  <a:cubicBezTo>
                    <a:pt x="2493" y="115"/>
                    <a:pt x="2420" y="236"/>
                    <a:pt x="2347" y="333"/>
                  </a:cubicBezTo>
                  <a:cubicBezTo>
                    <a:pt x="2268" y="429"/>
                    <a:pt x="2178" y="514"/>
                    <a:pt x="2082" y="514"/>
                  </a:cubicBezTo>
                  <a:cubicBezTo>
                    <a:pt x="2030" y="514"/>
                    <a:pt x="1977" y="490"/>
                    <a:pt x="1922" y="431"/>
                  </a:cubicBezTo>
                  <a:cubicBezTo>
                    <a:pt x="1812" y="322"/>
                    <a:pt x="1764" y="176"/>
                    <a:pt x="1642" y="79"/>
                  </a:cubicBezTo>
                  <a:cubicBezTo>
                    <a:pt x="1592" y="28"/>
                    <a:pt x="1524" y="1"/>
                    <a:pt x="1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7"/>
            <p:cNvSpPr/>
            <p:nvPr/>
          </p:nvSpPr>
          <p:spPr>
            <a:xfrm>
              <a:off x="4733939" y="2622475"/>
              <a:ext cx="85488" cy="18876"/>
            </a:xfrm>
            <a:custGeom>
              <a:avLst/>
              <a:gdLst/>
              <a:ahLst/>
              <a:cxnLst/>
              <a:rect l="l" t="t" r="r" b="b"/>
              <a:pathLst>
                <a:path w="548" h="121" extrusionOk="0">
                  <a:moveTo>
                    <a:pt x="487" y="1"/>
                  </a:moveTo>
                  <a:cubicBezTo>
                    <a:pt x="402" y="12"/>
                    <a:pt x="305" y="12"/>
                    <a:pt x="219" y="37"/>
                  </a:cubicBezTo>
                  <a:cubicBezTo>
                    <a:pt x="146" y="49"/>
                    <a:pt x="61" y="61"/>
                    <a:pt x="0" y="110"/>
                  </a:cubicBezTo>
                  <a:cubicBezTo>
                    <a:pt x="23" y="117"/>
                    <a:pt x="47" y="120"/>
                    <a:pt x="71" y="120"/>
                  </a:cubicBezTo>
                  <a:cubicBezTo>
                    <a:pt x="125" y="120"/>
                    <a:pt x="181" y="106"/>
                    <a:pt x="232" y="98"/>
                  </a:cubicBezTo>
                  <a:cubicBezTo>
                    <a:pt x="316" y="98"/>
                    <a:pt x="402" y="85"/>
                    <a:pt x="487" y="85"/>
                  </a:cubicBezTo>
                  <a:cubicBezTo>
                    <a:pt x="548" y="74"/>
                    <a:pt x="548" y="1"/>
                    <a:pt x="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7"/>
            <p:cNvSpPr/>
            <p:nvPr/>
          </p:nvSpPr>
          <p:spPr>
            <a:xfrm>
              <a:off x="4779492" y="2626219"/>
              <a:ext cx="32448" cy="55224"/>
            </a:xfrm>
            <a:custGeom>
              <a:avLst/>
              <a:gdLst/>
              <a:ahLst/>
              <a:cxnLst/>
              <a:rect l="l" t="t" r="r" b="b"/>
              <a:pathLst>
                <a:path w="208" h="354" extrusionOk="0">
                  <a:moveTo>
                    <a:pt x="164" y="1"/>
                  </a:moveTo>
                  <a:cubicBezTo>
                    <a:pt x="143" y="1"/>
                    <a:pt x="122" y="13"/>
                    <a:pt x="122" y="37"/>
                  </a:cubicBezTo>
                  <a:cubicBezTo>
                    <a:pt x="122" y="147"/>
                    <a:pt x="73" y="256"/>
                    <a:pt x="13" y="342"/>
                  </a:cubicBezTo>
                  <a:cubicBezTo>
                    <a:pt x="0" y="342"/>
                    <a:pt x="13" y="353"/>
                    <a:pt x="24" y="353"/>
                  </a:cubicBezTo>
                  <a:cubicBezTo>
                    <a:pt x="134" y="293"/>
                    <a:pt x="207" y="171"/>
                    <a:pt x="207" y="37"/>
                  </a:cubicBezTo>
                  <a:cubicBezTo>
                    <a:pt x="207" y="13"/>
                    <a:pt x="186"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27"/>
          <p:cNvGrpSpPr/>
          <p:nvPr/>
        </p:nvGrpSpPr>
        <p:grpSpPr>
          <a:xfrm>
            <a:off x="10793072" y="4188961"/>
            <a:ext cx="438931" cy="1949051"/>
            <a:chOff x="4669138" y="2989504"/>
            <a:chExt cx="105431" cy="468132"/>
          </a:xfrm>
        </p:grpSpPr>
        <p:sp>
          <p:nvSpPr>
            <p:cNvPr id="169" name="Google Shape;169;p27"/>
            <p:cNvSpPr/>
            <p:nvPr/>
          </p:nvSpPr>
          <p:spPr>
            <a:xfrm>
              <a:off x="4670369" y="2997872"/>
              <a:ext cx="37161" cy="458435"/>
            </a:xfrm>
            <a:custGeom>
              <a:avLst/>
              <a:gdLst/>
              <a:ahLst/>
              <a:cxnLst/>
              <a:rect l="l" t="t" r="r" b="b"/>
              <a:pathLst>
                <a:path w="755" h="9314" extrusionOk="0">
                  <a:moveTo>
                    <a:pt x="390" y="366"/>
                  </a:moveTo>
                  <a:cubicBezTo>
                    <a:pt x="406" y="366"/>
                    <a:pt x="425" y="370"/>
                    <a:pt x="450" y="377"/>
                  </a:cubicBezTo>
                  <a:cubicBezTo>
                    <a:pt x="462" y="377"/>
                    <a:pt x="474" y="390"/>
                    <a:pt x="487" y="390"/>
                  </a:cubicBezTo>
                  <a:cubicBezTo>
                    <a:pt x="547" y="560"/>
                    <a:pt x="633" y="1204"/>
                    <a:pt x="620" y="1374"/>
                  </a:cubicBezTo>
                  <a:cubicBezTo>
                    <a:pt x="596" y="1374"/>
                    <a:pt x="584" y="1399"/>
                    <a:pt x="560" y="1399"/>
                  </a:cubicBezTo>
                  <a:cubicBezTo>
                    <a:pt x="520" y="1402"/>
                    <a:pt x="481" y="1404"/>
                    <a:pt x="443" y="1404"/>
                  </a:cubicBezTo>
                  <a:cubicBezTo>
                    <a:pt x="352" y="1404"/>
                    <a:pt x="264" y="1395"/>
                    <a:pt x="170" y="1387"/>
                  </a:cubicBezTo>
                  <a:cubicBezTo>
                    <a:pt x="133" y="1326"/>
                    <a:pt x="146" y="1290"/>
                    <a:pt x="146" y="1241"/>
                  </a:cubicBezTo>
                  <a:cubicBezTo>
                    <a:pt x="206" y="973"/>
                    <a:pt x="255" y="717"/>
                    <a:pt x="316" y="450"/>
                  </a:cubicBezTo>
                  <a:cubicBezTo>
                    <a:pt x="334" y="390"/>
                    <a:pt x="351" y="366"/>
                    <a:pt x="390" y="366"/>
                  </a:cubicBezTo>
                  <a:close/>
                  <a:moveTo>
                    <a:pt x="537" y="1495"/>
                  </a:moveTo>
                  <a:cubicBezTo>
                    <a:pt x="557" y="1495"/>
                    <a:pt x="584" y="1500"/>
                    <a:pt x="620" y="1508"/>
                  </a:cubicBezTo>
                  <a:cubicBezTo>
                    <a:pt x="657" y="1593"/>
                    <a:pt x="644" y="1679"/>
                    <a:pt x="644" y="1776"/>
                  </a:cubicBezTo>
                  <a:cubicBezTo>
                    <a:pt x="633" y="2189"/>
                    <a:pt x="620" y="2615"/>
                    <a:pt x="620" y="3028"/>
                  </a:cubicBezTo>
                  <a:cubicBezTo>
                    <a:pt x="608" y="3357"/>
                    <a:pt x="608" y="3673"/>
                    <a:pt x="608" y="4001"/>
                  </a:cubicBezTo>
                  <a:lnTo>
                    <a:pt x="608" y="5752"/>
                  </a:lnTo>
                  <a:cubicBezTo>
                    <a:pt x="608" y="6276"/>
                    <a:pt x="620" y="6798"/>
                    <a:pt x="633" y="7322"/>
                  </a:cubicBezTo>
                  <a:cubicBezTo>
                    <a:pt x="633" y="7625"/>
                    <a:pt x="633" y="7941"/>
                    <a:pt x="644" y="8258"/>
                  </a:cubicBezTo>
                  <a:lnTo>
                    <a:pt x="644" y="8465"/>
                  </a:lnTo>
                  <a:cubicBezTo>
                    <a:pt x="644" y="8489"/>
                    <a:pt x="633" y="8513"/>
                    <a:pt x="596" y="8525"/>
                  </a:cubicBezTo>
                  <a:cubicBezTo>
                    <a:pt x="560" y="8525"/>
                    <a:pt x="535" y="8501"/>
                    <a:pt x="535" y="8465"/>
                  </a:cubicBezTo>
                  <a:lnTo>
                    <a:pt x="535" y="8124"/>
                  </a:lnTo>
                  <a:cubicBezTo>
                    <a:pt x="535" y="8027"/>
                    <a:pt x="560" y="7930"/>
                    <a:pt x="560" y="7832"/>
                  </a:cubicBezTo>
                  <a:cubicBezTo>
                    <a:pt x="560" y="7552"/>
                    <a:pt x="560" y="7260"/>
                    <a:pt x="547" y="6981"/>
                  </a:cubicBezTo>
                  <a:cubicBezTo>
                    <a:pt x="547" y="6798"/>
                    <a:pt x="535" y="6616"/>
                    <a:pt x="523" y="6433"/>
                  </a:cubicBezTo>
                  <a:cubicBezTo>
                    <a:pt x="511" y="6081"/>
                    <a:pt x="487" y="5741"/>
                    <a:pt x="474" y="5400"/>
                  </a:cubicBezTo>
                  <a:cubicBezTo>
                    <a:pt x="462" y="5144"/>
                    <a:pt x="462" y="4889"/>
                    <a:pt x="462" y="4633"/>
                  </a:cubicBezTo>
                  <a:cubicBezTo>
                    <a:pt x="462" y="4281"/>
                    <a:pt x="474" y="3916"/>
                    <a:pt x="474" y="3563"/>
                  </a:cubicBezTo>
                  <a:cubicBezTo>
                    <a:pt x="474" y="3442"/>
                    <a:pt x="487" y="3320"/>
                    <a:pt x="487" y="3198"/>
                  </a:cubicBezTo>
                  <a:lnTo>
                    <a:pt x="487" y="2736"/>
                  </a:lnTo>
                  <a:lnTo>
                    <a:pt x="487" y="1654"/>
                  </a:lnTo>
                  <a:lnTo>
                    <a:pt x="487" y="1581"/>
                  </a:lnTo>
                  <a:cubicBezTo>
                    <a:pt x="487" y="1517"/>
                    <a:pt x="497" y="1495"/>
                    <a:pt x="537" y="1495"/>
                  </a:cubicBezTo>
                  <a:close/>
                  <a:moveTo>
                    <a:pt x="170" y="1496"/>
                  </a:moveTo>
                  <a:cubicBezTo>
                    <a:pt x="231" y="1533"/>
                    <a:pt x="206" y="1593"/>
                    <a:pt x="206" y="1642"/>
                  </a:cubicBezTo>
                  <a:cubicBezTo>
                    <a:pt x="219" y="1763"/>
                    <a:pt x="206" y="1885"/>
                    <a:pt x="206" y="2019"/>
                  </a:cubicBezTo>
                  <a:cubicBezTo>
                    <a:pt x="195" y="2420"/>
                    <a:pt x="195" y="2834"/>
                    <a:pt x="195" y="3247"/>
                  </a:cubicBezTo>
                  <a:lnTo>
                    <a:pt x="195" y="4220"/>
                  </a:lnTo>
                  <a:cubicBezTo>
                    <a:pt x="195" y="4390"/>
                    <a:pt x="206" y="4573"/>
                    <a:pt x="219" y="4755"/>
                  </a:cubicBezTo>
                  <a:lnTo>
                    <a:pt x="219" y="4841"/>
                  </a:lnTo>
                  <a:cubicBezTo>
                    <a:pt x="219" y="5230"/>
                    <a:pt x="231" y="5606"/>
                    <a:pt x="231" y="5996"/>
                  </a:cubicBezTo>
                  <a:cubicBezTo>
                    <a:pt x="231" y="6117"/>
                    <a:pt x="243" y="6239"/>
                    <a:pt x="243" y="6360"/>
                  </a:cubicBezTo>
                  <a:cubicBezTo>
                    <a:pt x="243" y="6871"/>
                    <a:pt x="243" y="7395"/>
                    <a:pt x="255" y="7905"/>
                  </a:cubicBezTo>
                  <a:lnTo>
                    <a:pt x="255" y="8368"/>
                  </a:lnTo>
                  <a:lnTo>
                    <a:pt x="255" y="8440"/>
                  </a:lnTo>
                  <a:cubicBezTo>
                    <a:pt x="248" y="8501"/>
                    <a:pt x="240" y="8529"/>
                    <a:pt x="209" y="8529"/>
                  </a:cubicBezTo>
                  <a:cubicBezTo>
                    <a:pt x="190" y="8529"/>
                    <a:pt x="163" y="8519"/>
                    <a:pt x="122" y="8501"/>
                  </a:cubicBezTo>
                  <a:cubicBezTo>
                    <a:pt x="122" y="8452"/>
                    <a:pt x="122" y="8404"/>
                    <a:pt x="109" y="8343"/>
                  </a:cubicBezTo>
                  <a:lnTo>
                    <a:pt x="109" y="8014"/>
                  </a:lnTo>
                  <a:cubicBezTo>
                    <a:pt x="97" y="7638"/>
                    <a:pt x="85" y="7249"/>
                    <a:pt x="85" y="6871"/>
                  </a:cubicBezTo>
                  <a:cubicBezTo>
                    <a:pt x="85" y="6579"/>
                    <a:pt x="85" y="6287"/>
                    <a:pt x="97" y="5996"/>
                  </a:cubicBezTo>
                  <a:cubicBezTo>
                    <a:pt x="97" y="5838"/>
                    <a:pt x="85" y="5668"/>
                    <a:pt x="85" y="5509"/>
                  </a:cubicBezTo>
                  <a:lnTo>
                    <a:pt x="85" y="4549"/>
                  </a:lnTo>
                  <a:cubicBezTo>
                    <a:pt x="85" y="4427"/>
                    <a:pt x="73" y="4306"/>
                    <a:pt x="60" y="4184"/>
                  </a:cubicBezTo>
                  <a:lnTo>
                    <a:pt x="60" y="4014"/>
                  </a:lnTo>
                  <a:lnTo>
                    <a:pt x="60" y="2992"/>
                  </a:lnTo>
                  <a:lnTo>
                    <a:pt x="60" y="2895"/>
                  </a:lnTo>
                  <a:cubicBezTo>
                    <a:pt x="73" y="2700"/>
                    <a:pt x="85" y="2517"/>
                    <a:pt x="97" y="2323"/>
                  </a:cubicBezTo>
                  <a:cubicBezTo>
                    <a:pt x="97" y="2104"/>
                    <a:pt x="109" y="1873"/>
                    <a:pt x="109" y="1642"/>
                  </a:cubicBezTo>
                  <a:cubicBezTo>
                    <a:pt x="122" y="1593"/>
                    <a:pt x="85" y="1520"/>
                    <a:pt x="170" y="1496"/>
                  </a:cubicBezTo>
                  <a:close/>
                  <a:moveTo>
                    <a:pt x="341" y="1484"/>
                  </a:moveTo>
                  <a:cubicBezTo>
                    <a:pt x="352" y="1484"/>
                    <a:pt x="365" y="1496"/>
                    <a:pt x="389" y="1496"/>
                  </a:cubicBezTo>
                  <a:cubicBezTo>
                    <a:pt x="389" y="1533"/>
                    <a:pt x="401" y="1569"/>
                    <a:pt x="401" y="1593"/>
                  </a:cubicBezTo>
                  <a:cubicBezTo>
                    <a:pt x="414" y="1812"/>
                    <a:pt x="425" y="2019"/>
                    <a:pt x="425" y="2238"/>
                  </a:cubicBezTo>
                  <a:lnTo>
                    <a:pt x="425" y="3101"/>
                  </a:lnTo>
                  <a:cubicBezTo>
                    <a:pt x="425" y="3271"/>
                    <a:pt x="401" y="3442"/>
                    <a:pt x="401" y="3612"/>
                  </a:cubicBezTo>
                  <a:cubicBezTo>
                    <a:pt x="401" y="4184"/>
                    <a:pt x="401" y="4768"/>
                    <a:pt x="414" y="5351"/>
                  </a:cubicBezTo>
                  <a:cubicBezTo>
                    <a:pt x="414" y="5606"/>
                    <a:pt x="438" y="5862"/>
                    <a:pt x="450" y="6117"/>
                  </a:cubicBezTo>
                  <a:lnTo>
                    <a:pt x="450" y="6141"/>
                  </a:lnTo>
                  <a:cubicBezTo>
                    <a:pt x="462" y="6360"/>
                    <a:pt x="474" y="6579"/>
                    <a:pt x="474" y="6787"/>
                  </a:cubicBezTo>
                  <a:cubicBezTo>
                    <a:pt x="487" y="7139"/>
                    <a:pt x="487" y="7492"/>
                    <a:pt x="487" y="7832"/>
                  </a:cubicBezTo>
                  <a:cubicBezTo>
                    <a:pt x="487" y="7941"/>
                    <a:pt x="474" y="8051"/>
                    <a:pt x="462" y="8160"/>
                  </a:cubicBezTo>
                  <a:lnTo>
                    <a:pt x="462" y="8355"/>
                  </a:lnTo>
                  <a:cubicBezTo>
                    <a:pt x="450" y="8404"/>
                    <a:pt x="450" y="8465"/>
                    <a:pt x="450" y="8513"/>
                  </a:cubicBezTo>
                  <a:cubicBezTo>
                    <a:pt x="425" y="8525"/>
                    <a:pt x="401" y="8538"/>
                    <a:pt x="377" y="8538"/>
                  </a:cubicBezTo>
                  <a:cubicBezTo>
                    <a:pt x="352" y="8538"/>
                    <a:pt x="328" y="8525"/>
                    <a:pt x="316" y="8489"/>
                  </a:cubicBezTo>
                  <a:lnTo>
                    <a:pt x="316" y="8416"/>
                  </a:lnTo>
                  <a:lnTo>
                    <a:pt x="316" y="6725"/>
                  </a:lnTo>
                  <a:cubicBezTo>
                    <a:pt x="316" y="6531"/>
                    <a:pt x="304" y="6324"/>
                    <a:pt x="304" y="6130"/>
                  </a:cubicBezTo>
                  <a:cubicBezTo>
                    <a:pt x="292" y="6093"/>
                    <a:pt x="292" y="6044"/>
                    <a:pt x="292" y="5996"/>
                  </a:cubicBezTo>
                  <a:cubicBezTo>
                    <a:pt x="328" y="5643"/>
                    <a:pt x="279" y="5290"/>
                    <a:pt x="292" y="4925"/>
                  </a:cubicBezTo>
                  <a:cubicBezTo>
                    <a:pt x="243" y="4512"/>
                    <a:pt x="268" y="4087"/>
                    <a:pt x="268" y="3661"/>
                  </a:cubicBezTo>
                  <a:cubicBezTo>
                    <a:pt x="255" y="3101"/>
                    <a:pt x="268" y="2554"/>
                    <a:pt x="268" y="2007"/>
                  </a:cubicBezTo>
                  <a:cubicBezTo>
                    <a:pt x="268" y="1836"/>
                    <a:pt x="279" y="1666"/>
                    <a:pt x="279" y="1496"/>
                  </a:cubicBezTo>
                  <a:cubicBezTo>
                    <a:pt x="316" y="1484"/>
                    <a:pt x="328" y="1484"/>
                    <a:pt x="341" y="1484"/>
                  </a:cubicBezTo>
                  <a:close/>
                  <a:moveTo>
                    <a:pt x="596" y="8611"/>
                  </a:moveTo>
                  <a:cubicBezTo>
                    <a:pt x="669" y="8611"/>
                    <a:pt x="693" y="8635"/>
                    <a:pt x="669" y="8744"/>
                  </a:cubicBezTo>
                  <a:cubicBezTo>
                    <a:pt x="601" y="8759"/>
                    <a:pt x="536" y="8764"/>
                    <a:pt x="472" y="8764"/>
                  </a:cubicBezTo>
                  <a:cubicBezTo>
                    <a:pt x="374" y="8764"/>
                    <a:pt x="278" y="8752"/>
                    <a:pt x="182" y="8744"/>
                  </a:cubicBezTo>
                  <a:cubicBezTo>
                    <a:pt x="133" y="8744"/>
                    <a:pt x="122" y="8720"/>
                    <a:pt x="133" y="8622"/>
                  </a:cubicBezTo>
                  <a:lnTo>
                    <a:pt x="206" y="8622"/>
                  </a:lnTo>
                  <a:cubicBezTo>
                    <a:pt x="328" y="8611"/>
                    <a:pt x="450" y="8611"/>
                    <a:pt x="584" y="8611"/>
                  </a:cubicBezTo>
                  <a:close/>
                  <a:moveTo>
                    <a:pt x="584" y="8830"/>
                  </a:moveTo>
                  <a:cubicBezTo>
                    <a:pt x="633" y="8830"/>
                    <a:pt x="644" y="8841"/>
                    <a:pt x="657" y="8890"/>
                  </a:cubicBezTo>
                  <a:cubicBezTo>
                    <a:pt x="657" y="8951"/>
                    <a:pt x="669" y="9024"/>
                    <a:pt x="669" y="9085"/>
                  </a:cubicBezTo>
                  <a:cubicBezTo>
                    <a:pt x="669" y="9146"/>
                    <a:pt x="620" y="9194"/>
                    <a:pt x="560" y="9219"/>
                  </a:cubicBezTo>
                  <a:cubicBezTo>
                    <a:pt x="511" y="9230"/>
                    <a:pt x="462" y="9243"/>
                    <a:pt x="414" y="9243"/>
                  </a:cubicBezTo>
                  <a:cubicBezTo>
                    <a:pt x="328" y="9243"/>
                    <a:pt x="243" y="9230"/>
                    <a:pt x="158" y="9194"/>
                  </a:cubicBezTo>
                  <a:cubicBezTo>
                    <a:pt x="122" y="9073"/>
                    <a:pt x="133" y="8963"/>
                    <a:pt x="158" y="8854"/>
                  </a:cubicBezTo>
                  <a:cubicBezTo>
                    <a:pt x="182" y="8841"/>
                    <a:pt x="195" y="8830"/>
                    <a:pt x="206" y="8830"/>
                  </a:cubicBezTo>
                  <a:close/>
                  <a:moveTo>
                    <a:pt x="401" y="0"/>
                  </a:moveTo>
                  <a:cubicBezTo>
                    <a:pt x="352" y="12"/>
                    <a:pt x="328" y="36"/>
                    <a:pt x="328" y="85"/>
                  </a:cubicBezTo>
                  <a:lnTo>
                    <a:pt x="292" y="268"/>
                  </a:lnTo>
                  <a:cubicBezTo>
                    <a:pt x="243" y="463"/>
                    <a:pt x="206" y="657"/>
                    <a:pt x="158" y="863"/>
                  </a:cubicBezTo>
                  <a:lnTo>
                    <a:pt x="49" y="1411"/>
                  </a:lnTo>
                  <a:cubicBezTo>
                    <a:pt x="36" y="1423"/>
                    <a:pt x="36" y="1447"/>
                    <a:pt x="36" y="1471"/>
                  </a:cubicBezTo>
                  <a:lnTo>
                    <a:pt x="36" y="2031"/>
                  </a:lnTo>
                  <a:lnTo>
                    <a:pt x="0" y="2907"/>
                  </a:lnTo>
                  <a:lnTo>
                    <a:pt x="0" y="4025"/>
                  </a:lnTo>
                  <a:lnTo>
                    <a:pt x="0" y="4306"/>
                  </a:lnTo>
                  <a:cubicBezTo>
                    <a:pt x="12" y="4415"/>
                    <a:pt x="12" y="4524"/>
                    <a:pt x="12" y="4633"/>
                  </a:cubicBezTo>
                  <a:lnTo>
                    <a:pt x="12" y="5071"/>
                  </a:lnTo>
                  <a:cubicBezTo>
                    <a:pt x="24" y="5619"/>
                    <a:pt x="24" y="6154"/>
                    <a:pt x="12" y="6701"/>
                  </a:cubicBezTo>
                  <a:cubicBezTo>
                    <a:pt x="12" y="7151"/>
                    <a:pt x="36" y="7601"/>
                    <a:pt x="36" y="8039"/>
                  </a:cubicBezTo>
                  <a:cubicBezTo>
                    <a:pt x="49" y="8246"/>
                    <a:pt x="73" y="8440"/>
                    <a:pt x="36" y="8635"/>
                  </a:cubicBezTo>
                  <a:cubicBezTo>
                    <a:pt x="24" y="8671"/>
                    <a:pt x="24" y="8708"/>
                    <a:pt x="36" y="8732"/>
                  </a:cubicBezTo>
                  <a:cubicBezTo>
                    <a:pt x="73" y="8817"/>
                    <a:pt x="60" y="8890"/>
                    <a:pt x="49" y="8963"/>
                  </a:cubicBezTo>
                  <a:cubicBezTo>
                    <a:pt x="49" y="9073"/>
                    <a:pt x="36" y="9170"/>
                    <a:pt x="109" y="9267"/>
                  </a:cubicBezTo>
                  <a:cubicBezTo>
                    <a:pt x="195" y="9303"/>
                    <a:pt x="282" y="9314"/>
                    <a:pt x="368" y="9314"/>
                  </a:cubicBezTo>
                  <a:cubicBezTo>
                    <a:pt x="428" y="9314"/>
                    <a:pt x="487" y="9309"/>
                    <a:pt x="547" y="9303"/>
                  </a:cubicBezTo>
                  <a:cubicBezTo>
                    <a:pt x="681" y="9292"/>
                    <a:pt x="730" y="9206"/>
                    <a:pt x="742" y="9097"/>
                  </a:cubicBezTo>
                  <a:lnTo>
                    <a:pt x="742" y="8963"/>
                  </a:lnTo>
                  <a:cubicBezTo>
                    <a:pt x="730" y="8914"/>
                    <a:pt x="717" y="8854"/>
                    <a:pt x="730" y="8805"/>
                  </a:cubicBezTo>
                  <a:cubicBezTo>
                    <a:pt x="754" y="8708"/>
                    <a:pt x="754" y="8611"/>
                    <a:pt x="730" y="8513"/>
                  </a:cubicBezTo>
                  <a:cubicBezTo>
                    <a:pt x="717" y="8476"/>
                    <a:pt x="717" y="8428"/>
                    <a:pt x="717" y="8392"/>
                  </a:cubicBezTo>
                  <a:cubicBezTo>
                    <a:pt x="717" y="8222"/>
                    <a:pt x="706" y="8051"/>
                    <a:pt x="706" y="7868"/>
                  </a:cubicBezTo>
                  <a:cubicBezTo>
                    <a:pt x="693" y="7370"/>
                    <a:pt x="693" y="6859"/>
                    <a:pt x="693" y="6349"/>
                  </a:cubicBezTo>
                  <a:cubicBezTo>
                    <a:pt x="693" y="6093"/>
                    <a:pt x="669" y="5838"/>
                    <a:pt x="669" y="5582"/>
                  </a:cubicBezTo>
                  <a:cubicBezTo>
                    <a:pt x="669" y="4962"/>
                    <a:pt x="657" y="4342"/>
                    <a:pt x="681" y="3722"/>
                  </a:cubicBezTo>
                  <a:cubicBezTo>
                    <a:pt x="693" y="3442"/>
                    <a:pt x="681" y="3150"/>
                    <a:pt x="693" y="2858"/>
                  </a:cubicBezTo>
                  <a:cubicBezTo>
                    <a:pt x="693" y="2517"/>
                    <a:pt x="706" y="2177"/>
                    <a:pt x="717" y="1849"/>
                  </a:cubicBezTo>
                  <a:cubicBezTo>
                    <a:pt x="730" y="1606"/>
                    <a:pt x="717" y="1363"/>
                    <a:pt x="681" y="1119"/>
                  </a:cubicBezTo>
                  <a:cubicBezTo>
                    <a:pt x="644" y="815"/>
                    <a:pt x="596" y="523"/>
                    <a:pt x="547" y="219"/>
                  </a:cubicBezTo>
                  <a:cubicBezTo>
                    <a:pt x="547" y="158"/>
                    <a:pt x="511" y="98"/>
                    <a:pt x="487" y="49"/>
                  </a:cubicBezTo>
                  <a:cubicBezTo>
                    <a:pt x="462" y="12"/>
                    <a:pt x="438"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7"/>
            <p:cNvSpPr/>
            <p:nvPr/>
          </p:nvSpPr>
          <p:spPr>
            <a:xfrm>
              <a:off x="4669138" y="2997035"/>
              <a:ext cx="39573" cy="460601"/>
            </a:xfrm>
            <a:custGeom>
              <a:avLst/>
              <a:gdLst/>
              <a:ahLst/>
              <a:cxnLst/>
              <a:rect l="l" t="t" r="r" b="b"/>
              <a:pathLst>
                <a:path w="804" h="9358" extrusionOk="0">
                  <a:moveTo>
                    <a:pt x="418" y="397"/>
                  </a:moveTo>
                  <a:cubicBezTo>
                    <a:pt x="432" y="397"/>
                    <a:pt x="450" y="400"/>
                    <a:pt x="475" y="407"/>
                  </a:cubicBezTo>
                  <a:cubicBezTo>
                    <a:pt x="475" y="407"/>
                    <a:pt x="487" y="418"/>
                    <a:pt x="499" y="418"/>
                  </a:cubicBezTo>
                  <a:cubicBezTo>
                    <a:pt x="548" y="601"/>
                    <a:pt x="633" y="1197"/>
                    <a:pt x="621" y="1380"/>
                  </a:cubicBezTo>
                  <a:cubicBezTo>
                    <a:pt x="609" y="1391"/>
                    <a:pt x="596" y="1391"/>
                    <a:pt x="585" y="1391"/>
                  </a:cubicBezTo>
                  <a:cubicBezTo>
                    <a:pt x="534" y="1396"/>
                    <a:pt x="483" y="1400"/>
                    <a:pt x="431" y="1400"/>
                  </a:cubicBezTo>
                  <a:cubicBezTo>
                    <a:pt x="359" y="1400"/>
                    <a:pt x="285" y="1394"/>
                    <a:pt x="207" y="1380"/>
                  </a:cubicBezTo>
                  <a:cubicBezTo>
                    <a:pt x="183" y="1343"/>
                    <a:pt x="183" y="1307"/>
                    <a:pt x="195" y="1270"/>
                  </a:cubicBezTo>
                  <a:lnTo>
                    <a:pt x="195" y="1258"/>
                  </a:lnTo>
                  <a:cubicBezTo>
                    <a:pt x="256" y="953"/>
                    <a:pt x="304" y="710"/>
                    <a:pt x="366" y="467"/>
                  </a:cubicBezTo>
                  <a:cubicBezTo>
                    <a:pt x="366" y="431"/>
                    <a:pt x="377" y="407"/>
                    <a:pt x="390" y="407"/>
                  </a:cubicBezTo>
                  <a:cubicBezTo>
                    <a:pt x="396" y="400"/>
                    <a:pt x="405" y="397"/>
                    <a:pt x="418" y="397"/>
                  </a:cubicBezTo>
                  <a:close/>
                  <a:moveTo>
                    <a:pt x="422" y="361"/>
                  </a:moveTo>
                  <a:cubicBezTo>
                    <a:pt x="405" y="361"/>
                    <a:pt x="390" y="364"/>
                    <a:pt x="377" y="370"/>
                  </a:cubicBezTo>
                  <a:cubicBezTo>
                    <a:pt x="341" y="394"/>
                    <a:pt x="329" y="431"/>
                    <a:pt x="329" y="467"/>
                  </a:cubicBezTo>
                  <a:cubicBezTo>
                    <a:pt x="268" y="698"/>
                    <a:pt x="220" y="953"/>
                    <a:pt x="158" y="1258"/>
                  </a:cubicBezTo>
                  <a:cubicBezTo>
                    <a:pt x="147" y="1307"/>
                    <a:pt x="134" y="1355"/>
                    <a:pt x="183" y="1404"/>
                  </a:cubicBezTo>
                  <a:lnTo>
                    <a:pt x="183" y="1416"/>
                  </a:lnTo>
                  <a:lnTo>
                    <a:pt x="195" y="1416"/>
                  </a:lnTo>
                  <a:cubicBezTo>
                    <a:pt x="280" y="1428"/>
                    <a:pt x="366" y="1440"/>
                    <a:pt x="450" y="1440"/>
                  </a:cubicBezTo>
                  <a:cubicBezTo>
                    <a:pt x="499" y="1440"/>
                    <a:pt x="536" y="1440"/>
                    <a:pt x="585" y="1428"/>
                  </a:cubicBezTo>
                  <a:cubicBezTo>
                    <a:pt x="609" y="1428"/>
                    <a:pt x="621" y="1416"/>
                    <a:pt x="633" y="1416"/>
                  </a:cubicBezTo>
                  <a:lnTo>
                    <a:pt x="645" y="1404"/>
                  </a:lnTo>
                  <a:lnTo>
                    <a:pt x="658" y="1404"/>
                  </a:lnTo>
                  <a:lnTo>
                    <a:pt x="658" y="1391"/>
                  </a:lnTo>
                  <a:cubicBezTo>
                    <a:pt x="669" y="1221"/>
                    <a:pt x="585" y="577"/>
                    <a:pt x="536" y="407"/>
                  </a:cubicBezTo>
                  <a:lnTo>
                    <a:pt x="523" y="394"/>
                  </a:lnTo>
                  <a:cubicBezTo>
                    <a:pt x="523" y="394"/>
                    <a:pt x="512" y="394"/>
                    <a:pt x="512" y="382"/>
                  </a:cubicBezTo>
                  <a:cubicBezTo>
                    <a:pt x="499" y="382"/>
                    <a:pt x="487" y="382"/>
                    <a:pt x="475" y="370"/>
                  </a:cubicBezTo>
                  <a:cubicBezTo>
                    <a:pt x="457" y="364"/>
                    <a:pt x="438" y="361"/>
                    <a:pt x="422" y="361"/>
                  </a:cubicBezTo>
                  <a:close/>
                  <a:moveTo>
                    <a:pt x="572" y="1525"/>
                  </a:moveTo>
                  <a:cubicBezTo>
                    <a:pt x="585" y="1525"/>
                    <a:pt x="609" y="1525"/>
                    <a:pt x="633" y="1537"/>
                  </a:cubicBezTo>
                  <a:cubicBezTo>
                    <a:pt x="658" y="1610"/>
                    <a:pt x="658" y="1696"/>
                    <a:pt x="658" y="1780"/>
                  </a:cubicBezTo>
                  <a:lnTo>
                    <a:pt x="658" y="1793"/>
                  </a:lnTo>
                  <a:cubicBezTo>
                    <a:pt x="645" y="1963"/>
                    <a:pt x="645" y="2134"/>
                    <a:pt x="645" y="2304"/>
                  </a:cubicBezTo>
                  <a:cubicBezTo>
                    <a:pt x="633" y="2547"/>
                    <a:pt x="621" y="2802"/>
                    <a:pt x="621" y="3045"/>
                  </a:cubicBezTo>
                  <a:cubicBezTo>
                    <a:pt x="621" y="3350"/>
                    <a:pt x="609" y="3653"/>
                    <a:pt x="609" y="4018"/>
                  </a:cubicBezTo>
                  <a:lnTo>
                    <a:pt x="609" y="4164"/>
                  </a:lnTo>
                  <a:cubicBezTo>
                    <a:pt x="609" y="4687"/>
                    <a:pt x="609" y="5234"/>
                    <a:pt x="621" y="5769"/>
                  </a:cubicBezTo>
                  <a:cubicBezTo>
                    <a:pt x="621" y="6098"/>
                    <a:pt x="621" y="6426"/>
                    <a:pt x="633" y="6742"/>
                  </a:cubicBezTo>
                  <a:cubicBezTo>
                    <a:pt x="633" y="6937"/>
                    <a:pt x="633" y="7131"/>
                    <a:pt x="645" y="7339"/>
                  </a:cubicBezTo>
                  <a:lnTo>
                    <a:pt x="645" y="7861"/>
                  </a:lnTo>
                  <a:lnTo>
                    <a:pt x="645" y="8275"/>
                  </a:lnTo>
                  <a:cubicBezTo>
                    <a:pt x="645" y="8312"/>
                    <a:pt x="645" y="8348"/>
                    <a:pt x="658" y="8385"/>
                  </a:cubicBezTo>
                  <a:lnTo>
                    <a:pt x="658" y="8482"/>
                  </a:lnTo>
                  <a:cubicBezTo>
                    <a:pt x="658" y="8506"/>
                    <a:pt x="633" y="8518"/>
                    <a:pt x="621" y="8518"/>
                  </a:cubicBezTo>
                  <a:cubicBezTo>
                    <a:pt x="609" y="8518"/>
                    <a:pt x="596" y="8518"/>
                    <a:pt x="585" y="8506"/>
                  </a:cubicBezTo>
                  <a:cubicBezTo>
                    <a:pt x="572" y="8506"/>
                    <a:pt x="572" y="8493"/>
                    <a:pt x="572" y="8482"/>
                  </a:cubicBezTo>
                  <a:lnTo>
                    <a:pt x="572" y="8141"/>
                  </a:lnTo>
                  <a:cubicBezTo>
                    <a:pt x="585" y="8093"/>
                    <a:pt x="585" y="8056"/>
                    <a:pt x="585" y="8007"/>
                  </a:cubicBezTo>
                  <a:cubicBezTo>
                    <a:pt x="596" y="7958"/>
                    <a:pt x="596" y="7898"/>
                    <a:pt x="596" y="7849"/>
                  </a:cubicBezTo>
                  <a:lnTo>
                    <a:pt x="596" y="6998"/>
                  </a:lnTo>
                  <a:cubicBezTo>
                    <a:pt x="596" y="6876"/>
                    <a:pt x="585" y="6755"/>
                    <a:pt x="572" y="6645"/>
                  </a:cubicBezTo>
                  <a:cubicBezTo>
                    <a:pt x="572" y="6572"/>
                    <a:pt x="572" y="6512"/>
                    <a:pt x="560" y="6450"/>
                  </a:cubicBezTo>
                  <a:cubicBezTo>
                    <a:pt x="560" y="6366"/>
                    <a:pt x="560" y="6280"/>
                    <a:pt x="548" y="6195"/>
                  </a:cubicBezTo>
                  <a:cubicBezTo>
                    <a:pt x="536" y="5940"/>
                    <a:pt x="523" y="5672"/>
                    <a:pt x="512" y="5417"/>
                  </a:cubicBezTo>
                  <a:lnTo>
                    <a:pt x="512" y="4760"/>
                  </a:lnTo>
                  <a:lnTo>
                    <a:pt x="512" y="4650"/>
                  </a:lnTo>
                  <a:lnTo>
                    <a:pt x="512" y="3580"/>
                  </a:lnTo>
                  <a:cubicBezTo>
                    <a:pt x="512" y="3520"/>
                    <a:pt x="523" y="3447"/>
                    <a:pt x="523" y="3386"/>
                  </a:cubicBezTo>
                  <a:lnTo>
                    <a:pt x="523" y="3215"/>
                  </a:lnTo>
                  <a:cubicBezTo>
                    <a:pt x="536" y="3069"/>
                    <a:pt x="536" y="2912"/>
                    <a:pt x="536" y="2753"/>
                  </a:cubicBezTo>
                  <a:cubicBezTo>
                    <a:pt x="536" y="2510"/>
                    <a:pt x="536" y="2255"/>
                    <a:pt x="523" y="2012"/>
                  </a:cubicBezTo>
                  <a:lnTo>
                    <a:pt x="523" y="1659"/>
                  </a:lnTo>
                  <a:lnTo>
                    <a:pt x="523" y="1598"/>
                  </a:lnTo>
                  <a:cubicBezTo>
                    <a:pt x="523" y="1561"/>
                    <a:pt x="536" y="1537"/>
                    <a:pt x="548" y="1537"/>
                  </a:cubicBezTo>
                  <a:cubicBezTo>
                    <a:pt x="548" y="1525"/>
                    <a:pt x="560" y="1525"/>
                    <a:pt x="572" y="1525"/>
                  </a:cubicBezTo>
                  <a:close/>
                  <a:moveTo>
                    <a:pt x="195" y="1537"/>
                  </a:moveTo>
                  <a:cubicBezTo>
                    <a:pt x="220" y="1561"/>
                    <a:pt x="220" y="1586"/>
                    <a:pt x="220" y="1623"/>
                  </a:cubicBezTo>
                  <a:lnTo>
                    <a:pt x="220" y="1659"/>
                  </a:lnTo>
                  <a:lnTo>
                    <a:pt x="220" y="1890"/>
                  </a:lnTo>
                  <a:cubicBezTo>
                    <a:pt x="207" y="1939"/>
                    <a:pt x="207" y="1988"/>
                    <a:pt x="207" y="2036"/>
                  </a:cubicBezTo>
                  <a:lnTo>
                    <a:pt x="207" y="2231"/>
                  </a:lnTo>
                  <a:cubicBezTo>
                    <a:pt x="207" y="2571"/>
                    <a:pt x="195" y="2924"/>
                    <a:pt x="195" y="3264"/>
                  </a:cubicBezTo>
                  <a:cubicBezTo>
                    <a:pt x="195" y="3580"/>
                    <a:pt x="195" y="3909"/>
                    <a:pt x="207" y="4237"/>
                  </a:cubicBezTo>
                  <a:cubicBezTo>
                    <a:pt x="207" y="4359"/>
                    <a:pt x="207" y="4480"/>
                    <a:pt x="220" y="4602"/>
                  </a:cubicBezTo>
                  <a:lnTo>
                    <a:pt x="220" y="4772"/>
                  </a:lnTo>
                  <a:lnTo>
                    <a:pt x="220" y="4809"/>
                  </a:lnTo>
                  <a:lnTo>
                    <a:pt x="220" y="4858"/>
                  </a:lnTo>
                  <a:lnTo>
                    <a:pt x="231" y="5247"/>
                  </a:lnTo>
                  <a:cubicBezTo>
                    <a:pt x="231" y="5502"/>
                    <a:pt x="231" y="5758"/>
                    <a:pt x="244" y="6013"/>
                  </a:cubicBezTo>
                  <a:lnTo>
                    <a:pt x="244" y="6183"/>
                  </a:lnTo>
                  <a:lnTo>
                    <a:pt x="244" y="6377"/>
                  </a:lnTo>
                  <a:cubicBezTo>
                    <a:pt x="256" y="6779"/>
                    <a:pt x="256" y="7193"/>
                    <a:pt x="256" y="7594"/>
                  </a:cubicBezTo>
                  <a:lnTo>
                    <a:pt x="256" y="7922"/>
                  </a:lnTo>
                  <a:lnTo>
                    <a:pt x="256" y="8385"/>
                  </a:lnTo>
                  <a:lnTo>
                    <a:pt x="256" y="8457"/>
                  </a:lnTo>
                  <a:cubicBezTo>
                    <a:pt x="256" y="8482"/>
                    <a:pt x="256" y="8518"/>
                    <a:pt x="244" y="8530"/>
                  </a:cubicBezTo>
                  <a:cubicBezTo>
                    <a:pt x="231" y="8530"/>
                    <a:pt x="195" y="8518"/>
                    <a:pt x="158" y="8506"/>
                  </a:cubicBezTo>
                  <a:lnTo>
                    <a:pt x="158" y="8469"/>
                  </a:lnTo>
                  <a:lnTo>
                    <a:pt x="158" y="8360"/>
                  </a:lnTo>
                  <a:lnTo>
                    <a:pt x="158" y="8190"/>
                  </a:lnTo>
                  <a:cubicBezTo>
                    <a:pt x="158" y="8129"/>
                    <a:pt x="158" y="8080"/>
                    <a:pt x="147" y="8031"/>
                  </a:cubicBezTo>
                  <a:lnTo>
                    <a:pt x="147" y="7667"/>
                  </a:lnTo>
                  <a:cubicBezTo>
                    <a:pt x="134" y="7412"/>
                    <a:pt x="134" y="7144"/>
                    <a:pt x="122" y="6888"/>
                  </a:cubicBezTo>
                  <a:cubicBezTo>
                    <a:pt x="122" y="6718"/>
                    <a:pt x="122" y="6536"/>
                    <a:pt x="134" y="6366"/>
                  </a:cubicBezTo>
                  <a:lnTo>
                    <a:pt x="134" y="6013"/>
                  </a:lnTo>
                  <a:lnTo>
                    <a:pt x="134" y="5745"/>
                  </a:lnTo>
                  <a:lnTo>
                    <a:pt x="134" y="5526"/>
                  </a:lnTo>
                  <a:cubicBezTo>
                    <a:pt x="122" y="5393"/>
                    <a:pt x="122" y="5271"/>
                    <a:pt x="122" y="5137"/>
                  </a:cubicBezTo>
                  <a:lnTo>
                    <a:pt x="122" y="4566"/>
                  </a:lnTo>
                  <a:cubicBezTo>
                    <a:pt x="122" y="4493"/>
                    <a:pt x="122" y="4407"/>
                    <a:pt x="110" y="4323"/>
                  </a:cubicBezTo>
                  <a:lnTo>
                    <a:pt x="110" y="4188"/>
                  </a:lnTo>
                  <a:cubicBezTo>
                    <a:pt x="110" y="4140"/>
                    <a:pt x="98" y="4091"/>
                    <a:pt x="98" y="4031"/>
                  </a:cubicBezTo>
                  <a:lnTo>
                    <a:pt x="98" y="3058"/>
                  </a:lnTo>
                  <a:lnTo>
                    <a:pt x="98" y="3009"/>
                  </a:lnTo>
                  <a:cubicBezTo>
                    <a:pt x="98" y="2972"/>
                    <a:pt x="98" y="2936"/>
                    <a:pt x="110" y="2912"/>
                  </a:cubicBezTo>
                  <a:lnTo>
                    <a:pt x="110" y="2717"/>
                  </a:lnTo>
                  <a:cubicBezTo>
                    <a:pt x="122" y="2596"/>
                    <a:pt x="134" y="2461"/>
                    <a:pt x="134" y="2340"/>
                  </a:cubicBezTo>
                  <a:cubicBezTo>
                    <a:pt x="134" y="2242"/>
                    <a:pt x="147" y="2134"/>
                    <a:pt x="147" y="2024"/>
                  </a:cubicBezTo>
                  <a:cubicBezTo>
                    <a:pt x="147" y="1902"/>
                    <a:pt x="147" y="1780"/>
                    <a:pt x="158" y="1659"/>
                  </a:cubicBezTo>
                  <a:lnTo>
                    <a:pt x="158" y="1623"/>
                  </a:lnTo>
                  <a:cubicBezTo>
                    <a:pt x="158" y="1586"/>
                    <a:pt x="158" y="1550"/>
                    <a:pt x="195" y="1537"/>
                  </a:cubicBezTo>
                  <a:close/>
                  <a:moveTo>
                    <a:pt x="366" y="1513"/>
                  </a:moveTo>
                  <a:cubicBezTo>
                    <a:pt x="377" y="1525"/>
                    <a:pt x="377" y="1525"/>
                    <a:pt x="390" y="1525"/>
                  </a:cubicBezTo>
                  <a:lnTo>
                    <a:pt x="402" y="1525"/>
                  </a:lnTo>
                  <a:lnTo>
                    <a:pt x="402" y="1550"/>
                  </a:lnTo>
                  <a:cubicBezTo>
                    <a:pt x="402" y="1574"/>
                    <a:pt x="414" y="1598"/>
                    <a:pt x="414" y="1610"/>
                  </a:cubicBezTo>
                  <a:lnTo>
                    <a:pt x="414" y="1744"/>
                  </a:lnTo>
                  <a:cubicBezTo>
                    <a:pt x="426" y="1915"/>
                    <a:pt x="426" y="2085"/>
                    <a:pt x="439" y="2255"/>
                  </a:cubicBezTo>
                  <a:cubicBezTo>
                    <a:pt x="439" y="2534"/>
                    <a:pt x="439" y="2826"/>
                    <a:pt x="426" y="3118"/>
                  </a:cubicBezTo>
                  <a:lnTo>
                    <a:pt x="426" y="3361"/>
                  </a:lnTo>
                  <a:cubicBezTo>
                    <a:pt x="414" y="3447"/>
                    <a:pt x="414" y="3532"/>
                    <a:pt x="414" y="3629"/>
                  </a:cubicBezTo>
                  <a:lnTo>
                    <a:pt x="414" y="5368"/>
                  </a:lnTo>
                  <a:cubicBezTo>
                    <a:pt x="414" y="5539"/>
                    <a:pt x="426" y="5721"/>
                    <a:pt x="439" y="5891"/>
                  </a:cubicBezTo>
                  <a:cubicBezTo>
                    <a:pt x="450" y="5964"/>
                    <a:pt x="450" y="6050"/>
                    <a:pt x="450" y="6134"/>
                  </a:cubicBezTo>
                  <a:lnTo>
                    <a:pt x="450" y="6147"/>
                  </a:lnTo>
                  <a:lnTo>
                    <a:pt x="463" y="6158"/>
                  </a:lnTo>
                  <a:lnTo>
                    <a:pt x="463" y="6366"/>
                  </a:lnTo>
                  <a:cubicBezTo>
                    <a:pt x="475" y="6512"/>
                    <a:pt x="475" y="6658"/>
                    <a:pt x="487" y="6804"/>
                  </a:cubicBezTo>
                  <a:cubicBezTo>
                    <a:pt x="487" y="7168"/>
                    <a:pt x="499" y="7521"/>
                    <a:pt x="499" y="7849"/>
                  </a:cubicBezTo>
                  <a:cubicBezTo>
                    <a:pt x="499" y="7922"/>
                    <a:pt x="487" y="7995"/>
                    <a:pt x="487" y="8068"/>
                  </a:cubicBezTo>
                  <a:cubicBezTo>
                    <a:pt x="475" y="8104"/>
                    <a:pt x="475" y="8141"/>
                    <a:pt x="475" y="8177"/>
                  </a:cubicBezTo>
                  <a:cubicBezTo>
                    <a:pt x="475" y="8239"/>
                    <a:pt x="463" y="8299"/>
                    <a:pt x="463" y="8360"/>
                  </a:cubicBezTo>
                  <a:lnTo>
                    <a:pt x="463" y="8372"/>
                  </a:lnTo>
                  <a:lnTo>
                    <a:pt x="463" y="8482"/>
                  </a:lnTo>
                  <a:lnTo>
                    <a:pt x="463" y="8518"/>
                  </a:lnTo>
                  <a:cubicBezTo>
                    <a:pt x="450" y="8518"/>
                    <a:pt x="450" y="8530"/>
                    <a:pt x="450" y="8530"/>
                  </a:cubicBezTo>
                  <a:cubicBezTo>
                    <a:pt x="426" y="8530"/>
                    <a:pt x="414" y="8542"/>
                    <a:pt x="402" y="8542"/>
                  </a:cubicBezTo>
                  <a:cubicBezTo>
                    <a:pt x="390" y="8542"/>
                    <a:pt x="366" y="8542"/>
                    <a:pt x="366" y="8506"/>
                  </a:cubicBezTo>
                  <a:lnTo>
                    <a:pt x="366" y="8433"/>
                  </a:lnTo>
                  <a:lnTo>
                    <a:pt x="366" y="7922"/>
                  </a:lnTo>
                  <a:lnTo>
                    <a:pt x="366" y="6742"/>
                  </a:lnTo>
                  <a:cubicBezTo>
                    <a:pt x="353" y="6609"/>
                    <a:pt x="353" y="6463"/>
                    <a:pt x="353" y="6341"/>
                  </a:cubicBezTo>
                  <a:cubicBezTo>
                    <a:pt x="341" y="6268"/>
                    <a:pt x="341" y="6207"/>
                    <a:pt x="341" y="6147"/>
                  </a:cubicBezTo>
                  <a:lnTo>
                    <a:pt x="341" y="6110"/>
                  </a:lnTo>
                  <a:lnTo>
                    <a:pt x="341" y="6013"/>
                  </a:lnTo>
                  <a:cubicBezTo>
                    <a:pt x="353" y="5806"/>
                    <a:pt x="341" y="5599"/>
                    <a:pt x="341" y="5404"/>
                  </a:cubicBezTo>
                  <a:cubicBezTo>
                    <a:pt x="329" y="5247"/>
                    <a:pt x="329" y="5101"/>
                    <a:pt x="329" y="4942"/>
                  </a:cubicBezTo>
                  <a:cubicBezTo>
                    <a:pt x="293" y="4650"/>
                    <a:pt x="304" y="4347"/>
                    <a:pt x="304" y="4055"/>
                  </a:cubicBezTo>
                  <a:lnTo>
                    <a:pt x="304" y="3678"/>
                  </a:lnTo>
                  <a:lnTo>
                    <a:pt x="304" y="2291"/>
                  </a:lnTo>
                  <a:lnTo>
                    <a:pt x="304" y="2024"/>
                  </a:lnTo>
                  <a:cubicBezTo>
                    <a:pt x="304" y="1915"/>
                    <a:pt x="317" y="1793"/>
                    <a:pt x="317" y="1671"/>
                  </a:cubicBezTo>
                  <a:cubicBezTo>
                    <a:pt x="329" y="1623"/>
                    <a:pt x="329" y="1574"/>
                    <a:pt x="329" y="1525"/>
                  </a:cubicBezTo>
                  <a:lnTo>
                    <a:pt x="341" y="1525"/>
                  </a:lnTo>
                  <a:cubicBezTo>
                    <a:pt x="353" y="1525"/>
                    <a:pt x="366" y="1513"/>
                    <a:pt x="366" y="1513"/>
                  </a:cubicBezTo>
                  <a:close/>
                  <a:moveTo>
                    <a:pt x="572" y="1492"/>
                  </a:moveTo>
                  <a:cubicBezTo>
                    <a:pt x="551" y="1492"/>
                    <a:pt x="535" y="1495"/>
                    <a:pt x="523" y="1501"/>
                  </a:cubicBezTo>
                  <a:cubicBezTo>
                    <a:pt x="499" y="1525"/>
                    <a:pt x="499" y="1550"/>
                    <a:pt x="487" y="1598"/>
                  </a:cubicBezTo>
                  <a:lnTo>
                    <a:pt x="487" y="1659"/>
                  </a:lnTo>
                  <a:lnTo>
                    <a:pt x="499" y="2012"/>
                  </a:lnTo>
                  <a:lnTo>
                    <a:pt x="499" y="2753"/>
                  </a:lnTo>
                  <a:lnTo>
                    <a:pt x="499" y="3215"/>
                  </a:lnTo>
                  <a:cubicBezTo>
                    <a:pt x="487" y="3277"/>
                    <a:pt x="487" y="3325"/>
                    <a:pt x="487" y="3386"/>
                  </a:cubicBezTo>
                  <a:cubicBezTo>
                    <a:pt x="487" y="3447"/>
                    <a:pt x="475" y="3507"/>
                    <a:pt x="475" y="3580"/>
                  </a:cubicBezTo>
                  <a:lnTo>
                    <a:pt x="475" y="4650"/>
                  </a:lnTo>
                  <a:lnTo>
                    <a:pt x="475" y="4760"/>
                  </a:lnTo>
                  <a:cubicBezTo>
                    <a:pt x="475" y="4979"/>
                    <a:pt x="475" y="5198"/>
                    <a:pt x="487" y="5417"/>
                  </a:cubicBezTo>
                  <a:cubicBezTo>
                    <a:pt x="487" y="5672"/>
                    <a:pt x="499" y="5940"/>
                    <a:pt x="512" y="6195"/>
                  </a:cubicBezTo>
                  <a:cubicBezTo>
                    <a:pt x="523" y="6280"/>
                    <a:pt x="523" y="6366"/>
                    <a:pt x="536" y="6450"/>
                  </a:cubicBezTo>
                  <a:lnTo>
                    <a:pt x="536" y="6645"/>
                  </a:lnTo>
                  <a:cubicBezTo>
                    <a:pt x="548" y="6755"/>
                    <a:pt x="560" y="6876"/>
                    <a:pt x="560" y="6998"/>
                  </a:cubicBezTo>
                  <a:lnTo>
                    <a:pt x="560" y="7849"/>
                  </a:lnTo>
                  <a:cubicBezTo>
                    <a:pt x="560" y="7898"/>
                    <a:pt x="560" y="7958"/>
                    <a:pt x="548" y="8007"/>
                  </a:cubicBezTo>
                  <a:cubicBezTo>
                    <a:pt x="548" y="8044"/>
                    <a:pt x="548" y="8093"/>
                    <a:pt x="536" y="8141"/>
                  </a:cubicBezTo>
                  <a:lnTo>
                    <a:pt x="536" y="8482"/>
                  </a:lnTo>
                  <a:cubicBezTo>
                    <a:pt x="536" y="8506"/>
                    <a:pt x="548" y="8530"/>
                    <a:pt x="560" y="8542"/>
                  </a:cubicBezTo>
                  <a:cubicBezTo>
                    <a:pt x="572" y="8555"/>
                    <a:pt x="596" y="8555"/>
                    <a:pt x="621" y="8555"/>
                  </a:cubicBezTo>
                  <a:lnTo>
                    <a:pt x="633" y="8555"/>
                  </a:lnTo>
                  <a:cubicBezTo>
                    <a:pt x="669" y="8555"/>
                    <a:pt x="694" y="8518"/>
                    <a:pt x="694" y="8482"/>
                  </a:cubicBezTo>
                  <a:cubicBezTo>
                    <a:pt x="694" y="8445"/>
                    <a:pt x="694" y="8409"/>
                    <a:pt x="682" y="8385"/>
                  </a:cubicBezTo>
                  <a:lnTo>
                    <a:pt x="682" y="8275"/>
                  </a:lnTo>
                  <a:lnTo>
                    <a:pt x="682" y="7861"/>
                  </a:lnTo>
                  <a:cubicBezTo>
                    <a:pt x="682" y="7691"/>
                    <a:pt x="682" y="7509"/>
                    <a:pt x="669" y="7339"/>
                  </a:cubicBezTo>
                  <a:lnTo>
                    <a:pt x="669" y="6742"/>
                  </a:lnTo>
                  <a:cubicBezTo>
                    <a:pt x="658" y="6426"/>
                    <a:pt x="658" y="6098"/>
                    <a:pt x="658" y="5769"/>
                  </a:cubicBezTo>
                  <a:cubicBezTo>
                    <a:pt x="645" y="5234"/>
                    <a:pt x="645" y="4687"/>
                    <a:pt x="645" y="4164"/>
                  </a:cubicBezTo>
                  <a:lnTo>
                    <a:pt x="645" y="4018"/>
                  </a:lnTo>
                  <a:cubicBezTo>
                    <a:pt x="645" y="3653"/>
                    <a:pt x="645" y="3350"/>
                    <a:pt x="658" y="3045"/>
                  </a:cubicBezTo>
                  <a:cubicBezTo>
                    <a:pt x="658" y="2802"/>
                    <a:pt x="669" y="2547"/>
                    <a:pt x="682" y="2304"/>
                  </a:cubicBezTo>
                  <a:cubicBezTo>
                    <a:pt x="682" y="2134"/>
                    <a:pt x="682" y="1963"/>
                    <a:pt x="694" y="1793"/>
                  </a:cubicBezTo>
                  <a:lnTo>
                    <a:pt x="694" y="1780"/>
                  </a:lnTo>
                  <a:cubicBezTo>
                    <a:pt x="694" y="1696"/>
                    <a:pt x="694" y="1598"/>
                    <a:pt x="669" y="1513"/>
                  </a:cubicBezTo>
                  <a:lnTo>
                    <a:pt x="658" y="1501"/>
                  </a:lnTo>
                  <a:cubicBezTo>
                    <a:pt x="621" y="1495"/>
                    <a:pt x="594" y="1492"/>
                    <a:pt x="572" y="1492"/>
                  </a:cubicBezTo>
                  <a:close/>
                  <a:moveTo>
                    <a:pt x="183" y="1501"/>
                  </a:moveTo>
                  <a:cubicBezTo>
                    <a:pt x="110" y="1525"/>
                    <a:pt x="122" y="1586"/>
                    <a:pt x="122" y="1634"/>
                  </a:cubicBezTo>
                  <a:lnTo>
                    <a:pt x="122" y="1659"/>
                  </a:lnTo>
                  <a:cubicBezTo>
                    <a:pt x="122" y="1780"/>
                    <a:pt x="110" y="1902"/>
                    <a:pt x="110" y="2024"/>
                  </a:cubicBezTo>
                  <a:cubicBezTo>
                    <a:pt x="110" y="2134"/>
                    <a:pt x="110" y="2231"/>
                    <a:pt x="98" y="2340"/>
                  </a:cubicBezTo>
                  <a:cubicBezTo>
                    <a:pt x="98" y="2461"/>
                    <a:pt x="85" y="2596"/>
                    <a:pt x="85" y="2717"/>
                  </a:cubicBezTo>
                  <a:cubicBezTo>
                    <a:pt x="74" y="2778"/>
                    <a:pt x="74" y="2839"/>
                    <a:pt x="74" y="2899"/>
                  </a:cubicBezTo>
                  <a:cubicBezTo>
                    <a:pt x="61" y="2936"/>
                    <a:pt x="61" y="2972"/>
                    <a:pt x="61" y="3009"/>
                  </a:cubicBezTo>
                  <a:lnTo>
                    <a:pt x="61" y="3058"/>
                  </a:lnTo>
                  <a:lnTo>
                    <a:pt x="61" y="4031"/>
                  </a:lnTo>
                  <a:cubicBezTo>
                    <a:pt x="61" y="4091"/>
                    <a:pt x="74" y="4140"/>
                    <a:pt x="74" y="4188"/>
                  </a:cubicBezTo>
                  <a:lnTo>
                    <a:pt x="74" y="4201"/>
                  </a:lnTo>
                  <a:cubicBezTo>
                    <a:pt x="74" y="4237"/>
                    <a:pt x="74" y="4286"/>
                    <a:pt x="85" y="4323"/>
                  </a:cubicBezTo>
                  <a:lnTo>
                    <a:pt x="85" y="4566"/>
                  </a:lnTo>
                  <a:cubicBezTo>
                    <a:pt x="98" y="4760"/>
                    <a:pt x="98" y="4955"/>
                    <a:pt x="98" y="5137"/>
                  </a:cubicBezTo>
                  <a:lnTo>
                    <a:pt x="98" y="5526"/>
                  </a:lnTo>
                  <a:lnTo>
                    <a:pt x="98" y="5745"/>
                  </a:lnTo>
                  <a:lnTo>
                    <a:pt x="98" y="6013"/>
                  </a:lnTo>
                  <a:lnTo>
                    <a:pt x="98" y="6366"/>
                  </a:lnTo>
                  <a:cubicBezTo>
                    <a:pt x="98" y="6536"/>
                    <a:pt x="85" y="6718"/>
                    <a:pt x="98" y="6888"/>
                  </a:cubicBezTo>
                  <a:cubicBezTo>
                    <a:pt x="98" y="7144"/>
                    <a:pt x="98" y="7412"/>
                    <a:pt x="110" y="7667"/>
                  </a:cubicBezTo>
                  <a:cubicBezTo>
                    <a:pt x="110" y="7788"/>
                    <a:pt x="110" y="7910"/>
                    <a:pt x="122" y="8031"/>
                  </a:cubicBezTo>
                  <a:lnTo>
                    <a:pt x="122" y="8190"/>
                  </a:lnTo>
                  <a:lnTo>
                    <a:pt x="122" y="8360"/>
                  </a:lnTo>
                  <a:lnTo>
                    <a:pt x="122" y="8469"/>
                  </a:lnTo>
                  <a:cubicBezTo>
                    <a:pt x="134" y="8482"/>
                    <a:pt x="134" y="8506"/>
                    <a:pt x="134" y="8518"/>
                  </a:cubicBezTo>
                  <a:lnTo>
                    <a:pt x="134" y="8530"/>
                  </a:lnTo>
                  <a:lnTo>
                    <a:pt x="147" y="8530"/>
                  </a:lnTo>
                  <a:cubicBezTo>
                    <a:pt x="183" y="8555"/>
                    <a:pt x="220" y="8566"/>
                    <a:pt x="231" y="8566"/>
                  </a:cubicBezTo>
                  <a:cubicBezTo>
                    <a:pt x="244" y="8566"/>
                    <a:pt x="256" y="8555"/>
                    <a:pt x="268" y="8555"/>
                  </a:cubicBezTo>
                  <a:cubicBezTo>
                    <a:pt x="280" y="8542"/>
                    <a:pt x="293" y="8506"/>
                    <a:pt x="293" y="8457"/>
                  </a:cubicBezTo>
                  <a:lnTo>
                    <a:pt x="293" y="8385"/>
                  </a:lnTo>
                  <a:lnTo>
                    <a:pt x="293" y="7922"/>
                  </a:lnTo>
                  <a:lnTo>
                    <a:pt x="293" y="7594"/>
                  </a:lnTo>
                  <a:cubicBezTo>
                    <a:pt x="293" y="7193"/>
                    <a:pt x="293" y="6779"/>
                    <a:pt x="280" y="6377"/>
                  </a:cubicBezTo>
                  <a:lnTo>
                    <a:pt x="280" y="6183"/>
                  </a:lnTo>
                  <a:cubicBezTo>
                    <a:pt x="280" y="6134"/>
                    <a:pt x="280" y="6074"/>
                    <a:pt x="268" y="6013"/>
                  </a:cubicBezTo>
                  <a:lnTo>
                    <a:pt x="268" y="5247"/>
                  </a:lnTo>
                  <a:lnTo>
                    <a:pt x="256" y="4858"/>
                  </a:lnTo>
                  <a:lnTo>
                    <a:pt x="256" y="4796"/>
                  </a:lnTo>
                  <a:lnTo>
                    <a:pt x="256" y="4772"/>
                  </a:lnTo>
                  <a:lnTo>
                    <a:pt x="256" y="4602"/>
                  </a:lnTo>
                  <a:cubicBezTo>
                    <a:pt x="244" y="4480"/>
                    <a:pt x="244" y="4359"/>
                    <a:pt x="244" y="4237"/>
                  </a:cubicBezTo>
                  <a:cubicBezTo>
                    <a:pt x="231" y="3909"/>
                    <a:pt x="231" y="3580"/>
                    <a:pt x="231" y="3264"/>
                  </a:cubicBezTo>
                  <a:cubicBezTo>
                    <a:pt x="231" y="2924"/>
                    <a:pt x="244" y="2571"/>
                    <a:pt x="244" y="2231"/>
                  </a:cubicBezTo>
                  <a:lnTo>
                    <a:pt x="244" y="2036"/>
                  </a:lnTo>
                  <a:lnTo>
                    <a:pt x="244" y="1890"/>
                  </a:lnTo>
                  <a:cubicBezTo>
                    <a:pt x="256" y="1817"/>
                    <a:pt x="256" y="1732"/>
                    <a:pt x="256" y="1659"/>
                  </a:cubicBezTo>
                  <a:lnTo>
                    <a:pt x="256" y="1634"/>
                  </a:lnTo>
                  <a:cubicBezTo>
                    <a:pt x="256" y="1586"/>
                    <a:pt x="256" y="1537"/>
                    <a:pt x="207" y="1501"/>
                  </a:cubicBezTo>
                  <a:close/>
                  <a:moveTo>
                    <a:pt x="356" y="1483"/>
                  </a:moveTo>
                  <a:cubicBezTo>
                    <a:pt x="350" y="1483"/>
                    <a:pt x="345" y="1488"/>
                    <a:pt x="329" y="1488"/>
                  </a:cubicBezTo>
                  <a:lnTo>
                    <a:pt x="293" y="1488"/>
                  </a:lnTo>
                  <a:lnTo>
                    <a:pt x="293" y="1513"/>
                  </a:lnTo>
                  <a:cubicBezTo>
                    <a:pt x="293" y="1561"/>
                    <a:pt x="293" y="1623"/>
                    <a:pt x="280" y="1671"/>
                  </a:cubicBezTo>
                  <a:cubicBezTo>
                    <a:pt x="280" y="1793"/>
                    <a:pt x="280" y="1915"/>
                    <a:pt x="268" y="2024"/>
                  </a:cubicBezTo>
                  <a:lnTo>
                    <a:pt x="268" y="2291"/>
                  </a:lnTo>
                  <a:lnTo>
                    <a:pt x="268" y="3678"/>
                  </a:lnTo>
                  <a:lnTo>
                    <a:pt x="268" y="4055"/>
                  </a:lnTo>
                  <a:cubicBezTo>
                    <a:pt x="268" y="4347"/>
                    <a:pt x="268" y="4650"/>
                    <a:pt x="293" y="4942"/>
                  </a:cubicBezTo>
                  <a:cubicBezTo>
                    <a:pt x="293" y="5101"/>
                    <a:pt x="293" y="5247"/>
                    <a:pt x="304" y="5404"/>
                  </a:cubicBezTo>
                  <a:cubicBezTo>
                    <a:pt x="317" y="5599"/>
                    <a:pt x="317" y="5806"/>
                    <a:pt x="304" y="6013"/>
                  </a:cubicBezTo>
                  <a:lnTo>
                    <a:pt x="304" y="6110"/>
                  </a:lnTo>
                  <a:lnTo>
                    <a:pt x="304" y="6147"/>
                  </a:lnTo>
                  <a:cubicBezTo>
                    <a:pt x="304" y="6207"/>
                    <a:pt x="304" y="6280"/>
                    <a:pt x="317" y="6341"/>
                  </a:cubicBezTo>
                  <a:cubicBezTo>
                    <a:pt x="317" y="6475"/>
                    <a:pt x="329" y="6609"/>
                    <a:pt x="329" y="6742"/>
                  </a:cubicBezTo>
                  <a:lnTo>
                    <a:pt x="329" y="7922"/>
                  </a:lnTo>
                  <a:lnTo>
                    <a:pt x="329" y="8433"/>
                  </a:lnTo>
                  <a:lnTo>
                    <a:pt x="329" y="8506"/>
                  </a:lnTo>
                  <a:cubicBezTo>
                    <a:pt x="329" y="8555"/>
                    <a:pt x="366" y="8579"/>
                    <a:pt x="402" y="8579"/>
                  </a:cubicBezTo>
                  <a:lnTo>
                    <a:pt x="414" y="8579"/>
                  </a:lnTo>
                  <a:cubicBezTo>
                    <a:pt x="426" y="8579"/>
                    <a:pt x="439" y="8566"/>
                    <a:pt x="463" y="8555"/>
                  </a:cubicBezTo>
                  <a:lnTo>
                    <a:pt x="487" y="8555"/>
                  </a:lnTo>
                  <a:lnTo>
                    <a:pt x="499" y="8542"/>
                  </a:lnTo>
                  <a:lnTo>
                    <a:pt x="499" y="8482"/>
                  </a:lnTo>
                  <a:lnTo>
                    <a:pt x="499" y="8372"/>
                  </a:lnTo>
                  <a:lnTo>
                    <a:pt x="499" y="8360"/>
                  </a:lnTo>
                  <a:cubicBezTo>
                    <a:pt x="499" y="8299"/>
                    <a:pt x="499" y="8239"/>
                    <a:pt x="512" y="8177"/>
                  </a:cubicBezTo>
                  <a:cubicBezTo>
                    <a:pt x="512" y="8141"/>
                    <a:pt x="512" y="8104"/>
                    <a:pt x="523" y="8068"/>
                  </a:cubicBezTo>
                  <a:cubicBezTo>
                    <a:pt x="523" y="7995"/>
                    <a:pt x="536" y="7922"/>
                    <a:pt x="536" y="7849"/>
                  </a:cubicBezTo>
                  <a:cubicBezTo>
                    <a:pt x="523" y="7521"/>
                    <a:pt x="523" y="7168"/>
                    <a:pt x="512" y="6804"/>
                  </a:cubicBezTo>
                  <a:cubicBezTo>
                    <a:pt x="512" y="6658"/>
                    <a:pt x="512" y="6512"/>
                    <a:pt x="499" y="6353"/>
                  </a:cubicBezTo>
                  <a:cubicBezTo>
                    <a:pt x="499" y="6293"/>
                    <a:pt x="499" y="6220"/>
                    <a:pt x="487" y="6158"/>
                  </a:cubicBezTo>
                  <a:lnTo>
                    <a:pt x="487" y="6147"/>
                  </a:lnTo>
                  <a:lnTo>
                    <a:pt x="487" y="6122"/>
                  </a:lnTo>
                  <a:cubicBezTo>
                    <a:pt x="487" y="6050"/>
                    <a:pt x="487" y="5964"/>
                    <a:pt x="475" y="5891"/>
                  </a:cubicBezTo>
                  <a:cubicBezTo>
                    <a:pt x="463" y="5721"/>
                    <a:pt x="450" y="5539"/>
                    <a:pt x="450" y="5368"/>
                  </a:cubicBezTo>
                  <a:cubicBezTo>
                    <a:pt x="439" y="4796"/>
                    <a:pt x="450" y="4237"/>
                    <a:pt x="450" y="3629"/>
                  </a:cubicBezTo>
                  <a:cubicBezTo>
                    <a:pt x="450" y="3532"/>
                    <a:pt x="450" y="3447"/>
                    <a:pt x="463" y="3361"/>
                  </a:cubicBezTo>
                  <a:lnTo>
                    <a:pt x="463" y="3118"/>
                  </a:lnTo>
                  <a:cubicBezTo>
                    <a:pt x="475" y="2826"/>
                    <a:pt x="475" y="2534"/>
                    <a:pt x="463" y="2255"/>
                  </a:cubicBezTo>
                  <a:cubicBezTo>
                    <a:pt x="463" y="2085"/>
                    <a:pt x="463" y="1915"/>
                    <a:pt x="450" y="1744"/>
                  </a:cubicBezTo>
                  <a:lnTo>
                    <a:pt x="450" y="1610"/>
                  </a:lnTo>
                  <a:cubicBezTo>
                    <a:pt x="450" y="1586"/>
                    <a:pt x="439" y="1561"/>
                    <a:pt x="439" y="1537"/>
                  </a:cubicBezTo>
                  <a:cubicBezTo>
                    <a:pt x="439" y="1537"/>
                    <a:pt x="439" y="1525"/>
                    <a:pt x="426" y="1513"/>
                  </a:cubicBezTo>
                  <a:lnTo>
                    <a:pt x="426" y="1501"/>
                  </a:lnTo>
                  <a:lnTo>
                    <a:pt x="414" y="1501"/>
                  </a:lnTo>
                  <a:lnTo>
                    <a:pt x="402" y="1488"/>
                  </a:lnTo>
                  <a:lnTo>
                    <a:pt x="366" y="1488"/>
                  </a:lnTo>
                  <a:cubicBezTo>
                    <a:pt x="361" y="1485"/>
                    <a:pt x="359" y="1483"/>
                    <a:pt x="356" y="1483"/>
                  </a:cubicBezTo>
                  <a:close/>
                  <a:moveTo>
                    <a:pt x="621" y="8639"/>
                  </a:moveTo>
                  <a:cubicBezTo>
                    <a:pt x="645" y="8639"/>
                    <a:pt x="669" y="8652"/>
                    <a:pt x="682" y="8664"/>
                  </a:cubicBezTo>
                  <a:lnTo>
                    <a:pt x="682" y="8749"/>
                  </a:lnTo>
                  <a:cubicBezTo>
                    <a:pt x="626" y="8760"/>
                    <a:pt x="570" y="8763"/>
                    <a:pt x="513" y="8763"/>
                  </a:cubicBezTo>
                  <a:cubicBezTo>
                    <a:pt x="436" y="8763"/>
                    <a:pt x="358" y="8756"/>
                    <a:pt x="280" y="8749"/>
                  </a:cubicBezTo>
                  <a:lnTo>
                    <a:pt x="220" y="8749"/>
                  </a:lnTo>
                  <a:cubicBezTo>
                    <a:pt x="195" y="8749"/>
                    <a:pt x="183" y="8737"/>
                    <a:pt x="183" y="8737"/>
                  </a:cubicBezTo>
                  <a:cubicBezTo>
                    <a:pt x="171" y="8725"/>
                    <a:pt x="171" y="8701"/>
                    <a:pt x="171" y="8664"/>
                  </a:cubicBezTo>
                  <a:lnTo>
                    <a:pt x="183" y="8664"/>
                  </a:lnTo>
                  <a:cubicBezTo>
                    <a:pt x="195" y="8652"/>
                    <a:pt x="220" y="8652"/>
                    <a:pt x="231" y="8652"/>
                  </a:cubicBezTo>
                  <a:lnTo>
                    <a:pt x="512" y="8652"/>
                  </a:lnTo>
                  <a:lnTo>
                    <a:pt x="609" y="8639"/>
                  </a:lnTo>
                  <a:close/>
                  <a:moveTo>
                    <a:pt x="609" y="8603"/>
                  </a:moveTo>
                  <a:lnTo>
                    <a:pt x="512" y="8615"/>
                  </a:lnTo>
                  <a:lnTo>
                    <a:pt x="231" y="8615"/>
                  </a:lnTo>
                  <a:cubicBezTo>
                    <a:pt x="207" y="8615"/>
                    <a:pt x="195" y="8615"/>
                    <a:pt x="183" y="8628"/>
                  </a:cubicBezTo>
                  <a:lnTo>
                    <a:pt x="147" y="8628"/>
                  </a:lnTo>
                  <a:lnTo>
                    <a:pt x="147" y="8639"/>
                  </a:lnTo>
                  <a:cubicBezTo>
                    <a:pt x="134" y="8688"/>
                    <a:pt x="134" y="8737"/>
                    <a:pt x="147" y="8761"/>
                  </a:cubicBezTo>
                  <a:cubicBezTo>
                    <a:pt x="171" y="8774"/>
                    <a:pt x="195" y="8785"/>
                    <a:pt x="207" y="8785"/>
                  </a:cubicBezTo>
                  <a:lnTo>
                    <a:pt x="280" y="8785"/>
                  </a:lnTo>
                  <a:cubicBezTo>
                    <a:pt x="353" y="8798"/>
                    <a:pt x="414" y="8798"/>
                    <a:pt x="487" y="8798"/>
                  </a:cubicBezTo>
                  <a:cubicBezTo>
                    <a:pt x="548" y="8798"/>
                    <a:pt x="621" y="8798"/>
                    <a:pt x="694" y="8774"/>
                  </a:cubicBezTo>
                  <a:lnTo>
                    <a:pt x="706" y="8774"/>
                  </a:lnTo>
                  <a:lnTo>
                    <a:pt x="706" y="8761"/>
                  </a:lnTo>
                  <a:cubicBezTo>
                    <a:pt x="718" y="8701"/>
                    <a:pt x="718" y="8664"/>
                    <a:pt x="706" y="8639"/>
                  </a:cubicBezTo>
                  <a:cubicBezTo>
                    <a:pt x="682" y="8615"/>
                    <a:pt x="645" y="8615"/>
                    <a:pt x="621" y="8603"/>
                  </a:cubicBezTo>
                  <a:close/>
                  <a:moveTo>
                    <a:pt x="596" y="8858"/>
                  </a:moveTo>
                  <a:cubicBezTo>
                    <a:pt x="645" y="8858"/>
                    <a:pt x="658" y="8871"/>
                    <a:pt x="658" y="8907"/>
                  </a:cubicBezTo>
                  <a:cubicBezTo>
                    <a:pt x="669" y="8980"/>
                    <a:pt x="669" y="9041"/>
                    <a:pt x="669" y="9102"/>
                  </a:cubicBezTo>
                  <a:cubicBezTo>
                    <a:pt x="669" y="9163"/>
                    <a:pt x="645" y="9199"/>
                    <a:pt x="585" y="9223"/>
                  </a:cubicBezTo>
                  <a:cubicBezTo>
                    <a:pt x="536" y="9236"/>
                    <a:pt x="487" y="9236"/>
                    <a:pt x="439" y="9236"/>
                  </a:cubicBezTo>
                  <a:cubicBezTo>
                    <a:pt x="377" y="9236"/>
                    <a:pt x="293" y="9236"/>
                    <a:pt x="195" y="9199"/>
                  </a:cubicBezTo>
                  <a:cubicBezTo>
                    <a:pt x="171" y="9090"/>
                    <a:pt x="183" y="8980"/>
                    <a:pt x="195" y="8883"/>
                  </a:cubicBezTo>
                  <a:cubicBezTo>
                    <a:pt x="195" y="8871"/>
                    <a:pt x="207" y="8871"/>
                    <a:pt x="207" y="8871"/>
                  </a:cubicBezTo>
                  <a:cubicBezTo>
                    <a:pt x="220" y="8871"/>
                    <a:pt x="220" y="8858"/>
                    <a:pt x="231" y="8858"/>
                  </a:cubicBezTo>
                  <a:close/>
                  <a:moveTo>
                    <a:pt x="609" y="8822"/>
                  </a:moveTo>
                  <a:cubicBezTo>
                    <a:pt x="475" y="8822"/>
                    <a:pt x="366" y="8822"/>
                    <a:pt x="231" y="8834"/>
                  </a:cubicBezTo>
                  <a:lnTo>
                    <a:pt x="195" y="8834"/>
                  </a:lnTo>
                  <a:cubicBezTo>
                    <a:pt x="183" y="8847"/>
                    <a:pt x="183" y="8847"/>
                    <a:pt x="171" y="8847"/>
                  </a:cubicBezTo>
                  <a:lnTo>
                    <a:pt x="158" y="8847"/>
                  </a:lnTo>
                  <a:lnTo>
                    <a:pt x="158" y="8858"/>
                  </a:lnTo>
                  <a:cubicBezTo>
                    <a:pt x="147" y="8980"/>
                    <a:pt x="134" y="9102"/>
                    <a:pt x="171" y="9223"/>
                  </a:cubicBezTo>
                  <a:lnTo>
                    <a:pt x="171" y="9236"/>
                  </a:lnTo>
                  <a:cubicBezTo>
                    <a:pt x="268" y="9272"/>
                    <a:pt x="341" y="9272"/>
                    <a:pt x="414" y="9272"/>
                  </a:cubicBezTo>
                  <a:lnTo>
                    <a:pt x="439" y="9272"/>
                  </a:lnTo>
                  <a:cubicBezTo>
                    <a:pt x="487" y="9272"/>
                    <a:pt x="536" y="9260"/>
                    <a:pt x="585" y="9247"/>
                  </a:cubicBezTo>
                  <a:cubicBezTo>
                    <a:pt x="658" y="9236"/>
                    <a:pt x="706" y="9175"/>
                    <a:pt x="706" y="9102"/>
                  </a:cubicBezTo>
                  <a:cubicBezTo>
                    <a:pt x="706" y="9041"/>
                    <a:pt x="706" y="8968"/>
                    <a:pt x="694" y="8907"/>
                  </a:cubicBezTo>
                  <a:cubicBezTo>
                    <a:pt x="694" y="8847"/>
                    <a:pt x="658" y="8822"/>
                    <a:pt x="609" y="8822"/>
                  </a:cubicBezTo>
                  <a:close/>
                  <a:moveTo>
                    <a:pt x="426" y="29"/>
                  </a:moveTo>
                  <a:cubicBezTo>
                    <a:pt x="450" y="29"/>
                    <a:pt x="475" y="42"/>
                    <a:pt x="487" y="78"/>
                  </a:cubicBezTo>
                  <a:cubicBezTo>
                    <a:pt x="523" y="126"/>
                    <a:pt x="548" y="175"/>
                    <a:pt x="560" y="236"/>
                  </a:cubicBezTo>
                  <a:cubicBezTo>
                    <a:pt x="572" y="358"/>
                    <a:pt x="596" y="491"/>
                    <a:pt x="621" y="601"/>
                  </a:cubicBezTo>
                  <a:cubicBezTo>
                    <a:pt x="645" y="783"/>
                    <a:pt x="669" y="966"/>
                    <a:pt x="694" y="1136"/>
                  </a:cubicBezTo>
                  <a:cubicBezTo>
                    <a:pt x="718" y="1367"/>
                    <a:pt x="731" y="1598"/>
                    <a:pt x="731" y="1866"/>
                  </a:cubicBezTo>
                  <a:cubicBezTo>
                    <a:pt x="718" y="1999"/>
                    <a:pt x="718" y="2134"/>
                    <a:pt x="718" y="2279"/>
                  </a:cubicBezTo>
                  <a:cubicBezTo>
                    <a:pt x="706" y="2474"/>
                    <a:pt x="706" y="2680"/>
                    <a:pt x="694" y="2875"/>
                  </a:cubicBezTo>
                  <a:lnTo>
                    <a:pt x="694" y="3228"/>
                  </a:lnTo>
                  <a:lnTo>
                    <a:pt x="694" y="3739"/>
                  </a:lnTo>
                  <a:cubicBezTo>
                    <a:pt x="669" y="4225"/>
                    <a:pt x="669" y="4699"/>
                    <a:pt x="669" y="5174"/>
                  </a:cubicBezTo>
                  <a:cubicBezTo>
                    <a:pt x="682" y="5307"/>
                    <a:pt x="682" y="5453"/>
                    <a:pt x="682" y="5599"/>
                  </a:cubicBezTo>
                  <a:cubicBezTo>
                    <a:pt x="682" y="5733"/>
                    <a:pt x="682" y="5879"/>
                    <a:pt x="694" y="6013"/>
                  </a:cubicBezTo>
                  <a:cubicBezTo>
                    <a:pt x="694" y="6122"/>
                    <a:pt x="694" y="6244"/>
                    <a:pt x="706" y="6366"/>
                  </a:cubicBezTo>
                  <a:lnTo>
                    <a:pt x="706" y="7217"/>
                  </a:lnTo>
                  <a:lnTo>
                    <a:pt x="706" y="7885"/>
                  </a:lnTo>
                  <a:cubicBezTo>
                    <a:pt x="706" y="8020"/>
                    <a:pt x="718" y="8153"/>
                    <a:pt x="718" y="8275"/>
                  </a:cubicBezTo>
                  <a:cubicBezTo>
                    <a:pt x="718" y="8323"/>
                    <a:pt x="718" y="8360"/>
                    <a:pt x="731" y="8409"/>
                  </a:cubicBezTo>
                  <a:lnTo>
                    <a:pt x="731" y="8433"/>
                  </a:lnTo>
                  <a:lnTo>
                    <a:pt x="731" y="8530"/>
                  </a:lnTo>
                  <a:cubicBezTo>
                    <a:pt x="767" y="8639"/>
                    <a:pt x="767" y="8725"/>
                    <a:pt x="742" y="8822"/>
                  </a:cubicBezTo>
                  <a:cubicBezTo>
                    <a:pt x="731" y="8858"/>
                    <a:pt x="731" y="8895"/>
                    <a:pt x="742" y="8931"/>
                  </a:cubicBezTo>
                  <a:lnTo>
                    <a:pt x="742" y="8980"/>
                  </a:lnTo>
                  <a:lnTo>
                    <a:pt x="742" y="9029"/>
                  </a:lnTo>
                  <a:cubicBezTo>
                    <a:pt x="755" y="9053"/>
                    <a:pt x="755" y="9090"/>
                    <a:pt x="755" y="9114"/>
                  </a:cubicBezTo>
                  <a:cubicBezTo>
                    <a:pt x="742" y="9223"/>
                    <a:pt x="682" y="9284"/>
                    <a:pt x="572" y="9309"/>
                  </a:cubicBezTo>
                  <a:cubicBezTo>
                    <a:pt x="518" y="9314"/>
                    <a:pt x="461" y="9318"/>
                    <a:pt x="403" y="9318"/>
                  </a:cubicBezTo>
                  <a:cubicBezTo>
                    <a:pt x="320" y="9318"/>
                    <a:pt x="233" y="9308"/>
                    <a:pt x="147" y="9272"/>
                  </a:cubicBezTo>
                  <a:cubicBezTo>
                    <a:pt x="85" y="9175"/>
                    <a:pt x="85" y="9077"/>
                    <a:pt x="98" y="8980"/>
                  </a:cubicBezTo>
                  <a:lnTo>
                    <a:pt x="98" y="8956"/>
                  </a:lnTo>
                  <a:cubicBezTo>
                    <a:pt x="98" y="8883"/>
                    <a:pt x="110" y="8822"/>
                    <a:pt x="85" y="8749"/>
                  </a:cubicBezTo>
                  <a:cubicBezTo>
                    <a:pt x="74" y="8725"/>
                    <a:pt x="74" y="8688"/>
                    <a:pt x="74" y="8664"/>
                  </a:cubicBezTo>
                  <a:cubicBezTo>
                    <a:pt x="98" y="8506"/>
                    <a:pt x="98" y="8360"/>
                    <a:pt x="85" y="8226"/>
                  </a:cubicBezTo>
                  <a:lnTo>
                    <a:pt x="85" y="8056"/>
                  </a:lnTo>
                  <a:cubicBezTo>
                    <a:pt x="85" y="7898"/>
                    <a:pt x="74" y="7739"/>
                    <a:pt x="74" y="7582"/>
                  </a:cubicBezTo>
                  <a:cubicBezTo>
                    <a:pt x="61" y="7302"/>
                    <a:pt x="61" y="7010"/>
                    <a:pt x="61" y="6718"/>
                  </a:cubicBezTo>
                  <a:cubicBezTo>
                    <a:pt x="74" y="6147"/>
                    <a:pt x="61" y="5575"/>
                    <a:pt x="49" y="5088"/>
                  </a:cubicBezTo>
                  <a:cubicBezTo>
                    <a:pt x="49" y="5015"/>
                    <a:pt x="49" y="4931"/>
                    <a:pt x="61" y="4858"/>
                  </a:cubicBezTo>
                  <a:lnTo>
                    <a:pt x="61" y="4650"/>
                  </a:lnTo>
                  <a:cubicBezTo>
                    <a:pt x="61" y="4577"/>
                    <a:pt x="61" y="4505"/>
                    <a:pt x="49" y="4432"/>
                  </a:cubicBezTo>
                  <a:lnTo>
                    <a:pt x="49" y="4323"/>
                  </a:lnTo>
                  <a:lnTo>
                    <a:pt x="49" y="4250"/>
                  </a:lnTo>
                  <a:cubicBezTo>
                    <a:pt x="37" y="4188"/>
                    <a:pt x="37" y="4115"/>
                    <a:pt x="37" y="4042"/>
                  </a:cubicBezTo>
                  <a:lnTo>
                    <a:pt x="37" y="3799"/>
                  </a:lnTo>
                  <a:cubicBezTo>
                    <a:pt x="37" y="3507"/>
                    <a:pt x="37" y="3215"/>
                    <a:pt x="49" y="2924"/>
                  </a:cubicBezTo>
                  <a:cubicBezTo>
                    <a:pt x="49" y="2753"/>
                    <a:pt x="49" y="2583"/>
                    <a:pt x="61" y="2413"/>
                  </a:cubicBezTo>
                  <a:cubicBezTo>
                    <a:pt x="61" y="2291"/>
                    <a:pt x="74" y="2170"/>
                    <a:pt x="74" y="2048"/>
                  </a:cubicBezTo>
                  <a:cubicBezTo>
                    <a:pt x="74" y="1926"/>
                    <a:pt x="74" y="1793"/>
                    <a:pt x="85" y="1671"/>
                  </a:cubicBezTo>
                  <a:lnTo>
                    <a:pt x="85" y="1488"/>
                  </a:lnTo>
                  <a:lnTo>
                    <a:pt x="85" y="1428"/>
                  </a:lnTo>
                  <a:lnTo>
                    <a:pt x="195" y="880"/>
                  </a:lnTo>
                  <a:lnTo>
                    <a:pt x="268" y="553"/>
                  </a:lnTo>
                  <a:cubicBezTo>
                    <a:pt x="293" y="467"/>
                    <a:pt x="304" y="370"/>
                    <a:pt x="329" y="285"/>
                  </a:cubicBezTo>
                  <a:cubicBezTo>
                    <a:pt x="341" y="261"/>
                    <a:pt x="341" y="224"/>
                    <a:pt x="341" y="199"/>
                  </a:cubicBezTo>
                  <a:cubicBezTo>
                    <a:pt x="353" y="163"/>
                    <a:pt x="353" y="139"/>
                    <a:pt x="366" y="102"/>
                  </a:cubicBezTo>
                  <a:cubicBezTo>
                    <a:pt x="377" y="53"/>
                    <a:pt x="390" y="42"/>
                    <a:pt x="426" y="29"/>
                  </a:cubicBezTo>
                  <a:close/>
                  <a:moveTo>
                    <a:pt x="440" y="1"/>
                  </a:moveTo>
                  <a:cubicBezTo>
                    <a:pt x="431" y="1"/>
                    <a:pt x="423" y="2"/>
                    <a:pt x="414" y="5"/>
                  </a:cubicBezTo>
                  <a:cubicBezTo>
                    <a:pt x="353" y="5"/>
                    <a:pt x="341" y="66"/>
                    <a:pt x="329" y="90"/>
                  </a:cubicBezTo>
                  <a:cubicBezTo>
                    <a:pt x="329" y="126"/>
                    <a:pt x="317" y="163"/>
                    <a:pt x="317" y="188"/>
                  </a:cubicBezTo>
                  <a:cubicBezTo>
                    <a:pt x="304" y="224"/>
                    <a:pt x="304" y="248"/>
                    <a:pt x="293" y="272"/>
                  </a:cubicBezTo>
                  <a:cubicBezTo>
                    <a:pt x="280" y="370"/>
                    <a:pt x="256" y="455"/>
                    <a:pt x="231" y="540"/>
                  </a:cubicBezTo>
                  <a:cubicBezTo>
                    <a:pt x="207" y="650"/>
                    <a:pt x="195" y="759"/>
                    <a:pt x="171" y="869"/>
                  </a:cubicBezTo>
                  <a:cubicBezTo>
                    <a:pt x="122" y="1051"/>
                    <a:pt x="85" y="1245"/>
                    <a:pt x="49" y="1428"/>
                  </a:cubicBezTo>
                  <a:lnTo>
                    <a:pt x="49" y="1488"/>
                  </a:lnTo>
                  <a:lnTo>
                    <a:pt x="49" y="1671"/>
                  </a:lnTo>
                  <a:cubicBezTo>
                    <a:pt x="49" y="1793"/>
                    <a:pt x="49" y="1926"/>
                    <a:pt x="37" y="2048"/>
                  </a:cubicBezTo>
                  <a:cubicBezTo>
                    <a:pt x="37" y="2170"/>
                    <a:pt x="37" y="2291"/>
                    <a:pt x="25" y="2413"/>
                  </a:cubicBezTo>
                  <a:cubicBezTo>
                    <a:pt x="25" y="2583"/>
                    <a:pt x="13" y="2753"/>
                    <a:pt x="13" y="2912"/>
                  </a:cubicBezTo>
                  <a:cubicBezTo>
                    <a:pt x="1" y="3215"/>
                    <a:pt x="1" y="3507"/>
                    <a:pt x="1" y="3799"/>
                  </a:cubicBezTo>
                  <a:lnTo>
                    <a:pt x="1" y="4042"/>
                  </a:lnTo>
                  <a:cubicBezTo>
                    <a:pt x="1" y="4115"/>
                    <a:pt x="13" y="4188"/>
                    <a:pt x="13" y="4250"/>
                  </a:cubicBezTo>
                  <a:lnTo>
                    <a:pt x="13" y="4323"/>
                  </a:lnTo>
                  <a:lnTo>
                    <a:pt x="13" y="4432"/>
                  </a:lnTo>
                  <a:cubicBezTo>
                    <a:pt x="25" y="4505"/>
                    <a:pt x="25" y="4577"/>
                    <a:pt x="25" y="4663"/>
                  </a:cubicBezTo>
                  <a:lnTo>
                    <a:pt x="25" y="4845"/>
                  </a:lnTo>
                  <a:cubicBezTo>
                    <a:pt x="13" y="4931"/>
                    <a:pt x="13" y="5015"/>
                    <a:pt x="13" y="5088"/>
                  </a:cubicBezTo>
                  <a:cubicBezTo>
                    <a:pt x="25" y="5575"/>
                    <a:pt x="37" y="6147"/>
                    <a:pt x="25" y="6718"/>
                  </a:cubicBezTo>
                  <a:cubicBezTo>
                    <a:pt x="25" y="7010"/>
                    <a:pt x="25" y="7302"/>
                    <a:pt x="37" y="7582"/>
                  </a:cubicBezTo>
                  <a:cubicBezTo>
                    <a:pt x="37" y="7739"/>
                    <a:pt x="49" y="7910"/>
                    <a:pt x="49" y="8068"/>
                  </a:cubicBezTo>
                  <a:lnTo>
                    <a:pt x="49" y="8226"/>
                  </a:lnTo>
                  <a:cubicBezTo>
                    <a:pt x="61" y="8360"/>
                    <a:pt x="61" y="8506"/>
                    <a:pt x="37" y="8652"/>
                  </a:cubicBezTo>
                  <a:cubicBezTo>
                    <a:pt x="37" y="8676"/>
                    <a:pt x="37" y="8725"/>
                    <a:pt x="49" y="8761"/>
                  </a:cubicBezTo>
                  <a:cubicBezTo>
                    <a:pt x="74" y="8822"/>
                    <a:pt x="74" y="8883"/>
                    <a:pt x="61" y="8956"/>
                  </a:cubicBezTo>
                  <a:lnTo>
                    <a:pt x="61" y="8980"/>
                  </a:lnTo>
                  <a:cubicBezTo>
                    <a:pt x="49" y="9077"/>
                    <a:pt x="49" y="9187"/>
                    <a:pt x="122" y="9296"/>
                  </a:cubicBezTo>
                  <a:lnTo>
                    <a:pt x="122" y="9309"/>
                  </a:lnTo>
                  <a:cubicBezTo>
                    <a:pt x="207" y="9345"/>
                    <a:pt x="304" y="9357"/>
                    <a:pt x="390" y="9357"/>
                  </a:cubicBezTo>
                  <a:cubicBezTo>
                    <a:pt x="450" y="9357"/>
                    <a:pt x="512" y="9345"/>
                    <a:pt x="585" y="9333"/>
                  </a:cubicBezTo>
                  <a:cubicBezTo>
                    <a:pt x="706" y="9320"/>
                    <a:pt x="779" y="9247"/>
                    <a:pt x="779" y="9114"/>
                  </a:cubicBezTo>
                  <a:cubicBezTo>
                    <a:pt x="791" y="9090"/>
                    <a:pt x="779" y="9053"/>
                    <a:pt x="779" y="9017"/>
                  </a:cubicBezTo>
                  <a:lnTo>
                    <a:pt x="779" y="8980"/>
                  </a:lnTo>
                  <a:lnTo>
                    <a:pt x="779" y="8931"/>
                  </a:lnTo>
                  <a:cubicBezTo>
                    <a:pt x="767" y="8895"/>
                    <a:pt x="767" y="8858"/>
                    <a:pt x="779" y="8834"/>
                  </a:cubicBezTo>
                  <a:cubicBezTo>
                    <a:pt x="804" y="8737"/>
                    <a:pt x="804" y="8639"/>
                    <a:pt x="767" y="8518"/>
                  </a:cubicBezTo>
                  <a:lnTo>
                    <a:pt x="767" y="8433"/>
                  </a:lnTo>
                  <a:lnTo>
                    <a:pt x="767" y="8409"/>
                  </a:lnTo>
                  <a:cubicBezTo>
                    <a:pt x="755" y="8360"/>
                    <a:pt x="755" y="8323"/>
                    <a:pt x="755" y="8275"/>
                  </a:cubicBezTo>
                  <a:cubicBezTo>
                    <a:pt x="755" y="8153"/>
                    <a:pt x="742" y="8020"/>
                    <a:pt x="742" y="7885"/>
                  </a:cubicBezTo>
                  <a:lnTo>
                    <a:pt x="742" y="7217"/>
                  </a:lnTo>
                  <a:cubicBezTo>
                    <a:pt x="742" y="6937"/>
                    <a:pt x="742" y="6645"/>
                    <a:pt x="731" y="6366"/>
                  </a:cubicBezTo>
                  <a:lnTo>
                    <a:pt x="731" y="6013"/>
                  </a:lnTo>
                  <a:cubicBezTo>
                    <a:pt x="718" y="5879"/>
                    <a:pt x="718" y="5733"/>
                    <a:pt x="718" y="5599"/>
                  </a:cubicBezTo>
                  <a:cubicBezTo>
                    <a:pt x="718" y="5453"/>
                    <a:pt x="706" y="5307"/>
                    <a:pt x="706" y="5174"/>
                  </a:cubicBezTo>
                  <a:cubicBezTo>
                    <a:pt x="706" y="4699"/>
                    <a:pt x="706" y="4225"/>
                    <a:pt x="718" y="3751"/>
                  </a:cubicBezTo>
                  <a:cubicBezTo>
                    <a:pt x="731" y="3569"/>
                    <a:pt x="731" y="3398"/>
                    <a:pt x="731" y="3228"/>
                  </a:cubicBezTo>
                  <a:lnTo>
                    <a:pt x="731" y="2875"/>
                  </a:lnTo>
                  <a:cubicBezTo>
                    <a:pt x="742" y="2680"/>
                    <a:pt x="742" y="2474"/>
                    <a:pt x="755" y="2279"/>
                  </a:cubicBezTo>
                  <a:cubicBezTo>
                    <a:pt x="755" y="2134"/>
                    <a:pt x="755" y="1999"/>
                    <a:pt x="767" y="1866"/>
                  </a:cubicBezTo>
                  <a:cubicBezTo>
                    <a:pt x="767" y="1598"/>
                    <a:pt x="755" y="1367"/>
                    <a:pt x="731" y="1136"/>
                  </a:cubicBezTo>
                  <a:cubicBezTo>
                    <a:pt x="706" y="953"/>
                    <a:pt x="682" y="771"/>
                    <a:pt x="645" y="601"/>
                  </a:cubicBezTo>
                  <a:cubicBezTo>
                    <a:pt x="633" y="480"/>
                    <a:pt x="609" y="358"/>
                    <a:pt x="596" y="236"/>
                  </a:cubicBezTo>
                  <a:cubicBezTo>
                    <a:pt x="585" y="163"/>
                    <a:pt x="560" y="115"/>
                    <a:pt x="523" y="53"/>
                  </a:cubicBezTo>
                  <a:cubicBezTo>
                    <a:pt x="496" y="16"/>
                    <a:pt x="46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7"/>
            <p:cNvSpPr/>
            <p:nvPr/>
          </p:nvSpPr>
          <p:spPr>
            <a:xfrm>
              <a:off x="4722396" y="2990587"/>
              <a:ext cx="51533" cy="462668"/>
            </a:xfrm>
            <a:custGeom>
              <a:avLst/>
              <a:gdLst/>
              <a:ahLst/>
              <a:cxnLst/>
              <a:rect l="l" t="t" r="r" b="b"/>
              <a:pathLst>
                <a:path w="1047" h="9400" extrusionOk="0">
                  <a:moveTo>
                    <a:pt x="404" y="284"/>
                  </a:moveTo>
                  <a:cubicBezTo>
                    <a:pt x="424" y="284"/>
                    <a:pt x="444" y="297"/>
                    <a:pt x="451" y="319"/>
                  </a:cubicBezTo>
                  <a:cubicBezTo>
                    <a:pt x="476" y="416"/>
                    <a:pt x="512" y="513"/>
                    <a:pt x="536" y="611"/>
                  </a:cubicBezTo>
                  <a:cubicBezTo>
                    <a:pt x="560" y="744"/>
                    <a:pt x="573" y="878"/>
                    <a:pt x="597" y="1011"/>
                  </a:cubicBezTo>
                  <a:lnTo>
                    <a:pt x="597" y="1109"/>
                  </a:lnTo>
                  <a:cubicBezTo>
                    <a:pt x="494" y="1127"/>
                    <a:pt x="391" y="1154"/>
                    <a:pt x="288" y="1154"/>
                  </a:cubicBezTo>
                  <a:cubicBezTo>
                    <a:pt x="257" y="1154"/>
                    <a:pt x="226" y="1151"/>
                    <a:pt x="195" y="1146"/>
                  </a:cubicBezTo>
                  <a:cubicBezTo>
                    <a:pt x="184" y="1121"/>
                    <a:pt x="171" y="1097"/>
                    <a:pt x="171" y="1073"/>
                  </a:cubicBezTo>
                  <a:cubicBezTo>
                    <a:pt x="208" y="854"/>
                    <a:pt x="244" y="622"/>
                    <a:pt x="305" y="416"/>
                  </a:cubicBezTo>
                  <a:cubicBezTo>
                    <a:pt x="317" y="379"/>
                    <a:pt x="341" y="343"/>
                    <a:pt x="366" y="306"/>
                  </a:cubicBezTo>
                  <a:cubicBezTo>
                    <a:pt x="376" y="291"/>
                    <a:pt x="390" y="284"/>
                    <a:pt x="404" y="284"/>
                  </a:cubicBezTo>
                  <a:close/>
                  <a:moveTo>
                    <a:pt x="500" y="1194"/>
                  </a:moveTo>
                  <a:cubicBezTo>
                    <a:pt x="536" y="1194"/>
                    <a:pt x="573" y="1194"/>
                    <a:pt x="609" y="1206"/>
                  </a:cubicBezTo>
                  <a:cubicBezTo>
                    <a:pt x="646" y="1219"/>
                    <a:pt x="682" y="1230"/>
                    <a:pt x="682" y="1267"/>
                  </a:cubicBezTo>
                  <a:cubicBezTo>
                    <a:pt x="682" y="1303"/>
                    <a:pt x="657" y="1328"/>
                    <a:pt x="609" y="1328"/>
                  </a:cubicBezTo>
                  <a:cubicBezTo>
                    <a:pt x="500" y="1340"/>
                    <a:pt x="403" y="1352"/>
                    <a:pt x="293" y="1365"/>
                  </a:cubicBezTo>
                  <a:lnTo>
                    <a:pt x="293" y="1352"/>
                  </a:lnTo>
                  <a:cubicBezTo>
                    <a:pt x="260" y="1352"/>
                    <a:pt x="228" y="1358"/>
                    <a:pt x="195" y="1358"/>
                  </a:cubicBezTo>
                  <a:cubicBezTo>
                    <a:pt x="179" y="1358"/>
                    <a:pt x="163" y="1356"/>
                    <a:pt x="147" y="1352"/>
                  </a:cubicBezTo>
                  <a:cubicBezTo>
                    <a:pt x="135" y="1352"/>
                    <a:pt x="111" y="1328"/>
                    <a:pt x="111" y="1303"/>
                  </a:cubicBezTo>
                  <a:cubicBezTo>
                    <a:pt x="111" y="1292"/>
                    <a:pt x="122" y="1267"/>
                    <a:pt x="135" y="1243"/>
                  </a:cubicBezTo>
                  <a:cubicBezTo>
                    <a:pt x="147" y="1230"/>
                    <a:pt x="159" y="1230"/>
                    <a:pt x="171" y="1230"/>
                  </a:cubicBezTo>
                  <a:lnTo>
                    <a:pt x="500" y="1194"/>
                  </a:lnTo>
                  <a:close/>
                  <a:moveTo>
                    <a:pt x="633" y="1413"/>
                  </a:moveTo>
                  <a:cubicBezTo>
                    <a:pt x="706" y="1413"/>
                    <a:pt x="730" y="1438"/>
                    <a:pt x="743" y="1511"/>
                  </a:cubicBezTo>
                  <a:cubicBezTo>
                    <a:pt x="755" y="1632"/>
                    <a:pt x="767" y="1741"/>
                    <a:pt x="767" y="1863"/>
                  </a:cubicBezTo>
                  <a:cubicBezTo>
                    <a:pt x="779" y="2070"/>
                    <a:pt x="792" y="2289"/>
                    <a:pt x="803" y="2495"/>
                  </a:cubicBezTo>
                  <a:cubicBezTo>
                    <a:pt x="828" y="2933"/>
                    <a:pt x="840" y="3383"/>
                    <a:pt x="828" y="3821"/>
                  </a:cubicBezTo>
                  <a:lnTo>
                    <a:pt x="828" y="4636"/>
                  </a:lnTo>
                  <a:lnTo>
                    <a:pt x="828" y="4721"/>
                  </a:lnTo>
                  <a:cubicBezTo>
                    <a:pt x="828" y="4757"/>
                    <a:pt x="803" y="4794"/>
                    <a:pt x="767" y="4806"/>
                  </a:cubicBezTo>
                  <a:cubicBezTo>
                    <a:pt x="719" y="4818"/>
                    <a:pt x="657" y="4830"/>
                    <a:pt x="609" y="4843"/>
                  </a:cubicBezTo>
                  <a:cubicBezTo>
                    <a:pt x="524" y="4843"/>
                    <a:pt x="439" y="4843"/>
                    <a:pt x="354" y="4830"/>
                  </a:cubicBezTo>
                  <a:cubicBezTo>
                    <a:pt x="281" y="4830"/>
                    <a:pt x="195" y="4806"/>
                    <a:pt x="111" y="4794"/>
                  </a:cubicBezTo>
                  <a:cubicBezTo>
                    <a:pt x="98" y="4770"/>
                    <a:pt x="86" y="4733"/>
                    <a:pt x="86" y="4708"/>
                  </a:cubicBezTo>
                  <a:cubicBezTo>
                    <a:pt x="74" y="4527"/>
                    <a:pt x="62" y="4344"/>
                    <a:pt x="74" y="4149"/>
                  </a:cubicBezTo>
                  <a:cubicBezTo>
                    <a:pt x="86" y="4052"/>
                    <a:pt x="74" y="3954"/>
                    <a:pt x="74" y="3846"/>
                  </a:cubicBezTo>
                  <a:cubicBezTo>
                    <a:pt x="74" y="3687"/>
                    <a:pt x="86" y="3529"/>
                    <a:pt x="74" y="3359"/>
                  </a:cubicBezTo>
                  <a:cubicBezTo>
                    <a:pt x="74" y="3030"/>
                    <a:pt x="86" y="2690"/>
                    <a:pt x="86" y="2362"/>
                  </a:cubicBezTo>
                  <a:lnTo>
                    <a:pt x="86" y="1595"/>
                  </a:lnTo>
                  <a:cubicBezTo>
                    <a:pt x="86" y="1559"/>
                    <a:pt x="86" y="1522"/>
                    <a:pt x="98" y="1474"/>
                  </a:cubicBezTo>
                  <a:cubicBezTo>
                    <a:pt x="184" y="1438"/>
                    <a:pt x="268" y="1425"/>
                    <a:pt x="354" y="1425"/>
                  </a:cubicBezTo>
                  <a:cubicBezTo>
                    <a:pt x="439" y="1425"/>
                    <a:pt x="536" y="1413"/>
                    <a:pt x="633" y="1413"/>
                  </a:cubicBezTo>
                  <a:close/>
                  <a:moveTo>
                    <a:pt x="195" y="4879"/>
                  </a:moveTo>
                  <a:cubicBezTo>
                    <a:pt x="244" y="4891"/>
                    <a:pt x="293" y="4903"/>
                    <a:pt x="341" y="4903"/>
                  </a:cubicBezTo>
                  <a:cubicBezTo>
                    <a:pt x="393" y="4912"/>
                    <a:pt x="447" y="4916"/>
                    <a:pt x="501" y="4916"/>
                  </a:cubicBezTo>
                  <a:cubicBezTo>
                    <a:pt x="586" y="4916"/>
                    <a:pt x="673" y="4906"/>
                    <a:pt x="755" y="4891"/>
                  </a:cubicBezTo>
                  <a:lnTo>
                    <a:pt x="803" y="4891"/>
                  </a:lnTo>
                  <a:cubicBezTo>
                    <a:pt x="865" y="5062"/>
                    <a:pt x="803" y="5098"/>
                    <a:pt x="670" y="5098"/>
                  </a:cubicBezTo>
                  <a:cubicBezTo>
                    <a:pt x="581" y="5098"/>
                    <a:pt x="492" y="5103"/>
                    <a:pt x="402" y="5103"/>
                  </a:cubicBezTo>
                  <a:cubicBezTo>
                    <a:pt x="358" y="5103"/>
                    <a:pt x="313" y="5102"/>
                    <a:pt x="268" y="5098"/>
                  </a:cubicBezTo>
                  <a:cubicBezTo>
                    <a:pt x="184" y="5098"/>
                    <a:pt x="184" y="5098"/>
                    <a:pt x="98" y="5037"/>
                  </a:cubicBezTo>
                  <a:cubicBezTo>
                    <a:pt x="98" y="5013"/>
                    <a:pt x="86" y="4976"/>
                    <a:pt x="86" y="4952"/>
                  </a:cubicBezTo>
                  <a:cubicBezTo>
                    <a:pt x="86" y="4927"/>
                    <a:pt x="98" y="4916"/>
                    <a:pt x="98" y="4891"/>
                  </a:cubicBezTo>
                  <a:cubicBezTo>
                    <a:pt x="135" y="4879"/>
                    <a:pt x="171" y="4879"/>
                    <a:pt x="195" y="4879"/>
                  </a:cubicBezTo>
                  <a:close/>
                  <a:moveTo>
                    <a:pt x="184" y="5159"/>
                  </a:moveTo>
                  <a:cubicBezTo>
                    <a:pt x="277" y="5179"/>
                    <a:pt x="371" y="5188"/>
                    <a:pt x="462" y="5188"/>
                  </a:cubicBezTo>
                  <a:cubicBezTo>
                    <a:pt x="537" y="5188"/>
                    <a:pt x="611" y="5182"/>
                    <a:pt x="682" y="5171"/>
                  </a:cubicBezTo>
                  <a:lnTo>
                    <a:pt x="779" y="5171"/>
                  </a:lnTo>
                  <a:cubicBezTo>
                    <a:pt x="803" y="5171"/>
                    <a:pt x="816" y="5171"/>
                    <a:pt x="828" y="5208"/>
                  </a:cubicBezTo>
                  <a:cubicBezTo>
                    <a:pt x="840" y="5232"/>
                    <a:pt x="828" y="5281"/>
                    <a:pt x="803" y="5292"/>
                  </a:cubicBezTo>
                  <a:lnTo>
                    <a:pt x="694" y="5329"/>
                  </a:lnTo>
                  <a:cubicBezTo>
                    <a:pt x="649" y="5332"/>
                    <a:pt x="603" y="5334"/>
                    <a:pt x="556" y="5334"/>
                  </a:cubicBezTo>
                  <a:cubicBezTo>
                    <a:pt x="428" y="5334"/>
                    <a:pt x="296" y="5323"/>
                    <a:pt x="171" y="5305"/>
                  </a:cubicBezTo>
                  <a:cubicBezTo>
                    <a:pt x="147" y="5292"/>
                    <a:pt x="122" y="5281"/>
                    <a:pt x="111" y="5256"/>
                  </a:cubicBezTo>
                  <a:cubicBezTo>
                    <a:pt x="86" y="5232"/>
                    <a:pt x="86" y="5195"/>
                    <a:pt x="122" y="5159"/>
                  </a:cubicBezTo>
                  <a:close/>
                  <a:moveTo>
                    <a:pt x="111" y="5378"/>
                  </a:moveTo>
                  <a:cubicBezTo>
                    <a:pt x="244" y="5390"/>
                    <a:pt x="354" y="5402"/>
                    <a:pt x="476" y="5414"/>
                  </a:cubicBezTo>
                  <a:cubicBezTo>
                    <a:pt x="560" y="5414"/>
                    <a:pt x="646" y="5402"/>
                    <a:pt x="719" y="5402"/>
                  </a:cubicBezTo>
                  <a:cubicBezTo>
                    <a:pt x="755" y="5402"/>
                    <a:pt x="792" y="5390"/>
                    <a:pt x="828" y="5390"/>
                  </a:cubicBezTo>
                  <a:cubicBezTo>
                    <a:pt x="828" y="5427"/>
                    <a:pt x="840" y="5463"/>
                    <a:pt x="840" y="5487"/>
                  </a:cubicBezTo>
                  <a:cubicBezTo>
                    <a:pt x="852" y="5754"/>
                    <a:pt x="865" y="6010"/>
                    <a:pt x="889" y="6278"/>
                  </a:cubicBezTo>
                  <a:cubicBezTo>
                    <a:pt x="901" y="6594"/>
                    <a:pt x="925" y="6922"/>
                    <a:pt x="949" y="7238"/>
                  </a:cubicBezTo>
                  <a:lnTo>
                    <a:pt x="949" y="7603"/>
                  </a:lnTo>
                  <a:cubicBezTo>
                    <a:pt x="949" y="7943"/>
                    <a:pt x="949" y="8284"/>
                    <a:pt x="962" y="8624"/>
                  </a:cubicBezTo>
                  <a:cubicBezTo>
                    <a:pt x="962" y="8734"/>
                    <a:pt x="913" y="8795"/>
                    <a:pt x="828" y="8843"/>
                  </a:cubicBezTo>
                  <a:cubicBezTo>
                    <a:pt x="761" y="8877"/>
                    <a:pt x="693" y="8893"/>
                    <a:pt x="626" y="8893"/>
                  </a:cubicBezTo>
                  <a:cubicBezTo>
                    <a:pt x="547" y="8893"/>
                    <a:pt x="469" y="8871"/>
                    <a:pt x="390" y="8832"/>
                  </a:cubicBezTo>
                  <a:cubicBezTo>
                    <a:pt x="341" y="8807"/>
                    <a:pt x="317" y="8770"/>
                    <a:pt x="293" y="8722"/>
                  </a:cubicBezTo>
                  <a:lnTo>
                    <a:pt x="293" y="8686"/>
                  </a:lnTo>
                  <a:cubicBezTo>
                    <a:pt x="281" y="8613"/>
                    <a:pt x="281" y="8527"/>
                    <a:pt x="257" y="8467"/>
                  </a:cubicBezTo>
                  <a:cubicBezTo>
                    <a:pt x="232" y="8394"/>
                    <a:pt x="244" y="8321"/>
                    <a:pt x="232" y="8248"/>
                  </a:cubicBezTo>
                  <a:cubicBezTo>
                    <a:pt x="220" y="7992"/>
                    <a:pt x="195" y="7737"/>
                    <a:pt x="184" y="7481"/>
                  </a:cubicBezTo>
                  <a:lnTo>
                    <a:pt x="147" y="6862"/>
                  </a:lnTo>
                  <a:cubicBezTo>
                    <a:pt x="135" y="6667"/>
                    <a:pt x="122" y="6472"/>
                    <a:pt x="122" y="6289"/>
                  </a:cubicBezTo>
                  <a:cubicBezTo>
                    <a:pt x="111" y="5998"/>
                    <a:pt x="98" y="5706"/>
                    <a:pt x="98" y="5414"/>
                  </a:cubicBezTo>
                  <a:cubicBezTo>
                    <a:pt x="98" y="5414"/>
                    <a:pt x="98" y="5402"/>
                    <a:pt x="111" y="5378"/>
                  </a:cubicBezTo>
                  <a:close/>
                  <a:moveTo>
                    <a:pt x="865" y="8916"/>
                  </a:moveTo>
                  <a:cubicBezTo>
                    <a:pt x="876" y="8941"/>
                    <a:pt x="889" y="8965"/>
                    <a:pt x="889" y="8978"/>
                  </a:cubicBezTo>
                  <a:cubicBezTo>
                    <a:pt x="876" y="9038"/>
                    <a:pt x="876" y="9099"/>
                    <a:pt x="865" y="9172"/>
                  </a:cubicBezTo>
                  <a:cubicBezTo>
                    <a:pt x="852" y="9257"/>
                    <a:pt x="828" y="9294"/>
                    <a:pt x="730" y="9306"/>
                  </a:cubicBezTo>
                  <a:cubicBezTo>
                    <a:pt x="694" y="9318"/>
                    <a:pt x="657" y="9318"/>
                    <a:pt x="621" y="9318"/>
                  </a:cubicBezTo>
                  <a:cubicBezTo>
                    <a:pt x="500" y="9294"/>
                    <a:pt x="476" y="9294"/>
                    <a:pt x="451" y="9160"/>
                  </a:cubicBezTo>
                  <a:cubicBezTo>
                    <a:pt x="439" y="9099"/>
                    <a:pt x="414" y="9026"/>
                    <a:pt x="427" y="8941"/>
                  </a:cubicBezTo>
                  <a:lnTo>
                    <a:pt x="427" y="8941"/>
                  </a:lnTo>
                  <a:cubicBezTo>
                    <a:pt x="496" y="8957"/>
                    <a:pt x="560" y="8966"/>
                    <a:pt x="623" y="8966"/>
                  </a:cubicBezTo>
                  <a:cubicBezTo>
                    <a:pt x="704" y="8966"/>
                    <a:pt x="783" y="8951"/>
                    <a:pt x="865" y="8916"/>
                  </a:cubicBezTo>
                  <a:close/>
                  <a:moveTo>
                    <a:pt x="385" y="0"/>
                  </a:moveTo>
                  <a:cubicBezTo>
                    <a:pt x="378" y="0"/>
                    <a:pt x="372" y="1"/>
                    <a:pt x="366" y="2"/>
                  </a:cubicBezTo>
                  <a:cubicBezTo>
                    <a:pt x="330" y="2"/>
                    <a:pt x="305" y="38"/>
                    <a:pt x="305" y="100"/>
                  </a:cubicBezTo>
                  <a:cubicBezTo>
                    <a:pt x="317" y="184"/>
                    <a:pt x="293" y="270"/>
                    <a:pt x="257" y="355"/>
                  </a:cubicBezTo>
                  <a:cubicBezTo>
                    <a:pt x="244" y="379"/>
                    <a:pt x="232" y="416"/>
                    <a:pt x="220" y="452"/>
                  </a:cubicBezTo>
                  <a:cubicBezTo>
                    <a:pt x="195" y="598"/>
                    <a:pt x="171" y="744"/>
                    <a:pt x="135" y="902"/>
                  </a:cubicBezTo>
                  <a:cubicBezTo>
                    <a:pt x="111" y="1011"/>
                    <a:pt x="111" y="1133"/>
                    <a:pt x="49" y="1230"/>
                  </a:cubicBezTo>
                  <a:cubicBezTo>
                    <a:pt x="38" y="1255"/>
                    <a:pt x="38" y="1267"/>
                    <a:pt x="25" y="1292"/>
                  </a:cubicBezTo>
                  <a:lnTo>
                    <a:pt x="25" y="1511"/>
                  </a:lnTo>
                  <a:cubicBezTo>
                    <a:pt x="25" y="2033"/>
                    <a:pt x="38" y="2544"/>
                    <a:pt x="1" y="3067"/>
                  </a:cubicBezTo>
                  <a:lnTo>
                    <a:pt x="1" y="3213"/>
                  </a:lnTo>
                  <a:cubicBezTo>
                    <a:pt x="13" y="3359"/>
                    <a:pt x="25" y="3505"/>
                    <a:pt x="1" y="3651"/>
                  </a:cubicBezTo>
                  <a:lnTo>
                    <a:pt x="1" y="3954"/>
                  </a:lnTo>
                  <a:cubicBezTo>
                    <a:pt x="25" y="4113"/>
                    <a:pt x="13" y="4283"/>
                    <a:pt x="13" y="4441"/>
                  </a:cubicBezTo>
                  <a:lnTo>
                    <a:pt x="13" y="4551"/>
                  </a:lnTo>
                  <a:cubicBezTo>
                    <a:pt x="25" y="5025"/>
                    <a:pt x="38" y="5499"/>
                    <a:pt x="49" y="5986"/>
                  </a:cubicBezTo>
                  <a:cubicBezTo>
                    <a:pt x="49" y="6144"/>
                    <a:pt x="49" y="6314"/>
                    <a:pt x="62" y="6472"/>
                  </a:cubicBezTo>
                  <a:cubicBezTo>
                    <a:pt x="74" y="6752"/>
                    <a:pt x="98" y="7043"/>
                    <a:pt x="111" y="7324"/>
                  </a:cubicBezTo>
                  <a:lnTo>
                    <a:pt x="111" y="7408"/>
                  </a:lnTo>
                  <a:cubicBezTo>
                    <a:pt x="135" y="7652"/>
                    <a:pt x="147" y="7907"/>
                    <a:pt x="159" y="8151"/>
                  </a:cubicBezTo>
                  <a:cubicBezTo>
                    <a:pt x="171" y="8297"/>
                    <a:pt x="184" y="8443"/>
                    <a:pt x="195" y="8600"/>
                  </a:cubicBezTo>
                  <a:cubicBezTo>
                    <a:pt x="208" y="8686"/>
                    <a:pt x="220" y="8783"/>
                    <a:pt x="293" y="8856"/>
                  </a:cubicBezTo>
                  <a:cubicBezTo>
                    <a:pt x="330" y="8892"/>
                    <a:pt x="341" y="8953"/>
                    <a:pt x="354" y="9002"/>
                  </a:cubicBezTo>
                  <a:cubicBezTo>
                    <a:pt x="354" y="9075"/>
                    <a:pt x="366" y="9148"/>
                    <a:pt x="378" y="9208"/>
                  </a:cubicBezTo>
                  <a:cubicBezTo>
                    <a:pt x="390" y="9270"/>
                    <a:pt x="403" y="9318"/>
                    <a:pt x="463" y="9354"/>
                  </a:cubicBezTo>
                  <a:cubicBezTo>
                    <a:pt x="529" y="9373"/>
                    <a:pt x="602" y="9399"/>
                    <a:pt x="670" y="9399"/>
                  </a:cubicBezTo>
                  <a:cubicBezTo>
                    <a:pt x="691" y="9399"/>
                    <a:pt x="711" y="9397"/>
                    <a:pt x="730" y="9391"/>
                  </a:cubicBezTo>
                  <a:cubicBezTo>
                    <a:pt x="889" y="9354"/>
                    <a:pt x="938" y="9306"/>
                    <a:pt x="949" y="9160"/>
                  </a:cubicBezTo>
                  <a:cubicBezTo>
                    <a:pt x="962" y="9099"/>
                    <a:pt x="962" y="9038"/>
                    <a:pt x="962" y="8978"/>
                  </a:cubicBezTo>
                  <a:cubicBezTo>
                    <a:pt x="962" y="8916"/>
                    <a:pt x="962" y="8856"/>
                    <a:pt x="998" y="8807"/>
                  </a:cubicBezTo>
                  <a:cubicBezTo>
                    <a:pt x="1035" y="8770"/>
                    <a:pt x="1047" y="8722"/>
                    <a:pt x="1047" y="8673"/>
                  </a:cubicBezTo>
                  <a:cubicBezTo>
                    <a:pt x="1047" y="8552"/>
                    <a:pt x="1035" y="8430"/>
                    <a:pt x="1022" y="8308"/>
                  </a:cubicBezTo>
                  <a:cubicBezTo>
                    <a:pt x="1022" y="8235"/>
                    <a:pt x="1011" y="8162"/>
                    <a:pt x="1011" y="8102"/>
                  </a:cubicBezTo>
                  <a:cubicBezTo>
                    <a:pt x="1011" y="7834"/>
                    <a:pt x="1011" y="7567"/>
                    <a:pt x="998" y="7299"/>
                  </a:cubicBezTo>
                  <a:cubicBezTo>
                    <a:pt x="986" y="6922"/>
                    <a:pt x="962" y="6545"/>
                    <a:pt x="938" y="6168"/>
                  </a:cubicBezTo>
                  <a:cubicBezTo>
                    <a:pt x="925" y="5876"/>
                    <a:pt x="925" y="5572"/>
                    <a:pt x="901" y="5281"/>
                  </a:cubicBezTo>
                  <a:cubicBezTo>
                    <a:pt x="889" y="4916"/>
                    <a:pt x="901" y="4563"/>
                    <a:pt x="901" y="4198"/>
                  </a:cubicBezTo>
                  <a:cubicBezTo>
                    <a:pt x="901" y="3943"/>
                    <a:pt x="889" y="3675"/>
                    <a:pt x="901" y="3408"/>
                  </a:cubicBezTo>
                  <a:cubicBezTo>
                    <a:pt x="913" y="3103"/>
                    <a:pt x="876" y="2800"/>
                    <a:pt x="865" y="2495"/>
                  </a:cubicBezTo>
                  <a:lnTo>
                    <a:pt x="865" y="2471"/>
                  </a:lnTo>
                  <a:cubicBezTo>
                    <a:pt x="852" y="2240"/>
                    <a:pt x="828" y="2009"/>
                    <a:pt x="816" y="1778"/>
                  </a:cubicBezTo>
                  <a:cubicBezTo>
                    <a:pt x="816" y="1608"/>
                    <a:pt x="828" y="1449"/>
                    <a:pt x="767" y="1292"/>
                  </a:cubicBezTo>
                  <a:cubicBezTo>
                    <a:pt x="755" y="1243"/>
                    <a:pt x="743" y="1182"/>
                    <a:pt x="719" y="1146"/>
                  </a:cubicBezTo>
                  <a:cubicBezTo>
                    <a:pt x="694" y="1109"/>
                    <a:pt x="682" y="1060"/>
                    <a:pt x="682" y="1011"/>
                  </a:cubicBezTo>
                  <a:cubicBezTo>
                    <a:pt x="657" y="878"/>
                    <a:pt x="633" y="744"/>
                    <a:pt x="609" y="622"/>
                  </a:cubicBezTo>
                  <a:cubicBezTo>
                    <a:pt x="584" y="525"/>
                    <a:pt x="560" y="428"/>
                    <a:pt x="536" y="343"/>
                  </a:cubicBezTo>
                  <a:cubicBezTo>
                    <a:pt x="512" y="257"/>
                    <a:pt x="463" y="184"/>
                    <a:pt x="463" y="87"/>
                  </a:cubicBezTo>
                  <a:cubicBezTo>
                    <a:pt x="463" y="35"/>
                    <a:pt x="426" y="0"/>
                    <a:pt x="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7"/>
            <p:cNvSpPr/>
            <p:nvPr/>
          </p:nvSpPr>
          <p:spPr>
            <a:xfrm>
              <a:off x="4721215" y="2989504"/>
              <a:ext cx="53354" cy="464538"/>
            </a:xfrm>
            <a:custGeom>
              <a:avLst/>
              <a:gdLst/>
              <a:ahLst/>
              <a:cxnLst/>
              <a:rect l="l" t="t" r="r" b="b"/>
              <a:pathLst>
                <a:path w="1084" h="9438" extrusionOk="0">
                  <a:moveTo>
                    <a:pt x="424" y="323"/>
                  </a:moveTo>
                  <a:cubicBezTo>
                    <a:pt x="425" y="323"/>
                    <a:pt x="427" y="325"/>
                    <a:pt x="427" y="328"/>
                  </a:cubicBezTo>
                  <a:cubicBezTo>
                    <a:pt x="438" y="328"/>
                    <a:pt x="451" y="328"/>
                    <a:pt x="451" y="341"/>
                  </a:cubicBezTo>
                  <a:lnTo>
                    <a:pt x="475" y="389"/>
                  </a:lnTo>
                  <a:cubicBezTo>
                    <a:pt x="500" y="474"/>
                    <a:pt x="524" y="560"/>
                    <a:pt x="536" y="633"/>
                  </a:cubicBezTo>
                  <a:cubicBezTo>
                    <a:pt x="560" y="742"/>
                    <a:pt x="572" y="851"/>
                    <a:pt x="584" y="949"/>
                  </a:cubicBezTo>
                  <a:lnTo>
                    <a:pt x="597" y="1033"/>
                  </a:lnTo>
                  <a:cubicBezTo>
                    <a:pt x="608" y="1058"/>
                    <a:pt x="608" y="1070"/>
                    <a:pt x="608" y="1095"/>
                  </a:cubicBezTo>
                  <a:cubicBezTo>
                    <a:pt x="597" y="1095"/>
                    <a:pt x="597" y="1106"/>
                    <a:pt x="597" y="1119"/>
                  </a:cubicBezTo>
                  <a:cubicBezTo>
                    <a:pt x="572" y="1119"/>
                    <a:pt x="548" y="1131"/>
                    <a:pt x="524" y="1131"/>
                  </a:cubicBezTo>
                  <a:cubicBezTo>
                    <a:pt x="453" y="1148"/>
                    <a:pt x="382" y="1160"/>
                    <a:pt x="311" y="1160"/>
                  </a:cubicBezTo>
                  <a:cubicBezTo>
                    <a:pt x="284" y="1160"/>
                    <a:pt x="258" y="1158"/>
                    <a:pt x="232" y="1155"/>
                  </a:cubicBezTo>
                  <a:lnTo>
                    <a:pt x="232" y="1131"/>
                  </a:lnTo>
                  <a:cubicBezTo>
                    <a:pt x="219" y="1119"/>
                    <a:pt x="219" y="1106"/>
                    <a:pt x="219" y="1095"/>
                  </a:cubicBezTo>
                  <a:lnTo>
                    <a:pt x="232" y="1009"/>
                  </a:lnTo>
                  <a:cubicBezTo>
                    <a:pt x="256" y="827"/>
                    <a:pt x="292" y="633"/>
                    <a:pt x="341" y="438"/>
                  </a:cubicBezTo>
                  <a:cubicBezTo>
                    <a:pt x="354" y="401"/>
                    <a:pt x="390" y="365"/>
                    <a:pt x="402" y="341"/>
                  </a:cubicBezTo>
                  <a:cubicBezTo>
                    <a:pt x="411" y="332"/>
                    <a:pt x="419" y="323"/>
                    <a:pt x="424" y="323"/>
                  </a:cubicBezTo>
                  <a:close/>
                  <a:moveTo>
                    <a:pt x="419" y="287"/>
                  </a:moveTo>
                  <a:cubicBezTo>
                    <a:pt x="402" y="287"/>
                    <a:pt x="386" y="299"/>
                    <a:pt x="378" y="316"/>
                  </a:cubicBezTo>
                  <a:lnTo>
                    <a:pt x="305" y="425"/>
                  </a:lnTo>
                  <a:cubicBezTo>
                    <a:pt x="256" y="620"/>
                    <a:pt x="219" y="814"/>
                    <a:pt x="195" y="1009"/>
                  </a:cubicBezTo>
                  <a:lnTo>
                    <a:pt x="183" y="1082"/>
                  </a:lnTo>
                  <a:cubicBezTo>
                    <a:pt x="183" y="1106"/>
                    <a:pt x="183" y="1131"/>
                    <a:pt x="195" y="1143"/>
                  </a:cubicBezTo>
                  <a:lnTo>
                    <a:pt x="195" y="1168"/>
                  </a:lnTo>
                  <a:lnTo>
                    <a:pt x="208" y="1179"/>
                  </a:lnTo>
                  <a:lnTo>
                    <a:pt x="219" y="1179"/>
                  </a:lnTo>
                  <a:cubicBezTo>
                    <a:pt x="244" y="1192"/>
                    <a:pt x="281" y="1192"/>
                    <a:pt x="317" y="1192"/>
                  </a:cubicBezTo>
                  <a:cubicBezTo>
                    <a:pt x="390" y="1192"/>
                    <a:pt x="451" y="1179"/>
                    <a:pt x="524" y="1168"/>
                  </a:cubicBezTo>
                  <a:cubicBezTo>
                    <a:pt x="560" y="1168"/>
                    <a:pt x="584" y="1155"/>
                    <a:pt x="621" y="1155"/>
                  </a:cubicBezTo>
                  <a:lnTo>
                    <a:pt x="633" y="1143"/>
                  </a:lnTo>
                  <a:lnTo>
                    <a:pt x="633" y="1131"/>
                  </a:lnTo>
                  <a:lnTo>
                    <a:pt x="633" y="1095"/>
                  </a:lnTo>
                  <a:cubicBezTo>
                    <a:pt x="633" y="1070"/>
                    <a:pt x="645" y="1046"/>
                    <a:pt x="633" y="1033"/>
                  </a:cubicBezTo>
                  <a:lnTo>
                    <a:pt x="621" y="949"/>
                  </a:lnTo>
                  <a:cubicBezTo>
                    <a:pt x="608" y="839"/>
                    <a:pt x="597" y="730"/>
                    <a:pt x="572" y="633"/>
                  </a:cubicBezTo>
                  <a:cubicBezTo>
                    <a:pt x="560" y="547"/>
                    <a:pt x="524" y="462"/>
                    <a:pt x="500" y="389"/>
                  </a:cubicBezTo>
                  <a:lnTo>
                    <a:pt x="487" y="341"/>
                  </a:lnTo>
                  <a:cubicBezTo>
                    <a:pt x="475" y="304"/>
                    <a:pt x="463" y="292"/>
                    <a:pt x="438" y="292"/>
                  </a:cubicBezTo>
                  <a:cubicBezTo>
                    <a:pt x="432" y="289"/>
                    <a:pt x="425" y="287"/>
                    <a:pt x="419" y="287"/>
                  </a:cubicBezTo>
                  <a:close/>
                  <a:moveTo>
                    <a:pt x="524" y="1228"/>
                  </a:moveTo>
                  <a:cubicBezTo>
                    <a:pt x="560" y="1228"/>
                    <a:pt x="597" y="1228"/>
                    <a:pt x="633" y="1241"/>
                  </a:cubicBezTo>
                  <a:cubicBezTo>
                    <a:pt x="681" y="1252"/>
                    <a:pt x="681" y="1289"/>
                    <a:pt x="681" y="1301"/>
                  </a:cubicBezTo>
                  <a:cubicBezTo>
                    <a:pt x="681" y="1325"/>
                    <a:pt x="645" y="1338"/>
                    <a:pt x="633" y="1338"/>
                  </a:cubicBezTo>
                  <a:cubicBezTo>
                    <a:pt x="560" y="1338"/>
                    <a:pt x="475" y="1350"/>
                    <a:pt x="402" y="1362"/>
                  </a:cubicBezTo>
                  <a:lnTo>
                    <a:pt x="171" y="1362"/>
                  </a:lnTo>
                  <a:cubicBezTo>
                    <a:pt x="171" y="1362"/>
                    <a:pt x="146" y="1338"/>
                    <a:pt x="146" y="1325"/>
                  </a:cubicBezTo>
                  <a:cubicBezTo>
                    <a:pt x="146" y="1314"/>
                    <a:pt x="171" y="1289"/>
                    <a:pt x="171" y="1277"/>
                  </a:cubicBezTo>
                  <a:cubicBezTo>
                    <a:pt x="171" y="1277"/>
                    <a:pt x="183" y="1265"/>
                    <a:pt x="195" y="1265"/>
                  </a:cubicBezTo>
                  <a:lnTo>
                    <a:pt x="232" y="1265"/>
                  </a:lnTo>
                  <a:lnTo>
                    <a:pt x="524" y="1228"/>
                  </a:lnTo>
                  <a:close/>
                  <a:moveTo>
                    <a:pt x="524" y="1192"/>
                  </a:moveTo>
                  <a:lnTo>
                    <a:pt x="232" y="1228"/>
                  </a:lnTo>
                  <a:lnTo>
                    <a:pt x="195" y="1228"/>
                  </a:lnTo>
                  <a:cubicBezTo>
                    <a:pt x="183" y="1228"/>
                    <a:pt x="159" y="1241"/>
                    <a:pt x="146" y="1252"/>
                  </a:cubicBezTo>
                  <a:cubicBezTo>
                    <a:pt x="122" y="1277"/>
                    <a:pt x="110" y="1301"/>
                    <a:pt x="110" y="1325"/>
                  </a:cubicBezTo>
                  <a:cubicBezTo>
                    <a:pt x="122" y="1350"/>
                    <a:pt x="146" y="1387"/>
                    <a:pt x="171" y="1398"/>
                  </a:cubicBezTo>
                  <a:lnTo>
                    <a:pt x="414" y="1398"/>
                  </a:lnTo>
                  <a:cubicBezTo>
                    <a:pt x="487" y="1387"/>
                    <a:pt x="560" y="1374"/>
                    <a:pt x="633" y="1374"/>
                  </a:cubicBezTo>
                  <a:cubicBezTo>
                    <a:pt x="694" y="1362"/>
                    <a:pt x="718" y="1325"/>
                    <a:pt x="718" y="1289"/>
                  </a:cubicBezTo>
                  <a:cubicBezTo>
                    <a:pt x="718" y="1252"/>
                    <a:pt x="694" y="1216"/>
                    <a:pt x="645" y="1204"/>
                  </a:cubicBezTo>
                  <a:cubicBezTo>
                    <a:pt x="597" y="1204"/>
                    <a:pt x="560" y="1192"/>
                    <a:pt x="524" y="1192"/>
                  </a:cubicBezTo>
                  <a:close/>
                  <a:moveTo>
                    <a:pt x="657" y="1460"/>
                  </a:moveTo>
                  <a:cubicBezTo>
                    <a:pt x="718" y="1460"/>
                    <a:pt x="743" y="1471"/>
                    <a:pt x="743" y="1533"/>
                  </a:cubicBezTo>
                  <a:cubicBezTo>
                    <a:pt x="754" y="1630"/>
                    <a:pt x="767" y="1751"/>
                    <a:pt x="779" y="1885"/>
                  </a:cubicBezTo>
                  <a:cubicBezTo>
                    <a:pt x="779" y="1995"/>
                    <a:pt x="791" y="2116"/>
                    <a:pt x="791" y="2225"/>
                  </a:cubicBezTo>
                  <a:cubicBezTo>
                    <a:pt x="791" y="2323"/>
                    <a:pt x="803" y="2420"/>
                    <a:pt x="803" y="2517"/>
                  </a:cubicBezTo>
                  <a:cubicBezTo>
                    <a:pt x="840" y="3052"/>
                    <a:pt x="840" y="3466"/>
                    <a:pt x="840" y="3843"/>
                  </a:cubicBezTo>
                  <a:lnTo>
                    <a:pt x="840" y="4390"/>
                  </a:lnTo>
                  <a:lnTo>
                    <a:pt x="840" y="4658"/>
                  </a:lnTo>
                  <a:lnTo>
                    <a:pt x="840" y="4743"/>
                  </a:lnTo>
                  <a:cubicBezTo>
                    <a:pt x="827" y="4779"/>
                    <a:pt x="816" y="4803"/>
                    <a:pt x="791" y="4803"/>
                  </a:cubicBezTo>
                  <a:cubicBezTo>
                    <a:pt x="730" y="4828"/>
                    <a:pt x="681" y="4840"/>
                    <a:pt x="621" y="4840"/>
                  </a:cubicBezTo>
                  <a:cubicBezTo>
                    <a:pt x="597" y="4844"/>
                    <a:pt x="571" y="4846"/>
                    <a:pt x="544" y="4846"/>
                  </a:cubicBezTo>
                  <a:cubicBezTo>
                    <a:pt x="491" y="4846"/>
                    <a:pt x="434" y="4840"/>
                    <a:pt x="378" y="4840"/>
                  </a:cubicBezTo>
                  <a:cubicBezTo>
                    <a:pt x="329" y="4840"/>
                    <a:pt x="268" y="4828"/>
                    <a:pt x="219" y="4816"/>
                  </a:cubicBezTo>
                  <a:cubicBezTo>
                    <a:pt x="195" y="4816"/>
                    <a:pt x="171" y="4803"/>
                    <a:pt x="146" y="4803"/>
                  </a:cubicBezTo>
                  <a:cubicBezTo>
                    <a:pt x="146" y="4792"/>
                    <a:pt x="146" y="4792"/>
                    <a:pt x="135" y="4779"/>
                  </a:cubicBezTo>
                  <a:cubicBezTo>
                    <a:pt x="135" y="4767"/>
                    <a:pt x="122" y="4743"/>
                    <a:pt x="122" y="4730"/>
                  </a:cubicBezTo>
                  <a:lnTo>
                    <a:pt x="122" y="4609"/>
                  </a:lnTo>
                  <a:cubicBezTo>
                    <a:pt x="110" y="4476"/>
                    <a:pt x="110" y="4317"/>
                    <a:pt x="122" y="4184"/>
                  </a:cubicBezTo>
                  <a:lnTo>
                    <a:pt x="122" y="3989"/>
                  </a:lnTo>
                  <a:cubicBezTo>
                    <a:pt x="110" y="3952"/>
                    <a:pt x="110" y="3916"/>
                    <a:pt x="110" y="3868"/>
                  </a:cubicBezTo>
                  <a:lnTo>
                    <a:pt x="110" y="3673"/>
                  </a:lnTo>
                  <a:cubicBezTo>
                    <a:pt x="122" y="3576"/>
                    <a:pt x="122" y="3478"/>
                    <a:pt x="122" y="3381"/>
                  </a:cubicBezTo>
                  <a:cubicBezTo>
                    <a:pt x="110" y="3162"/>
                    <a:pt x="122" y="2955"/>
                    <a:pt x="122" y="2736"/>
                  </a:cubicBezTo>
                  <a:cubicBezTo>
                    <a:pt x="122" y="2627"/>
                    <a:pt x="135" y="2505"/>
                    <a:pt x="135" y="2384"/>
                  </a:cubicBezTo>
                  <a:lnTo>
                    <a:pt x="135" y="1885"/>
                  </a:lnTo>
                  <a:lnTo>
                    <a:pt x="135" y="1617"/>
                  </a:lnTo>
                  <a:lnTo>
                    <a:pt x="135" y="1533"/>
                  </a:lnTo>
                  <a:lnTo>
                    <a:pt x="135" y="1508"/>
                  </a:lnTo>
                  <a:cubicBezTo>
                    <a:pt x="219" y="1471"/>
                    <a:pt x="292" y="1471"/>
                    <a:pt x="378" y="1471"/>
                  </a:cubicBezTo>
                  <a:cubicBezTo>
                    <a:pt x="402" y="1460"/>
                    <a:pt x="438" y="1460"/>
                    <a:pt x="463" y="1460"/>
                  </a:cubicBezTo>
                  <a:close/>
                  <a:moveTo>
                    <a:pt x="463" y="1423"/>
                  </a:moveTo>
                  <a:cubicBezTo>
                    <a:pt x="438" y="1423"/>
                    <a:pt x="402" y="1435"/>
                    <a:pt x="378" y="1435"/>
                  </a:cubicBezTo>
                  <a:cubicBezTo>
                    <a:pt x="281" y="1435"/>
                    <a:pt x="195" y="1447"/>
                    <a:pt x="110" y="1471"/>
                  </a:cubicBezTo>
                  <a:lnTo>
                    <a:pt x="98" y="1484"/>
                  </a:lnTo>
                  <a:lnTo>
                    <a:pt x="98" y="1496"/>
                  </a:lnTo>
                  <a:lnTo>
                    <a:pt x="98" y="1533"/>
                  </a:lnTo>
                  <a:lnTo>
                    <a:pt x="98" y="1617"/>
                  </a:lnTo>
                  <a:lnTo>
                    <a:pt x="98" y="1885"/>
                  </a:lnTo>
                  <a:lnTo>
                    <a:pt x="98" y="2384"/>
                  </a:lnTo>
                  <a:cubicBezTo>
                    <a:pt x="98" y="2505"/>
                    <a:pt x="86" y="2627"/>
                    <a:pt x="86" y="2736"/>
                  </a:cubicBezTo>
                  <a:cubicBezTo>
                    <a:pt x="86" y="2943"/>
                    <a:pt x="73" y="3162"/>
                    <a:pt x="86" y="3381"/>
                  </a:cubicBezTo>
                  <a:lnTo>
                    <a:pt x="86" y="3673"/>
                  </a:lnTo>
                  <a:cubicBezTo>
                    <a:pt x="73" y="3733"/>
                    <a:pt x="73" y="3806"/>
                    <a:pt x="73" y="3868"/>
                  </a:cubicBezTo>
                  <a:cubicBezTo>
                    <a:pt x="73" y="3916"/>
                    <a:pt x="73" y="3952"/>
                    <a:pt x="86" y="4001"/>
                  </a:cubicBezTo>
                  <a:lnTo>
                    <a:pt x="86" y="4171"/>
                  </a:lnTo>
                  <a:cubicBezTo>
                    <a:pt x="73" y="4317"/>
                    <a:pt x="73" y="4476"/>
                    <a:pt x="86" y="4609"/>
                  </a:cubicBezTo>
                  <a:lnTo>
                    <a:pt x="86" y="4730"/>
                  </a:lnTo>
                  <a:cubicBezTo>
                    <a:pt x="86" y="4755"/>
                    <a:pt x="98" y="4779"/>
                    <a:pt x="110" y="4792"/>
                  </a:cubicBezTo>
                  <a:lnTo>
                    <a:pt x="110" y="4828"/>
                  </a:lnTo>
                  <a:lnTo>
                    <a:pt x="122" y="4840"/>
                  </a:lnTo>
                  <a:cubicBezTo>
                    <a:pt x="159" y="4840"/>
                    <a:pt x="183" y="4840"/>
                    <a:pt x="208" y="4852"/>
                  </a:cubicBezTo>
                  <a:cubicBezTo>
                    <a:pt x="268" y="4865"/>
                    <a:pt x="329" y="4865"/>
                    <a:pt x="378" y="4876"/>
                  </a:cubicBezTo>
                  <a:lnTo>
                    <a:pt x="633" y="4876"/>
                  </a:lnTo>
                  <a:cubicBezTo>
                    <a:pt x="681" y="4876"/>
                    <a:pt x="743" y="4852"/>
                    <a:pt x="803" y="4840"/>
                  </a:cubicBezTo>
                  <a:cubicBezTo>
                    <a:pt x="840" y="4828"/>
                    <a:pt x="864" y="4792"/>
                    <a:pt x="864" y="4743"/>
                  </a:cubicBezTo>
                  <a:cubicBezTo>
                    <a:pt x="876" y="4719"/>
                    <a:pt x="876" y="4682"/>
                    <a:pt x="876" y="4658"/>
                  </a:cubicBezTo>
                  <a:lnTo>
                    <a:pt x="876" y="4390"/>
                  </a:lnTo>
                  <a:lnTo>
                    <a:pt x="876" y="3843"/>
                  </a:lnTo>
                  <a:cubicBezTo>
                    <a:pt x="876" y="3466"/>
                    <a:pt x="876" y="3052"/>
                    <a:pt x="840" y="2517"/>
                  </a:cubicBezTo>
                  <a:cubicBezTo>
                    <a:pt x="840" y="2420"/>
                    <a:pt x="827" y="2323"/>
                    <a:pt x="827" y="2225"/>
                  </a:cubicBezTo>
                  <a:cubicBezTo>
                    <a:pt x="827" y="2116"/>
                    <a:pt x="816" y="1995"/>
                    <a:pt x="816" y="1885"/>
                  </a:cubicBezTo>
                  <a:cubicBezTo>
                    <a:pt x="803" y="1751"/>
                    <a:pt x="791" y="1630"/>
                    <a:pt x="779" y="1533"/>
                  </a:cubicBezTo>
                  <a:cubicBezTo>
                    <a:pt x="779" y="1447"/>
                    <a:pt x="743" y="1423"/>
                    <a:pt x="657" y="1423"/>
                  </a:cubicBezTo>
                  <a:close/>
                  <a:moveTo>
                    <a:pt x="198" y="4920"/>
                  </a:moveTo>
                  <a:cubicBezTo>
                    <a:pt x="205" y="4920"/>
                    <a:pt x="211" y="4921"/>
                    <a:pt x="219" y="4925"/>
                  </a:cubicBezTo>
                  <a:cubicBezTo>
                    <a:pt x="244" y="4925"/>
                    <a:pt x="281" y="4925"/>
                    <a:pt x="305" y="4938"/>
                  </a:cubicBezTo>
                  <a:cubicBezTo>
                    <a:pt x="329" y="4938"/>
                    <a:pt x="341" y="4938"/>
                    <a:pt x="365" y="4949"/>
                  </a:cubicBezTo>
                  <a:cubicBezTo>
                    <a:pt x="411" y="4957"/>
                    <a:pt x="457" y="4960"/>
                    <a:pt x="503" y="4960"/>
                  </a:cubicBezTo>
                  <a:cubicBezTo>
                    <a:pt x="605" y="4960"/>
                    <a:pt x="704" y="4946"/>
                    <a:pt x="779" y="4938"/>
                  </a:cubicBezTo>
                  <a:lnTo>
                    <a:pt x="816" y="4938"/>
                  </a:lnTo>
                  <a:cubicBezTo>
                    <a:pt x="840" y="4998"/>
                    <a:pt x="840" y="5047"/>
                    <a:pt x="827" y="5071"/>
                  </a:cubicBezTo>
                  <a:cubicBezTo>
                    <a:pt x="803" y="5095"/>
                    <a:pt x="767" y="5108"/>
                    <a:pt x="694" y="5108"/>
                  </a:cubicBezTo>
                  <a:lnTo>
                    <a:pt x="292" y="5108"/>
                  </a:lnTo>
                  <a:cubicBezTo>
                    <a:pt x="219" y="5108"/>
                    <a:pt x="219" y="5095"/>
                    <a:pt x="159" y="5059"/>
                  </a:cubicBezTo>
                  <a:lnTo>
                    <a:pt x="135" y="5047"/>
                  </a:lnTo>
                  <a:lnTo>
                    <a:pt x="135" y="5035"/>
                  </a:lnTo>
                  <a:lnTo>
                    <a:pt x="135" y="4974"/>
                  </a:lnTo>
                  <a:lnTo>
                    <a:pt x="135" y="4938"/>
                  </a:lnTo>
                  <a:lnTo>
                    <a:pt x="135" y="4925"/>
                  </a:lnTo>
                  <a:lnTo>
                    <a:pt x="159" y="4925"/>
                  </a:lnTo>
                  <a:cubicBezTo>
                    <a:pt x="175" y="4925"/>
                    <a:pt x="186" y="4920"/>
                    <a:pt x="198" y="4920"/>
                  </a:cubicBezTo>
                  <a:close/>
                  <a:moveTo>
                    <a:pt x="110" y="4889"/>
                  </a:moveTo>
                  <a:lnTo>
                    <a:pt x="110" y="4901"/>
                  </a:lnTo>
                  <a:cubicBezTo>
                    <a:pt x="110" y="4913"/>
                    <a:pt x="98" y="4925"/>
                    <a:pt x="98" y="4925"/>
                  </a:cubicBezTo>
                  <a:lnTo>
                    <a:pt x="98" y="4974"/>
                  </a:lnTo>
                  <a:lnTo>
                    <a:pt x="98" y="5035"/>
                  </a:lnTo>
                  <a:cubicBezTo>
                    <a:pt x="110" y="5047"/>
                    <a:pt x="110" y="5047"/>
                    <a:pt x="110" y="5059"/>
                  </a:cubicBezTo>
                  <a:lnTo>
                    <a:pt x="135" y="5084"/>
                  </a:lnTo>
                  <a:cubicBezTo>
                    <a:pt x="208" y="5132"/>
                    <a:pt x="219" y="5144"/>
                    <a:pt x="292" y="5144"/>
                  </a:cubicBezTo>
                  <a:lnTo>
                    <a:pt x="694" y="5144"/>
                  </a:lnTo>
                  <a:cubicBezTo>
                    <a:pt x="779" y="5144"/>
                    <a:pt x="827" y="5120"/>
                    <a:pt x="852" y="5084"/>
                  </a:cubicBezTo>
                  <a:cubicBezTo>
                    <a:pt x="876" y="5047"/>
                    <a:pt x="876" y="4998"/>
                    <a:pt x="852" y="4913"/>
                  </a:cubicBezTo>
                  <a:lnTo>
                    <a:pt x="840" y="4901"/>
                  </a:lnTo>
                  <a:lnTo>
                    <a:pt x="779" y="4901"/>
                  </a:lnTo>
                  <a:cubicBezTo>
                    <a:pt x="703" y="4909"/>
                    <a:pt x="605" y="4924"/>
                    <a:pt x="502" y="4924"/>
                  </a:cubicBezTo>
                  <a:cubicBezTo>
                    <a:pt x="457" y="4924"/>
                    <a:pt x="410" y="4921"/>
                    <a:pt x="365" y="4913"/>
                  </a:cubicBezTo>
                  <a:cubicBezTo>
                    <a:pt x="354" y="4901"/>
                    <a:pt x="329" y="4901"/>
                    <a:pt x="317" y="4901"/>
                  </a:cubicBezTo>
                  <a:cubicBezTo>
                    <a:pt x="281" y="4889"/>
                    <a:pt x="256" y="4889"/>
                    <a:pt x="219" y="4889"/>
                  </a:cubicBezTo>
                  <a:close/>
                  <a:moveTo>
                    <a:pt x="803" y="5205"/>
                  </a:moveTo>
                  <a:cubicBezTo>
                    <a:pt x="827" y="5205"/>
                    <a:pt x="840" y="5217"/>
                    <a:pt x="840" y="5230"/>
                  </a:cubicBezTo>
                  <a:cubicBezTo>
                    <a:pt x="852" y="5254"/>
                    <a:pt x="840" y="5290"/>
                    <a:pt x="816" y="5303"/>
                  </a:cubicBezTo>
                  <a:cubicBezTo>
                    <a:pt x="791" y="5314"/>
                    <a:pt x="754" y="5327"/>
                    <a:pt x="718" y="5327"/>
                  </a:cubicBezTo>
                  <a:cubicBezTo>
                    <a:pt x="663" y="5335"/>
                    <a:pt x="605" y="5339"/>
                    <a:pt x="547" y="5339"/>
                  </a:cubicBezTo>
                  <a:cubicBezTo>
                    <a:pt x="439" y="5339"/>
                    <a:pt x="326" y="5326"/>
                    <a:pt x="208" y="5303"/>
                  </a:cubicBezTo>
                  <a:cubicBezTo>
                    <a:pt x="183" y="5303"/>
                    <a:pt x="159" y="5290"/>
                    <a:pt x="146" y="5266"/>
                  </a:cubicBezTo>
                  <a:cubicBezTo>
                    <a:pt x="122" y="5241"/>
                    <a:pt x="135" y="5217"/>
                    <a:pt x="146" y="5205"/>
                  </a:cubicBezTo>
                  <a:lnTo>
                    <a:pt x="208" y="5205"/>
                  </a:lnTo>
                  <a:cubicBezTo>
                    <a:pt x="292" y="5219"/>
                    <a:pt x="381" y="5225"/>
                    <a:pt x="481" y="5225"/>
                  </a:cubicBezTo>
                  <a:cubicBezTo>
                    <a:pt x="553" y="5225"/>
                    <a:pt x="632" y="5222"/>
                    <a:pt x="718" y="5217"/>
                  </a:cubicBezTo>
                  <a:cubicBezTo>
                    <a:pt x="743" y="5205"/>
                    <a:pt x="767" y="5205"/>
                    <a:pt x="803" y="5205"/>
                  </a:cubicBezTo>
                  <a:close/>
                  <a:moveTo>
                    <a:pt x="122" y="5168"/>
                  </a:moveTo>
                  <a:cubicBezTo>
                    <a:pt x="98" y="5217"/>
                    <a:pt x="86" y="5254"/>
                    <a:pt x="110" y="5290"/>
                  </a:cubicBezTo>
                  <a:cubicBezTo>
                    <a:pt x="135" y="5314"/>
                    <a:pt x="171" y="5339"/>
                    <a:pt x="195" y="5339"/>
                  </a:cubicBezTo>
                  <a:cubicBezTo>
                    <a:pt x="317" y="5363"/>
                    <a:pt x="438" y="5376"/>
                    <a:pt x="548" y="5376"/>
                  </a:cubicBezTo>
                  <a:cubicBezTo>
                    <a:pt x="608" y="5376"/>
                    <a:pt x="657" y="5376"/>
                    <a:pt x="718" y="5363"/>
                  </a:cubicBezTo>
                  <a:cubicBezTo>
                    <a:pt x="754" y="5363"/>
                    <a:pt x="803" y="5351"/>
                    <a:pt x="840" y="5327"/>
                  </a:cubicBezTo>
                  <a:cubicBezTo>
                    <a:pt x="876" y="5314"/>
                    <a:pt x="889" y="5254"/>
                    <a:pt x="876" y="5217"/>
                  </a:cubicBezTo>
                  <a:cubicBezTo>
                    <a:pt x="864" y="5193"/>
                    <a:pt x="840" y="5168"/>
                    <a:pt x="803" y="5168"/>
                  </a:cubicBezTo>
                  <a:cubicBezTo>
                    <a:pt x="767" y="5168"/>
                    <a:pt x="730" y="5181"/>
                    <a:pt x="706" y="5181"/>
                  </a:cubicBezTo>
                  <a:cubicBezTo>
                    <a:pt x="626" y="5186"/>
                    <a:pt x="553" y="5189"/>
                    <a:pt x="484" y="5189"/>
                  </a:cubicBezTo>
                  <a:cubicBezTo>
                    <a:pt x="384" y="5189"/>
                    <a:pt x="294" y="5183"/>
                    <a:pt x="208" y="5168"/>
                  </a:cubicBezTo>
                  <a:close/>
                  <a:moveTo>
                    <a:pt x="244" y="5424"/>
                  </a:moveTo>
                  <a:cubicBezTo>
                    <a:pt x="329" y="5436"/>
                    <a:pt x="414" y="5449"/>
                    <a:pt x="500" y="5449"/>
                  </a:cubicBezTo>
                  <a:lnTo>
                    <a:pt x="681" y="5449"/>
                  </a:lnTo>
                  <a:cubicBezTo>
                    <a:pt x="706" y="5449"/>
                    <a:pt x="730" y="5436"/>
                    <a:pt x="743" y="5436"/>
                  </a:cubicBezTo>
                  <a:lnTo>
                    <a:pt x="840" y="5436"/>
                  </a:lnTo>
                  <a:lnTo>
                    <a:pt x="840" y="5449"/>
                  </a:lnTo>
                  <a:cubicBezTo>
                    <a:pt x="840" y="5473"/>
                    <a:pt x="852" y="5497"/>
                    <a:pt x="852" y="5509"/>
                  </a:cubicBezTo>
                  <a:cubicBezTo>
                    <a:pt x="852" y="5619"/>
                    <a:pt x="864" y="5728"/>
                    <a:pt x="864" y="5838"/>
                  </a:cubicBezTo>
                  <a:cubicBezTo>
                    <a:pt x="876" y="5984"/>
                    <a:pt x="876" y="6141"/>
                    <a:pt x="889" y="6300"/>
                  </a:cubicBezTo>
                  <a:cubicBezTo>
                    <a:pt x="900" y="6446"/>
                    <a:pt x="913" y="6592"/>
                    <a:pt x="925" y="6749"/>
                  </a:cubicBezTo>
                  <a:cubicBezTo>
                    <a:pt x="937" y="6920"/>
                    <a:pt x="937" y="7090"/>
                    <a:pt x="949" y="7260"/>
                  </a:cubicBezTo>
                  <a:cubicBezTo>
                    <a:pt x="962" y="7370"/>
                    <a:pt x="962" y="7467"/>
                    <a:pt x="962" y="7576"/>
                  </a:cubicBezTo>
                  <a:lnTo>
                    <a:pt x="962" y="7625"/>
                  </a:lnTo>
                  <a:lnTo>
                    <a:pt x="962" y="7954"/>
                  </a:lnTo>
                  <a:lnTo>
                    <a:pt x="962" y="8646"/>
                  </a:lnTo>
                  <a:cubicBezTo>
                    <a:pt x="962" y="8744"/>
                    <a:pt x="937" y="8805"/>
                    <a:pt x="840" y="8854"/>
                  </a:cubicBezTo>
                  <a:cubicBezTo>
                    <a:pt x="782" y="8882"/>
                    <a:pt x="721" y="8897"/>
                    <a:pt x="657" y="8897"/>
                  </a:cubicBezTo>
                  <a:cubicBezTo>
                    <a:pt x="585" y="8897"/>
                    <a:pt x="509" y="8879"/>
                    <a:pt x="427" y="8841"/>
                  </a:cubicBezTo>
                  <a:cubicBezTo>
                    <a:pt x="378" y="8817"/>
                    <a:pt x="354" y="8781"/>
                    <a:pt x="341" y="8732"/>
                  </a:cubicBezTo>
                  <a:cubicBezTo>
                    <a:pt x="329" y="8719"/>
                    <a:pt x="329" y="8719"/>
                    <a:pt x="329" y="8708"/>
                  </a:cubicBezTo>
                  <a:lnTo>
                    <a:pt x="329" y="8635"/>
                  </a:lnTo>
                  <a:cubicBezTo>
                    <a:pt x="317" y="8586"/>
                    <a:pt x="317" y="8525"/>
                    <a:pt x="305" y="8476"/>
                  </a:cubicBezTo>
                  <a:cubicBezTo>
                    <a:pt x="281" y="8428"/>
                    <a:pt x="281" y="8367"/>
                    <a:pt x="281" y="8319"/>
                  </a:cubicBezTo>
                  <a:lnTo>
                    <a:pt x="281" y="8270"/>
                  </a:lnTo>
                  <a:lnTo>
                    <a:pt x="256" y="8075"/>
                  </a:lnTo>
                  <a:cubicBezTo>
                    <a:pt x="244" y="7881"/>
                    <a:pt x="232" y="7698"/>
                    <a:pt x="219" y="7503"/>
                  </a:cubicBezTo>
                  <a:cubicBezTo>
                    <a:pt x="219" y="7370"/>
                    <a:pt x="208" y="7248"/>
                    <a:pt x="208" y="7114"/>
                  </a:cubicBezTo>
                  <a:cubicBezTo>
                    <a:pt x="195" y="7041"/>
                    <a:pt x="195" y="6957"/>
                    <a:pt x="195" y="6884"/>
                  </a:cubicBezTo>
                  <a:cubicBezTo>
                    <a:pt x="183" y="6822"/>
                    <a:pt x="183" y="6749"/>
                    <a:pt x="183" y="6689"/>
                  </a:cubicBezTo>
                  <a:cubicBezTo>
                    <a:pt x="171" y="6555"/>
                    <a:pt x="171" y="6433"/>
                    <a:pt x="159" y="6311"/>
                  </a:cubicBezTo>
                  <a:cubicBezTo>
                    <a:pt x="159" y="6081"/>
                    <a:pt x="146" y="5862"/>
                    <a:pt x="146" y="5643"/>
                  </a:cubicBezTo>
                  <a:lnTo>
                    <a:pt x="135" y="5436"/>
                  </a:lnTo>
                  <a:cubicBezTo>
                    <a:pt x="135" y="5436"/>
                    <a:pt x="146" y="5436"/>
                    <a:pt x="146" y="5424"/>
                  </a:cubicBezTo>
                  <a:close/>
                  <a:moveTo>
                    <a:pt x="122" y="5387"/>
                  </a:moveTo>
                  <a:lnTo>
                    <a:pt x="122" y="5400"/>
                  </a:lnTo>
                  <a:lnTo>
                    <a:pt x="110" y="5412"/>
                  </a:lnTo>
                  <a:cubicBezTo>
                    <a:pt x="110" y="5424"/>
                    <a:pt x="98" y="5436"/>
                    <a:pt x="98" y="5436"/>
                  </a:cubicBezTo>
                  <a:lnTo>
                    <a:pt x="110" y="5643"/>
                  </a:lnTo>
                  <a:cubicBezTo>
                    <a:pt x="110" y="5862"/>
                    <a:pt x="122" y="6081"/>
                    <a:pt x="122" y="6311"/>
                  </a:cubicBezTo>
                  <a:cubicBezTo>
                    <a:pt x="135" y="6433"/>
                    <a:pt x="135" y="6567"/>
                    <a:pt x="146" y="6689"/>
                  </a:cubicBezTo>
                  <a:cubicBezTo>
                    <a:pt x="146" y="6749"/>
                    <a:pt x="159" y="6822"/>
                    <a:pt x="159" y="6884"/>
                  </a:cubicBezTo>
                  <a:cubicBezTo>
                    <a:pt x="159" y="6968"/>
                    <a:pt x="159" y="7041"/>
                    <a:pt x="171" y="7114"/>
                  </a:cubicBezTo>
                  <a:cubicBezTo>
                    <a:pt x="171" y="7248"/>
                    <a:pt x="183" y="7382"/>
                    <a:pt x="183" y="7503"/>
                  </a:cubicBezTo>
                  <a:cubicBezTo>
                    <a:pt x="195" y="7698"/>
                    <a:pt x="208" y="7881"/>
                    <a:pt x="232" y="8075"/>
                  </a:cubicBezTo>
                  <a:lnTo>
                    <a:pt x="244" y="8270"/>
                  </a:lnTo>
                  <a:lnTo>
                    <a:pt x="244" y="8319"/>
                  </a:lnTo>
                  <a:cubicBezTo>
                    <a:pt x="244" y="8367"/>
                    <a:pt x="244" y="8428"/>
                    <a:pt x="268" y="8489"/>
                  </a:cubicBezTo>
                  <a:cubicBezTo>
                    <a:pt x="281" y="8538"/>
                    <a:pt x="281" y="8586"/>
                    <a:pt x="292" y="8646"/>
                  </a:cubicBezTo>
                  <a:lnTo>
                    <a:pt x="292" y="8708"/>
                  </a:lnTo>
                  <a:cubicBezTo>
                    <a:pt x="292" y="8719"/>
                    <a:pt x="305" y="8732"/>
                    <a:pt x="305" y="8744"/>
                  </a:cubicBezTo>
                  <a:cubicBezTo>
                    <a:pt x="317" y="8805"/>
                    <a:pt x="354" y="8854"/>
                    <a:pt x="414" y="8878"/>
                  </a:cubicBezTo>
                  <a:cubicBezTo>
                    <a:pt x="500" y="8914"/>
                    <a:pt x="572" y="8938"/>
                    <a:pt x="657" y="8938"/>
                  </a:cubicBezTo>
                  <a:cubicBezTo>
                    <a:pt x="718" y="8938"/>
                    <a:pt x="791" y="8914"/>
                    <a:pt x="852" y="8878"/>
                  </a:cubicBezTo>
                  <a:cubicBezTo>
                    <a:pt x="962" y="8829"/>
                    <a:pt x="998" y="8756"/>
                    <a:pt x="998" y="8646"/>
                  </a:cubicBezTo>
                  <a:lnTo>
                    <a:pt x="998" y="7954"/>
                  </a:lnTo>
                  <a:lnTo>
                    <a:pt x="998" y="7625"/>
                  </a:lnTo>
                  <a:lnTo>
                    <a:pt x="998" y="7576"/>
                  </a:lnTo>
                  <a:cubicBezTo>
                    <a:pt x="998" y="7467"/>
                    <a:pt x="998" y="7370"/>
                    <a:pt x="986" y="7260"/>
                  </a:cubicBezTo>
                  <a:cubicBezTo>
                    <a:pt x="973" y="7090"/>
                    <a:pt x="962" y="6920"/>
                    <a:pt x="962" y="6738"/>
                  </a:cubicBezTo>
                  <a:cubicBezTo>
                    <a:pt x="949" y="6592"/>
                    <a:pt x="937" y="6446"/>
                    <a:pt x="925" y="6287"/>
                  </a:cubicBezTo>
                  <a:cubicBezTo>
                    <a:pt x="913" y="6141"/>
                    <a:pt x="913" y="5984"/>
                    <a:pt x="900" y="5838"/>
                  </a:cubicBezTo>
                  <a:cubicBezTo>
                    <a:pt x="900" y="5728"/>
                    <a:pt x="889" y="5619"/>
                    <a:pt x="889" y="5509"/>
                  </a:cubicBezTo>
                  <a:cubicBezTo>
                    <a:pt x="889" y="5485"/>
                    <a:pt x="876" y="5473"/>
                    <a:pt x="876" y="5449"/>
                  </a:cubicBezTo>
                  <a:cubicBezTo>
                    <a:pt x="876" y="5436"/>
                    <a:pt x="876" y="5424"/>
                    <a:pt x="864" y="5412"/>
                  </a:cubicBezTo>
                  <a:lnTo>
                    <a:pt x="864" y="5387"/>
                  </a:lnTo>
                  <a:lnTo>
                    <a:pt x="852" y="5387"/>
                  </a:lnTo>
                  <a:cubicBezTo>
                    <a:pt x="840" y="5400"/>
                    <a:pt x="827" y="5400"/>
                    <a:pt x="816" y="5400"/>
                  </a:cubicBezTo>
                  <a:lnTo>
                    <a:pt x="743" y="5400"/>
                  </a:lnTo>
                  <a:cubicBezTo>
                    <a:pt x="718" y="5412"/>
                    <a:pt x="706" y="5412"/>
                    <a:pt x="681" y="5412"/>
                  </a:cubicBezTo>
                  <a:cubicBezTo>
                    <a:pt x="641" y="5412"/>
                    <a:pt x="601" y="5417"/>
                    <a:pt x="560" y="5417"/>
                  </a:cubicBezTo>
                  <a:cubicBezTo>
                    <a:pt x="540" y="5417"/>
                    <a:pt x="520" y="5416"/>
                    <a:pt x="500" y="5412"/>
                  </a:cubicBezTo>
                  <a:cubicBezTo>
                    <a:pt x="414" y="5412"/>
                    <a:pt x="341" y="5400"/>
                    <a:pt x="256" y="5400"/>
                  </a:cubicBezTo>
                  <a:cubicBezTo>
                    <a:pt x="219" y="5387"/>
                    <a:pt x="171" y="5387"/>
                    <a:pt x="135" y="5387"/>
                  </a:cubicBezTo>
                  <a:close/>
                  <a:moveTo>
                    <a:pt x="876" y="8963"/>
                  </a:moveTo>
                  <a:lnTo>
                    <a:pt x="876" y="8975"/>
                  </a:lnTo>
                  <a:cubicBezTo>
                    <a:pt x="889" y="8987"/>
                    <a:pt x="889" y="8987"/>
                    <a:pt x="889" y="9000"/>
                  </a:cubicBezTo>
                  <a:cubicBezTo>
                    <a:pt x="889" y="9060"/>
                    <a:pt x="889" y="9121"/>
                    <a:pt x="876" y="9182"/>
                  </a:cubicBezTo>
                  <a:cubicBezTo>
                    <a:pt x="864" y="9267"/>
                    <a:pt x="840" y="9292"/>
                    <a:pt x="754" y="9316"/>
                  </a:cubicBezTo>
                  <a:cubicBezTo>
                    <a:pt x="730" y="9316"/>
                    <a:pt x="706" y="9321"/>
                    <a:pt x="682" y="9321"/>
                  </a:cubicBezTo>
                  <a:cubicBezTo>
                    <a:pt x="670" y="9321"/>
                    <a:pt x="657" y="9320"/>
                    <a:pt x="645" y="9316"/>
                  </a:cubicBezTo>
                  <a:lnTo>
                    <a:pt x="633" y="9316"/>
                  </a:lnTo>
                  <a:cubicBezTo>
                    <a:pt x="524" y="9292"/>
                    <a:pt x="524" y="9292"/>
                    <a:pt x="500" y="9182"/>
                  </a:cubicBezTo>
                  <a:lnTo>
                    <a:pt x="487" y="9157"/>
                  </a:lnTo>
                  <a:cubicBezTo>
                    <a:pt x="475" y="9109"/>
                    <a:pt x="463" y="9048"/>
                    <a:pt x="475" y="8987"/>
                  </a:cubicBezTo>
                  <a:lnTo>
                    <a:pt x="475" y="8987"/>
                  </a:lnTo>
                  <a:cubicBezTo>
                    <a:pt x="536" y="8997"/>
                    <a:pt x="594" y="9003"/>
                    <a:pt x="650" y="9003"/>
                  </a:cubicBezTo>
                  <a:cubicBezTo>
                    <a:pt x="730" y="9003"/>
                    <a:pt x="805" y="8991"/>
                    <a:pt x="876" y="8963"/>
                  </a:cubicBezTo>
                  <a:close/>
                  <a:moveTo>
                    <a:pt x="900" y="8914"/>
                  </a:moveTo>
                  <a:lnTo>
                    <a:pt x="889" y="8927"/>
                  </a:lnTo>
                  <a:cubicBezTo>
                    <a:pt x="810" y="8955"/>
                    <a:pt x="732" y="8967"/>
                    <a:pt x="648" y="8967"/>
                  </a:cubicBezTo>
                  <a:cubicBezTo>
                    <a:pt x="590" y="8967"/>
                    <a:pt x="528" y="8961"/>
                    <a:pt x="463" y="8951"/>
                  </a:cubicBezTo>
                  <a:lnTo>
                    <a:pt x="438" y="8951"/>
                  </a:lnTo>
                  <a:lnTo>
                    <a:pt x="438" y="8963"/>
                  </a:lnTo>
                  <a:cubicBezTo>
                    <a:pt x="427" y="9036"/>
                    <a:pt x="438" y="9109"/>
                    <a:pt x="451" y="9170"/>
                  </a:cubicBezTo>
                  <a:lnTo>
                    <a:pt x="463" y="9194"/>
                  </a:lnTo>
                  <a:cubicBezTo>
                    <a:pt x="487" y="9316"/>
                    <a:pt x="511" y="9328"/>
                    <a:pt x="621" y="9352"/>
                  </a:cubicBezTo>
                  <a:lnTo>
                    <a:pt x="633" y="9352"/>
                  </a:lnTo>
                  <a:cubicBezTo>
                    <a:pt x="645" y="9352"/>
                    <a:pt x="657" y="9364"/>
                    <a:pt x="670" y="9364"/>
                  </a:cubicBezTo>
                  <a:cubicBezTo>
                    <a:pt x="706" y="9364"/>
                    <a:pt x="730" y="9352"/>
                    <a:pt x="754" y="9352"/>
                  </a:cubicBezTo>
                  <a:cubicBezTo>
                    <a:pt x="864" y="9328"/>
                    <a:pt x="900" y="9292"/>
                    <a:pt x="913" y="9194"/>
                  </a:cubicBezTo>
                  <a:cubicBezTo>
                    <a:pt x="925" y="9133"/>
                    <a:pt x="925" y="9060"/>
                    <a:pt x="925" y="9000"/>
                  </a:cubicBezTo>
                  <a:cubicBezTo>
                    <a:pt x="925" y="8987"/>
                    <a:pt x="925" y="8975"/>
                    <a:pt x="913" y="8963"/>
                  </a:cubicBezTo>
                  <a:lnTo>
                    <a:pt x="913" y="8938"/>
                  </a:lnTo>
                  <a:lnTo>
                    <a:pt x="900" y="8914"/>
                  </a:lnTo>
                  <a:close/>
                  <a:moveTo>
                    <a:pt x="402" y="36"/>
                  </a:moveTo>
                  <a:cubicBezTo>
                    <a:pt x="414" y="36"/>
                    <a:pt x="427" y="36"/>
                    <a:pt x="438" y="49"/>
                  </a:cubicBezTo>
                  <a:cubicBezTo>
                    <a:pt x="451" y="60"/>
                    <a:pt x="463" y="85"/>
                    <a:pt x="463" y="109"/>
                  </a:cubicBezTo>
                  <a:cubicBezTo>
                    <a:pt x="463" y="182"/>
                    <a:pt x="487" y="231"/>
                    <a:pt x="511" y="292"/>
                  </a:cubicBezTo>
                  <a:cubicBezTo>
                    <a:pt x="524" y="316"/>
                    <a:pt x="536" y="341"/>
                    <a:pt x="536" y="365"/>
                  </a:cubicBezTo>
                  <a:cubicBezTo>
                    <a:pt x="572" y="450"/>
                    <a:pt x="597" y="547"/>
                    <a:pt x="608" y="644"/>
                  </a:cubicBezTo>
                  <a:cubicBezTo>
                    <a:pt x="621" y="717"/>
                    <a:pt x="645" y="790"/>
                    <a:pt x="657" y="863"/>
                  </a:cubicBezTo>
                  <a:cubicBezTo>
                    <a:pt x="657" y="924"/>
                    <a:pt x="670" y="985"/>
                    <a:pt x="681" y="1046"/>
                  </a:cubicBezTo>
                  <a:cubicBezTo>
                    <a:pt x="694" y="1082"/>
                    <a:pt x="706" y="1131"/>
                    <a:pt x="730" y="1168"/>
                  </a:cubicBezTo>
                  <a:cubicBezTo>
                    <a:pt x="743" y="1204"/>
                    <a:pt x="754" y="1228"/>
                    <a:pt x="767" y="1265"/>
                  </a:cubicBezTo>
                  <a:cubicBezTo>
                    <a:pt x="767" y="1277"/>
                    <a:pt x="767" y="1301"/>
                    <a:pt x="779" y="1314"/>
                  </a:cubicBezTo>
                  <a:cubicBezTo>
                    <a:pt x="816" y="1435"/>
                    <a:pt x="816" y="1557"/>
                    <a:pt x="827" y="1666"/>
                  </a:cubicBezTo>
                  <a:lnTo>
                    <a:pt x="827" y="1800"/>
                  </a:lnTo>
                  <a:cubicBezTo>
                    <a:pt x="840" y="1958"/>
                    <a:pt x="852" y="2128"/>
                    <a:pt x="864" y="2287"/>
                  </a:cubicBezTo>
                  <a:lnTo>
                    <a:pt x="876" y="2493"/>
                  </a:lnTo>
                  <a:lnTo>
                    <a:pt x="876" y="2505"/>
                  </a:lnTo>
                  <a:lnTo>
                    <a:pt x="876" y="2517"/>
                  </a:lnTo>
                  <a:cubicBezTo>
                    <a:pt x="876" y="2639"/>
                    <a:pt x="889" y="2760"/>
                    <a:pt x="889" y="2882"/>
                  </a:cubicBezTo>
                  <a:cubicBezTo>
                    <a:pt x="900" y="3065"/>
                    <a:pt x="913" y="3247"/>
                    <a:pt x="913" y="3430"/>
                  </a:cubicBezTo>
                  <a:cubicBezTo>
                    <a:pt x="900" y="3612"/>
                    <a:pt x="900" y="3806"/>
                    <a:pt x="900" y="3976"/>
                  </a:cubicBezTo>
                  <a:lnTo>
                    <a:pt x="900" y="4220"/>
                  </a:lnTo>
                  <a:lnTo>
                    <a:pt x="900" y="4573"/>
                  </a:lnTo>
                  <a:cubicBezTo>
                    <a:pt x="900" y="4803"/>
                    <a:pt x="900" y="5059"/>
                    <a:pt x="913" y="5303"/>
                  </a:cubicBezTo>
                  <a:cubicBezTo>
                    <a:pt x="913" y="5449"/>
                    <a:pt x="925" y="5594"/>
                    <a:pt x="925" y="5740"/>
                  </a:cubicBezTo>
                  <a:cubicBezTo>
                    <a:pt x="937" y="5886"/>
                    <a:pt x="937" y="6044"/>
                    <a:pt x="949" y="6190"/>
                  </a:cubicBezTo>
                  <a:cubicBezTo>
                    <a:pt x="962" y="6348"/>
                    <a:pt x="962" y="6506"/>
                    <a:pt x="973" y="6665"/>
                  </a:cubicBezTo>
                  <a:lnTo>
                    <a:pt x="1010" y="7321"/>
                  </a:lnTo>
                  <a:cubicBezTo>
                    <a:pt x="1022" y="7492"/>
                    <a:pt x="1022" y="7662"/>
                    <a:pt x="1022" y="7832"/>
                  </a:cubicBezTo>
                  <a:lnTo>
                    <a:pt x="1022" y="8124"/>
                  </a:lnTo>
                  <a:lnTo>
                    <a:pt x="1022" y="8246"/>
                  </a:lnTo>
                  <a:cubicBezTo>
                    <a:pt x="1035" y="8282"/>
                    <a:pt x="1035" y="8306"/>
                    <a:pt x="1035" y="8330"/>
                  </a:cubicBezTo>
                  <a:lnTo>
                    <a:pt x="1035" y="8416"/>
                  </a:lnTo>
                  <a:cubicBezTo>
                    <a:pt x="1046" y="8501"/>
                    <a:pt x="1046" y="8598"/>
                    <a:pt x="1046" y="8695"/>
                  </a:cubicBezTo>
                  <a:cubicBezTo>
                    <a:pt x="1046" y="8744"/>
                    <a:pt x="1035" y="8792"/>
                    <a:pt x="1010" y="8817"/>
                  </a:cubicBezTo>
                  <a:cubicBezTo>
                    <a:pt x="973" y="8878"/>
                    <a:pt x="962" y="8927"/>
                    <a:pt x="962" y="9000"/>
                  </a:cubicBezTo>
                  <a:lnTo>
                    <a:pt x="962" y="9011"/>
                  </a:lnTo>
                  <a:lnTo>
                    <a:pt x="962" y="9182"/>
                  </a:lnTo>
                  <a:cubicBezTo>
                    <a:pt x="949" y="9303"/>
                    <a:pt x="913" y="9364"/>
                    <a:pt x="754" y="9400"/>
                  </a:cubicBezTo>
                  <a:cubicBezTo>
                    <a:pt x="739" y="9403"/>
                    <a:pt x="724" y="9404"/>
                    <a:pt x="708" y="9404"/>
                  </a:cubicBezTo>
                  <a:cubicBezTo>
                    <a:pt x="639" y="9404"/>
                    <a:pt x="569" y="9382"/>
                    <a:pt x="500" y="9352"/>
                  </a:cubicBezTo>
                  <a:cubicBezTo>
                    <a:pt x="451" y="9328"/>
                    <a:pt x="427" y="9279"/>
                    <a:pt x="414" y="9230"/>
                  </a:cubicBezTo>
                  <a:cubicBezTo>
                    <a:pt x="402" y="9157"/>
                    <a:pt x="402" y="9097"/>
                    <a:pt x="390" y="9024"/>
                  </a:cubicBezTo>
                  <a:cubicBezTo>
                    <a:pt x="390" y="8975"/>
                    <a:pt x="378" y="8914"/>
                    <a:pt x="329" y="8865"/>
                  </a:cubicBezTo>
                  <a:cubicBezTo>
                    <a:pt x="256" y="8792"/>
                    <a:pt x="244" y="8695"/>
                    <a:pt x="232" y="8622"/>
                  </a:cubicBezTo>
                  <a:cubicBezTo>
                    <a:pt x="232" y="8513"/>
                    <a:pt x="219" y="8403"/>
                    <a:pt x="219" y="8294"/>
                  </a:cubicBezTo>
                  <a:cubicBezTo>
                    <a:pt x="208" y="8257"/>
                    <a:pt x="208" y="8209"/>
                    <a:pt x="208" y="8173"/>
                  </a:cubicBezTo>
                  <a:cubicBezTo>
                    <a:pt x="195" y="7929"/>
                    <a:pt x="171" y="7674"/>
                    <a:pt x="159" y="7430"/>
                  </a:cubicBezTo>
                  <a:lnTo>
                    <a:pt x="159" y="7382"/>
                  </a:lnTo>
                  <a:lnTo>
                    <a:pt x="159" y="7346"/>
                  </a:lnTo>
                  <a:cubicBezTo>
                    <a:pt x="146" y="7260"/>
                    <a:pt x="146" y="7175"/>
                    <a:pt x="135" y="7090"/>
                  </a:cubicBezTo>
                  <a:cubicBezTo>
                    <a:pt x="122" y="6895"/>
                    <a:pt x="110" y="6689"/>
                    <a:pt x="110" y="6494"/>
                  </a:cubicBezTo>
                  <a:cubicBezTo>
                    <a:pt x="98" y="6384"/>
                    <a:pt x="98" y="6275"/>
                    <a:pt x="98" y="6166"/>
                  </a:cubicBezTo>
                  <a:lnTo>
                    <a:pt x="98" y="5995"/>
                  </a:lnTo>
                  <a:lnTo>
                    <a:pt x="62" y="4573"/>
                  </a:lnTo>
                  <a:lnTo>
                    <a:pt x="62" y="4463"/>
                  </a:lnTo>
                  <a:lnTo>
                    <a:pt x="62" y="4354"/>
                  </a:lnTo>
                  <a:cubicBezTo>
                    <a:pt x="62" y="4232"/>
                    <a:pt x="62" y="4098"/>
                    <a:pt x="49" y="3976"/>
                  </a:cubicBezTo>
                  <a:cubicBezTo>
                    <a:pt x="37" y="3879"/>
                    <a:pt x="37" y="3782"/>
                    <a:pt x="49" y="3673"/>
                  </a:cubicBezTo>
                  <a:cubicBezTo>
                    <a:pt x="62" y="3551"/>
                    <a:pt x="62" y="3417"/>
                    <a:pt x="49" y="3235"/>
                  </a:cubicBezTo>
                  <a:cubicBezTo>
                    <a:pt x="37" y="3174"/>
                    <a:pt x="37" y="3138"/>
                    <a:pt x="49" y="3089"/>
                  </a:cubicBezTo>
                  <a:cubicBezTo>
                    <a:pt x="73" y="2639"/>
                    <a:pt x="73" y="2177"/>
                    <a:pt x="62" y="1739"/>
                  </a:cubicBezTo>
                  <a:lnTo>
                    <a:pt x="62" y="1533"/>
                  </a:lnTo>
                  <a:cubicBezTo>
                    <a:pt x="62" y="1471"/>
                    <a:pt x="62" y="1411"/>
                    <a:pt x="73" y="1350"/>
                  </a:cubicBezTo>
                  <a:lnTo>
                    <a:pt x="73" y="1314"/>
                  </a:lnTo>
                  <a:cubicBezTo>
                    <a:pt x="73" y="1301"/>
                    <a:pt x="73" y="1277"/>
                    <a:pt x="86" y="1265"/>
                  </a:cubicBezTo>
                  <a:cubicBezTo>
                    <a:pt x="135" y="1192"/>
                    <a:pt x="146" y="1106"/>
                    <a:pt x="159" y="1022"/>
                  </a:cubicBezTo>
                  <a:cubicBezTo>
                    <a:pt x="159" y="997"/>
                    <a:pt x="171" y="960"/>
                    <a:pt x="171" y="924"/>
                  </a:cubicBezTo>
                  <a:cubicBezTo>
                    <a:pt x="195" y="827"/>
                    <a:pt x="219" y="730"/>
                    <a:pt x="232" y="644"/>
                  </a:cubicBezTo>
                  <a:cubicBezTo>
                    <a:pt x="244" y="584"/>
                    <a:pt x="256" y="523"/>
                    <a:pt x="268" y="474"/>
                  </a:cubicBezTo>
                  <a:cubicBezTo>
                    <a:pt x="268" y="438"/>
                    <a:pt x="281" y="414"/>
                    <a:pt x="292" y="377"/>
                  </a:cubicBezTo>
                  <a:cubicBezTo>
                    <a:pt x="329" y="292"/>
                    <a:pt x="354" y="206"/>
                    <a:pt x="354" y="122"/>
                  </a:cubicBezTo>
                  <a:cubicBezTo>
                    <a:pt x="354" y="49"/>
                    <a:pt x="378" y="36"/>
                    <a:pt x="402" y="36"/>
                  </a:cubicBezTo>
                  <a:close/>
                  <a:moveTo>
                    <a:pt x="390" y="0"/>
                  </a:moveTo>
                  <a:cubicBezTo>
                    <a:pt x="354" y="12"/>
                    <a:pt x="317" y="36"/>
                    <a:pt x="317" y="122"/>
                  </a:cubicBezTo>
                  <a:cubicBezTo>
                    <a:pt x="317" y="206"/>
                    <a:pt x="305" y="279"/>
                    <a:pt x="256" y="365"/>
                  </a:cubicBezTo>
                  <a:cubicBezTo>
                    <a:pt x="244" y="401"/>
                    <a:pt x="232" y="425"/>
                    <a:pt x="232" y="462"/>
                  </a:cubicBezTo>
                  <a:cubicBezTo>
                    <a:pt x="219" y="523"/>
                    <a:pt x="208" y="571"/>
                    <a:pt x="195" y="633"/>
                  </a:cubicBezTo>
                  <a:cubicBezTo>
                    <a:pt x="183" y="730"/>
                    <a:pt x="159" y="827"/>
                    <a:pt x="135" y="924"/>
                  </a:cubicBezTo>
                  <a:cubicBezTo>
                    <a:pt x="135" y="949"/>
                    <a:pt x="122" y="985"/>
                    <a:pt x="122" y="1022"/>
                  </a:cubicBezTo>
                  <a:cubicBezTo>
                    <a:pt x="110" y="1106"/>
                    <a:pt x="98" y="1179"/>
                    <a:pt x="49" y="1252"/>
                  </a:cubicBezTo>
                  <a:cubicBezTo>
                    <a:pt x="37" y="1265"/>
                    <a:pt x="37" y="1289"/>
                    <a:pt x="37" y="1314"/>
                  </a:cubicBezTo>
                  <a:lnTo>
                    <a:pt x="37" y="1350"/>
                  </a:lnTo>
                  <a:cubicBezTo>
                    <a:pt x="37" y="1411"/>
                    <a:pt x="25" y="1471"/>
                    <a:pt x="25" y="1533"/>
                  </a:cubicBezTo>
                  <a:lnTo>
                    <a:pt x="25" y="1739"/>
                  </a:lnTo>
                  <a:cubicBezTo>
                    <a:pt x="37" y="2177"/>
                    <a:pt x="37" y="2639"/>
                    <a:pt x="13" y="3089"/>
                  </a:cubicBezTo>
                  <a:lnTo>
                    <a:pt x="13" y="3235"/>
                  </a:lnTo>
                  <a:cubicBezTo>
                    <a:pt x="25" y="3417"/>
                    <a:pt x="25" y="3551"/>
                    <a:pt x="13" y="3673"/>
                  </a:cubicBezTo>
                  <a:cubicBezTo>
                    <a:pt x="0" y="3782"/>
                    <a:pt x="0" y="3879"/>
                    <a:pt x="13" y="3976"/>
                  </a:cubicBezTo>
                  <a:cubicBezTo>
                    <a:pt x="25" y="4098"/>
                    <a:pt x="25" y="4232"/>
                    <a:pt x="25" y="4354"/>
                  </a:cubicBezTo>
                  <a:lnTo>
                    <a:pt x="25" y="4463"/>
                  </a:lnTo>
                  <a:lnTo>
                    <a:pt x="25" y="4573"/>
                  </a:lnTo>
                  <a:lnTo>
                    <a:pt x="62" y="6008"/>
                  </a:lnTo>
                  <a:lnTo>
                    <a:pt x="62" y="6166"/>
                  </a:lnTo>
                  <a:cubicBezTo>
                    <a:pt x="62" y="6275"/>
                    <a:pt x="62" y="6384"/>
                    <a:pt x="73" y="6494"/>
                  </a:cubicBezTo>
                  <a:cubicBezTo>
                    <a:pt x="73" y="6689"/>
                    <a:pt x="86" y="6895"/>
                    <a:pt x="98" y="7090"/>
                  </a:cubicBezTo>
                  <a:cubicBezTo>
                    <a:pt x="110" y="7175"/>
                    <a:pt x="110" y="7260"/>
                    <a:pt x="122" y="7346"/>
                  </a:cubicBezTo>
                  <a:lnTo>
                    <a:pt x="122" y="7382"/>
                  </a:lnTo>
                  <a:lnTo>
                    <a:pt x="122" y="7430"/>
                  </a:lnTo>
                  <a:cubicBezTo>
                    <a:pt x="135" y="7686"/>
                    <a:pt x="159" y="7929"/>
                    <a:pt x="171" y="8173"/>
                  </a:cubicBezTo>
                  <a:cubicBezTo>
                    <a:pt x="171" y="8209"/>
                    <a:pt x="171" y="8257"/>
                    <a:pt x="183" y="8294"/>
                  </a:cubicBezTo>
                  <a:cubicBezTo>
                    <a:pt x="183" y="8403"/>
                    <a:pt x="195" y="8513"/>
                    <a:pt x="208" y="8622"/>
                  </a:cubicBezTo>
                  <a:cubicBezTo>
                    <a:pt x="208" y="8708"/>
                    <a:pt x="219" y="8805"/>
                    <a:pt x="292" y="8890"/>
                  </a:cubicBezTo>
                  <a:cubicBezTo>
                    <a:pt x="341" y="8927"/>
                    <a:pt x="354" y="8975"/>
                    <a:pt x="354" y="9036"/>
                  </a:cubicBezTo>
                  <a:cubicBezTo>
                    <a:pt x="365" y="9097"/>
                    <a:pt x="378" y="9170"/>
                    <a:pt x="390" y="9230"/>
                  </a:cubicBezTo>
                  <a:cubicBezTo>
                    <a:pt x="402" y="9292"/>
                    <a:pt x="414" y="9364"/>
                    <a:pt x="487" y="9389"/>
                  </a:cubicBezTo>
                  <a:cubicBezTo>
                    <a:pt x="548" y="9413"/>
                    <a:pt x="621" y="9437"/>
                    <a:pt x="694" y="9437"/>
                  </a:cubicBezTo>
                  <a:cubicBezTo>
                    <a:pt x="718" y="9437"/>
                    <a:pt x="743" y="9437"/>
                    <a:pt x="767" y="9425"/>
                  </a:cubicBezTo>
                  <a:cubicBezTo>
                    <a:pt x="925" y="9389"/>
                    <a:pt x="973" y="9340"/>
                    <a:pt x="998" y="9182"/>
                  </a:cubicBezTo>
                  <a:lnTo>
                    <a:pt x="998" y="9011"/>
                  </a:lnTo>
                  <a:lnTo>
                    <a:pt x="998" y="9000"/>
                  </a:lnTo>
                  <a:cubicBezTo>
                    <a:pt x="998" y="8938"/>
                    <a:pt x="1010" y="8890"/>
                    <a:pt x="1046" y="8841"/>
                  </a:cubicBezTo>
                  <a:cubicBezTo>
                    <a:pt x="1071" y="8805"/>
                    <a:pt x="1083" y="8744"/>
                    <a:pt x="1083" y="8695"/>
                  </a:cubicBezTo>
                  <a:cubicBezTo>
                    <a:pt x="1083" y="8598"/>
                    <a:pt x="1083" y="8501"/>
                    <a:pt x="1071" y="8416"/>
                  </a:cubicBezTo>
                  <a:lnTo>
                    <a:pt x="1071" y="8330"/>
                  </a:lnTo>
                  <a:cubicBezTo>
                    <a:pt x="1071" y="8306"/>
                    <a:pt x="1071" y="8270"/>
                    <a:pt x="1059" y="8246"/>
                  </a:cubicBezTo>
                  <a:lnTo>
                    <a:pt x="1059" y="8111"/>
                  </a:lnTo>
                  <a:lnTo>
                    <a:pt x="1059" y="7832"/>
                  </a:lnTo>
                  <a:cubicBezTo>
                    <a:pt x="1046" y="7662"/>
                    <a:pt x="1046" y="7492"/>
                    <a:pt x="1046" y="7321"/>
                  </a:cubicBezTo>
                  <a:lnTo>
                    <a:pt x="1010" y="6665"/>
                  </a:lnTo>
                  <a:cubicBezTo>
                    <a:pt x="998" y="6506"/>
                    <a:pt x="986" y="6348"/>
                    <a:pt x="986" y="6190"/>
                  </a:cubicBezTo>
                  <a:cubicBezTo>
                    <a:pt x="973" y="6044"/>
                    <a:pt x="973" y="5886"/>
                    <a:pt x="962" y="5740"/>
                  </a:cubicBezTo>
                  <a:cubicBezTo>
                    <a:pt x="962" y="5594"/>
                    <a:pt x="949" y="5449"/>
                    <a:pt x="949" y="5303"/>
                  </a:cubicBezTo>
                  <a:cubicBezTo>
                    <a:pt x="937" y="5059"/>
                    <a:pt x="937" y="4803"/>
                    <a:pt x="937" y="4573"/>
                  </a:cubicBezTo>
                  <a:lnTo>
                    <a:pt x="937" y="4220"/>
                  </a:lnTo>
                  <a:lnTo>
                    <a:pt x="937" y="3976"/>
                  </a:lnTo>
                  <a:lnTo>
                    <a:pt x="937" y="3430"/>
                  </a:lnTo>
                  <a:cubicBezTo>
                    <a:pt x="949" y="3247"/>
                    <a:pt x="937" y="3052"/>
                    <a:pt x="925" y="2882"/>
                  </a:cubicBezTo>
                  <a:cubicBezTo>
                    <a:pt x="925" y="2760"/>
                    <a:pt x="913" y="2639"/>
                    <a:pt x="913" y="2517"/>
                  </a:cubicBezTo>
                  <a:lnTo>
                    <a:pt x="913" y="2493"/>
                  </a:lnTo>
                  <a:lnTo>
                    <a:pt x="889" y="2287"/>
                  </a:lnTo>
                  <a:cubicBezTo>
                    <a:pt x="889" y="2116"/>
                    <a:pt x="876" y="1958"/>
                    <a:pt x="864" y="1800"/>
                  </a:cubicBezTo>
                  <a:cubicBezTo>
                    <a:pt x="864" y="1751"/>
                    <a:pt x="864" y="1714"/>
                    <a:pt x="852" y="1666"/>
                  </a:cubicBezTo>
                  <a:cubicBezTo>
                    <a:pt x="852" y="1544"/>
                    <a:pt x="852" y="1423"/>
                    <a:pt x="816" y="1301"/>
                  </a:cubicBezTo>
                  <a:cubicBezTo>
                    <a:pt x="803" y="1289"/>
                    <a:pt x="803" y="1277"/>
                    <a:pt x="791" y="1252"/>
                  </a:cubicBezTo>
                  <a:cubicBezTo>
                    <a:pt x="791" y="1216"/>
                    <a:pt x="779" y="1179"/>
                    <a:pt x="754" y="1155"/>
                  </a:cubicBezTo>
                  <a:cubicBezTo>
                    <a:pt x="730" y="1119"/>
                    <a:pt x="730" y="1082"/>
                    <a:pt x="718" y="1033"/>
                  </a:cubicBezTo>
                  <a:cubicBezTo>
                    <a:pt x="706" y="973"/>
                    <a:pt x="694" y="912"/>
                    <a:pt x="681" y="863"/>
                  </a:cubicBezTo>
                  <a:cubicBezTo>
                    <a:pt x="670" y="790"/>
                    <a:pt x="657" y="706"/>
                    <a:pt x="645" y="633"/>
                  </a:cubicBezTo>
                  <a:cubicBezTo>
                    <a:pt x="621" y="535"/>
                    <a:pt x="597" y="438"/>
                    <a:pt x="572" y="352"/>
                  </a:cubicBezTo>
                  <a:cubicBezTo>
                    <a:pt x="560" y="328"/>
                    <a:pt x="560" y="304"/>
                    <a:pt x="548" y="279"/>
                  </a:cubicBezTo>
                  <a:cubicBezTo>
                    <a:pt x="524" y="219"/>
                    <a:pt x="500" y="170"/>
                    <a:pt x="500" y="109"/>
                  </a:cubicBezTo>
                  <a:cubicBezTo>
                    <a:pt x="500" y="73"/>
                    <a:pt x="487" y="49"/>
                    <a:pt x="463" y="24"/>
                  </a:cubicBezTo>
                  <a:cubicBezTo>
                    <a:pt x="438" y="0"/>
                    <a:pt x="414" y="0"/>
                    <a:pt x="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 name="Google Shape;173;p27"/>
          <p:cNvGrpSpPr/>
          <p:nvPr/>
        </p:nvGrpSpPr>
        <p:grpSpPr>
          <a:xfrm rot="10800000">
            <a:off x="960005" y="719996"/>
            <a:ext cx="438931" cy="1949051"/>
            <a:chOff x="4669138" y="2989504"/>
            <a:chExt cx="105431" cy="468132"/>
          </a:xfrm>
        </p:grpSpPr>
        <p:sp>
          <p:nvSpPr>
            <p:cNvPr id="174" name="Google Shape;174;p27"/>
            <p:cNvSpPr/>
            <p:nvPr/>
          </p:nvSpPr>
          <p:spPr>
            <a:xfrm>
              <a:off x="4670369" y="2997872"/>
              <a:ext cx="37161" cy="458435"/>
            </a:xfrm>
            <a:custGeom>
              <a:avLst/>
              <a:gdLst/>
              <a:ahLst/>
              <a:cxnLst/>
              <a:rect l="l" t="t" r="r" b="b"/>
              <a:pathLst>
                <a:path w="755" h="9314" extrusionOk="0">
                  <a:moveTo>
                    <a:pt x="390" y="366"/>
                  </a:moveTo>
                  <a:cubicBezTo>
                    <a:pt x="406" y="366"/>
                    <a:pt x="425" y="370"/>
                    <a:pt x="450" y="377"/>
                  </a:cubicBezTo>
                  <a:cubicBezTo>
                    <a:pt x="462" y="377"/>
                    <a:pt x="474" y="390"/>
                    <a:pt x="487" y="390"/>
                  </a:cubicBezTo>
                  <a:cubicBezTo>
                    <a:pt x="547" y="560"/>
                    <a:pt x="633" y="1204"/>
                    <a:pt x="620" y="1374"/>
                  </a:cubicBezTo>
                  <a:cubicBezTo>
                    <a:pt x="596" y="1374"/>
                    <a:pt x="584" y="1399"/>
                    <a:pt x="560" y="1399"/>
                  </a:cubicBezTo>
                  <a:cubicBezTo>
                    <a:pt x="520" y="1402"/>
                    <a:pt x="481" y="1404"/>
                    <a:pt x="443" y="1404"/>
                  </a:cubicBezTo>
                  <a:cubicBezTo>
                    <a:pt x="352" y="1404"/>
                    <a:pt x="264" y="1395"/>
                    <a:pt x="170" y="1387"/>
                  </a:cubicBezTo>
                  <a:cubicBezTo>
                    <a:pt x="133" y="1326"/>
                    <a:pt x="146" y="1290"/>
                    <a:pt x="146" y="1241"/>
                  </a:cubicBezTo>
                  <a:cubicBezTo>
                    <a:pt x="206" y="973"/>
                    <a:pt x="255" y="717"/>
                    <a:pt x="316" y="450"/>
                  </a:cubicBezTo>
                  <a:cubicBezTo>
                    <a:pt x="334" y="390"/>
                    <a:pt x="351" y="366"/>
                    <a:pt x="390" y="366"/>
                  </a:cubicBezTo>
                  <a:close/>
                  <a:moveTo>
                    <a:pt x="537" y="1495"/>
                  </a:moveTo>
                  <a:cubicBezTo>
                    <a:pt x="557" y="1495"/>
                    <a:pt x="584" y="1500"/>
                    <a:pt x="620" y="1508"/>
                  </a:cubicBezTo>
                  <a:cubicBezTo>
                    <a:pt x="657" y="1593"/>
                    <a:pt x="644" y="1679"/>
                    <a:pt x="644" y="1776"/>
                  </a:cubicBezTo>
                  <a:cubicBezTo>
                    <a:pt x="633" y="2189"/>
                    <a:pt x="620" y="2615"/>
                    <a:pt x="620" y="3028"/>
                  </a:cubicBezTo>
                  <a:cubicBezTo>
                    <a:pt x="608" y="3357"/>
                    <a:pt x="608" y="3673"/>
                    <a:pt x="608" y="4001"/>
                  </a:cubicBezTo>
                  <a:lnTo>
                    <a:pt x="608" y="5752"/>
                  </a:lnTo>
                  <a:cubicBezTo>
                    <a:pt x="608" y="6276"/>
                    <a:pt x="620" y="6798"/>
                    <a:pt x="633" y="7322"/>
                  </a:cubicBezTo>
                  <a:cubicBezTo>
                    <a:pt x="633" y="7625"/>
                    <a:pt x="633" y="7941"/>
                    <a:pt x="644" y="8258"/>
                  </a:cubicBezTo>
                  <a:lnTo>
                    <a:pt x="644" y="8465"/>
                  </a:lnTo>
                  <a:cubicBezTo>
                    <a:pt x="644" y="8489"/>
                    <a:pt x="633" y="8513"/>
                    <a:pt x="596" y="8525"/>
                  </a:cubicBezTo>
                  <a:cubicBezTo>
                    <a:pt x="560" y="8525"/>
                    <a:pt x="535" y="8501"/>
                    <a:pt x="535" y="8465"/>
                  </a:cubicBezTo>
                  <a:lnTo>
                    <a:pt x="535" y="8124"/>
                  </a:lnTo>
                  <a:cubicBezTo>
                    <a:pt x="535" y="8027"/>
                    <a:pt x="560" y="7930"/>
                    <a:pt x="560" y="7832"/>
                  </a:cubicBezTo>
                  <a:cubicBezTo>
                    <a:pt x="560" y="7552"/>
                    <a:pt x="560" y="7260"/>
                    <a:pt x="547" y="6981"/>
                  </a:cubicBezTo>
                  <a:cubicBezTo>
                    <a:pt x="547" y="6798"/>
                    <a:pt x="535" y="6616"/>
                    <a:pt x="523" y="6433"/>
                  </a:cubicBezTo>
                  <a:cubicBezTo>
                    <a:pt x="511" y="6081"/>
                    <a:pt x="487" y="5741"/>
                    <a:pt x="474" y="5400"/>
                  </a:cubicBezTo>
                  <a:cubicBezTo>
                    <a:pt x="462" y="5144"/>
                    <a:pt x="462" y="4889"/>
                    <a:pt x="462" y="4633"/>
                  </a:cubicBezTo>
                  <a:cubicBezTo>
                    <a:pt x="462" y="4281"/>
                    <a:pt x="474" y="3916"/>
                    <a:pt x="474" y="3563"/>
                  </a:cubicBezTo>
                  <a:cubicBezTo>
                    <a:pt x="474" y="3442"/>
                    <a:pt x="487" y="3320"/>
                    <a:pt x="487" y="3198"/>
                  </a:cubicBezTo>
                  <a:lnTo>
                    <a:pt x="487" y="2736"/>
                  </a:lnTo>
                  <a:lnTo>
                    <a:pt x="487" y="1654"/>
                  </a:lnTo>
                  <a:lnTo>
                    <a:pt x="487" y="1581"/>
                  </a:lnTo>
                  <a:cubicBezTo>
                    <a:pt x="487" y="1517"/>
                    <a:pt x="497" y="1495"/>
                    <a:pt x="537" y="1495"/>
                  </a:cubicBezTo>
                  <a:close/>
                  <a:moveTo>
                    <a:pt x="170" y="1496"/>
                  </a:moveTo>
                  <a:cubicBezTo>
                    <a:pt x="231" y="1533"/>
                    <a:pt x="206" y="1593"/>
                    <a:pt x="206" y="1642"/>
                  </a:cubicBezTo>
                  <a:cubicBezTo>
                    <a:pt x="219" y="1763"/>
                    <a:pt x="206" y="1885"/>
                    <a:pt x="206" y="2019"/>
                  </a:cubicBezTo>
                  <a:cubicBezTo>
                    <a:pt x="195" y="2420"/>
                    <a:pt x="195" y="2834"/>
                    <a:pt x="195" y="3247"/>
                  </a:cubicBezTo>
                  <a:lnTo>
                    <a:pt x="195" y="4220"/>
                  </a:lnTo>
                  <a:cubicBezTo>
                    <a:pt x="195" y="4390"/>
                    <a:pt x="206" y="4573"/>
                    <a:pt x="219" y="4755"/>
                  </a:cubicBezTo>
                  <a:lnTo>
                    <a:pt x="219" y="4841"/>
                  </a:lnTo>
                  <a:cubicBezTo>
                    <a:pt x="219" y="5230"/>
                    <a:pt x="231" y="5606"/>
                    <a:pt x="231" y="5996"/>
                  </a:cubicBezTo>
                  <a:cubicBezTo>
                    <a:pt x="231" y="6117"/>
                    <a:pt x="243" y="6239"/>
                    <a:pt x="243" y="6360"/>
                  </a:cubicBezTo>
                  <a:cubicBezTo>
                    <a:pt x="243" y="6871"/>
                    <a:pt x="243" y="7395"/>
                    <a:pt x="255" y="7905"/>
                  </a:cubicBezTo>
                  <a:lnTo>
                    <a:pt x="255" y="8368"/>
                  </a:lnTo>
                  <a:lnTo>
                    <a:pt x="255" y="8440"/>
                  </a:lnTo>
                  <a:cubicBezTo>
                    <a:pt x="248" y="8501"/>
                    <a:pt x="240" y="8529"/>
                    <a:pt x="209" y="8529"/>
                  </a:cubicBezTo>
                  <a:cubicBezTo>
                    <a:pt x="190" y="8529"/>
                    <a:pt x="163" y="8519"/>
                    <a:pt x="122" y="8501"/>
                  </a:cubicBezTo>
                  <a:cubicBezTo>
                    <a:pt x="122" y="8452"/>
                    <a:pt x="122" y="8404"/>
                    <a:pt x="109" y="8343"/>
                  </a:cubicBezTo>
                  <a:lnTo>
                    <a:pt x="109" y="8014"/>
                  </a:lnTo>
                  <a:cubicBezTo>
                    <a:pt x="97" y="7638"/>
                    <a:pt x="85" y="7249"/>
                    <a:pt x="85" y="6871"/>
                  </a:cubicBezTo>
                  <a:cubicBezTo>
                    <a:pt x="85" y="6579"/>
                    <a:pt x="85" y="6287"/>
                    <a:pt x="97" y="5996"/>
                  </a:cubicBezTo>
                  <a:cubicBezTo>
                    <a:pt x="97" y="5838"/>
                    <a:pt x="85" y="5668"/>
                    <a:pt x="85" y="5509"/>
                  </a:cubicBezTo>
                  <a:lnTo>
                    <a:pt x="85" y="4549"/>
                  </a:lnTo>
                  <a:cubicBezTo>
                    <a:pt x="85" y="4427"/>
                    <a:pt x="73" y="4306"/>
                    <a:pt x="60" y="4184"/>
                  </a:cubicBezTo>
                  <a:lnTo>
                    <a:pt x="60" y="4014"/>
                  </a:lnTo>
                  <a:lnTo>
                    <a:pt x="60" y="2992"/>
                  </a:lnTo>
                  <a:lnTo>
                    <a:pt x="60" y="2895"/>
                  </a:lnTo>
                  <a:cubicBezTo>
                    <a:pt x="73" y="2700"/>
                    <a:pt x="85" y="2517"/>
                    <a:pt x="97" y="2323"/>
                  </a:cubicBezTo>
                  <a:cubicBezTo>
                    <a:pt x="97" y="2104"/>
                    <a:pt x="109" y="1873"/>
                    <a:pt x="109" y="1642"/>
                  </a:cubicBezTo>
                  <a:cubicBezTo>
                    <a:pt x="122" y="1593"/>
                    <a:pt x="85" y="1520"/>
                    <a:pt x="170" y="1496"/>
                  </a:cubicBezTo>
                  <a:close/>
                  <a:moveTo>
                    <a:pt x="341" y="1484"/>
                  </a:moveTo>
                  <a:cubicBezTo>
                    <a:pt x="352" y="1484"/>
                    <a:pt x="365" y="1496"/>
                    <a:pt x="389" y="1496"/>
                  </a:cubicBezTo>
                  <a:cubicBezTo>
                    <a:pt x="389" y="1533"/>
                    <a:pt x="401" y="1569"/>
                    <a:pt x="401" y="1593"/>
                  </a:cubicBezTo>
                  <a:cubicBezTo>
                    <a:pt x="414" y="1812"/>
                    <a:pt x="425" y="2019"/>
                    <a:pt x="425" y="2238"/>
                  </a:cubicBezTo>
                  <a:lnTo>
                    <a:pt x="425" y="3101"/>
                  </a:lnTo>
                  <a:cubicBezTo>
                    <a:pt x="425" y="3271"/>
                    <a:pt x="401" y="3442"/>
                    <a:pt x="401" y="3612"/>
                  </a:cubicBezTo>
                  <a:cubicBezTo>
                    <a:pt x="401" y="4184"/>
                    <a:pt x="401" y="4768"/>
                    <a:pt x="414" y="5351"/>
                  </a:cubicBezTo>
                  <a:cubicBezTo>
                    <a:pt x="414" y="5606"/>
                    <a:pt x="438" y="5862"/>
                    <a:pt x="450" y="6117"/>
                  </a:cubicBezTo>
                  <a:lnTo>
                    <a:pt x="450" y="6141"/>
                  </a:lnTo>
                  <a:cubicBezTo>
                    <a:pt x="462" y="6360"/>
                    <a:pt x="474" y="6579"/>
                    <a:pt x="474" y="6787"/>
                  </a:cubicBezTo>
                  <a:cubicBezTo>
                    <a:pt x="487" y="7139"/>
                    <a:pt x="487" y="7492"/>
                    <a:pt x="487" y="7832"/>
                  </a:cubicBezTo>
                  <a:cubicBezTo>
                    <a:pt x="487" y="7941"/>
                    <a:pt x="474" y="8051"/>
                    <a:pt x="462" y="8160"/>
                  </a:cubicBezTo>
                  <a:lnTo>
                    <a:pt x="462" y="8355"/>
                  </a:lnTo>
                  <a:cubicBezTo>
                    <a:pt x="450" y="8404"/>
                    <a:pt x="450" y="8465"/>
                    <a:pt x="450" y="8513"/>
                  </a:cubicBezTo>
                  <a:cubicBezTo>
                    <a:pt x="425" y="8525"/>
                    <a:pt x="401" y="8538"/>
                    <a:pt x="377" y="8538"/>
                  </a:cubicBezTo>
                  <a:cubicBezTo>
                    <a:pt x="352" y="8538"/>
                    <a:pt x="328" y="8525"/>
                    <a:pt x="316" y="8489"/>
                  </a:cubicBezTo>
                  <a:lnTo>
                    <a:pt x="316" y="8416"/>
                  </a:lnTo>
                  <a:lnTo>
                    <a:pt x="316" y="6725"/>
                  </a:lnTo>
                  <a:cubicBezTo>
                    <a:pt x="316" y="6531"/>
                    <a:pt x="304" y="6324"/>
                    <a:pt x="304" y="6130"/>
                  </a:cubicBezTo>
                  <a:cubicBezTo>
                    <a:pt x="292" y="6093"/>
                    <a:pt x="292" y="6044"/>
                    <a:pt x="292" y="5996"/>
                  </a:cubicBezTo>
                  <a:cubicBezTo>
                    <a:pt x="328" y="5643"/>
                    <a:pt x="279" y="5290"/>
                    <a:pt x="292" y="4925"/>
                  </a:cubicBezTo>
                  <a:cubicBezTo>
                    <a:pt x="243" y="4512"/>
                    <a:pt x="268" y="4087"/>
                    <a:pt x="268" y="3661"/>
                  </a:cubicBezTo>
                  <a:cubicBezTo>
                    <a:pt x="255" y="3101"/>
                    <a:pt x="268" y="2554"/>
                    <a:pt x="268" y="2007"/>
                  </a:cubicBezTo>
                  <a:cubicBezTo>
                    <a:pt x="268" y="1836"/>
                    <a:pt x="279" y="1666"/>
                    <a:pt x="279" y="1496"/>
                  </a:cubicBezTo>
                  <a:cubicBezTo>
                    <a:pt x="316" y="1484"/>
                    <a:pt x="328" y="1484"/>
                    <a:pt x="341" y="1484"/>
                  </a:cubicBezTo>
                  <a:close/>
                  <a:moveTo>
                    <a:pt x="596" y="8611"/>
                  </a:moveTo>
                  <a:cubicBezTo>
                    <a:pt x="669" y="8611"/>
                    <a:pt x="693" y="8635"/>
                    <a:pt x="669" y="8744"/>
                  </a:cubicBezTo>
                  <a:cubicBezTo>
                    <a:pt x="601" y="8759"/>
                    <a:pt x="536" y="8764"/>
                    <a:pt x="472" y="8764"/>
                  </a:cubicBezTo>
                  <a:cubicBezTo>
                    <a:pt x="374" y="8764"/>
                    <a:pt x="278" y="8752"/>
                    <a:pt x="182" y="8744"/>
                  </a:cubicBezTo>
                  <a:cubicBezTo>
                    <a:pt x="133" y="8744"/>
                    <a:pt x="122" y="8720"/>
                    <a:pt x="133" y="8622"/>
                  </a:cubicBezTo>
                  <a:lnTo>
                    <a:pt x="206" y="8622"/>
                  </a:lnTo>
                  <a:cubicBezTo>
                    <a:pt x="328" y="8611"/>
                    <a:pt x="450" y="8611"/>
                    <a:pt x="584" y="8611"/>
                  </a:cubicBezTo>
                  <a:close/>
                  <a:moveTo>
                    <a:pt x="584" y="8830"/>
                  </a:moveTo>
                  <a:cubicBezTo>
                    <a:pt x="633" y="8830"/>
                    <a:pt x="644" y="8841"/>
                    <a:pt x="657" y="8890"/>
                  </a:cubicBezTo>
                  <a:cubicBezTo>
                    <a:pt x="657" y="8951"/>
                    <a:pt x="669" y="9024"/>
                    <a:pt x="669" y="9085"/>
                  </a:cubicBezTo>
                  <a:cubicBezTo>
                    <a:pt x="669" y="9146"/>
                    <a:pt x="620" y="9194"/>
                    <a:pt x="560" y="9219"/>
                  </a:cubicBezTo>
                  <a:cubicBezTo>
                    <a:pt x="511" y="9230"/>
                    <a:pt x="462" y="9243"/>
                    <a:pt x="414" y="9243"/>
                  </a:cubicBezTo>
                  <a:cubicBezTo>
                    <a:pt x="328" y="9243"/>
                    <a:pt x="243" y="9230"/>
                    <a:pt x="158" y="9194"/>
                  </a:cubicBezTo>
                  <a:cubicBezTo>
                    <a:pt x="122" y="9073"/>
                    <a:pt x="133" y="8963"/>
                    <a:pt x="158" y="8854"/>
                  </a:cubicBezTo>
                  <a:cubicBezTo>
                    <a:pt x="182" y="8841"/>
                    <a:pt x="195" y="8830"/>
                    <a:pt x="206" y="8830"/>
                  </a:cubicBezTo>
                  <a:close/>
                  <a:moveTo>
                    <a:pt x="401" y="0"/>
                  </a:moveTo>
                  <a:cubicBezTo>
                    <a:pt x="352" y="12"/>
                    <a:pt x="328" y="36"/>
                    <a:pt x="328" y="85"/>
                  </a:cubicBezTo>
                  <a:lnTo>
                    <a:pt x="292" y="268"/>
                  </a:lnTo>
                  <a:cubicBezTo>
                    <a:pt x="243" y="463"/>
                    <a:pt x="206" y="657"/>
                    <a:pt x="158" y="863"/>
                  </a:cubicBezTo>
                  <a:lnTo>
                    <a:pt x="49" y="1411"/>
                  </a:lnTo>
                  <a:cubicBezTo>
                    <a:pt x="36" y="1423"/>
                    <a:pt x="36" y="1447"/>
                    <a:pt x="36" y="1471"/>
                  </a:cubicBezTo>
                  <a:lnTo>
                    <a:pt x="36" y="2031"/>
                  </a:lnTo>
                  <a:lnTo>
                    <a:pt x="0" y="2907"/>
                  </a:lnTo>
                  <a:lnTo>
                    <a:pt x="0" y="4025"/>
                  </a:lnTo>
                  <a:lnTo>
                    <a:pt x="0" y="4306"/>
                  </a:lnTo>
                  <a:cubicBezTo>
                    <a:pt x="12" y="4415"/>
                    <a:pt x="12" y="4524"/>
                    <a:pt x="12" y="4633"/>
                  </a:cubicBezTo>
                  <a:lnTo>
                    <a:pt x="12" y="5071"/>
                  </a:lnTo>
                  <a:cubicBezTo>
                    <a:pt x="24" y="5619"/>
                    <a:pt x="24" y="6154"/>
                    <a:pt x="12" y="6701"/>
                  </a:cubicBezTo>
                  <a:cubicBezTo>
                    <a:pt x="12" y="7151"/>
                    <a:pt x="36" y="7601"/>
                    <a:pt x="36" y="8039"/>
                  </a:cubicBezTo>
                  <a:cubicBezTo>
                    <a:pt x="49" y="8246"/>
                    <a:pt x="73" y="8440"/>
                    <a:pt x="36" y="8635"/>
                  </a:cubicBezTo>
                  <a:cubicBezTo>
                    <a:pt x="24" y="8671"/>
                    <a:pt x="24" y="8708"/>
                    <a:pt x="36" y="8732"/>
                  </a:cubicBezTo>
                  <a:cubicBezTo>
                    <a:pt x="73" y="8817"/>
                    <a:pt x="60" y="8890"/>
                    <a:pt x="49" y="8963"/>
                  </a:cubicBezTo>
                  <a:cubicBezTo>
                    <a:pt x="49" y="9073"/>
                    <a:pt x="36" y="9170"/>
                    <a:pt x="109" y="9267"/>
                  </a:cubicBezTo>
                  <a:cubicBezTo>
                    <a:pt x="195" y="9303"/>
                    <a:pt x="282" y="9314"/>
                    <a:pt x="368" y="9314"/>
                  </a:cubicBezTo>
                  <a:cubicBezTo>
                    <a:pt x="428" y="9314"/>
                    <a:pt x="487" y="9309"/>
                    <a:pt x="547" y="9303"/>
                  </a:cubicBezTo>
                  <a:cubicBezTo>
                    <a:pt x="681" y="9292"/>
                    <a:pt x="730" y="9206"/>
                    <a:pt x="742" y="9097"/>
                  </a:cubicBezTo>
                  <a:lnTo>
                    <a:pt x="742" y="8963"/>
                  </a:lnTo>
                  <a:cubicBezTo>
                    <a:pt x="730" y="8914"/>
                    <a:pt x="717" y="8854"/>
                    <a:pt x="730" y="8805"/>
                  </a:cubicBezTo>
                  <a:cubicBezTo>
                    <a:pt x="754" y="8708"/>
                    <a:pt x="754" y="8611"/>
                    <a:pt x="730" y="8513"/>
                  </a:cubicBezTo>
                  <a:cubicBezTo>
                    <a:pt x="717" y="8476"/>
                    <a:pt x="717" y="8428"/>
                    <a:pt x="717" y="8392"/>
                  </a:cubicBezTo>
                  <a:cubicBezTo>
                    <a:pt x="717" y="8222"/>
                    <a:pt x="706" y="8051"/>
                    <a:pt x="706" y="7868"/>
                  </a:cubicBezTo>
                  <a:cubicBezTo>
                    <a:pt x="693" y="7370"/>
                    <a:pt x="693" y="6859"/>
                    <a:pt x="693" y="6349"/>
                  </a:cubicBezTo>
                  <a:cubicBezTo>
                    <a:pt x="693" y="6093"/>
                    <a:pt x="669" y="5838"/>
                    <a:pt x="669" y="5582"/>
                  </a:cubicBezTo>
                  <a:cubicBezTo>
                    <a:pt x="669" y="4962"/>
                    <a:pt x="657" y="4342"/>
                    <a:pt x="681" y="3722"/>
                  </a:cubicBezTo>
                  <a:cubicBezTo>
                    <a:pt x="693" y="3442"/>
                    <a:pt x="681" y="3150"/>
                    <a:pt x="693" y="2858"/>
                  </a:cubicBezTo>
                  <a:cubicBezTo>
                    <a:pt x="693" y="2517"/>
                    <a:pt x="706" y="2177"/>
                    <a:pt x="717" y="1849"/>
                  </a:cubicBezTo>
                  <a:cubicBezTo>
                    <a:pt x="730" y="1606"/>
                    <a:pt x="717" y="1363"/>
                    <a:pt x="681" y="1119"/>
                  </a:cubicBezTo>
                  <a:cubicBezTo>
                    <a:pt x="644" y="815"/>
                    <a:pt x="596" y="523"/>
                    <a:pt x="547" y="219"/>
                  </a:cubicBezTo>
                  <a:cubicBezTo>
                    <a:pt x="547" y="158"/>
                    <a:pt x="511" y="98"/>
                    <a:pt x="487" y="49"/>
                  </a:cubicBezTo>
                  <a:cubicBezTo>
                    <a:pt x="462" y="12"/>
                    <a:pt x="438"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7"/>
            <p:cNvSpPr/>
            <p:nvPr/>
          </p:nvSpPr>
          <p:spPr>
            <a:xfrm>
              <a:off x="4669138" y="2997035"/>
              <a:ext cx="39573" cy="460601"/>
            </a:xfrm>
            <a:custGeom>
              <a:avLst/>
              <a:gdLst/>
              <a:ahLst/>
              <a:cxnLst/>
              <a:rect l="l" t="t" r="r" b="b"/>
              <a:pathLst>
                <a:path w="804" h="9358" extrusionOk="0">
                  <a:moveTo>
                    <a:pt x="418" y="397"/>
                  </a:moveTo>
                  <a:cubicBezTo>
                    <a:pt x="432" y="397"/>
                    <a:pt x="450" y="400"/>
                    <a:pt x="475" y="407"/>
                  </a:cubicBezTo>
                  <a:cubicBezTo>
                    <a:pt x="475" y="407"/>
                    <a:pt x="487" y="418"/>
                    <a:pt x="499" y="418"/>
                  </a:cubicBezTo>
                  <a:cubicBezTo>
                    <a:pt x="548" y="601"/>
                    <a:pt x="633" y="1197"/>
                    <a:pt x="621" y="1380"/>
                  </a:cubicBezTo>
                  <a:cubicBezTo>
                    <a:pt x="609" y="1391"/>
                    <a:pt x="596" y="1391"/>
                    <a:pt x="585" y="1391"/>
                  </a:cubicBezTo>
                  <a:cubicBezTo>
                    <a:pt x="534" y="1396"/>
                    <a:pt x="483" y="1400"/>
                    <a:pt x="431" y="1400"/>
                  </a:cubicBezTo>
                  <a:cubicBezTo>
                    <a:pt x="359" y="1400"/>
                    <a:pt x="285" y="1394"/>
                    <a:pt x="207" y="1380"/>
                  </a:cubicBezTo>
                  <a:cubicBezTo>
                    <a:pt x="183" y="1343"/>
                    <a:pt x="183" y="1307"/>
                    <a:pt x="195" y="1270"/>
                  </a:cubicBezTo>
                  <a:lnTo>
                    <a:pt x="195" y="1258"/>
                  </a:lnTo>
                  <a:cubicBezTo>
                    <a:pt x="256" y="953"/>
                    <a:pt x="304" y="710"/>
                    <a:pt x="366" y="467"/>
                  </a:cubicBezTo>
                  <a:cubicBezTo>
                    <a:pt x="366" y="431"/>
                    <a:pt x="377" y="407"/>
                    <a:pt x="390" y="407"/>
                  </a:cubicBezTo>
                  <a:cubicBezTo>
                    <a:pt x="396" y="400"/>
                    <a:pt x="405" y="397"/>
                    <a:pt x="418" y="397"/>
                  </a:cubicBezTo>
                  <a:close/>
                  <a:moveTo>
                    <a:pt x="422" y="361"/>
                  </a:moveTo>
                  <a:cubicBezTo>
                    <a:pt x="405" y="361"/>
                    <a:pt x="390" y="364"/>
                    <a:pt x="377" y="370"/>
                  </a:cubicBezTo>
                  <a:cubicBezTo>
                    <a:pt x="341" y="394"/>
                    <a:pt x="329" y="431"/>
                    <a:pt x="329" y="467"/>
                  </a:cubicBezTo>
                  <a:cubicBezTo>
                    <a:pt x="268" y="698"/>
                    <a:pt x="220" y="953"/>
                    <a:pt x="158" y="1258"/>
                  </a:cubicBezTo>
                  <a:cubicBezTo>
                    <a:pt x="147" y="1307"/>
                    <a:pt x="134" y="1355"/>
                    <a:pt x="183" y="1404"/>
                  </a:cubicBezTo>
                  <a:lnTo>
                    <a:pt x="183" y="1416"/>
                  </a:lnTo>
                  <a:lnTo>
                    <a:pt x="195" y="1416"/>
                  </a:lnTo>
                  <a:cubicBezTo>
                    <a:pt x="280" y="1428"/>
                    <a:pt x="366" y="1440"/>
                    <a:pt x="450" y="1440"/>
                  </a:cubicBezTo>
                  <a:cubicBezTo>
                    <a:pt x="499" y="1440"/>
                    <a:pt x="536" y="1440"/>
                    <a:pt x="585" y="1428"/>
                  </a:cubicBezTo>
                  <a:cubicBezTo>
                    <a:pt x="609" y="1428"/>
                    <a:pt x="621" y="1416"/>
                    <a:pt x="633" y="1416"/>
                  </a:cubicBezTo>
                  <a:lnTo>
                    <a:pt x="645" y="1404"/>
                  </a:lnTo>
                  <a:lnTo>
                    <a:pt x="658" y="1404"/>
                  </a:lnTo>
                  <a:lnTo>
                    <a:pt x="658" y="1391"/>
                  </a:lnTo>
                  <a:cubicBezTo>
                    <a:pt x="669" y="1221"/>
                    <a:pt x="585" y="577"/>
                    <a:pt x="536" y="407"/>
                  </a:cubicBezTo>
                  <a:lnTo>
                    <a:pt x="523" y="394"/>
                  </a:lnTo>
                  <a:cubicBezTo>
                    <a:pt x="523" y="394"/>
                    <a:pt x="512" y="394"/>
                    <a:pt x="512" y="382"/>
                  </a:cubicBezTo>
                  <a:cubicBezTo>
                    <a:pt x="499" y="382"/>
                    <a:pt x="487" y="382"/>
                    <a:pt x="475" y="370"/>
                  </a:cubicBezTo>
                  <a:cubicBezTo>
                    <a:pt x="457" y="364"/>
                    <a:pt x="438" y="361"/>
                    <a:pt x="422" y="361"/>
                  </a:cubicBezTo>
                  <a:close/>
                  <a:moveTo>
                    <a:pt x="572" y="1525"/>
                  </a:moveTo>
                  <a:cubicBezTo>
                    <a:pt x="585" y="1525"/>
                    <a:pt x="609" y="1525"/>
                    <a:pt x="633" y="1537"/>
                  </a:cubicBezTo>
                  <a:cubicBezTo>
                    <a:pt x="658" y="1610"/>
                    <a:pt x="658" y="1696"/>
                    <a:pt x="658" y="1780"/>
                  </a:cubicBezTo>
                  <a:lnTo>
                    <a:pt x="658" y="1793"/>
                  </a:lnTo>
                  <a:cubicBezTo>
                    <a:pt x="645" y="1963"/>
                    <a:pt x="645" y="2134"/>
                    <a:pt x="645" y="2304"/>
                  </a:cubicBezTo>
                  <a:cubicBezTo>
                    <a:pt x="633" y="2547"/>
                    <a:pt x="621" y="2802"/>
                    <a:pt x="621" y="3045"/>
                  </a:cubicBezTo>
                  <a:cubicBezTo>
                    <a:pt x="621" y="3350"/>
                    <a:pt x="609" y="3653"/>
                    <a:pt x="609" y="4018"/>
                  </a:cubicBezTo>
                  <a:lnTo>
                    <a:pt x="609" y="4164"/>
                  </a:lnTo>
                  <a:cubicBezTo>
                    <a:pt x="609" y="4687"/>
                    <a:pt x="609" y="5234"/>
                    <a:pt x="621" y="5769"/>
                  </a:cubicBezTo>
                  <a:cubicBezTo>
                    <a:pt x="621" y="6098"/>
                    <a:pt x="621" y="6426"/>
                    <a:pt x="633" y="6742"/>
                  </a:cubicBezTo>
                  <a:cubicBezTo>
                    <a:pt x="633" y="6937"/>
                    <a:pt x="633" y="7131"/>
                    <a:pt x="645" y="7339"/>
                  </a:cubicBezTo>
                  <a:lnTo>
                    <a:pt x="645" y="7861"/>
                  </a:lnTo>
                  <a:lnTo>
                    <a:pt x="645" y="8275"/>
                  </a:lnTo>
                  <a:cubicBezTo>
                    <a:pt x="645" y="8312"/>
                    <a:pt x="645" y="8348"/>
                    <a:pt x="658" y="8385"/>
                  </a:cubicBezTo>
                  <a:lnTo>
                    <a:pt x="658" y="8482"/>
                  </a:lnTo>
                  <a:cubicBezTo>
                    <a:pt x="658" y="8506"/>
                    <a:pt x="633" y="8518"/>
                    <a:pt x="621" y="8518"/>
                  </a:cubicBezTo>
                  <a:cubicBezTo>
                    <a:pt x="609" y="8518"/>
                    <a:pt x="596" y="8518"/>
                    <a:pt x="585" y="8506"/>
                  </a:cubicBezTo>
                  <a:cubicBezTo>
                    <a:pt x="572" y="8506"/>
                    <a:pt x="572" y="8493"/>
                    <a:pt x="572" y="8482"/>
                  </a:cubicBezTo>
                  <a:lnTo>
                    <a:pt x="572" y="8141"/>
                  </a:lnTo>
                  <a:cubicBezTo>
                    <a:pt x="585" y="8093"/>
                    <a:pt x="585" y="8056"/>
                    <a:pt x="585" y="8007"/>
                  </a:cubicBezTo>
                  <a:cubicBezTo>
                    <a:pt x="596" y="7958"/>
                    <a:pt x="596" y="7898"/>
                    <a:pt x="596" y="7849"/>
                  </a:cubicBezTo>
                  <a:lnTo>
                    <a:pt x="596" y="6998"/>
                  </a:lnTo>
                  <a:cubicBezTo>
                    <a:pt x="596" y="6876"/>
                    <a:pt x="585" y="6755"/>
                    <a:pt x="572" y="6645"/>
                  </a:cubicBezTo>
                  <a:cubicBezTo>
                    <a:pt x="572" y="6572"/>
                    <a:pt x="572" y="6512"/>
                    <a:pt x="560" y="6450"/>
                  </a:cubicBezTo>
                  <a:cubicBezTo>
                    <a:pt x="560" y="6366"/>
                    <a:pt x="560" y="6280"/>
                    <a:pt x="548" y="6195"/>
                  </a:cubicBezTo>
                  <a:cubicBezTo>
                    <a:pt x="536" y="5940"/>
                    <a:pt x="523" y="5672"/>
                    <a:pt x="512" y="5417"/>
                  </a:cubicBezTo>
                  <a:lnTo>
                    <a:pt x="512" y="4760"/>
                  </a:lnTo>
                  <a:lnTo>
                    <a:pt x="512" y="4650"/>
                  </a:lnTo>
                  <a:lnTo>
                    <a:pt x="512" y="3580"/>
                  </a:lnTo>
                  <a:cubicBezTo>
                    <a:pt x="512" y="3520"/>
                    <a:pt x="523" y="3447"/>
                    <a:pt x="523" y="3386"/>
                  </a:cubicBezTo>
                  <a:lnTo>
                    <a:pt x="523" y="3215"/>
                  </a:lnTo>
                  <a:cubicBezTo>
                    <a:pt x="536" y="3069"/>
                    <a:pt x="536" y="2912"/>
                    <a:pt x="536" y="2753"/>
                  </a:cubicBezTo>
                  <a:cubicBezTo>
                    <a:pt x="536" y="2510"/>
                    <a:pt x="536" y="2255"/>
                    <a:pt x="523" y="2012"/>
                  </a:cubicBezTo>
                  <a:lnTo>
                    <a:pt x="523" y="1659"/>
                  </a:lnTo>
                  <a:lnTo>
                    <a:pt x="523" y="1598"/>
                  </a:lnTo>
                  <a:cubicBezTo>
                    <a:pt x="523" y="1561"/>
                    <a:pt x="536" y="1537"/>
                    <a:pt x="548" y="1537"/>
                  </a:cubicBezTo>
                  <a:cubicBezTo>
                    <a:pt x="548" y="1525"/>
                    <a:pt x="560" y="1525"/>
                    <a:pt x="572" y="1525"/>
                  </a:cubicBezTo>
                  <a:close/>
                  <a:moveTo>
                    <a:pt x="195" y="1537"/>
                  </a:moveTo>
                  <a:cubicBezTo>
                    <a:pt x="220" y="1561"/>
                    <a:pt x="220" y="1586"/>
                    <a:pt x="220" y="1623"/>
                  </a:cubicBezTo>
                  <a:lnTo>
                    <a:pt x="220" y="1659"/>
                  </a:lnTo>
                  <a:lnTo>
                    <a:pt x="220" y="1890"/>
                  </a:lnTo>
                  <a:cubicBezTo>
                    <a:pt x="207" y="1939"/>
                    <a:pt x="207" y="1988"/>
                    <a:pt x="207" y="2036"/>
                  </a:cubicBezTo>
                  <a:lnTo>
                    <a:pt x="207" y="2231"/>
                  </a:lnTo>
                  <a:cubicBezTo>
                    <a:pt x="207" y="2571"/>
                    <a:pt x="195" y="2924"/>
                    <a:pt x="195" y="3264"/>
                  </a:cubicBezTo>
                  <a:cubicBezTo>
                    <a:pt x="195" y="3580"/>
                    <a:pt x="195" y="3909"/>
                    <a:pt x="207" y="4237"/>
                  </a:cubicBezTo>
                  <a:cubicBezTo>
                    <a:pt x="207" y="4359"/>
                    <a:pt x="207" y="4480"/>
                    <a:pt x="220" y="4602"/>
                  </a:cubicBezTo>
                  <a:lnTo>
                    <a:pt x="220" y="4772"/>
                  </a:lnTo>
                  <a:lnTo>
                    <a:pt x="220" y="4809"/>
                  </a:lnTo>
                  <a:lnTo>
                    <a:pt x="220" y="4858"/>
                  </a:lnTo>
                  <a:lnTo>
                    <a:pt x="231" y="5247"/>
                  </a:lnTo>
                  <a:cubicBezTo>
                    <a:pt x="231" y="5502"/>
                    <a:pt x="231" y="5758"/>
                    <a:pt x="244" y="6013"/>
                  </a:cubicBezTo>
                  <a:lnTo>
                    <a:pt x="244" y="6183"/>
                  </a:lnTo>
                  <a:lnTo>
                    <a:pt x="244" y="6377"/>
                  </a:lnTo>
                  <a:cubicBezTo>
                    <a:pt x="256" y="6779"/>
                    <a:pt x="256" y="7193"/>
                    <a:pt x="256" y="7594"/>
                  </a:cubicBezTo>
                  <a:lnTo>
                    <a:pt x="256" y="7922"/>
                  </a:lnTo>
                  <a:lnTo>
                    <a:pt x="256" y="8385"/>
                  </a:lnTo>
                  <a:lnTo>
                    <a:pt x="256" y="8457"/>
                  </a:lnTo>
                  <a:cubicBezTo>
                    <a:pt x="256" y="8482"/>
                    <a:pt x="256" y="8518"/>
                    <a:pt x="244" y="8530"/>
                  </a:cubicBezTo>
                  <a:cubicBezTo>
                    <a:pt x="231" y="8530"/>
                    <a:pt x="195" y="8518"/>
                    <a:pt x="158" y="8506"/>
                  </a:cubicBezTo>
                  <a:lnTo>
                    <a:pt x="158" y="8469"/>
                  </a:lnTo>
                  <a:lnTo>
                    <a:pt x="158" y="8360"/>
                  </a:lnTo>
                  <a:lnTo>
                    <a:pt x="158" y="8190"/>
                  </a:lnTo>
                  <a:cubicBezTo>
                    <a:pt x="158" y="8129"/>
                    <a:pt x="158" y="8080"/>
                    <a:pt x="147" y="8031"/>
                  </a:cubicBezTo>
                  <a:lnTo>
                    <a:pt x="147" y="7667"/>
                  </a:lnTo>
                  <a:cubicBezTo>
                    <a:pt x="134" y="7412"/>
                    <a:pt x="134" y="7144"/>
                    <a:pt x="122" y="6888"/>
                  </a:cubicBezTo>
                  <a:cubicBezTo>
                    <a:pt x="122" y="6718"/>
                    <a:pt x="122" y="6536"/>
                    <a:pt x="134" y="6366"/>
                  </a:cubicBezTo>
                  <a:lnTo>
                    <a:pt x="134" y="6013"/>
                  </a:lnTo>
                  <a:lnTo>
                    <a:pt x="134" y="5745"/>
                  </a:lnTo>
                  <a:lnTo>
                    <a:pt x="134" y="5526"/>
                  </a:lnTo>
                  <a:cubicBezTo>
                    <a:pt x="122" y="5393"/>
                    <a:pt x="122" y="5271"/>
                    <a:pt x="122" y="5137"/>
                  </a:cubicBezTo>
                  <a:lnTo>
                    <a:pt x="122" y="4566"/>
                  </a:lnTo>
                  <a:cubicBezTo>
                    <a:pt x="122" y="4493"/>
                    <a:pt x="122" y="4407"/>
                    <a:pt x="110" y="4323"/>
                  </a:cubicBezTo>
                  <a:lnTo>
                    <a:pt x="110" y="4188"/>
                  </a:lnTo>
                  <a:cubicBezTo>
                    <a:pt x="110" y="4140"/>
                    <a:pt x="98" y="4091"/>
                    <a:pt x="98" y="4031"/>
                  </a:cubicBezTo>
                  <a:lnTo>
                    <a:pt x="98" y="3058"/>
                  </a:lnTo>
                  <a:lnTo>
                    <a:pt x="98" y="3009"/>
                  </a:lnTo>
                  <a:cubicBezTo>
                    <a:pt x="98" y="2972"/>
                    <a:pt x="98" y="2936"/>
                    <a:pt x="110" y="2912"/>
                  </a:cubicBezTo>
                  <a:lnTo>
                    <a:pt x="110" y="2717"/>
                  </a:lnTo>
                  <a:cubicBezTo>
                    <a:pt x="122" y="2596"/>
                    <a:pt x="134" y="2461"/>
                    <a:pt x="134" y="2340"/>
                  </a:cubicBezTo>
                  <a:cubicBezTo>
                    <a:pt x="134" y="2242"/>
                    <a:pt x="147" y="2134"/>
                    <a:pt x="147" y="2024"/>
                  </a:cubicBezTo>
                  <a:cubicBezTo>
                    <a:pt x="147" y="1902"/>
                    <a:pt x="147" y="1780"/>
                    <a:pt x="158" y="1659"/>
                  </a:cubicBezTo>
                  <a:lnTo>
                    <a:pt x="158" y="1623"/>
                  </a:lnTo>
                  <a:cubicBezTo>
                    <a:pt x="158" y="1586"/>
                    <a:pt x="158" y="1550"/>
                    <a:pt x="195" y="1537"/>
                  </a:cubicBezTo>
                  <a:close/>
                  <a:moveTo>
                    <a:pt x="366" y="1513"/>
                  </a:moveTo>
                  <a:cubicBezTo>
                    <a:pt x="377" y="1525"/>
                    <a:pt x="377" y="1525"/>
                    <a:pt x="390" y="1525"/>
                  </a:cubicBezTo>
                  <a:lnTo>
                    <a:pt x="402" y="1525"/>
                  </a:lnTo>
                  <a:lnTo>
                    <a:pt x="402" y="1550"/>
                  </a:lnTo>
                  <a:cubicBezTo>
                    <a:pt x="402" y="1574"/>
                    <a:pt x="414" y="1598"/>
                    <a:pt x="414" y="1610"/>
                  </a:cubicBezTo>
                  <a:lnTo>
                    <a:pt x="414" y="1744"/>
                  </a:lnTo>
                  <a:cubicBezTo>
                    <a:pt x="426" y="1915"/>
                    <a:pt x="426" y="2085"/>
                    <a:pt x="439" y="2255"/>
                  </a:cubicBezTo>
                  <a:cubicBezTo>
                    <a:pt x="439" y="2534"/>
                    <a:pt x="439" y="2826"/>
                    <a:pt x="426" y="3118"/>
                  </a:cubicBezTo>
                  <a:lnTo>
                    <a:pt x="426" y="3361"/>
                  </a:lnTo>
                  <a:cubicBezTo>
                    <a:pt x="414" y="3447"/>
                    <a:pt x="414" y="3532"/>
                    <a:pt x="414" y="3629"/>
                  </a:cubicBezTo>
                  <a:lnTo>
                    <a:pt x="414" y="5368"/>
                  </a:lnTo>
                  <a:cubicBezTo>
                    <a:pt x="414" y="5539"/>
                    <a:pt x="426" y="5721"/>
                    <a:pt x="439" y="5891"/>
                  </a:cubicBezTo>
                  <a:cubicBezTo>
                    <a:pt x="450" y="5964"/>
                    <a:pt x="450" y="6050"/>
                    <a:pt x="450" y="6134"/>
                  </a:cubicBezTo>
                  <a:lnTo>
                    <a:pt x="450" y="6147"/>
                  </a:lnTo>
                  <a:lnTo>
                    <a:pt x="463" y="6158"/>
                  </a:lnTo>
                  <a:lnTo>
                    <a:pt x="463" y="6366"/>
                  </a:lnTo>
                  <a:cubicBezTo>
                    <a:pt x="475" y="6512"/>
                    <a:pt x="475" y="6658"/>
                    <a:pt x="487" y="6804"/>
                  </a:cubicBezTo>
                  <a:cubicBezTo>
                    <a:pt x="487" y="7168"/>
                    <a:pt x="499" y="7521"/>
                    <a:pt x="499" y="7849"/>
                  </a:cubicBezTo>
                  <a:cubicBezTo>
                    <a:pt x="499" y="7922"/>
                    <a:pt x="487" y="7995"/>
                    <a:pt x="487" y="8068"/>
                  </a:cubicBezTo>
                  <a:cubicBezTo>
                    <a:pt x="475" y="8104"/>
                    <a:pt x="475" y="8141"/>
                    <a:pt x="475" y="8177"/>
                  </a:cubicBezTo>
                  <a:cubicBezTo>
                    <a:pt x="475" y="8239"/>
                    <a:pt x="463" y="8299"/>
                    <a:pt x="463" y="8360"/>
                  </a:cubicBezTo>
                  <a:lnTo>
                    <a:pt x="463" y="8372"/>
                  </a:lnTo>
                  <a:lnTo>
                    <a:pt x="463" y="8482"/>
                  </a:lnTo>
                  <a:lnTo>
                    <a:pt x="463" y="8518"/>
                  </a:lnTo>
                  <a:cubicBezTo>
                    <a:pt x="450" y="8518"/>
                    <a:pt x="450" y="8530"/>
                    <a:pt x="450" y="8530"/>
                  </a:cubicBezTo>
                  <a:cubicBezTo>
                    <a:pt x="426" y="8530"/>
                    <a:pt x="414" y="8542"/>
                    <a:pt x="402" y="8542"/>
                  </a:cubicBezTo>
                  <a:cubicBezTo>
                    <a:pt x="390" y="8542"/>
                    <a:pt x="366" y="8542"/>
                    <a:pt x="366" y="8506"/>
                  </a:cubicBezTo>
                  <a:lnTo>
                    <a:pt x="366" y="8433"/>
                  </a:lnTo>
                  <a:lnTo>
                    <a:pt x="366" y="7922"/>
                  </a:lnTo>
                  <a:lnTo>
                    <a:pt x="366" y="6742"/>
                  </a:lnTo>
                  <a:cubicBezTo>
                    <a:pt x="353" y="6609"/>
                    <a:pt x="353" y="6463"/>
                    <a:pt x="353" y="6341"/>
                  </a:cubicBezTo>
                  <a:cubicBezTo>
                    <a:pt x="341" y="6268"/>
                    <a:pt x="341" y="6207"/>
                    <a:pt x="341" y="6147"/>
                  </a:cubicBezTo>
                  <a:lnTo>
                    <a:pt x="341" y="6110"/>
                  </a:lnTo>
                  <a:lnTo>
                    <a:pt x="341" y="6013"/>
                  </a:lnTo>
                  <a:cubicBezTo>
                    <a:pt x="353" y="5806"/>
                    <a:pt x="341" y="5599"/>
                    <a:pt x="341" y="5404"/>
                  </a:cubicBezTo>
                  <a:cubicBezTo>
                    <a:pt x="329" y="5247"/>
                    <a:pt x="329" y="5101"/>
                    <a:pt x="329" y="4942"/>
                  </a:cubicBezTo>
                  <a:cubicBezTo>
                    <a:pt x="293" y="4650"/>
                    <a:pt x="304" y="4347"/>
                    <a:pt x="304" y="4055"/>
                  </a:cubicBezTo>
                  <a:lnTo>
                    <a:pt x="304" y="3678"/>
                  </a:lnTo>
                  <a:lnTo>
                    <a:pt x="304" y="2291"/>
                  </a:lnTo>
                  <a:lnTo>
                    <a:pt x="304" y="2024"/>
                  </a:lnTo>
                  <a:cubicBezTo>
                    <a:pt x="304" y="1915"/>
                    <a:pt x="317" y="1793"/>
                    <a:pt x="317" y="1671"/>
                  </a:cubicBezTo>
                  <a:cubicBezTo>
                    <a:pt x="329" y="1623"/>
                    <a:pt x="329" y="1574"/>
                    <a:pt x="329" y="1525"/>
                  </a:cubicBezTo>
                  <a:lnTo>
                    <a:pt x="341" y="1525"/>
                  </a:lnTo>
                  <a:cubicBezTo>
                    <a:pt x="353" y="1525"/>
                    <a:pt x="366" y="1513"/>
                    <a:pt x="366" y="1513"/>
                  </a:cubicBezTo>
                  <a:close/>
                  <a:moveTo>
                    <a:pt x="572" y="1492"/>
                  </a:moveTo>
                  <a:cubicBezTo>
                    <a:pt x="551" y="1492"/>
                    <a:pt x="535" y="1495"/>
                    <a:pt x="523" y="1501"/>
                  </a:cubicBezTo>
                  <a:cubicBezTo>
                    <a:pt x="499" y="1525"/>
                    <a:pt x="499" y="1550"/>
                    <a:pt x="487" y="1598"/>
                  </a:cubicBezTo>
                  <a:lnTo>
                    <a:pt x="487" y="1659"/>
                  </a:lnTo>
                  <a:lnTo>
                    <a:pt x="499" y="2012"/>
                  </a:lnTo>
                  <a:lnTo>
                    <a:pt x="499" y="2753"/>
                  </a:lnTo>
                  <a:lnTo>
                    <a:pt x="499" y="3215"/>
                  </a:lnTo>
                  <a:cubicBezTo>
                    <a:pt x="487" y="3277"/>
                    <a:pt x="487" y="3325"/>
                    <a:pt x="487" y="3386"/>
                  </a:cubicBezTo>
                  <a:cubicBezTo>
                    <a:pt x="487" y="3447"/>
                    <a:pt x="475" y="3507"/>
                    <a:pt x="475" y="3580"/>
                  </a:cubicBezTo>
                  <a:lnTo>
                    <a:pt x="475" y="4650"/>
                  </a:lnTo>
                  <a:lnTo>
                    <a:pt x="475" y="4760"/>
                  </a:lnTo>
                  <a:cubicBezTo>
                    <a:pt x="475" y="4979"/>
                    <a:pt x="475" y="5198"/>
                    <a:pt x="487" y="5417"/>
                  </a:cubicBezTo>
                  <a:cubicBezTo>
                    <a:pt x="487" y="5672"/>
                    <a:pt x="499" y="5940"/>
                    <a:pt x="512" y="6195"/>
                  </a:cubicBezTo>
                  <a:cubicBezTo>
                    <a:pt x="523" y="6280"/>
                    <a:pt x="523" y="6366"/>
                    <a:pt x="536" y="6450"/>
                  </a:cubicBezTo>
                  <a:lnTo>
                    <a:pt x="536" y="6645"/>
                  </a:lnTo>
                  <a:cubicBezTo>
                    <a:pt x="548" y="6755"/>
                    <a:pt x="560" y="6876"/>
                    <a:pt x="560" y="6998"/>
                  </a:cubicBezTo>
                  <a:lnTo>
                    <a:pt x="560" y="7849"/>
                  </a:lnTo>
                  <a:cubicBezTo>
                    <a:pt x="560" y="7898"/>
                    <a:pt x="560" y="7958"/>
                    <a:pt x="548" y="8007"/>
                  </a:cubicBezTo>
                  <a:cubicBezTo>
                    <a:pt x="548" y="8044"/>
                    <a:pt x="548" y="8093"/>
                    <a:pt x="536" y="8141"/>
                  </a:cubicBezTo>
                  <a:lnTo>
                    <a:pt x="536" y="8482"/>
                  </a:lnTo>
                  <a:cubicBezTo>
                    <a:pt x="536" y="8506"/>
                    <a:pt x="548" y="8530"/>
                    <a:pt x="560" y="8542"/>
                  </a:cubicBezTo>
                  <a:cubicBezTo>
                    <a:pt x="572" y="8555"/>
                    <a:pt x="596" y="8555"/>
                    <a:pt x="621" y="8555"/>
                  </a:cubicBezTo>
                  <a:lnTo>
                    <a:pt x="633" y="8555"/>
                  </a:lnTo>
                  <a:cubicBezTo>
                    <a:pt x="669" y="8555"/>
                    <a:pt x="694" y="8518"/>
                    <a:pt x="694" y="8482"/>
                  </a:cubicBezTo>
                  <a:cubicBezTo>
                    <a:pt x="694" y="8445"/>
                    <a:pt x="694" y="8409"/>
                    <a:pt x="682" y="8385"/>
                  </a:cubicBezTo>
                  <a:lnTo>
                    <a:pt x="682" y="8275"/>
                  </a:lnTo>
                  <a:lnTo>
                    <a:pt x="682" y="7861"/>
                  </a:lnTo>
                  <a:cubicBezTo>
                    <a:pt x="682" y="7691"/>
                    <a:pt x="682" y="7509"/>
                    <a:pt x="669" y="7339"/>
                  </a:cubicBezTo>
                  <a:lnTo>
                    <a:pt x="669" y="6742"/>
                  </a:lnTo>
                  <a:cubicBezTo>
                    <a:pt x="658" y="6426"/>
                    <a:pt x="658" y="6098"/>
                    <a:pt x="658" y="5769"/>
                  </a:cubicBezTo>
                  <a:cubicBezTo>
                    <a:pt x="645" y="5234"/>
                    <a:pt x="645" y="4687"/>
                    <a:pt x="645" y="4164"/>
                  </a:cubicBezTo>
                  <a:lnTo>
                    <a:pt x="645" y="4018"/>
                  </a:lnTo>
                  <a:cubicBezTo>
                    <a:pt x="645" y="3653"/>
                    <a:pt x="645" y="3350"/>
                    <a:pt x="658" y="3045"/>
                  </a:cubicBezTo>
                  <a:cubicBezTo>
                    <a:pt x="658" y="2802"/>
                    <a:pt x="669" y="2547"/>
                    <a:pt x="682" y="2304"/>
                  </a:cubicBezTo>
                  <a:cubicBezTo>
                    <a:pt x="682" y="2134"/>
                    <a:pt x="682" y="1963"/>
                    <a:pt x="694" y="1793"/>
                  </a:cubicBezTo>
                  <a:lnTo>
                    <a:pt x="694" y="1780"/>
                  </a:lnTo>
                  <a:cubicBezTo>
                    <a:pt x="694" y="1696"/>
                    <a:pt x="694" y="1598"/>
                    <a:pt x="669" y="1513"/>
                  </a:cubicBezTo>
                  <a:lnTo>
                    <a:pt x="658" y="1501"/>
                  </a:lnTo>
                  <a:cubicBezTo>
                    <a:pt x="621" y="1495"/>
                    <a:pt x="594" y="1492"/>
                    <a:pt x="572" y="1492"/>
                  </a:cubicBezTo>
                  <a:close/>
                  <a:moveTo>
                    <a:pt x="183" y="1501"/>
                  </a:moveTo>
                  <a:cubicBezTo>
                    <a:pt x="110" y="1525"/>
                    <a:pt x="122" y="1586"/>
                    <a:pt x="122" y="1634"/>
                  </a:cubicBezTo>
                  <a:lnTo>
                    <a:pt x="122" y="1659"/>
                  </a:lnTo>
                  <a:cubicBezTo>
                    <a:pt x="122" y="1780"/>
                    <a:pt x="110" y="1902"/>
                    <a:pt x="110" y="2024"/>
                  </a:cubicBezTo>
                  <a:cubicBezTo>
                    <a:pt x="110" y="2134"/>
                    <a:pt x="110" y="2231"/>
                    <a:pt x="98" y="2340"/>
                  </a:cubicBezTo>
                  <a:cubicBezTo>
                    <a:pt x="98" y="2461"/>
                    <a:pt x="85" y="2596"/>
                    <a:pt x="85" y="2717"/>
                  </a:cubicBezTo>
                  <a:cubicBezTo>
                    <a:pt x="74" y="2778"/>
                    <a:pt x="74" y="2839"/>
                    <a:pt x="74" y="2899"/>
                  </a:cubicBezTo>
                  <a:cubicBezTo>
                    <a:pt x="61" y="2936"/>
                    <a:pt x="61" y="2972"/>
                    <a:pt x="61" y="3009"/>
                  </a:cubicBezTo>
                  <a:lnTo>
                    <a:pt x="61" y="3058"/>
                  </a:lnTo>
                  <a:lnTo>
                    <a:pt x="61" y="4031"/>
                  </a:lnTo>
                  <a:cubicBezTo>
                    <a:pt x="61" y="4091"/>
                    <a:pt x="74" y="4140"/>
                    <a:pt x="74" y="4188"/>
                  </a:cubicBezTo>
                  <a:lnTo>
                    <a:pt x="74" y="4201"/>
                  </a:lnTo>
                  <a:cubicBezTo>
                    <a:pt x="74" y="4237"/>
                    <a:pt x="74" y="4286"/>
                    <a:pt x="85" y="4323"/>
                  </a:cubicBezTo>
                  <a:lnTo>
                    <a:pt x="85" y="4566"/>
                  </a:lnTo>
                  <a:cubicBezTo>
                    <a:pt x="98" y="4760"/>
                    <a:pt x="98" y="4955"/>
                    <a:pt x="98" y="5137"/>
                  </a:cubicBezTo>
                  <a:lnTo>
                    <a:pt x="98" y="5526"/>
                  </a:lnTo>
                  <a:lnTo>
                    <a:pt x="98" y="5745"/>
                  </a:lnTo>
                  <a:lnTo>
                    <a:pt x="98" y="6013"/>
                  </a:lnTo>
                  <a:lnTo>
                    <a:pt x="98" y="6366"/>
                  </a:lnTo>
                  <a:cubicBezTo>
                    <a:pt x="98" y="6536"/>
                    <a:pt x="85" y="6718"/>
                    <a:pt x="98" y="6888"/>
                  </a:cubicBezTo>
                  <a:cubicBezTo>
                    <a:pt x="98" y="7144"/>
                    <a:pt x="98" y="7412"/>
                    <a:pt x="110" y="7667"/>
                  </a:cubicBezTo>
                  <a:cubicBezTo>
                    <a:pt x="110" y="7788"/>
                    <a:pt x="110" y="7910"/>
                    <a:pt x="122" y="8031"/>
                  </a:cubicBezTo>
                  <a:lnTo>
                    <a:pt x="122" y="8190"/>
                  </a:lnTo>
                  <a:lnTo>
                    <a:pt x="122" y="8360"/>
                  </a:lnTo>
                  <a:lnTo>
                    <a:pt x="122" y="8469"/>
                  </a:lnTo>
                  <a:cubicBezTo>
                    <a:pt x="134" y="8482"/>
                    <a:pt x="134" y="8506"/>
                    <a:pt x="134" y="8518"/>
                  </a:cubicBezTo>
                  <a:lnTo>
                    <a:pt x="134" y="8530"/>
                  </a:lnTo>
                  <a:lnTo>
                    <a:pt x="147" y="8530"/>
                  </a:lnTo>
                  <a:cubicBezTo>
                    <a:pt x="183" y="8555"/>
                    <a:pt x="220" y="8566"/>
                    <a:pt x="231" y="8566"/>
                  </a:cubicBezTo>
                  <a:cubicBezTo>
                    <a:pt x="244" y="8566"/>
                    <a:pt x="256" y="8555"/>
                    <a:pt x="268" y="8555"/>
                  </a:cubicBezTo>
                  <a:cubicBezTo>
                    <a:pt x="280" y="8542"/>
                    <a:pt x="293" y="8506"/>
                    <a:pt x="293" y="8457"/>
                  </a:cubicBezTo>
                  <a:lnTo>
                    <a:pt x="293" y="8385"/>
                  </a:lnTo>
                  <a:lnTo>
                    <a:pt x="293" y="7922"/>
                  </a:lnTo>
                  <a:lnTo>
                    <a:pt x="293" y="7594"/>
                  </a:lnTo>
                  <a:cubicBezTo>
                    <a:pt x="293" y="7193"/>
                    <a:pt x="293" y="6779"/>
                    <a:pt x="280" y="6377"/>
                  </a:cubicBezTo>
                  <a:lnTo>
                    <a:pt x="280" y="6183"/>
                  </a:lnTo>
                  <a:cubicBezTo>
                    <a:pt x="280" y="6134"/>
                    <a:pt x="280" y="6074"/>
                    <a:pt x="268" y="6013"/>
                  </a:cubicBezTo>
                  <a:lnTo>
                    <a:pt x="268" y="5247"/>
                  </a:lnTo>
                  <a:lnTo>
                    <a:pt x="256" y="4858"/>
                  </a:lnTo>
                  <a:lnTo>
                    <a:pt x="256" y="4796"/>
                  </a:lnTo>
                  <a:lnTo>
                    <a:pt x="256" y="4772"/>
                  </a:lnTo>
                  <a:lnTo>
                    <a:pt x="256" y="4602"/>
                  </a:lnTo>
                  <a:cubicBezTo>
                    <a:pt x="244" y="4480"/>
                    <a:pt x="244" y="4359"/>
                    <a:pt x="244" y="4237"/>
                  </a:cubicBezTo>
                  <a:cubicBezTo>
                    <a:pt x="231" y="3909"/>
                    <a:pt x="231" y="3580"/>
                    <a:pt x="231" y="3264"/>
                  </a:cubicBezTo>
                  <a:cubicBezTo>
                    <a:pt x="231" y="2924"/>
                    <a:pt x="244" y="2571"/>
                    <a:pt x="244" y="2231"/>
                  </a:cubicBezTo>
                  <a:lnTo>
                    <a:pt x="244" y="2036"/>
                  </a:lnTo>
                  <a:lnTo>
                    <a:pt x="244" y="1890"/>
                  </a:lnTo>
                  <a:cubicBezTo>
                    <a:pt x="256" y="1817"/>
                    <a:pt x="256" y="1732"/>
                    <a:pt x="256" y="1659"/>
                  </a:cubicBezTo>
                  <a:lnTo>
                    <a:pt x="256" y="1634"/>
                  </a:lnTo>
                  <a:cubicBezTo>
                    <a:pt x="256" y="1586"/>
                    <a:pt x="256" y="1537"/>
                    <a:pt x="207" y="1501"/>
                  </a:cubicBezTo>
                  <a:close/>
                  <a:moveTo>
                    <a:pt x="356" y="1483"/>
                  </a:moveTo>
                  <a:cubicBezTo>
                    <a:pt x="350" y="1483"/>
                    <a:pt x="345" y="1488"/>
                    <a:pt x="329" y="1488"/>
                  </a:cubicBezTo>
                  <a:lnTo>
                    <a:pt x="293" y="1488"/>
                  </a:lnTo>
                  <a:lnTo>
                    <a:pt x="293" y="1513"/>
                  </a:lnTo>
                  <a:cubicBezTo>
                    <a:pt x="293" y="1561"/>
                    <a:pt x="293" y="1623"/>
                    <a:pt x="280" y="1671"/>
                  </a:cubicBezTo>
                  <a:cubicBezTo>
                    <a:pt x="280" y="1793"/>
                    <a:pt x="280" y="1915"/>
                    <a:pt x="268" y="2024"/>
                  </a:cubicBezTo>
                  <a:lnTo>
                    <a:pt x="268" y="2291"/>
                  </a:lnTo>
                  <a:lnTo>
                    <a:pt x="268" y="3678"/>
                  </a:lnTo>
                  <a:lnTo>
                    <a:pt x="268" y="4055"/>
                  </a:lnTo>
                  <a:cubicBezTo>
                    <a:pt x="268" y="4347"/>
                    <a:pt x="268" y="4650"/>
                    <a:pt x="293" y="4942"/>
                  </a:cubicBezTo>
                  <a:cubicBezTo>
                    <a:pt x="293" y="5101"/>
                    <a:pt x="293" y="5247"/>
                    <a:pt x="304" y="5404"/>
                  </a:cubicBezTo>
                  <a:cubicBezTo>
                    <a:pt x="317" y="5599"/>
                    <a:pt x="317" y="5806"/>
                    <a:pt x="304" y="6013"/>
                  </a:cubicBezTo>
                  <a:lnTo>
                    <a:pt x="304" y="6110"/>
                  </a:lnTo>
                  <a:lnTo>
                    <a:pt x="304" y="6147"/>
                  </a:lnTo>
                  <a:cubicBezTo>
                    <a:pt x="304" y="6207"/>
                    <a:pt x="304" y="6280"/>
                    <a:pt x="317" y="6341"/>
                  </a:cubicBezTo>
                  <a:cubicBezTo>
                    <a:pt x="317" y="6475"/>
                    <a:pt x="329" y="6609"/>
                    <a:pt x="329" y="6742"/>
                  </a:cubicBezTo>
                  <a:lnTo>
                    <a:pt x="329" y="7922"/>
                  </a:lnTo>
                  <a:lnTo>
                    <a:pt x="329" y="8433"/>
                  </a:lnTo>
                  <a:lnTo>
                    <a:pt x="329" y="8506"/>
                  </a:lnTo>
                  <a:cubicBezTo>
                    <a:pt x="329" y="8555"/>
                    <a:pt x="366" y="8579"/>
                    <a:pt x="402" y="8579"/>
                  </a:cubicBezTo>
                  <a:lnTo>
                    <a:pt x="414" y="8579"/>
                  </a:lnTo>
                  <a:cubicBezTo>
                    <a:pt x="426" y="8579"/>
                    <a:pt x="439" y="8566"/>
                    <a:pt x="463" y="8555"/>
                  </a:cubicBezTo>
                  <a:lnTo>
                    <a:pt x="487" y="8555"/>
                  </a:lnTo>
                  <a:lnTo>
                    <a:pt x="499" y="8542"/>
                  </a:lnTo>
                  <a:lnTo>
                    <a:pt x="499" y="8482"/>
                  </a:lnTo>
                  <a:lnTo>
                    <a:pt x="499" y="8372"/>
                  </a:lnTo>
                  <a:lnTo>
                    <a:pt x="499" y="8360"/>
                  </a:lnTo>
                  <a:cubicBezTo>
                    <a:pt x="499" y="8299"/>
                    <a:pt x="499" y="8239"/>
                    <a:pt x="512" y="8177"/>
                  </a:cubicBezTo>
                  <a:cubicBezTo>
                    <a:pt x="512" y="8141"/>
                    <a:pt x="512" y="8104"/>
                    <a:pt x="523" y="8068"/>
                  </a:cubicBezTo>
                  <a:cubicBezTo>
                    <a:pt x="523" y="7995"/>
                    <a:pt x="536" y="7922"/>
                    <a:pt x="536" y="7849"/>
                  </a:cubicBezTo>
                  <a:cubicBezTo>
                    <a:pt x="523" y="7521"/>
                    <a:pt x="523" y="7168"/>
                    <a:pt x="512" y="6804"/>
                  </a:cubicBezTo>
                  <a:cubicBezTo>
                    <a:pt x="512" y="6658"/>
                    <a:pt x="512" y="6512"/>
                    <a:pt x="499" y="6353"/>
                  </a:cubicBezTo>
                  <a:cubicBezTo>
                    <a:pt x="499" y="6293"/>
                    <a:pt x="499" y="6220"/>
                    <a:pt x="487" y="6158"/>
                  </a:cubicBezTo>
                  <a:lnTo>
                    <a:pt x="487" y="6147"/>
                  </a:lnTo>
                  <a:lnTo>
                    <a:pt x="487" y="6122"/>
                  </a:lnTo>
                  <a:cubicBezTo>
                    <a:pt x="487" y="6050"/>
                    <a:pt x="487" y="5964"/>
                    <a:pt x="475" y="5891"/>
                  </a:cubicBezTo>
                  <a:cubicBezTo>
                    <a:pt x="463" y="5721"/>
                    <a:pt x="450" y="5539"/>
                    <a:pt x="450" y="5368"/>
                  </a:cubicBezTo>
                  <a:cubicBezTo>
                    <a:pt x="439" y="4796"/>
                    <a:pt x="450" y="4237"/>
                    <a:pt x="450" y="3629"/>
                  </a:cubicBezTo>
                  <a:cubicBezTo>
                    <a:pt x="450" y="3532"/>
                    <a:pt x="450" y="3447"/>
                    <a:pt x="463" y="3361"/>
                  </a:cubicBezTo>
                  <a:lnTo>
                    <a:pt x="463" y="3118"/>
                  </a:lnTo>
                  <a:cubicBezTo>
                    <a:pt x="475" y="2826"/>
                    <a:pt x="475" y="2534"/>
                    <a:pt x="463" y="2255"/>
                  </a:cubicBezTo>
                  <a:cubicBezTo>
                    <a:pt x="463" y="2085"/>
                    <a:pt x="463" y="1915"/>
                    <a:pt x="450" y="1744"/>
                  </a:cubicBezTo>
                  <a:lnTo>
                    <a:pt x="450" y="1610"/>
                  </a:lnTo>
                  <a:cubicBezTo>
                    <a:pt x="450" y="1586"/>
                    <a:pt x="439" y="1561"/>
                    <a:pt x="439" y="1537"/>
                  </a:cubicBezTo>
                  <a:cubicBezTo>
                    <a:pt x="439" y="1537"/>
                    <a:pt x="439" y="1525"/>
                    <a:pt x="426" y="1513"/>
                  </a:cubicBezTo>
                  <a:lnTo>
                    <a:pt x="426" y="1501"/>
                  </a:lnTo>
                  <a:lnTo>
                    <a:pt x="414" y="1501"/>
                  </a:lnTo>
                  <a:lnTo>
                    <a:pt x="402" y="1488"/>
                  </a:lnTo>
                  <a:lnTo>
                    <a:pt x="366" y="1488"/>
                  </a:lnTo>
                  <a:cubicBezTo>
                    <a:pt x="361" y="1485"/>
                    <a:pt x="359" y="1483"/>
                    <a:pt x="356" y="1483"/>
                  </a:cubicBezTo>
                  <a:close/>
                  <a:moveTo>
                    <a:pt x="621" y="8639"/>
                  </a:moveTo>
                  <a:cubicBezTo>
                    <a:pt x="645" y="8639"/>
                    <a:pt x="669" y="8652"/>
                    <a:pt x="682" y="8664"/>
                  </a:cubicBezTo>
                  <a:lnTo>
                    <a:pt x="682" y="8749"/>
                  </a:lnTo>
                  <a:cubicBezTo>
                    <a:pt x="626" y="8760"/>
                    <a:pt x="570" y="8763"/>
                    <a:pt x="513" y="8763"/>
                  </a:cubicBezTo>
                  <a:cubicBezTo>
                    <a:pt x="436" y="8763"/>
                    <a:pt x="358" y="8756"/>
                    <a:pt x="280" y="8749"/>
                  </a:cubicBezTo>
                  <a:lnTo>
                    <a:pt x="220" y="8749"/>
                  </a:lnTo>
                  <a:cubicBezTo>
                    <a:pt x="195" y="8749"/>
                    <a:pt x="183" y="8737"/>
                    <a:pt x="183" y="8737"/>
                  </a:cubicBezTo>
                  <a:cubicBezTo>
                    <a:pt x="171" y="8725"/>
                    <a:pt x="171" y="8701"/>
                    <a:pt x="171" y="8664"/>
                  </a:cubicBezTo>
                  <a:lnTo>
                    <a:pt x="183" y="8664"/>
                  </a:lnTo>
                  <a:cubicBezTo>
                    <a:pt x="195" y="8652"/>
                    <a:pt x="220" y="8652"/>
                    <a:pt x="231" y="8652"/>
                  </a:cubicBezTo>
                  <a:lnTo>
                    <a:pt x="512" y="8652"/>
                  </a:lnTo>
                  <a:lnTo>
                    <a:pt x="609" y="8639"/>
                  </a:lnTo>
                  <a:close/>
                  <a:moveTo>
                    <a:pt x="609" y="8603"/>
                  </a:moveTo>
                  <a:lnTo>
                    <a:pt x="512" y="8615"/>
                  </a:lnTo>
                  <a:lnTo>
                    <a:pt x="231" y="8615"/>
                  </a:lnTo>
                  <a:cubicBezTo>
                    <a:pt x="207" y="8615"/>
                    <a:pt x="195" y="8615"/>
                    <a:pt x="183" y="8628"/>
                  </a:cubicBezTo>
                  <a:lnTo>
                    <a:pt x="147" y="8628"/>
                  </a:lnTo>
                  <a:lnTo>
                    <a:pt x="147" y="8639"/>
                  </a:lnTo>
                  <a:cubicBezTo>
                    <a:pt x="134" y="8688"/>
                    <a:pt x="134" y="8737"/>
                    <a:pt x="147" y="8761"/>
                  </a:cubicBezTo>
                  <a:cubicBezTo>
                    <a:pt x="171" y="8774"/>
                    <a:pt x="195" y="8785"/>
                    <a:pt x="207" y="8785"/>
                  </a:cubicBezTo>
                  <a:lnTo>
                    <a:pt x="280" y="8785"/>
                  </a:lnTo>
                  <a:cubicBezTo>
                    <a:pt x="353" y="8798"/>
                    <a:pt x="414" y="8798"/>
                    <a:pt x="487" y="8798"/>
                  </a:cubicBezTo>
                  <a:cubicBezTo>
                    <a:pt x="548" y="8798"/>
                    <a:pt x="621" y="8798"/>
                    <a:pt x="694" y="8774"/>
                  </a:cubicBezTo>
                  <a:lnTo>
                    <a:pt x="706" y="8774"/>
                  </a:lnTo>
                  <a:lnTo>
                    <a:pt x="706" y="8761"/>
                  </a:lnTo>
                  <a:cubicBezTo>
                    <a:pt x="718" y="8701"/>
                    <a:pt x="718" y="8664"/>
                    <a:pt x="706" y="8639"/>
                  </a:cubicBezTo>
                  <a:cubicBezTo>
                    <a:pt x="682" y="8615"/>
                    <a:pt x="645" y="8615"/>
                    <a:pt x="621" y="8603"/>
                  </a:cubicBezTo>
                  <a:close/>
                  <a:moveTo>
                    <a:pt x="596" y="8858"/>
                  </a:moveTo>
                  <a:cubicBezTo>
                    <a:pt x="645" y="8858"/>
                    <a:pt x="658" y="8871"/>
                    <a:pt x="658" y="8907"/>
                  </a:cubicBezTo>
                  <a:cubicBezTo>
                    <a:pt x="669" y="8980"/>
                    <a:pt x="669" y="9041"/>
                    <a:pt x="669" y="9102"/>
                  </a:cubicBezTo>
                  <a:cubicBezTo>
                    <a:pt x="669" y="9163"/>
                    <a:pt x="645" y="9199"/>
                    <a:pt x="585" y="9223"/>
                  </a:cubicBezTo>
                  <a:cubicBezTo>
                    <a:pt x="536" y="9236"/>
                    <a:pt x="487" y="9236"/>
                    <a:pt x="439" y="9236"/>
                  </a:cubicBezTo>
                  <a:cubicBezTo>
                    <a:pt x="377" y="9236"/>
                    <a:pt x="293" y="9236"/>
                    <a:pt x="195" y="9199"/>
                  </a:cubicBezTo>
                  <a:cubicBezTo>
                    <a:pt x="171" y="9090"/>
                    <a:pt x="183" y="8980"/>
                    <a:pt x="195" y="8883"/>
                  </a:cubicBezTo>
                  <a:cubicBezTo>
                    <a:pt x="195" y="8871"/>
                    <a:pt x="207" y="8871"/>
                    <a:pt x="207" y="8871"/>
                  </a:cubicBezTo>
                  <a:cubicBezTo>
                    <a:pt x="220" y="8871"/>
                    <a:pt x="220" y="8858"/>
                    <a:pt x="231" y="8858"/>
                  </a:cubicBezTo>
                  <a:close/>
                  <a:moveTo>
                    <a:pt x="609" y="8822"/>
                  </a:moveTo>
                  <a:cubicBezTo>
                    <a:pt x="475" y="8822"/>
                    <a:pt x="366" y="8822"/>
                    <a:pt x="231" y="8834"/>
                  </a:cubicBezTo>
                  <a:lnTo>
                    <a:pt x="195" y="8834"/>
                  </a:lnTo>
                  <a:cubicBezTo>
                    <a:pt x="183" y="8847"/>
                    <a:pt x="183" y="8847"/>
                    <a:pt x="171" y="8847"/>
                  </a:cubicBezTo>
                  <a:lnTo>
                    <a:pt x="158" y="8847"/>
                  </a:lnTo>
                  <a:lnTo>
                    <a:pt x="158" y="8858"/>
                  </a:lnTo>
                  <a:cubicBezTo>
                    <a:pt x="147" y="8980"/>
                    <a:pt x="134" y="9102"/>
                    <a:pt x="171" y="9223"/>
                  </a:cubicBezTo>
                  <a:lnTo>
                    <a:pt x="171" y="9236"/>
                  </a:lnTo>
                  <a:cubicBezTo>
                    <a:pt x="268" y="9272"/>
                    <a:pt x="341" y="9272"/>
                    <a:pt x="414" y="9272"/>
                  </a:cubicBezTo>
                  <a:lnTo>
                    <a:pt x="439" y="9272"/>
                  </a:lnTo>
                  <a:cubicBezTo>
                    <a:pt x="487" y="9272"/>
                    <a:pt x="536" y="9260"/>
                    <a:pt x="585" y="9247"/>
                  </a:cubicBezTo>
                  <a:cubicBezTo>
                    <a:pt x="658" y="9236"/>
                    <a:pt x="706" y="9175"/>
                    <a:pt x="706" y="9102"/>
                  </a:cubicBezTo>
                  <a:cubicBezTo>
                    <a:pt x="706" y="9041"/>
                    <a:pt x="706" y="8968"/>
                    <a:pt x="694" y="8907"/>
                  </a:cubicBezTo>
                  <a:cubicBezTo>
                    <a:pt x="694" y="8847"/>
                    <a:pt x="658" y="8822"/>
                    <a:pt x="609" y="8822"/>
                  </a:cubicBezTo>
                  <a:close/>
                  <a:moveTo>
                    <a:pt x="426" y="29"/>
                  </a:moveTo>
                  <a:cubicBezTo>
                    <a:pt x="450" y="29"/>
                    <a:pt x="475" y="42"/>
                    <a:pt x="487" y="78"/>
                  </a:cubicBezTo>
                  <a:cubicBezTo>
                    <a:pt x="523" y="126"/>
                    <a:pt x="548" y="175"/>
                    <a:pt x="560" y="236"/>
                  </a:cubicBezTo>
                  <a:cubicBezTo>
                    <a:pt x="572" y="358"/>
                    <a:pt x="596" y="491"/>
                    <a:pt x="621" y="601"/>
                  </a:cubicBezTo>
                  <a:cubicBezTo>
                    <a:pt x="645" y="783"/>
                    <a:pt x="669" y="966"/>
                    <a:pt x="694" y="1136"/>
                  </a:cubicBezTo>
                  <a:cubicBezTo>
                    <a:pt x="718" y="1367"/>
                    <a:pt x="731" y="1598"/>
                    <a:pt x="731" y="1866"/>
                  </a:cubicBezTo>
                  <a:cubicBezTo>
                    <a:pt x="718" y="1999"/>
                    <a:pt x="718" y="2134"/>
                    <a:pt x="718" y="2279"/>
                  </a:cubicBezTo>
                  <a:cubicBezTo>
                    <a:pt x="706" y="2474"/>
                    <a:pt x="706" y="2680"/>
                    <a:pt x="694" y="2875"/>
                  </a:cubicBezTo>
                  <a:lnTo>
                    <a:pt x="694" y="3228"/>
                  </a:lnTo>
                  <a:lnTo>
                    <a:pt x="694" y="3739"/>
                  </a:lnTo>
                  <a:cubicBezTo>
                    <a:pt x="669" y="4225"/>
                    <a:pt x="669" y="4699"/>
                    <a:pt x="669" y="5174"/>
                  </a:cubicBezTo>
                  <a:cubicBezTo>
                    <a:pt x="682" y="5307"/>
                    <a:pt x="682" y="5453"/>
                    <a:pt x="682" y="5599"/>
                  </a:cubicBezTo>
                  <a:cubicBezTo>
                    <a:pt x="682" y="5733"/>
                    <a:pt x="682" y="5879"/>
                    <a:pt x="694" y="6013"/>
                  </a:cubicBezTo>
                  <a:cubicBezTo>
                    <a:pt x="694" y="6122"/>
                    <a:pt x="694" y="6244"/>
                    <a:pt x="706" y="6366"/>
                  </a:cubicBezTo>
                  <a:lnTo>
                    <a:pt x="706" y="7217"/>
                  </a:lnTo>
                  <a:lnTo>
                    <a:pt x="706" y="7885"/>
                  </a:lnTo>
                  <a:cubicBezTo>
                    <a:pt x="706" y="8020"/>
                    <a:pt x="718" y="8153"/>
                    <a:pt x="718" y="8275"/>
                  </a:cubicBezTo>
                  <a:cubicBezTo>
                    <a:pt x="718" y="8323"/>
                    <a:pt x="718" y="8360"/>
                    <a:pt x="731" y="8409"/>
                  </a:cubicBezTo>
                  <a:lnTo>
                    <a:pt x="731" y="8433"/>
                  </a:lnTo>
                  <a:lnTo>
                    <a:pt x="731" y="8530"/>
                  </a:lnTo>
                  <a:cubicBezTo>
                    <a:pt x="767" y="8639"/>
                    <a:pt x="767" y="8725"/>
                    <a:pt x="742" y="8822"/>
                  </a:cubicBezTo>
                  <a:cubicBezTo>
                    <a:pt x="731" y="8858"/>
                    <a:pt x="731" y="8895"/>
                    <a:pt x="742" y="8931"/>
                  </a:cubicBezTo>
                  <a:lnTo>
                    <a:pt x="742" y="8980"/>
                  </a:lnTo>
                  <a:lnTo>
                    <a:pt x="742" y="9029"/>
                  </a:lnTo>
                  <a:cubicBezTo>
                    <a:pt x="755" y="9053"/>
                    <a:pt x="755" y="9090"/>
                    <a:pt x="755" y="9114"/>
                  </a:cubicBezTo>
                  <a:cubicBezTo>
                    <a:pt x="742" y="9223"/>
                    <a:pt x="682" y="9284"/>
                    <a:pt x="572" y="9309"/>
                  </a:cubicBezTo>
                  <a:cubicBezTo>
                    <a:pt x="518" y="9314"/>
                    <a:pt x="461" y="9318"/>
                    <a:pt x="403" y="9318"/>
                  </a:cubicBezTo>
                  <a:cubicBezTo>
                    <a:pt x="320" y="9318"/>
                    <a:pt x="233" y="9308"/>
                    <a:pt x="147" y="9272"/>
                  </a:cubicBezTo>
                  <a:cubicBezTo>
                    <a:pt x="85" y="9175"/>
                    <a:pt x="85" y="9077"/>
                    <a:pt x="98" y="8980"/>
                  </a:cubicBezTo>
                  <a:lnTo>
                    <a:pt x="98" y="8956"/>
                  </a:lnTo>
                  <a:cubicBezTo>
                    <a:pt x="98" y="8883"/>
                    <a:pt x="110" y="8822"/>
                    <a:pt x="85" y="8749"/>
                  </a:cubicBezTo>
                  <a:cubicBezTo>
                    <a:pt x="74" y="8725"/>
                    <a:pt x="74" y="8688"/>
                    <a:pt x="74" y="8664"/>
                  </a:cubicBezTo>
                  <a:cubicBezTo>
                    <a:pt x="98" y="8506"/>
                    <a:pt x="98" y="8360"/>
                    <a:pt x="85" y="8226"/>
                  </a:cubicBezTo>
                  <a:lnTo>
                    <a:pt x="85" y="8056"/>
                  </a:lnTo>
                  <a:cubicBezTo>
                    <a:pt x="85" y="7898"/>
                    <a:pt x="74" y="7739"/>
                    <a:pt x="74" y="7582"/>
                  </a:cubicBezTo>
                  <a:cubicBezTo>
                    <a:pt x="61" y="7302"/>
                    <a:pt x="61" y="7010"/>
                    <a:pt x="61" y="6718"/>
                  </a:cubicBezTo>
                  <a:cubicBezTo>
                    <a:pt x="74" y="6147"/>
                    <a:pt x="61" y="5575"/>
                    <a:pt x="49" y="5088"/>
                  </a:cubicBezTo>
                  <a:cubicBezTo>
                    <a:pt x="49" y="5015"/>
                    <a:pt x="49" y="4931"/>
                    <a:pt x="61" y="4858"/>
                  </a:cubicBezTo>
                  <a:lnTo>
                    <a:pt x="61" y="4650"/>
                  </a:lnTo>
                  <a:cubicBezTo>
                    <a:pt x="61" y="4577"/>
                    <a:pt x="61" y="4505"/>
                    <a:pt x="49" y="4432"/>
                  </a:cubicBezTo>
                  <a:lnTo>
                    <a:pt x="49" y="4323"/>
                  </a:lnTo>
                  <a:lnTo>
                    <a:pt x="49" y="4250"/>
                  </a:lnTo>
                  <a:cubicBezTo>
                    <a:pt x="37" y="4188"/>
                    <a:pt x="37" y="4115"/>
                    <a:pt x="37" y="4042"/>
                  </a:cubicBezTo>
                  <a:lnTo>
                    <a:pt x="37" y="3799"/>
                  </a:lnTo>
                  <a:cubicBezTo>
                    <a:pt x="37" y="3507"/>
                    <a:pt x="37" y="3215"/>
                    <a:pt x="49" y="2924"/>
                  </a:cubicBezTo>
                  <a:cubicBezTo>
                    <a:pt x="49" y="2753"/>
                    <a:pt x="49" y="2583"/>
                    <a:pt x="61" y="2413"/>
                  </a:cubicBezTo>
                  <a:cubicBezTo>
                    <a:pt x="61" y="2291"/>
                    <a:pt x="74" y="2170"/>
                    <a:pt x="74" y="2048"/>
                  </a:cubicBezTo>
                  <a:cubicBezTo>
                    <a:pt x="74" y="1926"/>
                    <a:pt x="74" y="1793"/>
                    <a:pt x="85" y="1671"/>
                  </a:cubicBezTo>
                  <a:lnTo>
                    <a:pt x="85" y="1488"/>
                  </a:lnTo>
                  <a:lnTo>
                    <a:pt x="85" y="1428"/>
                  </a:lnTo>
                  <a:lnTo>
                    <a:pt x="195" y="880"/>
                  </a:lnTo>
                  <a:lnTo>
                    <a:pt x="268" y="553"/>
                  </a:lnTo>
                  <a:cubicBezTo>
                    <a:pt x="293" y="467"/>
                    <a:pt x="304" y="370"/>
                    <a:pt x="329" y="285"/>
                  </a:cubicBezTo>
                  <a:cubicBezTo>
                    <a:pt x="341" y="261"/>
                    <a:pt x="341" y="224"/>
                    <a:pt x="341" y="199"/>
                  </a:cubicBezTo>
                  <a:cubicBezTo>
                    <a:pt x="353" y="163"/>
                    <a:pt x="353" y="139"/>
                    <a:pt x="366" y="102"/>
                  </a:cubicBezTo>
                  <a:cubicBezTo>
                    <a:pt x="377" y="53"/>
                    <a:pt x="390" y="42"/>
                    <a:pt x="426" y="29"/>
                  </a:cubicBezTo>
                  <a:close/>
                  <a:moveTo>
                    <a:pt x="440" y="1"/>
                  </a:moveTo>
                  <a:cubicBezTo>
                    <a:pt x="431" y="1"/>
                    <a:pt x="423" y="2"/>
                    <a:pt x="414" y="5"/>
                  </a:cubicBezTo>
                  <a:cubicBezTo>
                    <a:pt x="353" y="5"/>
                    <a:pt x="341" y="66"/>
                    <a:pt x="329" y="90"/>
                  </a:cubicBezTo>
                  <a:cubicBezTo>
                    <a:pt x="329" y="126"/>
                    <a:pt x="317" y="163"/>
                    <a:pt x="317" y="188"/>
                  </a:cubicBezTo>
                  <a:cubicBezTo>
                    <a:pt x="304" y="224"/>
                    <a:pt x="304" y="248"/>
                    <a:pt x="293" y="272"/>
                  </a:cubicBezTo>
                  <a:cubicBezTo>
                    <a:pt x="280" y="370"/>
                    <a:pt x="256" y="455"/>
                    <a:pt x="231" y="540"/>
                  </a:cubicBezTo>
                  <a:cubicBezTo>
                    <a:pt x="207" y="650"/>
                    <a:pt x="195" y="759"/>
                    <a:pt x="171" y="869"/>
                  </a:cubicBezTo>
                  <a:cubicBezTo>
                    <a:pt x="122" y="1051"/>
                    <a:pt x="85" y="1245"/>
                    <a:pt x="49" y="1428"/>
                  </a:cubicBezTo>
                  <a:lnTo>
                    <a:pt x="49" y="1488"/>
                  </a:lnTo>
                  <a:lnTo>
                    <a:pt x="49" y="1671"/>
                  </a:lnTo>
                  <a:cubicBezTo>
                    <a:pt x="49" y="1793"/>
                    <a:pt x="49" y="1926"/>
                    <a:pt x="37" y="2048"/>
                  </a:cubicBezTo>
                  <a:cubicBezTo>
                    <a:pt x="37" y="2170"/>
                    <a:pt x="37" y="2291"/>
                    <a:pt x="25" y="2413"/>
                  </a:cubicBezTo>
                  <a:cubicBezTo>
                    <a:pt x="25" y="2583"/>
                    <a:pt x="13" y="2753"/>
                    <a:pt x="13" y="2912"/>
                  </a:cubicBezTo>
                  <a:cubicBezTo>
                    <a:pt x="1" y="3215"/>
                    <a:pt x="1" y="3507"/>
                    <a:pt x="1" y="3799"/>
                  </a:cubicBezTo>
                  <a:lnTo>
                    <a:pt x="1" y="4042"/>
                  </a:lnTo>
                  <a:cubicBezTo>
                    <a:pt x="1" y="4115"/>
                    <a:pt x="13" y="4188"/>
                    <a:pt x="13" y="4250"/>
                  </a:cubicBezTo>
                  <a:lnTo>
                    <a:pt x="13" y="4323"/>
                  </a:lnTo>
                  <a:lnTo>
                    <a:pt x="13" y="4432"/>
                  </a:lnTo>
                  <a:cubicBezTo>
                    <a:pt x="25" y="4505"/>
                    <a:pt x="25" y="4577"/>
                    <a:pt x="25" y="4663"/>
                  </a:cubicBezTo>
                  <a:lnTo>
                    <a:pt x="25" y="4845"/>
                  </a:lnTo>
                  <a:cubicBezTo>
                    <a:pt x="13" y="4931"/>
                    <a:pt x="13" y="5015"/>
                    <a:pt x="13" y="5088"/>
                  </a:cubicBezTo>
                  <a:cubicBezTo>
                    <a:pt x="25" y="5575"/>
                    <a:pt x="37" y="6147"/>
                    <a:pt x="25" y="6718"/>
                  </a:cubicBezTo>
                  <a:cubicBezTo>
                    <a:pt x="25" y="7010"/>
                    <a:pt x="25" y="7302"/>
                    <a:pt x="37" y="7582"/>
                  </a:cubicBezTo>
                  <a:cubicBezTo>
                    <a:pt x="37" y="7739"/>
                    <a:pt x="49" y="7910"/>
                    <a:pt x="49" y="8068"/>
                  </a:cubicBezTo>
                  <a:lnTo>
                    <a:pt x="49" y="8226"/>
                  </a:lnTo>
                  <a:cubicBezTo>
                    <a:pt x="61" y="8360"/>
                    <a:pt x="61" y="8506"/>
                    <a:pt x="37" y="8652"/>
                  </a:cubicBezTo>
                  <a:cubicBezTo>
                    <a:pt x="37" y="8676"/>
                    <a:pt x="37" y="8725"/>
                    <a:pt x="49" y="8761"/>
                  </a:cubicBezTo>
                  <a:cubicBezTo>
                    <a:pt x="74" y="8822"/>
                    <a:pt x="74" y="8883"/>
                    <a:pt x="61" y="8956"/>
                  </a:cubicBezTo>
                  <a:lnTo>
                    <a:pt x="61" y="8980"/>
                  </a:lnTo>
                  <a:cubicBezTo>
                    <a:pt x="49" y="9077"/>
                    <a:pt x="49" y="9187"/>
                    <a:pt x="122" y="9296"/>
                  </a:cubicBezTo>
                  <a:lnTo>
                    <a:pt x="122" y="9309"/>
                  </a:lnTo>
                  <a:cubicBezTo>
                    <a:pt x="207" y="9345"/>
                    <a:pt x="304" y="9357"/>
                    <a:pt x="390" y="9357"/>
                  </a:cubicBezTo>
                  <a:cubicBezTo>
                    <a:pt x="450" y="9357"/>
                    <a:pt x="512" y="9345"/>
                    <a:pt x="585" y="9333"/>
                  </a:cubicBezTo>
                  <a:cubicBezTo>
                    <a:pt x="706" y="9320"/>
                    <a:pt x="779" y="9247"/>
                    <a:pt x="779" y="9114"/>
                  </a:cubicBezTo>
                  <a:cubicBezTo>
                    <a:pt x="791" y="9090"/>
                    <a:pt x="779" y="9053"/>
                    <a:pt x="779" y="9017"/>
                  </a:cubicBezTo>
                  <a:lnTo>
                    <a:pt x="779" y="8980"/>
                  </a:lnTo>
                  <a:lnTo>
                    <a:pt x="779" y="8931"/>
                  </a:lnTo>
                  <a:cubicBezTo>
                    <a:pt x="767" y="8895"/>
                    <a:pt x="767" y="8858"/>
                    <a:pt x="779" y="8834"/>
                  </a:cubicBezTo>
                  <a:cubicBezTo>
                    <a:pt x="804" y="8737"/>
                    <a:pt x="804" y="8639"/>
                    <a:pt x="767" y="8518"/>
                  </a:cubicBezTo>
                  <a:lnTo>
                    <a:pt x="767" y="8433"/>
                  </a:lnTo>
                  <a:lnTo>
                    <a:pt x="767" y="8409"/>
                  </a:lnTo>
                  <a:cubicBezTo>
                    <a:pt x="755" y="8360"/>
                    <a:pt x="755" y="8323"/>
                    <a:pt x="755" y="8275"/>
                  </a:cubicBezTo>
                  <a:cubicBezTo>
                    <a:pt x="755" y="8153"/>
                    <a:pt x="742" y="8020"/>
                    <a:pt x="742" y="7885"/>
                  </a:cubicBezTo>
                  <a:lnTo>
                    <a:pt x="742" y="7217"/>
                  </a:lnTo>
                  <a:cubicBezTo>
                    <a:pt x="742" y="6937"/>
                    <a:pt x="742" y="6645"/>
                    <a:pt x="731" y="6366"/>
                  </a:cubicBezTo>
                  <a:lnTo>
                    <a:pt x="731" y="6013"/>
                  </a:lnTo>
                  <a:cubicBezTo>
                    <a:pt x="718" y="5879"/>
                    <a:pt x="718" y="5733"/>
                    <a:pt x="718" y="5599"/>
                  </a:cubicBezTo>
                  <a:cubicBezTo>
                    <a:pt x="718" y="5453"/>
                    <a:pt x="706" y="5307"/>
                    <a:pt x="706" y="5174"/>
                  </a:cubicBezTo>
                  <a:cubicBezTo>
                    <a:pt x="706" y="4699"/>
                    <a:pt x="706" y="4225"/>
                    <a:pt x="718" y="3751"/>
                  </a:cubicBezTo>
                  <a:cubicBezTo>
                    <a:pt x="731" y="3569"/>
                    <a:pt x="731" y="3398"/>
                    <a:pt x="731" y="3228"/>
                  </a:cubicBezTo>
                  <a:lnTo>
                    <a:pt x="731" y="2875"/>
                  </a:lnTo>
                  <a:cubicBezTo>
                    <a:pt x="742" y="2680"/>
                    <a:pt x="742" y="2474"/>
                    <a:pt x="755" y="2279"/>
                  </a:cubicBezTo>
                  <a:cubicBezTo>
                    <a:pt x="755" y="2134"/>
                    <a:pt x="755" y="1999"/>
                    <a:pt x="767" y="1866"/>
                  </a:cubicBezTo>
                  <a:cubicBezTo>
                    <a:pt x="767" y="1598"/>
                    <a:pt x="755" y="1367"/>
                    <a:pt x="731" y="1136"/>
                  </a:cubicBezTo>
                  <a:cubicBezTo>
                    <a:pt x="706" y="953"/>
                    <a:pt x="682" y="771"/>
                    <a:pt x="645" y="601"/>
                  </a:cubicBezTo>
                  <a:cubicBezTo>
                    <a:pt x="633" y="480"/>
                    <a:pt x="609" y="358"/>
                    <a:pt x="596" y="236"/>
                  </a:cubicBezTo>
                  <a:cubicBezTo>
                    <a:pt x="585" y="163"/>
                    <a:pt x="560" y="115"/>
                    <a:pt x="523" y="53"/>
                  </a:cubicBezTo>
                  <a:cubicBezTo>
                    <a:pt x="496" y="16"/>
                    <a:pt x="46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7"/>
            <p:cNvSpPr/>
            <p:nvPr/>
          </p:nvSpPr>
          <p:spPr>
            <a:xfrm>
              <a:off x="4722396" y="2990587"/>
              <a:ext cx="51533" cy="462668"/>
            </a:xfrm>
            <a:custGeom>
              <a:avLst/>
              <a:gdLst/>
              <a:ahLst/>
              <a:cxnLst/>
              <a:rect l="l" t="t" r="r" b="b"/>
              <a:pathLst>
                <a:path w="1047" h="9400" extrusionOk="0">
                  <a:moveTo>
                    <a:pt x="404" y="284"/>
                  </a:moveTo>
                  <a:cubicBezTo>
                    <a:pt x="424" y="284"/>
                    <a:pt x="444" y="297"/>
                    <a:pt x="451" y="319"/>
                  </a:cubicBezTo>
                  <a:cubicBezTo>
                    <a:pt x="476" y="416"/>
                    <a:pt x="512" y="513"/>
                    <a:pt x="536" y="611"/>
                  </a:cubicBezTo>
                  <a:cubicBezTo>
                    <a:pt x="560" y="744"/>
                    <a:pt x="573" y="878"/>
                    <a:pt x="597" y="1011"/>
                  </a:cubicBezTo>
                  <a:lnTo>
                    <a:pt x="597" y="1109"/>
                  </a:lnTo>
                  <a:cubicBezTo>
                    <a:pt x="494" y="1127"/>
                    <a:pt x="391" y="1154"/>
                    <a:pt x="288" y="1154"/>
                  </a:cubicBezTo>
                  <a:cubicBezTo>
                    <a:pt x="257" y="1154"/>
                    <a:pt x="226" y="1151"/>
                    <a:pt x="195" y="1146"/>
                  </a:cubicBezTo>
                  <a:cubicBezTo>
                    <a:pt x="184" y="1121"/>
                    <a:pt x="171" y="1097"/>
                    <a:pt x="171" y="1073"/>
                  </a:cubicBezTo>
                  <a:cubicBezTo>
                    <a:pt x="208" y="854"/>
                    <a:pt x="244" y="622"/>
                    <a:pt x="305" y="416"/>
                  </a:cubicBezTo>
                  <a:cubicBezTo>
                    <a:pt x="317" y="379"/>
                    <a:pt x="341" y="343"/>
                    <a:pt x="366" y="306"/>
                  </a:cubicBezTo>
                  <a:cubicBezTo>
                    <a:pt x="376" y="291"/>
                    <a:pt x="390" y="284"/>
                    <a:pt x="404" y="284"/>
                  </a:cubicBezTo>
                  <a:close/>
                  <a:moveTo>
                    <a:pt x="500" y="1194"/>
                  </a:moveTo>
                  <a:cubicBezTo>
                    <a:pt x="536" y="1194"/>
                    <a:pt x="573" y="1194"/>
                    <a:pt x="609" y="1206"/>
                  </a:cubicBezTo>
                  <a:cubicBezTo>
                    <a:pt x="646" y="1219"/>
                    <a:pt x="682" y="1230"/>
                    <a:pt x="682" y="1267"/>
                  </a:cubicBezTo>
                  <a:cubicBezTo>
                    <a:pt x="682" y="1303"/>
                    <a:pt x="657" y="1328"/>
                    <a:pt x="609" y="1328"/>
                  </a:cubicBezTo>
                  <a:cubicBezTo>
                    <a:pt x="500" y="1340"/>
                    <a:pt x="403" y="1352"/>
                    <a:pt x="293" y="1365"/>
                  </a:cubicBezTo>
                  <a:lnTo>
                    <a:pt x="293" y="1352"/>
                  </a:lnTo>
                  <a:cubicBezTo>
                    <a:pt x="260" y="1352"/>
                    <a:pt x="228" y="1358"/>
                    <a:pt x="195" y="1358"/>
                  </a:cubicBezTo>
                  <a:cubicBezTo>
                    <a:pt x="179" y="1358"/>
                    <a:pt x="163" y="1356"/>
                    <a:pt x="147" y="1352"/>
                  </a:cubicBezTo>
                  <a:cubicBezTo>
                    <a:pt x="135" y="1352"/>
                    <a:pt x="111" y="1328"/>
                    <a:pt x="111" y="1303"/>
                  </a:cubicBezTo>
                  <a:cubicBezTo>
                    <a:pt x="111" y="1292"/>
                    <a:pt x="122" y="1267"/>
                    <a:pt x="135" y="1243"/>
                  </a:cubicBezTo>
                  <a:cubicBezTo>
                    <a:pt x="147" y="1230"/>
                    <a:pt x="159" y="1230"/>
                    <a:pt x="171" y="1230"/>
                  </a:cubicBezTo>
                  <a:lnTo>
                    <a:pt x="500" y="1194"/>
                  </a:lnTo>
                  <a:close/>
                  <a:moveTo>
                    <a:pt x="633" y="1413"/>
                  </a:moveTo>
                  <a:cubicBezTo>
                    <a:pt x="706" y="1413"/>
                    <a:pt x="730" y="1438"/>
                    <a:pt x="743" y="1511"/>
                  </a:cubicBezTo>
                  <a:cubicBezTo>
                    <a:pt x="755" y="1632"/>
                    <a:pt x="767" y="1741"/>
                    <a:pt x="767" y="1863"/>
                  </a:cubicBezTo>
                  <a:cubicBezTo>
                    <a:pt x="779" y="2070"/>
                    <a:pt x="792" y="2289"/>
                    <a:pt x="803" y="2495"/>
                  </a:cubicBezTo>
                  <a:cubicBezTo>
                    <a:pt x="828" y="2933"/>
                    <a:pt x="840" y="3383"/>
                    <a:pt x="828" y="3821"/>
                  </a:cubicBezTo>
                  <a:lnTo>
                    <a:pt x="828" y="4636"/>
                  </a:lnTo>
                  <a:lnTo>
                    <a:pt x="828" y="4721"/>
                  </a:lnTo>
                  <a:cubicBezTo>
                    <a:pt x="828" y="4757"/>
                    <a:pt x="803" y="4794"/>
                    <a:pt x="767" y="4806"/>
                  </a:cubicBezTo>
                  <a:cubicBezTo>
                    <a:pt x="719" y="4818"/>
                    <a:pt x="657" y="4830"/>
                    <a:pt x="609" y="4843"/>
                  </a:cubicBezTo>
                  <a:cubicBezTo>
                    <a:pt x="524" y="4843"/>
                    <a:pt x="439" y="4843"/>
                    <a:pt x="354" y="4830"/>
                  </a:cubicBezTo>
                  <a:cubicBezTo>
                    <a:pt x="281" y="4830"/>
                    <a:pt x="195" y="4806"/>
                    <a:pt x="111" y="4794"/>
                  </a:cubicBezTo>
                  <a:cubicBezTo>
                    <a:pt x="98" y="4770"/>
                    <a:pt x="86" y="4733"/>
                    <a:pt x="86" y="4708"/>
                  </a:cubicBezTo>
                  <a:cubicBezTo>
                    <a:pt x="74" y="4527"/>
                    <a:pt x="62" y="4344"/>
                    <a:pt x="74" y="4149"/>
                  </a:cubicBezTo>
                  <a:cubicBezTo>
                    <a:pt x="86" y="4052"/>
                    <a:pt x="74" y="3954"/>
                    <a:pt x="74" y="3846"/>
                  </a:cubicBezTo>
                  <a:cubicBezTo>
                    <a:pt x="74" y="3687"/>
                    <a:pt x="86" y="3529"/>
                    <a:pt x="74" y="3359"/>
                  </a:cubicBezTo>
                  <a:cubicBezTo>
                    <a:pt x="74" y="3030"/>
                    <a:pt x="86" y="2690"/>
                    <a:pt x="86" y="2362"/>
                  </a:cubicBezTo>
                  <a:lnTo>
                    <a:pt x="86" y="1595"/>
                  </a:lnTo>
                  <a:cubicBezTo>
                    <a:pt x="86" y="1559"/>
                    <a:pt x="86" y="1522"/>
                    <a:pt x="98" y="1474"/>
                  </a:cubicBezTo>
                  <a:cubicBezTo>
                    <a:pt x="184" y="1438"/>
                    <a:pt x="268" y="1425"/>
                    <a:pt x="354" y="1425"/>
                  </a:cubicBezTo>
                  <a:cubicBezTo>
                    <a:pt x="439" y="1425"/>
                    <a:pt x="536" y="1413"/>
                    <a:pt x="633" y="1413"/>
                  </a:cubicBezTo>
                  <a:close/>
                  <a:moveTo>
                    <a:pt x="195" y="4879"/>
                  </a:moveTo>
                  <a:cubicBezTo>
                    <a:pt x="244" y="4891"/>
                    <a:pt x="293" y="4903"/>
                    <a:pt x="341" y="4903"/>
                  </a:cubicBezTo>
                  <a:cubicBezTo>
                    <a:pt x="393" y="4912"/>
                    <a:pt x="447" y="4916"/>
                    <a:pt x="501" y="4916"/>
                  </a:cubicBezTo>
                  <a:cubicBezTo>
                    <a:pt x="586" y="4916"/>
                    <a:pt x="673" y="4906"/>
                    <a:pt x="755" y="4891"/>
                  </a:cubicBezTo>
                  <a:lnTo>
                    <a:pt x="803" y="4891"/>
                  </a:lnTo>
                  <a:cubicBezTo>
                    <a:pt x="865" y="5062"/>
                    <a:pt x="803" y="5098"/>
                    <a:pt x="670" y="5098"/>
                  </a:cubicBezTo>
                  <a:cubicBezTo>
                    <a:pt x="581" y="5098"/>
                    <a:pt x="492" y="5103"/>
                    <a:pt x="402" y="5103"/>
                  </a:cubicBezTo>
                  <a:cubicBezTo>
                    <a:pt x="358" y="5103"/>
                    <a:pt x="313" y="5102"/>
                    <a:pt x="268" y="5098"/>
                  </a:cubicBezTo>
                  <a:cubicBezTo>
                    <a:pt x="184" y="5098"/>
                    <a:pt x="184" y="5098"/>
                    <a:pt x="98" y="5037"/>
                  </a:cubicBezTo>
                  <a:cubicBezTo>
                    <a:pt x="98" y="5013"/>
                    <a:pt x="86" y="4976"/>
                    <a:pt x="86" y="4952"/>
                  </a:cubicBezTo>
                  <a:cubicBezTo>
                    <a:pt x="86" y="4927"/>
                    <a:pt x="98" y="4916"/>
                    <a:pt x="98" y="4891"/>
                  </a:cubicBezTo>
                  <a:cubicBezTo>
                    <a:pt x="135" y="4879"/>
                    <a:pt x="171" y="4879"/>
                    <a:pt x="195" y="4879"/>
                  </a:cubicBezTo>
                  <a:close/>
                  <a:moveTo>
                    <a:pt x="184" y="5159"/>
                  </a:moveTo>
                  <a:cubicBezTo>
                    <a:pt x="277" y="5179"/>
                    <a:pt x="371" y="5188"/>
                    <a:pt x="462" y="5188"/>
                  </a:cubicBezTo>
                  <a:cubicBezTo>
                    <a:pt x="537" y="5188"/>
                    <a:pt x="611" y="5182"/>
                    <a:pt x="682" y="5171"/>
                  </a:cubicBezTo>
                  <a:lnTo>
                    <a:pt x="779" y="5171"/>
                  </a:lnTo>
                  <a:cubicBezTo>
                    <a:pt x="803" y="5171"/>
                    <a:pt x="816" y="5171"/>
                    <a:pt x="828" y="5208"/>
                  </a:cubicBezTo>
                  <a:cubicBezTo>
                    <a:pt x="840" y="5232"/>
                    <a:pt x="828" y="5281"/>
                    <a:pt x="803" y="5292"/>
                  </a:cubicBezTo>
                  <a:lnTo>
                    <a:pt x="694" y="5329"/>
                  </a:lnTo>
                  <a:cubicBezTo>
                    <a:pt x="649" y="5332"/>
                    <a:pt x="603" y="5334"/>
                    <a:pt x="556" y="5334"/>
                  </a:cubicBezTo>
                  <a:cubicBezTo>
                    <a:pt x="428" y="5334"/>
                    <a:pt x="296" y="5323"/>
                    <a:pt x="171" y="5305"/>
                  </a:cubicBezTo>
                  <a:cubicBezTo>
                    <a:pt x="147" y="5292"/>
                    <a:pt x="122" y="5281"/>
                    <a:pt x="111" y="5256"/>
                  </a:cubicBezTo>
                  <a:cubicBezTo>
                    <a:pt x="86" y="5232"/>
                    <a:pt x="86" y="5195"/>
                    <a:pt x="122" y="5159"/>
                  </a:cubicBezTo>
                  <a:close/>
                  <a:moveTo>
                    <a:pt x="111" y="5378"/>
                  </a:moveTo>
                  <a:cubicBezTo>
                    <a:pt x="244" y="5390"/>
                    <a:pt x="354" y="5402"/>
                    <a:pt x="476" y="5414"/>
                  </a:cubicBezTo>
                  <a:cubicBezTo>
                    <a:pt x="560" y="5414"/>
                    <a:pt x="646" y="5402"/>
                    <a:pt x="719" y="5402"/>
                  </a:cubicBezTo>
                  <a:cubicBezTo>
                    <a:pt x="755" y="5402"/>
                    <a:pt x="792" y="5390"/>
                    <a:pt x="828" y="5390"/>
                  </a:cubicBezTo>
                  <a:cubicBezTo>
                    <a:pt x="828" y="5427"/>
                    <a:pt x="840" y="5463"/>
                    <a:pt x="840" y="5487"/>
                  </a:cubicBezTo>
                  <a:cubicBezTo>
                    <a:pt x="852" y="5754"/>
                    <a:pt x="865" y="6010"/>
                    <a:pt x="889" y="6278"/>
                  </a:cubicBezTo>
                  <a:cubicBezTo>
                    <a:pt x="901" y="6594"/>
                    <a:pt x="925" y="6922"/>
                    <a:pt x="949" y="7238"/>
                  </a:cubicBezTo>
                  <a:lnTo>
                    <a:pt x="949" y="7603"/>
                  </a:lnTo>
                  <a:cubicBezTo>
                    <a:pt x="949" y="7943"/>
                    <a:pt x="949" y="8284"/>
                    <a:pt x="962" y="8624"/>
                  </a:cubicBezTo>
                  <a:cubicBezTo>
                    <a:pt x="962" y="8734"/>
                    <a:pt x="913" y="8795"/>
                    <a:pt x="828" y="8843"/>
                  </a:cubicBezTo>
                  <a:cubicBezTo>
                    <a:pt x="761" y="8877"/>
                    <a:pt x="693" y="8893"/>
                    <a:pt x="626" y="8893"/>
                  </a:cubicBezTo>
                  <a:cubicBezTo>
                    <a:pt x="547" y="8893"/>
                    <a:pt x="469" y="8871"/>
                    <a:pt x="390" y="8832"/>
                  </a:cubicBezTo>
                  <a:cubicBezTo>
                    <a:pt x="341" y="8807"/>
                    <a:pt x="317" y="8770"/>
                    <a:pt x="293" y="8722"/>
                  </a:cubicBezTo>
                  <a:lnTo>
                    <a:pt x="293" y="8686"/>
                  </a:lnTo>
                  <a:cubicBezTo>
                    <a:pt x="281" y="8613"/>
                    <a:pt x="281" y="8527"/>
                    <a:pt x="257" y="8467"/>
                  </a:cubicBezTo>
                  <a:cubicBezTo>
                    <a:pt x="232" y="8394"/>
                    <a:pt x="244" y="8321"/>
                    <a:pt x="232" y="8248"/>
                  </a:cubicBezTo>
                  <a:cubicBezTo>
                    <a:pt x="220" y="7992"/>
                    <a:pt x="195" y="7737"/>
                    <a:pt x="184" y="7481"/>
                  </a:cubicBezTo>
                  <a:lnTo>
                    <a:pt x="147" y="6862"/>
                  </a:lnTo>
                  <a:cubicBezTo>
                    <a:pt x="135" y="6667"/>
                    <a:pt x="122" y="6472"/>
                    <a:pt x="122" y="6289"/>
                  </a:cubicBezTo>
                  <a:cubicBezTo>
                    <a:pt x="111" y="5998"/>
                    <a:pt x="98" y="5706"/>
                    <a:pt x="98" y="5414"/>
                  </a:cubicBezTo>
                  <a:cubicBezTo>
                    <a:pt x="98" y="5414"/>
                    <a:pt x="98" y="5402"/>
                    <a:pt x="111" y="5378"/>
                  </a:cubicBezTo>
                  <a:close/>
                  <a:moveTo>
                    <a:pt x="865" y="8916"/>
                  </a:moveTo>
                  <a:cubicBezTo>
                    <a:pt x="876" y="8941"/>
                    <a:pt x="889" y="8965"/>
                    <a:pt x="889" y="8978"/>
                  </a:cubicBezTo>
                  <a:cubicBezTo>
                    <a:pt x="876" y="9038"/>
                    <a:pt x="876" y="9099"/>
                    <a:pt x="865" y="9172"/>
                  </a:cubicBezTo>
                  <a:cubicBezTo>
                    <a:pt x="852" y="9257"/>
                    <a:pt x="828" y="9294"/>
                    <a:pt x="730" y="9306"/>
                  </a:cubicBezTo>
                  <a:cubicBezTo>
                    <a:pt x="694" y="9318"/>
                    <a:pt x="657" y="9318"/>
                    <a:pt x="621" y="9318"/>
                  </a:cubicBezTo>
                  <a:cubicBezTo>
                    <a:pt x="500" y="9294"/>
                    <a:pt x="476" y="9294"/>
                    <a:pt x="451" y="9160"/>
                  </a:cubicBezTo>
                  <a:cubicBezTo>
                    <a:pt x="439" y="9099"/>
                    <a:pt x="414" y="9026"/>
                    <a:pt x="427" y="8941"/>
                  </a:cubicBezTo>
                  <a:lnTo>
                    <a:pt x="427" y="8941"/>
                  </a:lnTo>
                  <a:cubicBezTo>
                    <a:pt x="496" y="8957"/>
                    <a:pt x="560" y="8966"/>
                    <a:pt x="623" y="8966"/>
                  </a:cubicBezTo>
                  <a:cubicBezTo>
                    <a:pt x="704" y="8966"/>
                    <a:pt x="783" y="8951"/>
                    <a:pt x="865" y="8916"/>
                  </a:cubicBezTo>
                  <a:close/>
                  <a:moveTo>
                    <a:pt x="385" y="0"/>
                  </a:moveTo>
                  <a:cubicBezTo>
                    <a:pt x="378" y="0"/>
                    <a:pt x="372" y="1"/>
                    <a:pt x="366" y="2"/>
                  </a:cubicBezTo>
                  <a:cubicBezTo>
                    <a:pt x="330" y="2"/>
                    <a:pt x="305" y="38"/>
                    <a:pt x="305" y="100"/>
                  </a:cubicBezTo>
                  <a:cubicBezTo>
                    <a:pt x="317" y="184"/>
                    <a:pt x="293" y="270"/>
                    <a:pt x="257" y="355"/>
                  </a:cubicBezTo>
                  <a:cubicBezTo>
                    <a:pt x="244" y="379"/>
                    <a:pt x="232" y="416"/>
                    <a:pt x="220" y="452"/>
                  </a:cubicBezTo>
                  <a:cubicBezTo>
                    <a:pt x="195" y="598"/>
                    <a:pt x="171" y="744"/>
                    <a:pt x="135" y="902"/>
                  </a:cubicBezTo>
                  <a:cubicBezTo>
                    <a:pt x="111" y="1011"/>
                    <a:pt x="111" y="1133"/>
                    <a:pt x="49" y="1230"/>
                  </a:cubicBezTo>
                  <a:cubicBezTo>
                    <a:pt x="38" y="1255"/>
                    <a:pt x="38" y="1267"/>
                    <a:pt x="25" y="1292"/>
                  </a:cubicBezTo>
                  <a:lnTo>
                    <a:pt x="25" y="1511"/>
                  </a:lnTo>
                  <a:cubicBezTo>
                    <a:pt x="25" y="2033"/>
                    <a:pt x="38" y="2544"/>
                    <a:pt x="1" y="3067"/>
                  </a:cubicBezTo>
                  <a:lnTo>
                    <a:pt x="1" y="3213"/>
                  </a:lnTo>
                  <a:cubicBezTo>
                    <a:pt x="13" y="3359"/>
                    <a:pt x="25" y="3505"/>
                    <a:pt x="1" y="3651"/>
                  </a:cubicBezTo>
                  <a:lnTo>
                    <a:pt x="1" y="3954"/>
                  </a:lnTo>
                  <a:cubicBezTo>
                    <a:pt x="25" y="4113"/>
                    <a:pt x="13" y="4283"/>
                    <a:pt x="13" y="4441"/>
                  </a:cubicBezTo>
                  <a:lnTo>
                    <a:pt x="13" y="4551"/>
                  </a:lnTo>
                  <a:cubicBezTo>
                    <a:pt x="25" y="5025"/>
                    <a:pt x="38" y="5499"/>
                    <a:pt x="49" y="5986"/>
                  </a:cubicBezTo>
                  <a:cubicBezTo>
                    <a:pt x="49" y="6144"/>
                    <a:pt x="49" y="6314"/>
                    <a:pt x="62" y="6472"/>
                  </a:cubicBezTo>
                  <a:cubicBezTo>
                    <a:pt x="74" y="6752"/>
                    <a:pt x="98" y="7043"/>
                    <a:pt x="111" y="7324"/>
                  </a:cubicBezTo>
                  <a:lnTo>
                    <a:pt x="111" y="7408"/>
                  </a:lnTo>
                  <a:cubicBezTo>
                    <a:pt x="135" y="7652"/>
                    <a:pt x="147" y="7907"/>
                    <a:pt x="159" y="8151"/>
                  </a:cubicBezTo>
                  <a:cubicBezTo>
                    <a:pt x="171" y="8297"/>
                    <a:pt x="184" y="8443"/>
                    <a:pt x="195" y="8600"/>
                  </a:cubicBezTo>
                  <a:cubicBezTo>
                    <a:pt x="208" y="8686"/>
                    <a:pt x="220" y="8783"/>
                    <a:pt x="293" y="8856"/>
                  </a:cubicBezTo>
                  <a:cubicBezTo>
                    <a:pt x="330" y="8892"/>
                    <a:pt x="341" y="8953"/>
                    <a:pt x="354" y="9002"/>
                  </a:cubicBezTo>
                  <a:cubicBezTo>
                    <a:pt x="354" y="9075"/>
                    <a:pt x="366" y="9148"/>
                    <a:pt x="378" y="9208"/>
                  </a:cubicBezTo>
                  <a:cubicBezTo>
                    <a:pt x="390" y="9270"/>
                    <a:pt x="403" y="9318"/>
                    <a:pt x="463" y="9354"/>
                  </a:cubicBezTo>
                  <a:cubicBezTo>
                    <a:pt x="529" y="9373"/>
                    <a:pt x="602" y="9399"/>
                    <a:pt x="670" y="9399"/>
                  </a:cubicBezTo>
                  <a:cubicBezTo>
                    <a:pt x="691" y="9399"/>
                    <a:pt x="711" y="9397"/>
                    <a:pt x="730" y="9391"/>
                  </a:cubicBezTo>
                  <a:cubicBezTo>
                    <a:pt x="889" y="9354"/>
                    <a:pt x="938" y="9306"/>
                    <a:pt x="949" y="9160"/>
                  </a:cubicBezTo>
                  <a:cubicBezTo>
                    <a:pt x="962" y="9099"/>
                    <a:pt x="962" y="9038"/>
                    <a:pt x="962" y="8978"/>
                  </a:cubicBezTo>
                  <a:cubicBezTo>
                    <a:pt x="962" y="8916"/>
                    <a:pt x="962" y="8856"/>
                    <a:pt x="998" y="8807"/>
                  </a:cubicBezTo>
                  <a:cubicBezTo>
                    <a:pt x="1035" y="8770"/>
                    <a:pt x="1047" y="8722"/>
                    <a:pt x="1047" y="8673"/>
                  </a:cubicBezTo>
                  <a:cubicBezTo>
                    <a:pt x="1047" y="8552"/>
                    <a:pt x="1035" y="8430"/>
                    <a:pt x="1022" y="8308"/>
                  </a:cubicBezTo>
                  <a:cubicBezTo>
                    <a:pt x="1022" y="8235"/>
                    <a:pt x="1011" y="8162"/>
                    <a:pt x="1011" y="8102"/>
                  </a:cubicBezTo>
                  <a:cubicBezTo>
                    <a:pt x="1011" y="7834"/>
                    <a:pt x="1011" y="7567"/>
                    <a:pt x="998" y="7299"/>
                  </a:cubicBezTo>
                  <a:cubicBezTo>
                    <a:pt x="986" y="6922"/>
                    <a:pt x="962" y="6545"/>
                    <a:pt x="938" y="6168"/>
                  </a:cubicBezTo>
                  <a:cubicBezTo>
                    <a:pt x="925" y="5876"/>
                    <a:pt x="925" y="5572"/>
                    <a:pt x="901" y="5281"/>
                  </a:cubicBezTo>
                  <a:cubicBezTo>
                    <a:pt x="889" y="4916"/>
                    <a:pt x="901" y="4563"/>
                    <a:pt x="901" y="4198"/>
                  </a:cubicBezTo>
                  <a:cubicBezTo>
                    <a:pt x="901" y="3943"/>
                    <a:pt x="889" y="3675"/>
                    <a:pt x="901" y="3408"/>
                  </a:cubicBezTo>
                  <a:cubicBezTo>
                    <a:pt x="913" y="3103"/>
                    <a:pt x="876" y="2800"/>
                    <a:pt x="865" y="2495"/>
                  </a:cubicBezTo>
                  <a:lnTo>
                    <a:pt x="865" y="2471"/>
                  </a:lnTo>
                  <a:cubicBezTo>
                    <a:pt x="852" y="2240"/>
                    <a:pt x="828" y="2009"/>
                    <a:pt x="816" y="1778"/>
                  </a:cubicBezTo>
                  <a:cubicBezTo>
                    <a:pt x="816" y="1608"/>
                    <a:pt x="828" y="1449"/>
                    <a:pt x="767" y="1292"/>
                  </a:cubicBezTo>
                  <a:cubicBezTo>
                    <a:pt x="755" y="1243"/>
                    <a:pt x="743" y="1182"/>
                    <a:pt x="719" y="1146"/>
                  </a:cubicBezTo>
                  <a:cubicBezTo>
                    <a:pt x="694" y="1109"/>
                    <a:pt x="682" y="1060"/>
                    <a:pt x="682" y="1011"/>
                  </a:cubicBezTo>
                  <a:cubicBezTo>
                    <a:pt x="657" y="878"/>
                    <a:pt x="633" y="744"/>
                    <a:pt x="609" y="622"/>
                  </a:cubicBezTo>
                  <a:cubicBezTo>
                    <a:pt x="584" y="525"/>
                    <a:pt x="560" y="428"/>
                    <a:pt x="536" y="343"/>
                  </a:cubicBezTo>
                  <a:cubicBezTo>
                    <a:pt x="512" y="257"/>
                    <a:pt x="463" y="184"/>
                    <a:pt x="463" y="87"/>
                  </a:cubicBezTo>
                  <a:cubicBezTo>
                    <a:pt x="463" y="35"/>
                    <a:pt x="426" y="0"/>
                    <a:pt x="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7"/>
            <p:cNvSpPr/>
            <p:nvPr/>
          </p:nvSpPr>
          <p:spPr>
            <a:xfrm>
              <a:off x="4721215" y="2989504"/>
              <a:ext cx="53354" cy="464538"/>
            </a:xfrm>
            <a:custGeom>
              <a:avLst/>
              <a:gdLst/>
              <a:ahLst/>
              <a:cxnLst/>
              <a:rect l="l" t="t" r="r" b="b"/>
              <a:pathLst>
                <a:path w="1084" h="9438" extrusionOk="0">
                  <a:moveTo>
                    <a:pt x="424" y="323"/>
                  </a:moveTo>
                  <a:cubicBezTo>
                    <a:pt x="425" y="323"/>
                    <a:pt x="427" y="325"/>
                    <a:pt x="427" y="328"/>
                  </a:cubicBezTo>
                  <a:cubicBezTo>
                    <a:pt x="438" y="328"/>
                    <a:pt x="451" y="328"/>
                    <a:pt x="451" y="341"/>
                  </a:cubicBezTo>
                  <a:lnTo>
                    <a:pt x="475" y="389"/>
                  </a:lnTo>
                  <a:cubicBezTo>
                    <a:pt x="500" y="474"/>
                    <a:pt x="524" y="560"/>
                    <a:pt x="536" y="633"/>
                  </a:cubicBezTo>
                  <a:cubicBezTo>
                    <a:pt x="560" y="742"/>
                    <a:pt x="572" y="851"/>
                    <a:pt x="584" y="949"/>
                  </a:cubicBezTo>
                  <a:lnTo>
                    <a:pt x="597" y="1033"/>
                  </a:lnTo>
                  <a:cubicBezTo>
                    <a:pt x="608" y="1058"/>
                    <a:pt x="608" y="1070"/>
                    <a:pt x="608" y="1095"/>
                  </a:cubicBezTo>
                  <a:cubicBezTo>
                    <a:pt x="597" y="1095"/>
                    <a:pt x="597" y="1106"/>
                    <a:pt x="597" y="1119"/>
                  </a:cubicBezTo>
                  <a:cubicBezTo>
                    <a:pt x="572" y="1119"/>
                    <a:pt x="548" y="1131"/>
                    <a:pt x="524" y="1131"/>
                  </a:cubicBezTo>
                  <a:cubicBezTo>
                    <a:pt x="453" y="1148"/>
                    <a:pt x="382" y="1160"/>
                    <a:pt x="311" y="1160"/>
                  </a:cubicBezTo>
                  <a:cubicBezTo>
                    <a:pt x="284" y="1160"/>
                    <a:pt x="258" y="1158"/>
                    <a:pt x="232" y="1155"/>
                  </a:cubicBezTo>
                  <a:lnTo>
                    <a:pt x="232" y="1131"/>
                  </a:lnTo>
                  <a:cubicBezTo>
                    <a:pt x="219" y="1119"/>
                    <a:pt x="219" y="1106"/>
                    <a:pt x="219" y="1095"/>
                  </a:cubicBezTo>
                  <a:lnTo>
                    <a:pt x="232" y="1009"/>
                  </a:lnTo>
                  <a:cubicBezTo>
                    <a:pt x="256" y="827"/>
                    <a:pt x="292" y="633"/>
                    <a:pt x="341" y="438"/>
                  </a:cubicBezTo>
                  <a:cubicBezTo>
                    <a:pt x="354" y="401"/>
                    <a:pt x="390" y="365"/>
                    <a:pt x="402" y="341"/>
                  </a:cubicBezTo>
                  <a:cubicBezTo>
                    <a:pt x="411" y="332"/>
                    <a:pt x="419" y="323"/>
                    <a:pt x="424" y="323"/>
                  </a:cubicBezTo>
                  <a:close/>
                  <a:moveTo>
                    <a:pt x="419" y="287"/>
                  </a:moveTo>
                  <a:cubicBezTo>
                    <a:pt x="402" y="287"/>
                    <a:pt x="386" y="299"/>
                    <a:pt x="378" y="316"/>
                  </a:cubicBezTo>
                  <a:lnTo>
                    <a:pt x="305" y="425"/>
                  </a:lnTo>
                  <a:cubicBezTo>
                    <a:pt x="256" y="620"/>
                    <a:pt x="219" y="814"/>
                    <a:pt x="195" y="1009"/>
                  </a:cubicBezTo>
                  <a:lnTo>
                    <a:pt x="183" y="1082"/>
                  </a:lnTo>
                  <a:cubicBezTo>
                    <a:pt x="183" y="1106"/>
                    <a:pt x="183" y="1131"/>
                    <a:pt x="195" y="1143"/>
                  </a:cubicBezTo>
                  <a:lnTo>
                    <a:pt x="195" y="1168"/>
                  </a:lnTo>
                  <a:lnTo>
                    <a:pt x="208" y="1179"/>
                  </a:lnTo>
                  <a:lnTo>
                    <a:pt x="219" y="1179"/>
                  </a:lnTo>
                  <a:cubicBezTo>
                    <a:pt x="244" y="1192"/>
                    <a:pt x="281" y="1192"/>
                    <a:pt x="317" y="1192"/>
                  </a:cubicBezTo>
                  <a:cubicBezTo>
                    <a:pt x="390" y="1192"/>
                    <a:pt x="451" y="1179"/>
                    <a:pt x="524" y="1168"/>
                  </a:cubicBezTo>
                  <a:cubicBezTo>
                    <a:pt x="560" y="1168"/>
                    <a:pt x="584" y="1155"/>
                    <a:pt x="621" y="1155"/>
                  </a:cubicBezTo>
                  <a:lnTo>
                    <a:pt x="633" y="1143"/>
                  </a:lnTo>
                  <a:lnTo>
                    <a:pt x="633" y="1131"/>
                  </a:lnTo>
                  <a:lnTo>
                    <a:pt x="633" y="1095"/>
                  </a:lnTo>
                  <a:cubicBezTo>
                    <a:pt x="633" y="1070"/>
                    <a:pt x="645" y="1046"/>
                    <a:pt x="633" y="1033"/>
                  </a:cubicBezTo>
                  <a:lnTo>
                    <a:pt x="621" y="949"/>
                  </a:lnTo>
                  <a:cubicBezTo>
                    <a:pt x="608" y="839"/>
                    <a:pt x="597" y="730"/>
                    <a:pt x="572" y="633"/>
                  </a:cubicBezTo>
                  <a:cubicBezTo>
                    <a:pt x="560" y="547"/>
                    <a:pt x="524" y="462"/>
                    <a:pt x="500" y="389"/>
                  </a:cubicBezTo>
                  <a:lnTo>
                    <a:pt x="487" y="341"/>
                  </a:lnTo>
                  <a:cubicBezTo>
                    <a:pt x="475" y="304"/>
                    <a:pt x="463" y="292"/>
                    <a:pt x="438" y="292"/>
                  </a:cubicBezTo>
                  <a:cubicBezTo>
                    <a:pt x="432" y="289"/>
                    <a:pt x="425" y="287"/>
                    <a:pt x="419" y="287"/>
                  </a:cubicBezTo>
                  <a:close/>
                  <a:moveTo>
                    <a:pt x="524" y="1228"/>
                  </a:moveTo>
                  <a:cubicBezTo>
                    <a:pt x="560" y="1228"/>
                    <a:pt x="597" y="1228"/>
                    <a:pt x="633" y="1241"/>
                  </a:cubicBezTo>
                  <a:cubicBezTo>
                    <a:pt x="681" y="1252"/>
                    <a:pt x="681" y="1289"/>
                    <a:pt x="681" y="1301"/>
                  </a:cubicBezTo>
                  <a:cubicBezTo>
                    <a:pt x="681" y="1325"/>
                    <a:pt x="645" y="1338"/>
                    <a:pt x="633" y="1338"/>
                  </a:cubicBezTo>
                  <a:cubicBezTo>
                    <a:pt x="560" y="1338"/>
                    <a:pt x="475" y="1350"/>
                    <a:pt x="402" y="1362"/>
                  </a:cubicBezTo>
                  <a:lnTo>
                    <a:pt x="171" y="1362"/>
                  </a:lnTo>
                  <a:cubicBezTo>
                    <a:pt x="171" y="1362"/>
                    <a:pt x="146" y="1338"/>
                    <a:pt x="146" y="1325"/>
                  </a:cubicBezTo>
                  <a:cubicBezTo>
                    <a:pt x="146" y="1314"/>
                    <a:pt x="171" y="1289"/>
                    <a:pt x="171" y="1277"/>
                  </a:cubicBezTo>
                  <a:cubicBezTo>
                    <a:pt x="171" y="1277"/>
                    <a:pt x="183" y="1265"/>
                    <a:pt x="195" y="1265"/>
                  </a:cubicBezTo>
                  <a:lnTo>
                    <a:pt x="232" y="1265"/>
                  </a:lnTo>
                  <a:lnTo>
                    <a:pt x="524" y="1228"/>
                  </a:lnTo>
                  <a:close/>
                  <a:moveTo>
                    <a:pt x="524" y="1192"/>
                  </a:moveTo>
                  <a:lnTo>
                    <a:pt x="232" y="1228"/>
                  </a:lnTo>
                  <a:lnTo>
                    <a:pt x="195" y="1228"/>
                  </a:lnTo>
                  <a:cubicBezTo>
                    <a:pt x="183" y="1228"/>
                    <a:pt x="159" y="1241"/>
                    <a:pt x="146" y="1252"/>
                  </a:cubicBezTo>
                  <a:cubicBezTo>
                    <a:pt x="122" y="1277"/>
                    <a:pt x="110" y="1301"/>
                    <a:pt x="110" y="1325"/>
                  </a:cubicBezTo>
                  <a:cubicBezTo>
                    <a:pt x="122" y="1350"/>
                    <a:pt x="146" y="1387"/>
                    <a:pt x="171" y="1398"/>
                  </a:cubicBezTo>
                  <a:lnTo>
                    <a:pt x="414" y="1398"/>
                  </a:lnTo>
                  <a:cubicBezTo>
                    <a:pt x="487" y="1387"/>
                    <a:pt x="560" y="1374"/>
                    <a:pt x="633" y="1374"/>
                  </a:cubicBezTo>
                  <a:cubicBezTo>
                    <a:pt x="694" y="1362"/>
                    <a:pt x="718" y="1325"/>
                    <a:pt x="718" y="1289"/>
                  </a:cubicBezTo>
                  <a:cubicBezTo>
                    <a:pt x="718" y="1252"/>
                    <a:pt x="694" y="1216"/>
                    <a:pt x="645" y="1204"/>
                  </a:cubicBezTo>
                  <a:cubicBezTo>
                    <a:pt x="597" y="1204"/>
                    <a:pt x="560" y="1192"/>
                    <a:pt x="524" y="1192"/>
                  </a:cubicBezTo>
                  <a:close/>
                  <a:moveTo>
                    <a:pt x="657" y="1460"/>
                  </a:moveTo>
                  <a:cubicBezTo>
                    <a:pt x="718" y="1460"/>
                    <a:pt x="743" y="1471"/>
                    <a:pt x="743" y="1533"/>
                  </a:cubicBezTo>
                  <a:cubicBezTo>
                    <a:pt x="754" y="1630"/>
                    <a:pt x="767" y="1751"/>
                    <a:pt x="779" y="1885"/>
                  </a:cubicBezTo>
                  <a:cubicBezTo>
                    <a:pt x="779" y="1995"/>
                    <a:pt x="791" y="2116"/>
                    <a:pt x="791" y="2225"/>
                  </a:cubicBezTo>
                  <a:cubicBezTo>
                    <a:pt x="791" y="2323"/>
                    <a:pt x="803" y="2420"/>
                    <a:pt x="803" y="2517"/>
                  </a:cubicBezTo>
                  <a:cubicBezTo>
                    <a:pt x="840" y="3052"/>
                    <a:pt x="840" y="3466"/>
                    <a:pt x="840" y="3843"/>
                  </a:cubicBezTo>
                  <a:lnTo>
                    <a:pt x="840" y="4390"/>
                  </a:lnTo>
                  <a:lnTo>
                    <a:pt x="840" y="4658"/>
                  </a:lnTo>
                  <a:lnTo>
                    <a:pt x="840" y="4743"/>
                  </a:lnTo>
                  <a:cubicBezTo>
                    <a:pt x="827" y="4779"/>
                    <a:pt x="816" y="4803"/>
                    <a:pt x="791" y="4803"/>
                  </a:cubicBezTo>
                  <a:cubicBezTo>
                    <a:pt x="730" y="4828"/>
                    <a:pt x="681" y="4840"/>
                    <a:pt x="621" y="4840"/>
                  </a:cubicBezTo>
                  <a:cubicBezTo>
                    <a:pt x="597" y="4844"/>
                    <a:pt x="571" y="4846"/>
                    <a:pt x="544" y="4846"/>
                  </a:cubicBezTo>
                  <a:cubicBezTo>
                    <a:pt x="491" y="4846"/>
                    <a:pt x="434" y="4840"/>
                    <a:pt x="378" y="4840"/>
                  </a:cubicBezTo>
                  <a:cubicBezTo>
                    <a:pt x="329" y="4840"/>
                    <a:pt x="268" y="4828"/>
                    <a:pt x="219" y="4816"/>
                  </a:cubicBezTo>
                  <a:cubicBezTo>
                    <a:pt x="195" y="4816"/>
                    <a:pt x="171" y="4803"/>
                    <a:pt x="146" y="4803"/>
                  </a:cubicBezTo>
                  <a:cubicBezTo>
                    <a:pt x="146" y="4792"/>
                    <a:pt x="146" y="4792"/>
                    <a:pt x="135" y="4779"/>
                  </a:cubicBezTo>
                  <a:cubicBezTo>
                    <a:pt x="135" y="4767"/>
                    <a:pt x="122" y="4743"/>
                    <a:pt x="122" y="4730"/>
                  </a:cubicBezTo>
                  <a:lnTo>
                    <a:pt x="122" y="4609"/>
                  </a:lnTo>
                  <a:cubicBezTo>
                    <a:pt x="110" y="4476"/>
                    <a:pt x="110" y="4317"/>
                    <a:pt x="122" y="4184"/>
                  </a:cubicBezTo>
                  <a:lnTo>
                    <a:pt x="122" y="3989"/>
                  </a:lnTo>
                  <a:cubicBezTo>
                    <a:pt x="110" y="3952"/>
                    <a:pt x="110" y="3916"/>
                    <a:pt x="110" y="3868"/>
                  </a:cubicBezTo>
                  <a:lnTo>
                    <a:pt x="110" y="3673"/>
                  </a:lnTo>
                  <a:cubicBezTo>
                    <a:pt x="122" y="3576"/>
                    <a:pt x="122" y="3478"/>
                    <a:pt x="122" y="3381"/>
                  </a:cubicBezTo>
                  <a:cubicBezTo>
                    <a:pt x="110" y="3162"/>
                    <a:pt x="122" y="2955"/>
                    <a:pt x="122" y="2736"/>
                  </a:cubicBezTo>
                  <a:cubicBezTo>
                    <a:pt x="122" y="2627"/>
                    <a:pt x="135" y="2505"/>
                    <a:pt x="135" y="2384"/>
                  </a:cubicBezTo>
                  <a:lnTo>
                    <a:pt x="135" y="1885"/>
                  </a:lnTo>
                  <a:lnTo>
                    <a:pt x="135" y="1617"/>
                  </a:lnTo>
                  <a:lnTo>
                    <a:pt x="135" y="1533"/>
                  </a:lnTo>
                  <a:lnTo>
                    <a:pt x="135" y="1508"/>
                  </a:lnTo>
                  <a:cubicBezTo>
                    <a:pt x="219" y="1471"/>
                    <a:pt x="292" y="1471"/>
                    <a:pt x="378" y="1471"/>
                  </a:cubicBezTo>
                  <a:cubicBezTo>
                    <a:pt x="402" y="1460"/>
                    <a:pt x="438" y="1460"/>
                    <a:pt x="463" y="1460"/>
                  </a:cubicBezTo>
                  <a:close/>
                  <a:moveTo>
                    <a:pt x="463" y="1423"/>
                  </a:moveTo>
                  <a:cubicBezTo>
                    <a:pt x="438" y="1423"/>
                    <a:pt x="402" y="1435"/>
                    <a:pt x="378" y="1435"/>
                  </a:cubicBezTo>
                  <a:cubicBezTo>
                    <a:pt x="281" y="1435"/>
                    <a:pt x="195" y="1447"/>
                    <a:pt x="110" y="1471"/>
                  </a:cubicBezTo>
                  <a:lnTo>
                    <a:pt x="98" y="1484"/>
                  </a:lnTo>
                  <a:lnTo>
                    <a:pt x="98" y="1496"/>
                  </a:lnTo>
                  <a:lnTo>
                    <a:pt x="98" y="1533"/>
                  </a:lnTo>
                  <a:lnTo>
                    <a:pt x="98" y="1617"/>
                  </a:lnTo>
                  <a:lnTo>
                    <a:pt x="98" y="1885"/>
                  </a:lnTo>
                  <a:lnTo>
                    <a:pt x="98" y="2384"/>
                  </a:lnTo>
                  <a:cubicBezTo>
                    <a:pt x="98" y="2505"/>
                    <a:pt x="86" y="2627"/>
                    <a:pt x="86" y="2736"/>
                  </a:cubicBezTo>
                  <a:cubicBezTo>
                    <a:pt x="86" y="2943"/>
                    <a:pt x="73" y="3162"/>
                    <a:pt x="86" y="3381"/>
                  </a:cubicBezTo>
                  <a:lnTo>
                    <a:pt x="86" y="3673"/>
                  </a:lnTo>
                  <a:cubicBezTo>
                    <a:pt x="73" y="3733"/>
                    <a:pt x="73" y="3806"/>
                    <a:pt x="73" y="3868"/>
                  </a:cubicBezTo>
                  <a:cubicBezTo>
                    <a:pt x="73" y="3916"/>
                    <a:pt x="73" y="3952"/>
                    <a:pt x="86" y="4001"/>
                  </a:cubicBezTo>
                  <a:lnTo>
                    <a:pt x="86" y="4171"/>
                  </a:lnTo>
                  <a:cubicBezTo>
                    <a:pt x="73" y="4317"/>
                    <a:pt x="73" y="4476"/>
                    <a:pt x="86" y="4609"/>
                  </a:cubicBezTo>
                  <a:lnTo>
                    <a:pt x="86" y="4730"/>
                  </a:lnTo>
                  <a:cubicBezTo>
                    <a:pt x="86" y="4755"/>
                    <a:pt x="98" y="4779"/>
                    <a:pt x="110" y="4792"/>
                  </a:cubicBezTo>
                  <a:lnTo>
                    <a:pt x="110" y="4828"/>
                  </a:lnTo>
                  <a:lnTo>
                    <a:pt x="122" y="4840"/>
                  </a:lnTo>
                  <a:cubicBezTo>
                    <a:pt x="159" y="4840"/>
                    <a:pt x="183" y="4840"/>
                    <a:pt x="208" y="4852"/>
                  </a:cubicBezTo>
                  <a:cubicBezTo>
                    <a:pt x="268" y="4865"/>
                    <a:pt x="329" y="4865"/>
                    <a:pt x="378" y="4876"/>
                  </a:cubicBezTo>
                  <a:lnTo>
                    <a:pt x="633" y="4876"/>
                  </a:lnTo>
                  <a:cubicBezTo>
                    <a:pt x="681" y="4876"/>
                    <a:pt x="743" y="4852"/>
                    <a:pt x="803" y="4840"/>
                  </a:cubicBezTo>
                  <a:cubicBezTo>
                    <a:pt x="840" y="4828"/>
                    <a:pt x="864" y="4792"/>
                    <a:pt x="864" y="4743"/>
                  </a:cubicBezTo>
                  <a:cubicBezTo>
                    <a:pt x="876" y="4719"/>
                    <a:pt x="876" y="4682"/>
                    <a:pt x="876" y="4658"/>
                  </a:cubicBezTo>
                  <a:lnTo>
                    <a:pt x="876" y="4390"/>
                  </a:lnTo>
                  <a:lnTo>
                    <a:pt x="876" y="3843"/>
                  </a:lnTo>
                  <a:cubicBezTo>
                    <a:pt x="876" y="3466"/>
                    <a:pt x="876" y="3052"/>
                    <a:pt x="840" y="2517"/>
                  </a:cubicBezTo>
                  <a:cubicBezTo>
                    <a:pt x="840" y="2420"/>
                    <a:pt x="827" y="2323"/>
                    <a:pt x="827" y="2225"/>
                  </a:cubicBezTo>
                  <a:cubicBezTo>
                    <a:pt x="827" y="2116"/>
                    <a:pt x="816" y="1995"/>
                    <a:pt x="816" y="1885"/>
                  </a:cubicBezTo>
                  <a:cubicBezTo>
                    <a:pt x="803" y="1751"/>
                    <a:pt x="791" y="1630"/>
                    <a:pt x="779" y="1533"/>
                  </a:cubicBezTo>
                  <a:cubicBezTo>
                    <a:pt x="779" y="1447"/>
                    <a:pt x="743" y="1423"/>
                    <a:pt x="657" y="1423"/>
                  </a:cubicBezTo>
                  <a:close/>
                  <a:moveTo>
                    <a:pt x="198" y="4920"/>
                  </a:moveTo>
                  <a:cubicBezTo>
                    <a:pt x="205" y="4920"/>
                    <a:pt x="211" y="4921"/>
                    <a:pt x="219" y="4925"/>
                  </a:cubicBezTo>
                  <a:cubicBezTo>
                    <a:pt x="244" y="4925"/>
                    <a:pt x="281" y="4925"/>
                    <a:pt x="305" y="4938"/>
                  </a:cubicBezTo>
                  <a:cubicBezTo>
                    <a:pt x="329" y="4938"/>
                    <a:pt x="341" y="4938"/>
                    <a:pt x="365" y="4949"/>
                  </a:cubicBezTo>
                  <a:cubicBezTo>
                    <a:pt x="411" y="4957"/>
                    <a:pt x="457" y="4960"/>
                    <a:pt x="503" y="4960"/>
                  </a:cubicBezTo>
                  <a:cubicBezTo>
                    <a:pt x="605" y="4960"/>
                    <a:pt x="704" y="4946"/>
                    <a:pt x="779" y="4938"/>
                  </a:cubicBezTo>
                  <a:lnTo>
                    <a:pt x="816" y="4938"/>
                  </a:lnTo>
                  <a:cubicBezTo>
                    <a:pt x="840" y="4998"/>
                    <a:pt x="840" y="5047"/>
                    <a:pt x="827" y="5071"/>
                  </a:cubicBezTo>
                  <a:cubicBezTo>
                    <a:pt x="803" y="5095"/>
                    <a:pt x="767" y="5108"/>
                    <a:pt x="694" y="5108"/>
                  </a:cubicBezTo>
                  <a:lnTo>
                    <a:pt x="292" y="5108"/>
                  </a:lnTo>
                  <a:cubicBezTo>
                    <a:pt x="219" y="5108"/>
                    <a:pt x="219" y="5095"/>
                    <a:pt x="159" y="5059"/>
                  </a:cubicBezTo>
                  <a:lnTo>
                    <a:pt x="135" y="5047"/>
                  </a:lnTo>
                  <a:lnTo>
                    <a:pt x="135" y="5035"/>
                  </a:lnTo>
                  <a:lnTo>
                    <a:pt x="135" y="4974"/>
                  </a:lnTo>
                  <a:lnTo>
                    <a:pt x="135" y="4938"/>
                  </a:lnTo>
                  <a:lnTo>
                    <a:pt x="135" y="4925"/>
                  </a:lnTo>
                  <a:lnTo>
                    <a:pt x="159" y="4925"/>
                  </a:lnTo>
                  <a:cubicBezTo>
                    <a:pt x="175" y="4925"/>
                    <a:pt x="186" y="4920"/>
                    <a:pt x="198" y="4920"/>
                  </a:cubicBezTo>
                  <a:close/>
                  <a:moveTo>
                    <a:pt x="110" y="4889"/>
                  </a:moveTo>
                  <a:lnTo>
                    <a:pt x="110" y="4901"/>
                  </a:lnTo>
                  <a:cubicBezTo>
                    <a:pt x="110" y="4913"/>
                    <a:pt x="98" y="4925"/>
                    <a:pt x="98" y="4925"/>
                  </a:cubicBezTo>
                  <a:lnTo>
                    <a:pt x="98" y="4974"/>
                  </a:lnTo>
                  <a:lnTo>
                    <a:pt x="98" y="5035"/>
                  </a:lnTo>
                  <a:cubicBezTo>
                    <a:pt x="110" y="5047"/>
                    <a:pt x="110" y="5047"/>
                    <a:pt x="110" y="5059"/>
                  </a:cubicBezTo>
                  <a:lnTo>
                    <a:pt x="135" y="5084"/>
                  </a:lnTo>
                  <a:cubicBezTo>
                    <a:pt x="208" y="5132"/>
                    <a:pt x="219" y="5144"/>
                    <a:pt x="292" y="5144"/>
                  </a:cubicBezTo>
                  <a:lnTo>
                    <a:pt x="694" y="5144"/>
                  </a:lnTo>
                  <a:cubicBezTo>
                    <a:pt x="779" y="5144"/>
                    <a:pt x="827" y="5120"/>
                    <a:pt x="852" y="5084"/>
                  </a:cubicBezTo>
                  <a:cubicBezTo>
                    <a:pt x="876" y="5047"/>
                    <a:pt x="876" y="4998"/>
                    <a:pt x="852" y="4913"/>
                  </a:cubicBezTo>
                  <a:lnTo>
                    <a:pt x="840" y="4901"/>
                  </a:lnTo>
                  <a:lnTo>
                    <a:pt x="779" y="4901"/>
                  </a:lnTo>
                  <a:cubicBezTo>
                    <a:pt x="703" y="4909"/>
                    <a:pt x="605" y="4924"/>
                    <a:pt x="502" y="4924"/>
                  </a:cubicBezTo>
                  <a:cubicBezTo>
                    <a:pt x="457" y="4924"/>
                    <a:pt x="410" y="4921"/>
                    <a:pt x="365" y="4913"/>
                  </a:cubicBezTo>
                  <a:cubicBezTo>
                    <a:pt x="354" y="4901"/>
                    <a:pt x="329" y="4901"/>
                    <a:pt x="317" y="4901"/>
                  </a:cubicBezTo>
                  <a:cubicBezTo>
                    <a:pt x="281" y="4889"/>
                    <a:pt x="256" y="4889"/>
                    <a:pt x="219" y="4889"/>
                  </a:cubicBezTo>
                  <a:close/>
                  <a:moveTo>
                    <a:pt x="803" y="5205"/>
                  </a:moveTo>
                  <a:cubicBezTo>
                    <a:pt x="827" y="5205"/>
                    <a:pt x="840" y="5217"/>
                    <a:pt x="840" y="5230"/>
                  </a:cubicBezTo>
                  <a:cubicBezTo>
                    <a:pt x="852" y="5254"/>
                    <a:pt x="840" y="5290"/>
                    <a:pt x="816" y="5303"/>
                  </a:cubicBezTo>
                  <a:cubicBezTo>
                    <a:pt x="791" y="5314"/>
                    <a:pt x="754" y="5327"/>
                    <a:pt x="718" y="5327"/>
                  </a:cubicBezTo>
                  <a:cubicBezTo>
                    <a:pt x="663" y="5335"/>
                    <a:pt x="605" y="5339"/>
                    <a:pt x="547" y="5339"/>
                  </a:cubicBezTo>
                  <a:cubicBezTo>
                    <a:pt x="439" y="5339"/>
                    <a:pt x="326" y="5326"/>
                    <a:pt x="208" y="5303"/>
                  </a:cubicBezTo>
                  <a:cubicBezTo>
                    <a:pt x="183" y="5303"/>
                    <a:pt x="159" y="5290"/>
                    <a:pt x="146" y="5266"/>
                  </a:cubicBezTo>
                  <a:cubicBezTo>
                    <a:pt x="122" y="5241"/>
                    <a:pt x="135" y="5217"/>
                    <a:pt x="146" y="5205"/>
                  </a:cubicBezTo>
                  <a:lnTo>
                    <a:pt x="208" y="5205"/>
                  </a:lnTo>
                  <a:cubicBezTo>
                    <a:pt x="292" y="5219"/>
                    <a:pt x="381" y="5225"/>
                    <a:pt x="481" y="5225"/>
                  </a:cubicBezTo>
                  <a:cubicBezTo>
                    <a:pt x="553" y="5225"/>
                    <a:pt x="632" y="5222"/>
                    <a:pt x="718" y="5217"/>
                  </a:cubicBezTo>
                  <a:cubicBezTo>
                    <a:pt x="743" y="5205"/>
                    <a:pt x="767" y="5205"/>
                    <a:pt x="803" y="5205"/>
                  </a:cubicBezTo>
                  <a:close/>
                  <a:moveTo>
                    <a:pt x="122" y="5168"/>
                  </a:moveTo>
                  <a:cubicBezTo>
                    <a:pt x="98" y="5217"/>
                    <a:pt x="86" y="5254"/>
                    <a:pt x="110" y="5290"/>
                  </a:cubicBezTo>
                  <a:cubicBezTo>
                    <a:pt x="135" y="5314"/>
                    <a:pt x="171" y="5339"/>
                    <a:pt x="195" y="5339"/>
                  </a:cubicBezTo>
                  <a:cubicBezTo>
                    <a:pt x="317" y="5363"/>
                    <a:pt x="438" y="5376"/>
                    <a:pt x="548" y="5376"/>
                  </a:cubicBezTo>
                  <a:cubicBezTo>
                    <a:pt x="608" y="5376"/>
                    <a:pt x="657" y="5376"/>
                    <a:pt x="718" y="5363"/>
                  </a:cubicBezTo>
                  <a:cubicBezTo>
                    <a:pt x="754" y="5363"/>
                    <a:pt x="803" y="5351"/>
                    <a:pt x="840" y="5327"/>
                  </a:cubicBezTo>
                  <a:cubicBezTo>
                    <a:pt x="876" y="5314"/>
                    <a:pt x="889" y="5254"/>
                    <a:pt x="876" y="5217"/>
                  </a:cubicBezTo>
                  <a:cubicBezTo>
                    <a:pt x="864" y="5193"/>
                    <a:pt x="840" y="5168"/>
                    <a:pt x="803" y="5168"/>
                  </a:cubicBezTo>
                  <a:cubicBezTo>
                    <a:pt x="767" y="5168"/>
                    <a:pt x="730" y="5181"/>
                    <a:pt x="706" y="5181"/>
                  </a:cubicBezTo>
                  <a:cubicBezTo>
                    <a:pt x="626" y="5186"/>
                    <a:pt x="553" y="5189"/>
                    <a:pt x="484" y="5189"/>
                  </a:cubicBezTo>
                  <a:cubicBezTo>
                    <a:pt x="384" y="5189"/>
                    <a:pt x="294" y="5183"/>
                    <a:pt x="208" y="5168"/>
                  </a:cubicBezTo>
                  <a:close/>
                  <a:moveTo>
                    <a:pt x="244" y="5424"/>
                  </a:moveTo>
                  <a:cubicBezTo>
                    <a:pt x="329" y="5436"/>
                    <a:pt x="414" y="5449"/>
                    <a:pt x="500" y="5449"/>
                  </a:cubicBezTo>
                  <a:lnTo>
                    <a:pt x="681" y="5449"/>
                  </a:lnTo>
                  <a:cubicBezTo>
                    <a:pt x="706" y="5449"/>
                    <a:pt x="730" y="5436"/>
                    <a:pt x="743" y="5436"/>
                  </a:cubicBezTo>
                  <a:lnTo>
                    <a:pt x="840" y="5436"/>
                  </a:lnTo>
                  <a:lnTo>
                    <a:pt x="840" y="5449"/>
                  </a:lnTo>
                  <a:cubicBezTo>
                    <a:pt x="840" y="5473"/>
                    <a:pt x="852" y="5497"/>
                    <a:pt x="852" y="5509"/>
                  </a:cubicBezTo>
                  <a:cubicBezTo>
                    <a:pt x="852" y="5619"/>
                    <a:pt x="864" y="5728"/>
                    <a:pt x="864" y="5838"/>
                  </a:cubicBezTo>
                  <a:cubicBezTo>
                    <a:pt x="876" y="5984"/>
                    <a:pt x="876" y="6141"/>
                    <a:pt x="889" y="6300"/>
                  </a:cubicBezTo>
                  <a:cubicBezTo>
                    <a:pt x="900" y="6446"/>
                    <a:pt x="913" y="6592"/>
                    <a:pt x="925" y="6749"/>
                  </a:cubicBezTo>
                  <a:cubicBezTo>
                    <a:pt x="937" y="6920"/>
                    <a:pt x="937" y="7090"/>
                    <a:pt x="949" y="7260"/>
                  </a:cubicBezTo>
                  <a:cubicBezTo>
                    <a:pt x="962" y="7370"/>
                    <a:pt x="962" y="7467"/>
                    <a:pt x="962" y="7576"/>
                  </a:cubicBezTo>
                  <a:lnTo>
                    <a:pt x="962" y="7625"/>
                  </a:lnTo>
                  <a:lnTo>
                    <a:pt x="962" y="7954"/>
                  </a:lnTo>
                  <a:lnTo>
                    <a:pt x="962" y="8646"/>
                  </a:lnTo>
                  <a:cubicBezTo>
                    <a:pt x="962" y="8744"/>
                    <a:pt x="937" y="8805"/>
                    <a:pt x="840" y="8854"/>
                  </a:cubicBezTo>
                  <a:cubicBezTo>
                    <a:pt x="782" y="8882"/>
                    <a:pt x="721" y="8897"/>
                    <a:pt x="657" y="8897"/>
                  </a:cubicBezTo>
                  <a:cubicBezTo>
                    <a:pt x="585" y="8897"/>
                    <a:pt x="509" y="8879"/>
                    <a:pt x="427" y="8841"/>
                  </a:cubicBezTo>
                  <a:cubicBezTo>
                    <a:pt x="378" y="8817"/>
                    <a:pt x="354" y="8781"/>
                    <a:pt x="341" y="8732"/>
                  </a:cubicBezTo>
                  <a:cubicBezTo>
                    <a:pt x="329" y="8719"/>
                    <a:pt x="329" y="8719"/>
                    <a:pt x="329" y="8708"/>
                  </a:cubicBezTo>
                  <a:lnTo>
                    <a:pt x="329" y="8635"/>
                  </a:lnTo>
                  <a:cubicBezTo>
                    <a:pt x="317" y="8586"/>
                    <a:pt x="317" y="8525"/>
                    <a:pt x="305" y="8476"/>
                  </a:cubicBezTo>
                  <a:cubicBezTo>
                    <a:pt x="281" y="8428"/>
                    <a:pt x="281" y="8367"/>
                    <a:pt x="281" y="8319"/>
                  </a:cubicBezTo>
                  <a:lnTo>
                    <a:pt x="281" y="8270"/>
                  </a:lnTo>
                  <a:lnTo>
                    <a:pt x="256" y="8075"/>
                  </a:lnTo>
                  <a:cubicBezTo>
                    <a:pt x="244" y="7881"/>
                    <a:pt x="232" y="7698"/>
                    <a:pt x="219" y="7503"/>
                  </a:cubicBezTo>
                  <a:cubicBezTo>
                    <a:pt x="219" y="7370"/>
                    <a:pt x="208" y="7248"/>
                    <a:pt x="208" y="7114"/>
                  </a:cubicBezTo>
                  <a:cubicBezTo>
                    <a:pt x="195" y="7041"/>
                    <a:pt x="195" y="6957"/>
                    <a:pt x="195" y="6884"/>
                  </a:cubicBezTo>
                  <a:cubicBezTo>
                    <a:pt x="183" y="6822"/>
                    <a:pt x="183" y="6749"/>
                    <a:pt x="183" y="6689"/>
                  </a:cubicBezTo>
                  <a:cubicBezTo>
                    <a:pt x="171" y="6555"/>
                    <a:pt x="171" y="6433"/>
                    <a:pt x="159" y="6311"/>
                  </a:cubicBezTo>
                  <a:cubicBezTo>
                    <a:pt x="159" y="6081"/>
                    <a:pt x="146" y="5862"/>
                    <a:pt x="146" y="5643"/>
                  </a:cubicBezTo>
                  <a:lnTo>
                    <a:pt x="135" y="5436"/>
                  </a:lnTo>
                  <a:cubicBezTo>
                    <a:pt x="135" y="5436"/>
                    <a:pt x="146" y="5436"/>
                    <a:pt x="146" y="5424"/>
                  </a:cubicBezTo>
                  <a:close/>
                  <a:moveTo>
                    <a:pt x="122" y="5387"/>
                  </a:moveTo>
                  <a:lnTo>
                    <a:pt x="122" y="5400"/>
                  </a:lnTo>
                  <a:lnTo>
                    <a:pt x="110" y="5412"/>
                  </a:lnTo>
                  <a:cubicBezTo>
                    <a:pt x="110" y="5424"/>
                    <a:pt x="98" y="5436"/>
                    <a:pt x="98" y="5436"/>
                  </a:cubicBezTo>
                  <a:lnTo>
                    <a:pt x="110" y="5643"/>
                  </a:lnTo>
                  <a:cubicBezTo>
                    <a:pt x="110" y="5862"/>
                    <a:pt x="122" y="6081"/>
                    <a:pt x="122" y="6311"/>
                  </a:cubicBezTo>
                  <a:cubicBezTo>
                    <a:pt x="135" y="6433"/>
                    <a:pt x="135" y="6567"/>
                    <a:pt x="146" y="6689"/>
                  </a:cubicBezTo>
                  <a:cubicBezTo>
                    <a:pt x="146" y="6749"/>
                    <a:pt x="159" y="6822"/>
                    <a:pt x="159" y="6884"/>
                  </a:cubicBezTo>
                  <a:cubicBezTo>
                    <a:pt x="159" y="6968"/>
                    <a:pt x="159" y="7041"/>
                    <a:pt x="171" y="7114"/>
                  </a:cubicBezTo>
                  <a:cubicBezTo>
                    <a:pt x="171" y="7248"/>
                    <a:pt x="183" y="7382"/>
                    <a:pt x="183" y="7503"/>
                  </a:cubicBezTo>
                  <a:cubicBezTo>
                    <a:pt x="195" y="7698"/>
                    <a:pt x="208" y="7881"/>
                    <a:pt x="232" y="8075"/>
                  </a:cubicBezTo>
                  <a:lnTo>
                    <a:pt x="244" y="8270"/>
                  </a:lnTo>
                  <a:lnTo>
                    <a:pt x="244" y="8319"/>
                  </a:lnTo>
                  <a:cubicBezTo>
                    <a:pt x="244" y="8367"/>
                    <a:pt x="244" y="8428"/>
                    <a:pt x="268" y="8489"/>
                  </a:cubicBezTo>
                  <a:cubicBezTo>
                    <a:pt x="281" y="8538"/>
                    <a:pt x="281" y="8586"/>
                    <a:pt x="292" y="8646"/>
                  </a:cubicBezTo>
                  <a:lnTo>
                    <a:pt x="292" y="8708"/>
                  </a:lnTo>
                  <a:cubicBezTo>
                    <a:pt x="292" y="8719"/>
                    <a:pt x="305" y="8732"/>
                    <a:pt x="305" y="8744"/>
                  </a:cubicBezTo>
                  <a:cubicBezTo>
                    <a:pt x="317" y="8805"/>
                    <a:pt x="354" y="8854"/>
                    <a:pt x="414" y="8878"/>
                  </a:cubicBezTo>
                  <a:cubicBezTo>
                    <a:pt x="500" y="8914"/>
                    <a:pt x="572" y="8938"/>
                    <a:pt x="657" y="8938"/>
                  </a:cubicBezTo>
                  <a:cubicBezTo>
                    <a:pt x="718" y="8938"/>
                    <a:pt x="791" y="8914"/>
                    <a:pt x="852" y="8878"/>
                  </a:cubicBezTo>
                  <a:cubicBezTo>
                    <a:pt x="962" y="8829"/>
                    <a:pt x="998" y="8756"/>
                    <a:pt x="998" y="8646"/>
                  </a:cubicBezTo>
                  <a:lnTo>
                    <a:pt x="998" y="7954"/>
                  </a:lnTo>
                  <a:lnTo>
                    <a:pt x="998" y="7625"/>
                  </a:lnTo>
                  <a:lnTo>
                    <a:pt x="998" y="7576"/>
                  </a:lnTo>
                  <a:cubicBezTo>
                    <a:pt x="998" y="7467"/>
                    <a:pt x="998" y="7370"/>
                    <a:pt x="986" y="7260"/>
                  </a:cubicBezTo>
                  <a:cubicBezTo>
                    <a:pt x="973" y="7090"/>
                    <a:pt x="962" y="6920"/>
                    <a:pt x="962" y="6738"/>
                  </a:cubicBezTo>
                  <a:cubicBezTo>
                    <a:pt x="949" y="6592"/>
                    <a:pt x="937" y="6446"/>
                    <a:pt x="925" y="6287"/>
                  </a:cubicBezTo>
                  <a:cubicBezTo>
                    <a:pt x="913" y="6141"/>
                    <a:pt x="913" y="5984"/>
                    <a:pt x="900" y="5838"/>
                  </a:cubicBezTo>
                  <a:cubicBezTo>
                    <a:pt x="900" y="5728"/>
                    <a:pt x="889" y="5619"/>
                    <a:pt x="889" y="5509"/>
                  </a:cubicBezTo>
                  <a:cubicBezTo>
                    <a:pt x="889" y="5485"/>
                    <a:pt x="876" y="5473"/>
                    <a:pt x="876" y="5449"/>
                  </a:cubicBezTo>
                  <a:cubicBezTo>
                    <a:pt x="876" y="5436"/>
                    <a:pt x="876" y="5424"/>
                    <a:pt x="864" y="5412"/>
                  </a:cubicBezTo>
                  <a:lnTo>
                    <a:pt x="864" y="5387"/>
                  </a:lnTo>
                  <a:lnTo>
                    <a:pt x="852" y="5387"/>
                  </a:lnTo>
                  <a:cubicBezTo>
                    <a:pt x="840" y="5400"/>
                    <a:pt x="827" y="5400"/>
                    <a:pt x="816" y="5400"/>
                  </a:cubicBezTo>
                  <a:lnTo>
                    <a:pt x="743" y="5400"/>
                  </a:lnTo>
                  <a:cubicBezTo>
                    <a:pt x="718" y="5412"/>
                    <a:pt x="706" y="5412"/>
                    <a:pt x="681" y="5412"/>
                  </a:cubicBezTo>
                  <a:cubicBezTo>
                    <a:pt x="641" y="5412"/>
                    <a:pt x="601" y="5417"/>
                    <a:pt x="560" y="5417"/>
                  </a:cubicBezTo>
                  <a:cubicBezTo>
                    <a:pt x="540" y="5417"/>
                    <a:pt x="520" y="5416"/>
                    <a:pt x="500" y="5412"/>
                  </a:cubicBezTo>
                  <a:cubicBezTo>
                    <a:pt x="414" y="5412"/>
                    <a:pt x="341" y="5400"/>
                    <a:pt x="256" y="5400"/>
                  </a:cubicBezTo>
                  <a:cubicBezTo>
                    <a:pt x="219" y="5387"/>
                    <a:pt x="171" y="5387"/>
                    <a:pt x="135" y="5387"/>
                  </a:cubicBezTo>
                  <a:close/>
                  <a:moveTo>
                    <a:pt x="876" y="8963"/>
                  </a:moveTo>
                  <a:lnTo>
                    <a:pt x="876" y="8975"/>
                  </a:lnTo>
                  <a:cubicBezTo>
                    <a:pt x="889" y="8987"/>
                    <a:pt x="889" y="8987"/>
                    <a:pt x="889" y="9000"/>
                  </a:cubicBezTo>
                  <a:cubicBezTo>
                    <a:pt x="889" y="9060"/>
                    <a:pt x="889" y="9121"/>
                    <a:pt x="876" y="9182"/>
                  </a:cubicBezTo>
                  <a:cubicBezTo>
                    <a:pt x="864" y="9267"/>
                    <a:pt x="840" y="9292"/>
                    <a:pt x="754" y="9316"/>
                  </a:cubicBezTo>
                  <a:cubicBezTo>
                    <a:pt x="730" y="9316"/>
                    <a:pt x="706" y="9321"/>
                    <a:pt x="682" y="9321"/>
                  </a:cubicBezTo>
                  <a:cubicBezTo>
                    <a:pt x="670" y="9321"/>
                    <a:pt x="657" y="9320"/>
                    <a:pt x="645" y="9316"/>
                  </a:cubicBezTo>
                  <a:lnTo>
                    <a:pt x="633" y="9316"/>
                  </a:lnTo>
                  <a:cubicBezTo>
                    <a:pt x="524" y="9292"/>
                    <a:pt x="524" y="9292"/>
                    <a:pt x="500" y="9182"/>
                  </a:cubicBezTo>
                  <a:lnTo>
                    <a:pt x="487" y="9157"/>
                  </a:lnTo>
                  <a:cubicBezTo>
                    <a:pt x="475" y="9109"/>
                    <a:pt x="463" y="9048"/>
                    <a:pt x="475" y="8987"/>
                  </a:cubicBezTo>
                  <a:lnTo>
                    <a:pt x="475" y="8987"/>
                  </a:lnTo>
                  <a:cubicBezTo>
                    <a:pt x="536" y="8997"/>
                    <a:pt x="594" y="9003"/>
                    <a:pt x="650" y="9003"/>
                  </a:cubicBezTo>
                  <a:cubicBezTo>
                    <a:pt x="730" y="9003"/>
                    <a:pt x="805" y="8991"/>
                    <a:pt x="876" y="8963"/>
                  </a:cubicBezTo>
                  <a:close/>
                  <a:moveTo>
                    <a:pt x="900" y="8914"/>
                  </a:moveTo>
                  <a:lnTo>
                    <a:pt x="889" y="8927"/>
                  </a:lnTo>
                  <a:cubicBezTo>
                    <a:pt x="810" y="8955"/>
                    <a:pt x="732" y="8967"/>
                    <a:pt x="648" y="8967"/>
                  </a:cubicBezTo>
                  <a:cubicBezTo>
                    <a:pt x="590" y="8967"/>
                    <a:pt x="528" y="8961"/>
                    <a:pt x="463" y="8951"/>
                  </a:cubicBezTo>
                  <a:lnTo>
                    <a:pt x="438" y="8951"/>
                  </a:lnTo>
                  <a:lnTo>
                    <a:pt x="438" y="8963"/>
                  </a:lnTo>
                  <a:cubicBezTo>
                    <a:pt x="427" y="9036"/>
                    <a:pt x="438" y="9109"/>
                    <a:pt x="451" y="9170"/>
                  </a:cubicBezTo>
                  <a:lnTo>
                    <a:pt x="463" y="9194"/>
                  </a:lnTo>
                  <a:cubicBezTo>
                    <a:pt x="487" y="9316"/>
                    <a:pt x="511" y="9328"/>
                    <a:pt x="621" y="9352"/>
                  </a:cubicBezTo>
                  <a:lnTo>
                    <a:pt x="633" y="9352"/>
                  </a:lnTo>
                  <a:cubicBezTo>
                    <a:pt x="645" y="9352"/>
                    <a:pt x="657" y="9364"/>
                    <a:pt x="670" y="9364"/>
                  </a:cubicBezTo>
                  <a:cubicBezTo>
                    <a:pt x="706" y="9364"/>
                    <a:pt x="730" y="9352"/>
                    <a:pt x="754" y="9352"/>
                  </a:cubicBezTo>
                  <a:cubicBezTo>
                    <a:pt x="864" y="9328"/>
                    <a:pt x="900" y="9292"/>
                    <a:pt x="913" y="9194"/>
                  </a:cubicBezTo>
                  <a:cubicBezTo>
                    <a:pt x="925" y="9133"/>
                    <a:pt x="925" y="9060"/>
                    <a:pt x="925" y="9000"/>
                  </a:cubicBezTo>
                  <a:cubicBezTo>
                    <a:pt x="925" y="8987"/>
                    <a:pt x="925" y="8975"/>
                    <a:pt x="913" y="8963"/>
                  </a:cubicBezTo>
                  <a:lnTo>
                    <a:pt x="913" y="8938"/>
                  </a:lnTo>
                  <a:lnTo>
                    <a:pt x="900" y="8914"/>
                  </a:lnTo>
                  <a:close/>
                  <a:moveTo>
                    <a:pt x="402" y="36"/>
                  </a:moveTo>
                  <a:cubicBezTo>
                    <a:pt x="414" y="36"/>
                    <a:pt x="427" y="36"/>
                    <a:pt x="438" y="49"/>
                  </a:cubicBezTo>
                  <a:cubicBezTo>
                    <a:pt x="451" y="60"/>
                    <a:pt x="463" y="85"/>
                    <a:pt x="463" y="109"/>
                  </a:cubicBezTo>
                  <a:cubicBezTo>
                    <a:pt x="463" y="182"/>
                    <a:pt x="487" y="231"/>
                    <a:pt x="511" y="292"/>
                  </a:cubicBezTo>
                  <a:cubicBezTo>
                    <a:pt x="524" y="316"/>
                    <a:pt x="536" y="341"/>
                    <a:pt x="536" y="365"/>
                  </a:cubicBezTo>
                  <a:cubicBezTo>
                    <a:pt x="572" y="450"/>
                    <a:pt x="597" y="547"/>
                    <a:pt x="608" y="644"/>
                  </a:cubicBezTo>
                  <a:cubicBezTo>
                    <a:pt x="621" y="717"/>
                    <a:pt x="645" y="790"/>
                    <a:pt x="657" y="863"/>
                  </a:cubicBezTo>
                  <a:cubicBezTo>
                    <a:pt x="657" y="924"/>
                    <a:pt x="670" y="985"/>
                    <a:pt x="681" y="1046"/>
                  </a:cubicBezTo>
                  <a:cubicBezTo>
                    <a:pt x="694" y="1082"/>
                    <a:pt x="706" y="1131"/>
                    <a:pt x="730" y="1168"/>
                  </a:cubicBezTo>
                  <a:cubicBezTo>
                    <a:pt x="743" y="1204"/>
                    <a:pt x="754" y="1228"/>
                    <a:pt x="767" y="1265"/>
                  </a:cubicBezTo>
                  <a:cubicBezTo>
                    <a:pt x="767" y="1277"/>
                    <a:pt x="767" y="1301"/>
                    <a:pt x="779" y="1314"/>
                  </a:cubicBezTo>
                  <a:cubicBezTo>
                    <a:pt x="816" y="1435"/>
                    <a:pt x="816" y="1557"/>
                    <a:pt x="827" y="1666"/>
                  </a:cubicBezTo>
                  <a:lnTo>
                    <a:pt x="827" y="1800"/>
                  </a:lnTo>
                  <a:cubicBezTo>
                    <a:pt x="840" y="1958"/>
                    <a:pt x="852" y="2128"/>
                    <a:pt x="864" y="2287"/>
                  </a:cubicBezTo>
                  <a:lnTo>
                    <a:pt x="876" y="2493"/>
                  </a:lnTo>
                  <a:lnTo>
                    <a:pt x="876" y="2505"/>
                  </a:lnTo>
                  <a:lnTo>
                    <a:pt x="876" y="2517"/>
                  </a:lnTo>
                  <a:cubicBezTo>
                    <a:pt x="876" y="2639"/>
                    <a:pt x="889" y="2760"/>
                    <a:pt x="889" y="2882"/>
                  </a:cubicBezTo>
                  <a:cubicBezTo>
                    <a:pt x="900" y="3065"/>
                    <a:pt x="913" y="3247"/>
                    <a:pt x="913" y="3430"/>
                  </a:cubicBezTo>
                  <a:cubicBezTo>
                    <a:pt x="900" y="3612"/>
                    <a:pt x="900" y="3806"/>
                    <a:pt x="900" y="3976"/>
                  </a:cubicBezTo>
                  <a:lnTo>
                    <a:pt x="900" y="4220"/>
                  </a:lnTo>
                  <a:lnTo>
                    <a:pt x="900" y="4573"/>
                  </a:lnTo>
                  <a:cubicBezTo>
                    <a:pt x="900" y="4803"/>
                    <a:pt x="900" y="5059"/>
                    <a:pt x="913" y="5303"/>
                  </a:cubicBezTo>
                  <a:cubicBezTo>
                    <a:pt x="913" y="5449"/>
                    <a:pt x="925" y="5594"/>
                    <a:pt x="925" y="5740"/>
                  </a:cubicBezTo>
                  <a:cubicBezTo>
                    <a:pt x="937" y="5886"/>
                    <a:pt x="937" y="6044"/>
                    <a:pt x="949" y="6190"/>
                  </a:cubicBezTo>
                  <a:cubicBezTo>
                    <a:pt x="962" y="6348"/>
                    <a:pt x="962" y="6506"/>
                    <a:pt x="973" y="6665"/>
                  </a:cubicBezTo>
                  <a:lnTo>
                    <a:pt x="1010" y="7321"/>
                  </a:lnTo>
                  <a:cubicBezTo>
                    <a:pt x="1022" y="7492"/>
                    <a:pt x="1022" y="7662"/>
                    <a:pt x="1022" y="7832"/>
                  </a:cubicBezTo>
                  <a:lnTo>
                    <a:pt x="1022" y="8124"/>
                  </a:lnTo>
                  <a:lnTo>
                    <a:pt x="1022" y="8246"/>
                  </a:lnTo>
                  <a:cubicBezTo>
                    <a:pt x="1035" y="8282"/>
                    <a:pt x="1035" y="8306"/>
                    <a:pt x="1035" y="8330"/>
                  </a:cubicBezTo>
                  <a:lnTo>
                    <a:pt x="1035" y="8416"/>
                  </a:lnTo>
                  <a:cubicBezTo>
                    <a:pt x="1046" y="8501"/>
                    <a:pt x="1046" y="8598"/>
                    <a:pt x="1046" y="8695"/>
                  </a:cubicBezTo>
                  <a:cubicBezTo>
                    <a:pt x="1046" y="8744"/>
                    <a:pt x="1035" y="8792"/>
                    <a:pt x="1010" y="8817"/>
                  </a:cubicBezTo>
                  <a:cubicBezTo>
                    <a:pt x="973" y="8878"/>
                    <a:pt x="962" y="8927"/>
                    <a:pt x="962" y="9000"/>
                  </a:cubicBezTo>
                  <a:lnTo>
                    <a:pt x="962" y="9011"/>
                  </a:lnTo>
                  <a:lnTo>
                    <a:pt x="962" y="9182"/>
                  </a:lnTo>
                  <a:cubicBezTo>
                    <a:pt x="949" y="9303"/>
                    <a:pt x="913" y="9364"/>
                    <a:pt x="754" y="9400"/>
                  </a:cubicBezTo>
                  <a:cubicBezTo>
                    <a:pt x="739" y="9403"/>
                    <a:pt x="724" y="9404"/>
                    <a:pt x="708" y="9404"/>
                  </a:cubicBezTo>
                  <a:cubicBezTo>
                    <a:pt x="639" y="9404"/>
                    <a:pt x="569" y="9382"/>
                    <a:pt x="500" y="9352"/>
                  </a:cubicBezTo>
                  <a:cubicBezTo>
                    <a:pt x="451" y="9328"/>
                    <a:pt x="427" y="9279"/>
                    <a:pt x="414" y="9230"/>
                  </a:cubicBezTo>
                  <a:cubicBezTo>
                    <a:pt x="402" y="9157"/>
                    <a:pt x="402" y="9097"/>
                    <a:pt x="390" y="9024"/>
                  </a:cubicBezTo>
                  <a:cubicBezTo>
                    <a:pt x="390" y="8975"/>
                    <a:pt x="378" y="8914"/>
                    <a:pt x="329" y="8865"/>
                  </a:cubicBezTo>
                  <a:cubicBezTo>
                    <a:pt x="256" y="8792"/>
                    <a:pt x="244" y="8695"/>
                    <a:pt x="232" y="8622"/>
                  </a:cubicBezTo>
                  <a:cubicBezTo>
                    <a:pt x="232" y="8513"/>
                    <a:pt x="219" y="8403"/>
                    <a:pt x="219" y="8294"/>
                  </a:cubicBezTo>
                  <a:cubicBezTo>
                    <a:pt x="208" y="8257"/>
                    <a:pt x="208" y="8209"/>
                    <a:pt x="208" y="8173"/>
                  </a:cubicBezTo>
                  <a:cubicBezTo>
                    <a:pt x="195" y="7929"/>
                    <a:pt x="171" y="7674"/>
                    <a:pt x="159" y="7430"/>
                  </a:cubicBezTo>
                  <a:lnTo>
                    <a:pt x="159" y="7382"/>
                  </a:lnTo>
                  <a:lnTo>
                    <a:pt x="159" y="7346"/>
                  </a:lnTo>
                  <a:cubicBezTo>
                    <a:pt x="146" y="7260"/>
                    <a:pt x="146" y="7175"/>
                    <a:pt x="135" y="7090"/>
                  </a:cubicBezTo>
                  <a:cubicBezTo>
                    <a:pt x="122" y="6895"/>
                    <a:pt x="110" y="6689"/>
                    <a:pt x="110" y="6494"/>
                  </a:cubicBezTo>
                  <a:cubicBezTo>
                    <a:pt x="98" y="6384"/>
                    <a:pt x="98" y="6275"/>
                    <a:pt x="98" y="6166"/>
                  </a:cubicBezTo>
                  <a:lnTo>
                    <a:pt x="98" y="5995"/>
                  </a:lnTo>
                  <a:lnTo>
                    <a:pt x="62" y="4573"/>
                  </a:lnTo>
                  <a:lnTo>
                    <a:pt x="62" y="4463"/>
                  </a:lnTo>
                  <a:lnTo>
                    <a:pt x="62" y="4354"/>
                  </a:lnTo>
                  <a:cubicBezTo>
                    <a:pt x="62" y="4232"/>
                    <a:pt x="62" y="4098"/>
                    <a:pt x="49" y="3976"/>
                  </a:cubicBezTo>
                  <a:cubicBezTo>
                    <a:pt x="37" y="3879"/>
                    <a:pt x="37" y="3782"/>
                    <a:pt x="49" y="3673"/>
                  </a:cubicBezTo>
                  <a:cubicBezTo>
                    <a:pt x="62" y="3551"/>
                    <a:pt x="62" y="3417"/>
                    <a:pt x="49" y="3235"/>
                  </a:cubicBezTo>
                  <a:cubicBezTo>
                    <a:pt x="37" y="3174"/>
                    <a:pt x="37" y="3138"/>
                    <a:pt x="49" y="3089"/>
                  </a:cubicBezTo>
                  <a:cubicBezTo>
                    <a:pt x="73" y="2639"/>
                    <a:pt x="73" y="2177"/>
                    <a:pt x="62" y="1739"/>
                  </a:cubicBezTo>
                  <a:lnTo>
                    <a:pt x="62" y="1533"/>
                  </a:lnTo>
                  <a:cubicBezTo>
                    <a:pt x="62" y="1471"/>
                    <a:pt x="62" y="1411"/>
                    <a:pt x="73" y="1350"/>
                  </a:cubicBezTo>
                  <a:lnTo>
                    <a:pt x="73" y="1314"/>
                  </a:lnTo>
                  <a:cubicBezTo>
                    <a:pt x="73" y="1301"/>
                    <a:pt x="73" y="1277"/>
                    <a:pt x="86" y="1265"/>
                  </a:cubicBezTo>
                  <a:cubicBezTo>
                    <a:pt x="135" y="1192"/>
                    <a:pt x="146" y="1106"/>
                    <a:pt x="159" y="1022"/>
                  </a:cubicBezTo>
                  <a:cubicBezTo>
                    <a:pt x="159" y="997"/>
                    <a:pt x="171" y="960"/>
                    <a:pt x="171" y="924"/>
                  </a:cubicBezTo>
                  <a:cubicBezTo>
                    <a:pt x="195" y="827"/>
                    <a:pt x="219" y="730"/>
                    <a:pt x="232" y="644"/>
                  </a:cubicBezTo>
                  <a:cubicBezTo>
                    <a:pt x="244" y="584"/>
                    <a:pt x="256" y="523"/>
                    <a:pt x="268" y="474"/>
                  </a:cubicBezTo>
                  <a:cubicBezTo>
                    <a:pt x="268" y="438"/>
                    <a:pt x="281" y="414"/>
                    <a:pt x="292" y="377"/>
                  </a:cubicBezTo>
                  <a:cubicBezTo>
                    <a:pt x="329" y="292"/>
                    <a:pt x="354" y="206"/>
                    <a:pt x="354" y="122"/>
                  </a:cubicBezTo>
                  <a:cubicBezTo>
                    <a:pt x="354" y="49"/>
                    <a:pt x="378" y="36"/>
                    <a:pt x="402" y="36"/>
                  </a:cubicBezTo>
                  <a:close/>
                  <a:moveTo>
                    <a:pt x="390" y="0"/>
                  </a:moveTo>
                  <a:cubicBezTo>
                    <a:pt x="354" y="12"/>
                    <a:pt x="317" y="36"/>
                    <a:pt x="317" y="122"/>
                  </a:cubicBezTo>
                  <a:cubicBezTo>
                    <a:pt x="317" y="206"/>
                    <a:pt x="305" y="279"/>
                    <a:pt x="256" y="365"/>
                  </a:cubicBezTo>
                  <a:cubicBezTo>
                    <a:pt x="244" y="401"/>
                    <a:pt x="232" y="425"/>
                    <a:pt x="232" y="462"/>
                  </a:cubicBezTo>
                  <a:cubicBezTo>
                    <a:pt x="219" y="523"/>
                    <a:pt x="208" y="571"/>
                    <a:pt x="195" y="633"/>
                  </a:cubicBezTo>
                  <a:cubicBezTo>
                    <a:pt x="183" y="730"/>
                    <a:pt x="159" y="827"/>
                    <a:pt x="135" y="924"/>
                  </a:cubicBezTo>
                  <a:cubicBezTo>
                    <a:pt x="135" y="949"/>
                    <a:pt x="122" y="985"/>
                    <a:pt x="122" y="1022"/>
                  </a:cubicBezTo>
                  <a:cubicBezTo>
                    <a:pt x="110" y="1106"/>
                    <a:pt x="98" y="1179"/>
                    <a:pt x="49" y="1252"/>
                  </a:cubicBezTo>
                  <a:cubicBezTo>
                    <a:pt x="37" y="1265"/>
                    <a:pt x="37" y="1289"/>
                    <a:pt x="37" y="1314"/>
                  </a:cubicBezTo>
                  <a:lnTo>
                    <a:pt x="37" y="1350"/>
                  </a:lnTo>
                  <a:cubicBezTo>
                    <a:pt x="37" y="1411"/>
                    <a:pt x="25" y="1471"/>
                    <a:pt x="25" y="1533"/>
                  </a:cubicBezTo>
                  <a:lnTo>
                    <a:pt x="25" y="1739"/>
                  </a:lnTo>
                  <a:cubicBezTo>
                    <a:pt x="37" y="2177"/>
                    <a:pt x="37" y="2639"/>
                    <a:pt x="13" y="3089"/>
                  </a:cubicBezTo>
                  <a:lnTo>
                    <a:pt x="13" y="3235"/>
                  </a:lnTo>
                  <a:cubicBezTo>
                    <a:pt x="25" y="3417"/>
                    <a:pt x="25" y="3551"/>
                    <a:pt x="13" y="3673"/>
                  </a:cubicBezTo>
                  <a:cubicBezTo>
                    <a:pt x="0" y="3782"/>
                    <a:pt x="0" y="3879"/>
                    <a:pt x="13" y="3976"/>
                  </a:cubicBezTo>
                  <a:cubicBezTo>
                    <a:pt x="25" y="4098"/>
                    <a:pt x="25" y="4232"/>
                    <a:pt x="25" y="4354"/>
                  </a:cubicBezTo>
                  <a:lnTo>
                    <a:pt x="25" y="4463"/>
                  </a:lnTo>
                  <a:lnTo>
                    <a:pt x="25" y="4573"/>
                  </a:lnTo>
                  <a:lnTo>
                    <a:pt x="62" y="6008"/>
                  </a:lnTo>
                  <a:lnTo>
                    <a:pt x="62" y="6166"/>
                  </a:lnTo>
                  <a:cubicBezTo>
                    <a:pt x="62" y="6275"/>
                    <a:pt x="62" y="6384"/>
                    <a:pt x="73" y="6494"/>
                  </a:cubicBezTo>
                  <a:cubicBezTo>
                    <a:pt x="73" y="6689"/>
                    <a:pt x="86" y="6895"/>
                    <a:pt x="98" y="7090"/>
                  </a:cubicBezTo>
                  <a:cubicBezTo>
                    <a:pt x="110" y="7175"/>
                    <a:pt x="110" y="7260"/>
                    <a:pt x="122" y="7346"/>
                  </a:cubicBezTo>
                  <a:lnTo>
                    <a:pt x="122" y="7382"/>
                  </a:lnTo>
                  <a:lnTo>
                    <a:pt x="122" y="7430"/>
                  </a:lnTo>
                  <a:cubicBezTo>
                    <a:pt x="135" y="7686"/>
                    <a:pt x="159" y="7929"/>
                    <a:pt x="171" y="8173"/>
                  </a:cubicBezTo>
                  <a:cubicBezTo>
                    <a:pt x="171" y="8209"/>
                    <a:pt x="171" y="8257"/>
                    <a:pt x="183" y="8294"/>
                  </a:cubicBezTo>
                  <a:cubicBezTo>
                    <a:pt x="183" y="8403"/>
                    <a:pt x="195" y="8513"/>
                    <a:pt x="208" y="8622"/>
                  </a:cubicBezTo>
                  <a:cubicBezTo>
                    <a:pt x="208" y="8708"/>
                    <a:pt x="219" y="8805"/>
                    <a:pt x="292" y="8890"/>
                  </a:cubicBezTo>
                  <a:cubicBezTo>
                    <a:pt x="341" y="8927"/>
                    <a:pt x="354" y="8975"/>
                    <a:pt x="354" y="9036"/>
                  </a:cubicBezTo>
                  <a:cubicBezTo>
                    <a:pt x="365" y="9097"/>
                    <a:pt x="378" y="9170"/>
                    <a:pt x="390" y="9230"/>
                  </a:cubicBezTo>
                  <a:cubicBezTo>
                    <a:pt x="402" y="9292"/>
                    <a:pt x="414" y="9364"/>
                    <a:pt x="487" y="9389"/>
                  </a:cubicBezTo>
                  <a:cubicBezTo>
                    <a:pt x="548" y="9413"/>
                    <a:pt x="621" y="9437"/>
                    <a:pt x="694" y="9437"/>
                  </a:cubicBezTo>
                  <a:cubicBezTo>
                    <a:pt x="718" y="9437"/>
                    <a:pt x="743" y="9437"/>
                    <a:pt x="767" y="9425"/>
                  </a:cubicBezTo>
                  <a:cubicBezTo>
                    <a:pt x="925" y="9389"/>
                    <a:pt x="973" y="9340"/>
                    <a:pt x="998" y="9182"/>
                  </a:cubicBezTo>
                  <a:lnTo>
                    <a:pt x="998" y="9011"/>
                  </a:lnTo>
                  <a:lnTo>
                    <a:pt x="998" y="9000"/>
                  </a:lnTo>
                  <a:cubicBezTo>
                    <a:pt x="998" y="8938"/>
                    <a:pt x="1010" y="8890"/>
                    <a:pt x="1046" y="8841"/>
                  </a:cubicBezTo>
                  <a:cubicBezTo>
                    <a:pt x="1071" y="8805"/>
                    <a:pt x="1083" y="8744"/>
                    <a:pt x="1083" y="8695"/>
                  </a:cubicBezTo>
                  <a:cubicBezTo>
                    <a:pt x="1083" y="8598"/>
                    <a:pt x="1083" y="8501"/>
                    <a:pt x="1071" y="8416"/>
                  </a:cubicBezTo>
                  <a:lnTo>
                    <a:pt x="1071" y="8330"/>
                  </a:lnTo>
                  <a:cubicBezTo>
                    <a:pt x="1071" y="8306"/>
                    <a:pt x="1071" y="8270"/>
                    <a:pt x="1059" y="8246"/>
                  </a:cubicBezTo>
                  <a:lnTo>
                    <a:pt x="1059" y="8111"/>
                  </a:lnTo>
                  <a:lnTo>
                    <a:pt x="1059" y="7832"/>
                  </a:lnTo>
                  <a:cubicBezTo>
                    <a:pt x="1046" y="7662"/>
                    <a:pt x="1046" y="7492"/>
                    <a:pt x="1046" y="7321"/>
                  </a:cubicBezTo>
                  <a:lnTo>
                    <a:pt x="1010" y="6665"/>
                  </a:lnTo>
                  <a:cubicBezTo>
                    <a:pt x="998" y="6506"/>
                    <a:pt x="986" y="6348"/>
                    <a:pt x="986" y="6190"/>
                  </a:cubicBezTo>
                  <a:cubicBezTo>
                    <a:pt x="973" y="6044"/>
                    <a:pt x="973" y="5886"/>
                    <a:pt x="962" y="5740"/>
                  </a:cubicBezTo>
                  <a:cubicBezTo>
                    <a:pt x="962" y="5594"/>
                    <a:pt x="949" y="5449"/>
                    <a:pt x="949" y="5303"/>
                  </a:cubicBezTo>
                  <a:cubicBezTo>
                    <a:pt x="937" y="5059"/>
                    <a:pt x="937" y="4803"/>
                    <a:pt x="937" y="4573"/>
                  </a:cubicBezTo>
                  <a:lnTo>
                    <a:pt x="937" y="4220"/>
                  </a:lnTo>
                  <a:lnTo>
                    <a:pt x="937" y="3976"/>
                  </a:lnTo>
                  <a:lnTo>
                    <a:pt x="937" y="3430"/>
                  </a:lnTo>
                  <a:cubicBezTo>
                    <a:pt x="949" y="3247"/>
                    <a:pt x="937" y="3052"/>
                    <a:pt x="925" y="2882"/>
                  </a:cubicBezTo>
                  <a:cubicBezTo>
                    <a:pt x="925" y="2760"/>
                    <a:pt x="913" y="2639"/>
                    <a:pt x="913" y="2517"/>
                  </a:cubicBezTo>
                  <a:lnTo>
                    <a:pt x="913" y="2493"/>
                  </a:lnTo>
                  <a:lnTo>
                    <a:pt x="889" y="2287"/>
                  </a:lnTo>
                  <a:cubicBezTo>
                    <a:pt x="889" y="2116"/>
                    <a:pt x="876" y="1958"/>
                    <a:pt x="864" y="1800"/>
                  </a:cubicBezTo>
                  <a:cubicBezTo>
                    <a:pt x="864" y="1751"/>
                    <a:pt x="864" y="1714"/>
                    <a:pt x="852" y="1666"/>
                  </a:cubicBezTo>
                  <a:cubicBezTo>
                    <a:pt x="852" y="1544"/>
                    <a:pt x="852" y="1423"/>
                    <a:pt x="816" y="1301"/>
                  </a:cubicBezTo>
                  <a:cubicBezTo>
                    <a:pt x="803" y="1289"/>
                    <a:pt x="803" y="1277"/>
                    <a:pt x="791" y="1252"/>
                  </a:cubicBezTo>
                  <a:cubicBezTo>
                    <a:pt x="791" y="1216"/>
                    <a:pt x="779" y="1179"/>
                    <a:pt x="754" y="1155"/>
                  </a:cubicBezTo>
                  <a:cubicBezTo>
                    <a:pt x="730" y="1119"/>
                    <a:pt x="730" y="1082"/>
                    <a:pt x="718" y="1033"/>
                  </a:cubicBezTo>
                  <a:cubicBezTo>
                    <a:pt x="706" y="973"/>
                    <a:pt x="694" y="912"/>
                    <a:pt x="681" y="863"/>
                  </a:cubicBezTo>
                  <a:cubicBezTo>
                    <a:pt x="670" y="790"/>
                    <a:pt x="657" y="706"/>
                    <a:pt x="645" y="633"/>
                  </a:cubicBezTo>
                  <a:cubicBezTo>
                    <a:pt x="621" y="535"/>
                    <a:pt x="597" y="438"/>
                    <a:pt x="572" y="352"/>
                  </a:cubicBezTo>
                  <a:cubicBezTo>
                    <a:pt x="560" y="328"/>
                    <a:pt x="560" y="304"/>
                    <a:pt x="548" y="279"/>
                  </a:cubicBezTo>
                  <a:cubicBezTo>
                    <a:pt x="524" y="219"/>
                    <a:pt x="500" y="170"/>
                    <a:pt x="500" y="109"/>
                  </a:cubicBezTo>
                  <a:cubicBezTo>
                    <a:pt x="500" y="73"/>
                    <a:pt x="487" y="49"/>
                    <a:pt x="463" y="24"/>
                  </a:cubicBezTo>
                  <a:cubicBezTo>
                    <a:pt x="438" y="0"/>
                    <a:pt x="414" y="0"/>
                    <a:pt x="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2156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CACD07-019B-4A3B-93FD-B21DA37BB1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2AEB303-120C-45A3-81BA-6EE4818C12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2F240E-F750-4E68-A639-804EF5A6677B}"/>
              </a:ext>
            </a:extLst>
          </p:cNvPr>
          <p:cNvSpPr>
            <a:spLocks noGrp="1"/>
          </p:cNvSpPr>
          <p:nvPr>
            <p:ph type="dt" sz="half" idx="10"/>
          </p:nvPr>
        </p:nvSpPr>
        <p:spPr>
          <a:xfrm>
            <a:off x="838200" y="6356351"/>
            <a:ext cx="2743200" cy="365125"/>
          </a:xfrm>
          <a:prstGeom prst="rect">
            <a:avLst/>
          </a:prstGeom>
        </p:spPr>
        <p:txBody>
          <a:bodyPr/>
          <a:lstStyle/>
          <a:p>
            <a:fld id="{412AF024-DAF1-4E3C-A679-05DEF84BA977}" type="datetimeFigureOut">
              <a:rPr lang="en-US" smtClean="0"/>
              <a:t>4/8/2023</a:t>
            </a:fld>
            <a:endParaRPr lang="en-US"/>
          </a:p>
        </p:txBody>
      </p:sp>
      <p:sp>
        <p:nvSpPr>
          <p:cNvPr id="5" name="Footer Placeholder 4">
            <a:extLst>
              <a:ext uri="{FF2B5EF4-FFF2-40B4-BE49-F238E27FC236}">
                <a16:creationId xmlns:a16="http://schemas.microsoft.com/office/drawing/2014/main" xmlns="" id="{1EBFB03E-ECE9-43E2-81C1-4EE2934052B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53737AE-97DA-4772-9FB5-C2F01CE95B76}"/>
              </a:ext>
            </a:extLst>
          </p:cNvPr>
          <p:cNvSpPr>
            <a:spLocks noGrp="1"/>
          </p:cNvSpPr>
          <p:nvPr>
            <p:ph type="sldNum" sz="quarter" idx="12"/>
          </p:nvPr>
        </p:nvSpPr>
        <p:spPr>
          <a:xfrm>
            <a:off x="8610600" y="6356351"/>
            <a:ext cx="2743200" cy="365125"/>
          </a:xfrm>
          <a:prstGeom prst="rect">
            <a:avLst/>
          </a:prstGeom>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35306393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377" indent="0" algn="ctr">
              <a:buNone/>
              <a:defRPr>
                <a:solidFill>
                  <a:schemeClr val="tx1">
                    <a:tint val="75000"/>
                  </a:schemeClr>
                </a:solidFill>
              </a:defRPr>
            </a:lvl2pPr>
            <a:lvl3pPr marL="1218755" indent="0" algn="ctr">
              <a:buNone/>
              <a:defRPr>
                <a:solidFill>
                  <a:schemeClr val="tx1">
                    <a:tint val="75000"/>
                  </a:schemeClr>
                </a:solidFill>
              </a:defRPr>
            </a:lvl3pPr>
            <a:lvl4pPr marL="1828129" indent="0" algn="ctr">
              <a:buNone/>
              <a:defRPr>
                <a:solidFill>
                  <a:schemeClr val="tx1">
                    <a:tint val="75000"/>
                  </a:schemeClr>
                </a:solidFill>
              </a:defRPr>
            </a:lvl4pPr>
            <a:lvl5pPr marL="2437506" indent="0" algn="ctr">
              <a:buNone/>
              <a:defRPr>
                <a:solidFill>
                  <a:schemeClr val="tx1">
                    <a:tint val="75000"/>
                  </a:schemeClr>
                </a:solidFill>
              </a:defRPr>
            </a:lvl5pPr>
            <a:lvl6pPr marL="3046882" indent="0" algn="ctr">
              <a:buNone/>
              <a:defRPr>
                <a:solidFill>
                  <a:schemeClr val="tx1">
                    <a:tint val="75000"/>
                  </a:schemeClr>
                </a:solidFill>
              </a:defRPr>
            </a:lvl6pPr>
            <a:lvl7pPr marL="3656259" indent="0" algn="ctr">
              <a:buNone/>
              <a:defRPr>
                <a:solidFill>
                  <a:schemeClr val="tx1">
                    <a:tint val="75000"/>
                  </a:schemeClr>
                </a:solidFill>
              </a:defRPr>
            </a:lvl7pPr>
            <a:lvl8pPr marL="4265635" indent="0" algn="ctr">
              <a:buNone/>
              <a:defRPr>
                <a:solidFill>
                  <a:schemeClr val="tx1">
                    <a:tint val="75000"/>
                  </a:schemeClr>
                </a:solidFill>
              </a:defRPr>
            </a:lvl8pPr>
            <a:lvl9pPr marL="487501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088">
              <a:defRPr/>
            </a:pPr>
            <a:fld id="{406E9206-D2D6-4057-92D4-39C87A03E66D}" type="datetime1">
              <a:rPr lang="en-US" altLang="zh-CN" smtClean="0">
                <a:solidFill>
                  <a:prstClr val="black">
                    <a:tint val="75000"/>
                  </a:prstClr>
                </a:solidFill>
              </a:rPr>
              <a:pPr defTabSz="914088">
                <a:defRPr/>
              </a:pPr>
              <a:t>4/8/2023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082854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88">
              <a:defRPr/>
            </a:pPr>
            <a:fld id="{C052E9E1-D97D-4C90-BB96-FA1ED58B786F}" type="datetime1">
              <a:rPr lang="en-US" altLang="zh-CN" smtClean="0">
                <a:solidFill>
                  <a:prstClr val="black">
                    <a:tint val="75000"/>
                  </a:prstClr>
                </a:solidFill>
              </a:rPr>
              <a:pPr defTabSz="914088">
                <a:defRPr/>
              </a:pPr>
              <a:t>4/8/2023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078488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4"/>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5"/>
            <a:ext cx="10363200" cy="1500187"/>
          </a:xfrm>
        </p:spPr>
        <p:txBody>
          <a:bodyPr anchor="b"/>
          <a:lstStyle>
            <a:lvl1pPr marL="0" indent="0">
              <a:buNone/>
              <a:defRPr sz="2699">
                <a:solidFill>
                  <a:schemeClr val="tx1">
                    <a:tint val="75000"/>
                  </a:schemeClr>
                </a:solidFill>
              </a:defRPr>
            </a:lvl1pPr>
            <a:lvl2pPr marL="609377" indent="0">
              <a:buNone/>
              <a:defRPr sz="2400">
                <a:solidFill>
                  <a:schemeClr val="tx1">
                    <a:tint val="75000"/>
                  </a:schemeClr>
                </a:solidFill>
              </a:defRPr>
            </a:lvl2pPr>
            <a:lvl3pPr marL="1218755" indent="0">
              <a:buNone/>
              <a:defRPr sz="2200">
                <a:solidFill>
                  <a:schemeClr val="tx1">
                    <a:tint val="75000"/>
                  </a:schemeClr>
                </a:solidFill>
              </a:defRPr>
            </a:lvl3pPr>
            <a:lvl4pPr marL="1828129" indent="0">
              <a:buNone/>
              <a:defRPr sz="1900">
                <a:solidFill>
                  <a:schemeClr val="tx1">
                    <a:tint val="75000"/>
                  </a:schemeClr>
                </a:solidFill>
              </a:defRPr>
            </a:lvl4pPr>
            <a:lvl5pPr marL="2437506" indent="0">
              <a:buNone/>
              <a:defRPr sz="1900">
                <a:solidFill>
                  <a:schemeClr val="tx1">
                    <a:tint val="75000"/>
                  </a:schemeClr>
                </a:solidFill>
              </a:defRPr>
            </a:lvl5pPr>
            <a:lvl6pPr marL="3046882" indent="0">
              <a:buNone/>
              <a:defRPr sz="1900">
                <a:solidFill>
                  <a:schemeClr val="tx1">
                    <a:tint val="75000"/>
                  </a:schemeClr>
                </a:solidFill>
              </a:defRPr>
            </a:lvl6pPr>
            <a:lvl7pPr marL="3656259" indent="0">
              <a:buNone/>
              <a:defRPr sz="1900">
                <a:solidFill>
                  <a:schemeClr val="tx1">
                    <a:tint val="75000"/>
                  </a:schemeClr>
                </a:solidFill>
              </a:defRPr>
            </a:lvl7pPr>
            <a:lvl8pPr marL="4265635" indent="0">
              <a:buNone/>
              <a:defRPr sz="1900">
                <a:solidFill>
                  <a:schemeClr val="tx1">
                    <a:tint val="75000"/>
                  </a:schemeClr>
                </a:solidFill>
              </a:defRPr>
            </a:lvl8pPr>
            <a:lvl9pPr marL="4875011"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088">
              <a:defRPr/>
            </a:pPr>
            <a:fld id="{814779EE-1E16-4CC5-A459-C716090F6017}" type="datetime1">
              <a:rPr lang="en-US" altLang="zh-CN" smtClean="0">
                <a:solidFill>
                  <a:prstClr val="black">
                    <a:tint val="75000"/>
                  </a:prstClr>
                </a:solidFill>
              </a:rPr>
              <a:pPr defTabSz="914088">
                <a:defRPr/>
              </a:pPr>
              <a:t>4/8/2023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81928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C7AB9-1EB4-452D-9850-A693C17FBA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63E7F1-4463-4131-A891-4960173A08D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CD65830-F7AC-4D04-9AF3-579C4C10756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C5E3941-ABF8-45D2-95EE-338F55F5C94C}"/>
              </a:ext>
            </a:extLst>
          </p:cNvPr>
          <p:cNvSpPr>
            <a:spLocks noGrp="1"/>
          </p:cNvSpPr>
          <p:nvPr>
            <p:ph type="dt" sz="half" idx="10"/>
          </p:nvPr>
        </p:nvSpPr>
        <p:spPr/>
        <p:txBody>
          <a:bodyPr/>
          <a:lstStyle/>
          <a:p>
            <a:fld id="{412AF024-DAF1-4E3C-A679-05DEF84BA977}" type="datetimeFigureOut">
              <a:rPr lang="en-US" smtClean="0"/>
              <a:t>4/8/2023</a:t>
            </a:fld>
            <a:endParaRPr lang="en-US"/>
          </a:p>
        </p:txBody>
      </p:sp>
      <p:sp>
        <p:nvSpPr>
          <p:cNvPr id="6" name="Footer Placeholder 5">
            <a:extLst>
              <a:ext uri="{FF2B5EF4-FFF2-40B4-BE49-F238E27FC236}">
                <a16:creationId xmlns:a16="http://schemas.microsoft.com/office/drawing/2014/main" xmlns="" id="{49D5B814-E4BF-4A6F-9843-ACC7BC8454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6404A20-AB77-4D77-A116-F83C3EE3A982}"/>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10787358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5"/>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5"/>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088">
              <a:defRPr/>
            </a:pPr>
            <a:fld id="{A3311C9F-D64E-4824-A709-CF61DE4E0BDD}" type="datetime1">
              <a:rPr lang="en-US" altLang="zh-CN" smtClean="0">
                <a:solidFill>
                  <a:prstClr val="black">
                    <a:tint val="75000"/>
                  </a:prstClr>
                </a:solidFill>
              </a:rPr>
              <a:pPr defTabSz="914088">
                <a:defRPr/>
              </a:pPr>
              <a:t>4/8/2023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136194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7"/>
            <a:ext cx="5386917" cy="639763"/>
          </a:xfrm>
        </p:spPr>
        <p:txBody>
          <a:bodyPr anchor="b"/>
          <a:lstStyle>
            <a:lvl1pPr marL="0" indent="0">
              <a:buNone/>
              <a:defRPr sz="3199" b="1"/>
            </a:lvl1pPr>
            <a:lvl2pPr marL="609377" indent="0">
              <a:buNone/>
              <a:defRPr sz="2699" b="1"/>
            </a:lvl2pPr>
            <a:lvl3pPr marL="1218755" indent="0">
              <a:buNone/>
              <a:defRPr sz="2400" b="1"/>
            </a:lvl3pPr>
            <a:lvl4pPr marL="1828129" indent="0">
              <a:buNone/>
              <a:defRPr sz="2200" b="1"/>
            </a:lvl4pPr>
            <a:lvl5pPr marL="2437506" indent="0">
              <a:buNone/>
              <a:defRPr sz="2200" b="1"/>
            </a:lvl5pPr>
            <a:lvl6pPr marL="3046882" indent="0">
              <a:buNone/>
              <a:defRPr sz="2200" b="1"/>
            </a:lvl6pPr>
            <a:lvl7pPr marL="3656259" indent="0">
              <a:buNone/>
              <a:defRPr sz="2200" b="1"/>
            </a:lvl7pPr>
            <a:lvl8pPr marL="4265635" indent="0">
              <a:buNone/>
              <a:defRPr sz="2200" b="1"/>
            </a:lvl8pPr>
            <a:lvl9pPr marL="4875011"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3"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7"/>
            <a:ext cx="5389033" cy="639763"/>
          </a:xfrm>
        </p:spPr>
        <p:txBody>
          <a:bodyPr anchor="b"/>
          <a:lstStyle>
            <a:lvl1pPr marL="0" indent="0">
              <a:buNone/>
              <a:defRPr sz="3199" b="1"/>
            </a:lvl1pPr>
            <a:lvl2pPr marL="609377" indent="0">
              <a:buNone/>
              <a:defRPr sz="2699" b="1"/>
            </a:lvl2pPr>
            <a:lvl3pPr marL="1218755" indent="0">
              <a:buNone/>
              <a:defRPr sz="2400" b="1"/>
            </a:lvl3pPr>
            <a:lvl4pPr marL="1828129" indent="0">
              <a:buNone/>
              <a:defRPr sz="2200" b="1"/>
            </a:lvl4pPr>
            <a:lvl5pPr marL="2437506" indent="0">
              <a:buNone/>
              <a:defRPr sz="2200" b="1"/>
            </a:lvl5pPr>
            <a:lvl6pPr marL="3046882" indent="0">
              <a:buNone/>
              <a:defRPr sz="2200" b="1"/>
            </a:lvl6pPr>
            <a:lvl7pPr marL="3656259" indent="0">
              <a:buNone/>
              <a:defRPr sz="2200" b="1"/>
            </a:lvl7pPr>
            <a:lvl8pPr marL="4265635" indent="0">
              <a:buNone/>
              <a:defRPr sz="2200" b="1"/>
            </a:lvl8pPr>
            <a:lvl9pPr marL="4875011"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7"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088">
              <a:defRPr/>
            </a:pPr>
            <a:fld id="{0A4318BD-B3C6-4D4B-B871-C29490A2E55A}" type="datetime1">
              <a:rPr lang="en-US" altLang="zh-CN" smtClean="0">
                <a:solidFill>
                  <a:prstClr val="black">
                    <a:tint val="75000"/>
                  </a:prstClr>
                </a:solidFill>
              </a:rPr>
              <a:pPr defTabSz="914088">
                <a:defRPr/>
              </a:pPr>
              <a:t>4/8/2023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8634431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088">
              <a:defRPr/>
            </a:pPr>
            <a:fld id="{E14CAFC4-799C-4CDE-B92B-8C262F06CF3E}" type="datetime1">
              <a:rPr lang="en-US" altLang="zh-CN" smtClean="0">
                <a:solidFill>
                  <a:prstClr val="black">
                    <a:tint val="75000"/>
                  </a:prstClr>
                </a:solidFill>
              </a:rPr>
              <a:pPr defTabSz="914088">
                <a:defRPr/>
              </a:pPr>
              <a:t>4/8/2023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1772278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7" y="1031259"/>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61" y="6451904"/>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088">
              <a:defRPr/>
            </a:pPr>
            <a:fld id="{3E729073-8FFE-4F18-B513-07581FC6638E}" type="datetime1">
              <a:rPr lang="en-US" altLang="zh-CN" smtClean="0">
                <a:solidFill>
                  <a:prstClr val="black">
                    <a:tint val="75000"/>
                  </a:prstClr>
                </a:solidFill>
              </a:rPr>
              <a:pPr defTabSz="914088">
                <a:defRPr/>
              </a:pPr>
              <a:t>4/8/2023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311339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2716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1"/>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5" y="273057"/>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9"/>
            <a:ext cx="4011084" cy="4691063"/>
          </a:xfrm>
        </p:spPr>
        <p:txBody>
          <a:bodyPr/>
          <a:lstStyle>
            <a:lvl1pPr marL="0" indent="0">
              <a:buNone/>
              <a:defRPr sz="1900"/>
            </a:lvl1pPr>
            <a:lvl2pPr marL="609377" indent="0">
              <a:buNone/>
              <a:defRPr sz="1600"/>
            </a:lvl2pPr>
            <a:lvl3pPr marL="1218755" indent="0">
              <a:buNone/>
              <a:defRPr sz="1400"/>
            </a:lvl3pPr>
            <a:lvl4pPr marL="1828129" indent="0">
              <a:buNone/>
              <a:defRPr sz="1200"/>
            </a:lvl4pPr>
            <a:lvl5pPr marL="2437506" indent="0">
              <a:buNone/>
              <a:defRPr sz="1200"/>
            </a:lvl5pPr>
            <a:lvl6pPr marL="3046882" indent="0">
              <a:buNone/>
              <a:defRPr sz="1200"/>
            </a:lvl6pPr>
            <a:lvl7pPr marL="3656259" indent="0">
              <a:buNone/>
              <a:defRPr sz="1200"/>
            </a:lvl7pPr>
            <a:lvl8pPr marL="4265635" indent="0">
              <a:buNone/>
              <a:defRPr sz="1200"/>
            </a:lvl8pPr>
            <a:lvl9pPr marL="487501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088">
              <a:defRPr/>
            </a:pPr>
            <a:fld id="{43C7FCF6-76BD-4495-B08F-4C059D2BA31F}" type="datetime1">
              <a:rPr lang="en-US" altLang="zh-CN" smtClean="0">
                <a:solidFill>
                  <a:prstClr val="black">
                    <a:tint val="75000"/>
                  </a:prstClr>
                </a:solidFill>
              </a:rPr>
              <a:pPr defTabSz="914088">
                <a:defRPr/>
              </a:pPr>
              <a:t>4/8/2023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4490233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377" indent="0">
              <a:buNone/>
              <a:defRPr sz="3799"/>
            </a:lvl2pPr>
            <a:lvl3pPr marL="1218755" indent="0">
              <a:buNone/>
              <a:defRPr sz="3199"/>
            </a:lvl3pPr>
            <a:lvl4pPr marL="1828129" indent="0">
              <a:buNone/>
              <a:defRPr sz="2699"/>
            </a:lvl4pPr>
            <a:lvl5pPr marL="2437506" indent="0">
              <a:buNone/>
              <a:defRPr sz="2699"/>
            </a:lvl5pPr>
            <a:lvl6pPr marL="3046882" indent="0">
              <a:buNone/>
              <a:defRPr sz="2699"/>
            </a:lvl6pPr>
            <a:lvl7pPr marL="3656259" indent="0">
              <a:buNone/>
              <a:defRPr sz="2699"/>
            </a:lvl7pPr>
            <a:lvl8pPr marL="4265635" indent="0">
              <a:buNone/>
              <a:defRPr sz="2699"/>
            </a:lvl8pPr>
            <a:lvl9pPr marL="4875011" indent="0">
              <a:buNone/>
              <a:defRPr sz="2699"/>
            </a:lvl9pPr>
          </a:lstStyle>
          <a:p>
            <a:endParaRPr lang="en-US" dirty="0"/>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900"/>
            </a:lvl1pPr>
            <a:lvl2pPr marL="609377" indent="0">
              <a:buNone/>
              <a:defRPr sz="1600"/>
            </a:lvl2pPr>
            <a:lvl3pPr marL="1218755" indent="0">
              <a:buNone/>
              <a:defRPr sz="1400"/>
            </a:lvl3pPr>
            <a:lvl4pPr marL="1828129" indent="0">
              <a:buNone/>
              <a:defRPr sz="1200"/>
            </a:lvl4pPr>
            <a:lvl5pPr marL="2437506" indent="0">
              <a:buNone/>
              <a:defRPr sz="1200"/>
            </a:lvl5pPr>
            <a:lvl6pPr marL="3046882" indent="0">
              <a:buNone/>
              <a:defRPr sz="1200"/>
            </a:lvl6pPr>
            <a:lvl7pPr marL="3656259" indent="0">
              <a:buNone/>
              <a:defRPr sz="1200"/>
            </a:lvl7pPr>
            <a:lvl8pPr marL="4265635" indent="0">
              <a:buNone/>
              <a:defRPr sz="1200"/>
            </a:lvl8pPr>
            <a:lvl9pPr marL="487501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088">
              <a:defRPr/>
            </a:pPr>
            <a:fld id="{E257577C-F53D-4BB9-9408-EB84DEB3CD80}" type="datetime1">
              <a:rPr lang="en-US" altLang="zh-CN" smtClean="0">
                <a:solidFill>
                  <a:prstClr val="black">
                    <a:tint val="75000"/>
                  </a:prstClr>
                </a:solidFill>
              </a:rPr>
              <a:pPr defTabSz="914088">
                <a:defRPr/>
              </a:pPr>
              <a:t>4/8/2023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7750988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88">
              <a:defRPr/>
            </a:pPr>
            <a:fld id="{77D58058-BD14-4845-947D-4A9B79A00D09}" type="datetime1">
              <a:rPr lang="en-US" altLang="zh-CN" smtClean="0">
                <a:solidFill>
                  <a:prstClr val="black">
                    <a:tint val="75000"/>
                  </a:prstClr>
                </a:solidFill>
              </a:rPr>
              <a:pPr defTabSz="914088">
                <a:defRPr/>
              </a:pPr>
              <a:t>4/8/2023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7929566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88">
              <a:defRPr/>
            </a:pPr>
            <a:fld id="{18ECB469-C949-4E3F-B0CB-0C15DA7B7F92}" type="datetime1">
              <a:rPr lang="en-US" altLang="zh-CN" smtClean="0">
                <a:solidFill>
                  <a:prstClr val="black">
                    <a:tint val="75000"/>
                  </a:prstClr>
                </a:solidFill>
              </a:rPr>
              <a:pPr defTabSz="914088">
                <a:defRPr/>
              </a:pPr>
              <a:t>4/8/2023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542300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443195"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415737" y="201667"/>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55" lvl="0" indent="-406370">
              <a:spcBef>
                <a:spcPts val="0"/>
              </a:spcBef>
              <a:spcAft>
                <a:spcPts val="0"/>
              </a:spcAft>
              <a:buClr>
                <a:srgbClr val="434343"/>
              </a:buClr>
              <a:buSzPts val="1200"/>
              <a:buFont typeface="Livvic"/>
              <a:buAutoNum type="arabicPeriod"/>
              <a:defRPr sz="1467"/>
            </a:lvl1pPr>
            <a:lvl2pPr marL="1219108" lvl="1" indent="-406370">
              <a:spcBef>
                <a:spcPts val="0"/>
              </a:spcBef>
              <a:spcAft>
                <a:spcPts val="0"/>
              </a:spcAft>
              <a:buClr>
                <a:srgbClr val="434343"/>
              </a:buClr>
              <a:buSzPts val="1200"/>
              <a:buFont typeface="Roboto Condensed Light"/>
              <a:buAutoNum type="alphaLcPeriod"/>
              <a:defRPr/>
            </a:lvl2pPr>
            <a:lvl3pPr marL="1828664" lvl="2" indent="-406370">
              <a:spcBef>
                <a:spcPts val="0"/>
              </a:spcBef>
              <a:spcAft>
                <a:spcPts val="0"/>
              </a:spcAft>
              <a:buClr>
                <a:srgbClr val="434343"/>
              </a:buClr>
              <a:buSzPts val="1200"/>
              <a:buFont typeface="Roboto Condensed Light"/>
              <a:buAutoNum type="romanLcPeriod"/>
              <a:defRPr/>
            </a:lvl3pPr>
            <a:lvl4pPr marL="2438218" lvl="3" indent="-406370">
              <a:spcBef>
                <a:spcPts val="0"/>
              </a:spcBef>
              <a:spcAft>
                <a:spcPts val="0"/>
              </a:spcAft>
              <a:buClr>
                <a:srgbClr val="434343"/>
              </a:buClr>
              <a:buSzPts val="1200"/>
              <a:buFont typeface="Roboto Condensed Light"/>
              <a:buAutoNum type="arabicPeriod"/>
              <a:defRPr/>
            </a:lvl4pPr>
            <a:lvl5pPr marL="3047772" lvl="4" indent="-406370">
              <a:spcBef>
                <a:spcPts val="0"/>
              </a:spcBef>
              <a:spcAft>
                <a:spcPts val="0"/>
              </a:spcAft>
              <a:buClr>
                <a:srgbClr val="434343"/>
              </a:buClr>
              <a:buSzPts val="1200"/>
              <a:buFont typeface="Roboto Condensed Light"/>
              <a:buAutoNum type="alphaLcPeriod"/>
              <a:defRPr/>
            </a:lvl5pPr>
            <a:lvl6pPr marL="3657327" lvl="5" indent="-406370">
              <a:spcBef>
                <a:spcPts val="0"/>
              </a:spcBef>
              <a:spcAft>
                <a:spcPts val="0"/>
              </a:spcAft>
              <a:buClr>
                <a:srgbClr val="434343"/>
              </a:buClr>
              <a:buSzPts val="1200"/>
              <a:buFont typeface="Roboto Condensed Light"/>
              <a:buAutoNum type="romanLcPeriod"/>
              <a:defRPr/>
            </a:lvl6pPr>
            <a:lvl7pPr marL="4266880" lvl="6" indent="-406370">
              <a:spcBef>
                <a:spcPts val="0"/>
              </a:spcBef>
              <a:spcAft>
                <a:spcPts val="0"/>
              </a:spcAft>
              <a:buClr>
                <a:srgbClr val="434343"/>
              </a:buClr>
              <a:buSzPts val="1200"/>
              <a:buFont typeface="Roboto Condensed Light"/>
              <a:buAutoNum type="arabicPeriod"/>
              <a:defRPr/>
            </a:lvl7pPr>
            <a:lvl8pPr marL="4876434" lvl="7" indent="-406370">
              <a:spcBef>
                <a:spcPts val="0"/>
              </a:spcBef>
              <a:spcAft>
                <a:spcPts val="0"/>
              </a:spcAft>
              <a:buClr>
                <a:srgbClr val="434343"/>
              </a:buClr>
              <a:buSzPts val="1200"/>
              <a:buFont typeface="Roboto Condensed Light"/>
              <a:buAutoNum type="alphaLcPeriod"/>
              <a:defRPr/>
            </a:lvl8pPr>
            <a:lvl9pPr marL="5485990" lvl="8" indent="-40637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08">
              <a:defRPr/>
            </a:pPr>
            <a:fld id="{00000000-1234-1234-1234-123412341234}" type="slidenum">
              <a:rPr lang="en" smtClean="0">
                <a:solidFill>
                  <a:srgbClr val="000000">
                    <a:tint val="75000"/>
                  </a:srgbClr>
                </a:solidFill>
              </a:rPr>
              <a:pPr defTabSz="1219108">
                <a:defRPr/>
              </a:pPr>
              <a:t>‹#›</a:t>
            </a:fld>
            <a:endParaRPr lang="en">
              <a:solidFill>
                <a:srgbClr val="000000">
                  <a:tint val="75000"/>
                </a:srgbClr>
              </a:solidFill>
            </a:endParaRPr>
          </a:p>
        </p:txBody>
      </p:sp>
    </p:spTree>
    <p:extLst>
      <p:ext uri="{BB962C8B-B14F-4D97-AF65-F5344CB8AC3E}">
        <p14:creationId xmlns:p14="http://schemas.microsoft.com/office/powerpoint/2010/main" val="3504123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59303E-5D5E-4639-A7BC-1A2BB2D60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3934C7D-FC87-41D5-8D30-8823E1EA07FB}"/>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DA63551-0815-4DA0-84DC-4EF991663CB4}"/>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7220D73-9553-480A-A6CC-C4E362F3F0E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829FE510-B2D4-4C9C-8069-40B3A16B6D6B}"/>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DD82449-23C5-45B9-BFAE-AD18CBD6E439}"/>
              </a:ext>
            </a:extLst>
          </p:cNvPr>
          <p:cNvSpPr>
            <a:spLocks noGrp="1"/>
          </p:cNvSpPr>
          <p:nvPr>
            <p:ph type="dt" sz="half" idx="10"/>
          </p:nvPr>
        </p:nvSpPr>
        <p:spPr/>
        <p:txBody>
          <a:bodyPr/>
          <a:lstStyle/>
          <a:p>
            <a:fld id="{412AF024-DAF1-4E3C-A679-05DEF84BA977}" type="datetimeFigureOut">
              <a:rPr lang="en-US" smtClean="0"/>
              <a:t>4/8/2023</a:t>
            </a:fld>
            <a:endParaRPr lang="en-US"/>
          </a:p>
        </p:txBody>
      </p:sp>
      <p:sp>
        <p:nvSpPr>
          <p:cNvPr id="8" name="Footer Placeholder 7">
            <a:extLst>
              <a:ext uri="{FF2B5EF4-FFF2-40B4-BE49-F238E27FC236}">
                <a16:creationId xmlns:a16="http://schemas.microsoft.com/office/drawing/2014/main" xmlns="" id="{5CFCE1E9-9EEB-4FF6-BE9A-0FE425031C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C5F379B-6EF9-4E97-9864-F719D36631EE}"/>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16276113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827300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81733" y="186067"/>
            <a:ext cx="11747600" cy="6507200"/>
            <a:chOff x="136300" y="139550"/>
            <a:chExt cx="8810700" cy="4880400"/>
          </a:xfrm>
        </p:grpSpPr>
        <p:sp>
          <p:nvSpPr>
            <p:cNvPr id="10" name="Google Shape;10;p2"/>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 name="Google Shape;12;p2"/>
          <p:cNvSpPr txBox="1">
            <a:spLocks noGrp="1"/>
          </p:cNvSpPr>
          <p:nvPr>
            <p:ph type="ctrTitle"/>
          </p:nvPr>
        </p:nvSpPr>
        <p:spPr>
          <a:xfrm>
            <a:off x="950967" y="1599167"/>
            <a:ext cx="7004400" cy="2946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667">
                <a:latin typeface="Aref Ruqaa"/>
                <a:ea typeface="Aref Ruqaa"/>
                <a:cs typeface="Aref Ruqaa"/>
                <a:sym typeface="Aref Ruqaa"/>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950967" y="4896033"/>
            <a:ext cx="5240000" cy="63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14" name="Google Shape;14;p2"/>
          <p:cNvPicPr preferRelativeResize="0"/>
          <p:nvPr/>
        </p:nvPicPr>
        <p:blipFill rotWithShape="1">
          <a:blip r:embed="rId3">
            <a:alphaModFix/>
          </a:blip>
          <a:srcRect l="357" r="347"/>
          <a:stretch/>
        </p:blipFill>
        <p:spPr>
          <a:xfrm>
            <a:off x="-143429" y="0"/>
            <a:ext cx="1677932" cy="1203267"/>
          </a:xfrm>
          <a:prstGeom prst="rect">
            <a:avLst/>
          </a:prstGeom>
          <a:noFill/>
          <a:ln>
            <a:noFill/>
          </a:ln>
        </p:spPr>
      </p:pic>
      <p:pic>
        <p:nvPicPr>
          <p:cNvPr id="15" name="Google Shape;15;p2"/>
          <p:cNvPicPr preferRelativeResize="0"/>
          <p:nvPr/>
        </p:nvPicPr>
        <p:blipFill rotWithShape="1">
          <a:blip r:embed="rId3">
            <a:alphaModFix/>
          </a:blip>
          <a:srcRect l="347" r="357"/>
          <a:stretch/>
        </p:blipFill>
        <p:spPr>
          <a:xfrm rot="10800000" flipH="1">
            <a:off x="-34233" y="5804639"/>
            <a:ext cx="1459532" cy="1046600"/>
          </a:xfrm>
          <a:prstGeom prst="rect">
            <a:avLst/>
          </a:prstGeom>
          <a:noFill/>
          <a:ln>
            <a:noFill/>
          </a:ln>
        </p:spPr>
      </p:pic>
      <p:pic>
        <p:nvPicPr>
          <p:cNvPr id="16" name="Google Shape;16;p2"/>
          <p:cNvPicPr preferRelativeResize="0"/>
          <p:nvPr/>
        </p:nvPicPr>
        <p:blipFill rotWithShape="1">
          <a:blip r:embed="rId4">
            <a:alphaModFix/>
          </a:blip>
          <a:srcRect t="670" b="680"/>
          <a:stretch/>
        </p:blipFill>
        <p:spPr>
          <a:xfrm rot="5905218">
            <a:off x="11173085" y="5716560"/>
            <a:ext cx="886896" cy="1214217"/>
          </a:xfrm>
          <a:prstGeom prst="rect">
            <a:avLst/>
          </a:prstGeom>
          <a:noFill/>
          <a:ln>
            <a:noFill/>
          </a:ln>
        </p:spPr>
      </p:pic>
      <p:pic>
        <p:nvPicPr>
          <p:cNvPr id="17" name="Google Shape;17;p2"/>
          <p:cNvPicPr preferRelativeResize="0"/>
          <p:nvPr/>
        </p:nvPicPr>
        <p:blipFill>
          <a:blip r:embed="rId5">
            <a:alphaModFix/>
          </a:blip>
          <a:stretch>
            <a:fillRect/>
          </a:stretch>
        </p:blipFill>
        <p:spPr>
          <a:xfrm>
            <a:off x="7463500" y="1511800"/>
            <a:ext cx="5929533" cy="5929533"/>
          </a:xfrm>
          <a:prstGeom prst="rect">
            <a:avLst/>
          </a:prstGeom>
          <a:noFill/>
          <a:ln>
            <a:noFill/>
          </a:ln>
        </p:spPr>
      </p:pic>
    </p:spTree>
    <p:extLst>
      <p:ext uri="{BB962C8B-B14F-4D97-AF65-F5344CB8AC3E}">
        <p14:creationId xmlns:p14="http://schemas.microsoft.com/office/powerpoint/2010/main" val="39181578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59190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20" name="Google Shape;20;p3"/>
          <p:cNvSpPr txBox="1">
            <a:spLocks noGrp="1"/>
          </p:cNvSpPr>
          <p:nvPr>
            <p:ph type="title" idx="2" hasCustomPrompt="1"/>
          </p:nvPr>
        </p:nvSpPr>
        <p:spPr>
          <a:xfrm>
            <a:off x="58934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21" name="Google Shape;21;p3"/>
          <p:cNvSpPr txBox="1">
            <a:spLocks noGrp="1"/>
          </p:cNvSpPr>
          <p:nvPr>
            <p:ph type="subTitle" idx="1"/>
          </p:nvPr>
        </p:nvSpPr>
        <p:spPr>
          <a:xfrm>
            <a:off x="59190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22" name="Google Shape;22;p3"/>
          <p:cNvGrpSpPr/>
          <p:nvPr/>
        </p:nvGrpSpPr>
        <p:grpSpPr>
          <a:xfrm>
            <a:off x="181733" y="186067"/>
            <a:ext cx="11747600" cy="6507200"/>
            <a:chOff x="136300" y="139550"/>
            <a:chExt cx="8810700" cy="4880400"/>
          </a:xfrm>
        </p:grpSpPr>
        <p:sp>
          <p:nvSpPr>
            <p:cNvPr id="23" name="Google Shape;23;p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43097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950967" y="1482933"/>
            <a:ext cx="10290000" cy="46616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600"/>
            </a:lvl1pPr>
            <a:lvl2pPr marL="1219170" lvl="1" indent="-406390">
              <a:spcBef>
                <a:spcPts val="0"/>
              </a:spcBef>
              <a:spcAft>
                <a:spcPts val="0"/>
              </a:spcAft>
              <a:buSzPts val="1200"/>
              <a:buAutoNum type="alphaLcPeriod"/>
              <a:defRPr sz="1600"/>
            </a:lvl2pPr>
            <a:lvl3pPr marL="1828754" lvl="2" indent="-406390">
              <a:spcBef>
                <a:spcPts val="0"/>
              </a:spcBef>
              <a:spcAft>
                <a:spcPts val="0"/>
              </a:spcAft>
              <a:buSzPts val="1200"/>
              <a:buAutoNum type="romanLcPeriod"/>
              <a:defRPr sz="1600"/>
            </a:lvl3pPr>
            <a:lvl4pPr marL="2438339" lvl="3" indent="-406390">
              <a:spcBef>
                <a:spcPts val="0"/>
              </a:spcBef>
              <a:spcAft>
                <a:spcPts val="0"/>
              </a:spcAft>
              <a:buSzPts val="1200"/>
              <a:buAutoNum type="arabicPeriod"/>
              <a:defRPr sz="1600"/>
            </a:lvl4pPr>
            <a:lvl5pPr marL="3047924" lvl="4" indent="-406390">
              <a:spcBef>
                <a:spcPts val="0"/>
              </a:spcBef>
              <a:spcAft>
                <a:spcPts val="0"/>
              </a:spcAft>
              <a:buSzPts val="1200"/>
              <a:buAutoNum type="alphaLcPeriod"/>
              <a:defRPr sz="1600"/>
            </a:lvl5pPr>
            <a:lvl6pPr marL="3657509" lvl="5" indent="-406390">
              <a:spcBef>
                <a:spcPts val="0"/>
              </a:spcBef>
              <a:spcAft>
                <a:spcPts val="0"/>
              </a:spcAft>
              <a:buSzPts val="1200"/>
              <a:buAutoNum type="romanLcPeriod"/>
              <a:defRPr sz="1600"/>
            </a:lvl6pPr>
            <a:lvl7pPr marL="4267093" lvl="6" indent="-406390">
              <a:spcBef>
                <a:spcPts val="0"/>
              </a:spcBef>
              <a:spcAft>
                <a:spcPts val="0"/>
              </a:spcAft>
              <a:buSzPts val="1200"/>
              <a:buAutoNum type="arabicPeriod"/>
              <a:defRPr sz="1600"/>
            </a:lvl7pPr>
            <a:lvl8pPr marL="4876678" lvl="7" indent="-406390">
              <a:spcBef>
                <a:spcPts val="0"/>
              </a:spcBef>
              <a:spcAft>
                <a:spcPts val="0"/>
              </a:spcAft>
              <a:buSzPts val="1200"/>
              <a:buAutoNum type="alphaLcPeriod"/>
              <a:defRPr sz="1600"/>
            </a:lvl8pPr>
            <a:lvl9pPr marL="5486263" lvl="8" indent="-406390">
              <a:spcBef>
                <a:spcPts val="0"/>
              </a:spcBef>
              <a:spcAft>
                <a:spcPts val="0"/>
              </a:spcAft>
              <a:buSzPts val="1200"/>
              <a:buAutoNum type="romanLcPeriod"/>
              <a:defRPr sz="1600"/>
            </a:lvl9pPr>
          </a:lstStyle>
          <a:p>
            <a:endParaRPr/>
          </a:p>
        </p:txBody>
      </p:sp>
      <p:grpSp>
        <p:nvGrpSpPr>
          <p:cNvPr id="28" name="Google Shape;28;p4"/>
          <p:cNvGrpSpPr/>
          <p:nvPr/>
        </p:nvGrpSpPr>
        <p:grpSpPr>
          <a:xfrm>
            <a:off x="181733" y="186067"/>
            <a:ext cx="11747600" cy="6507200"/>
            <a:chOff x="136300" y="139550"/>
            <a:chExt cx="8810700" cy="4880400"/>
          </a:xfrm>
        </p:grpSpPr>
        <p:sp>
          <p:nvSpPr>
            <p:cNvPr id="29" name="Google Shape;29;p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1" name="Google Shape;31;p4"/>
          <p:cNvPicPr preferRelativeResize="0"/>
          <p:nvPr/>
        </p:nvPicPr>
        <p:blipFill rotWithShape="1">
          <a:blip r:embed="rId2">
            <a:alphaModFix/>
          </a:blip>
          <a:srcRect t="670" b="670"/>
          <a:stretch/>
        </p:blipFill>
        <p:spPr>
          <a:xfrm rot="-4894761">
            <a:off x="42724" y="5712013"/>
            <a:ext cx="895721" cy="1226348"/>
          </a:xfrm>
          <a:prstGeom prst="rect">
            <a:avLst/>
          </a:prstGeom>
          <a:noFill/>
          <a:ln>
            <a:noFill/>
          </a:ln>
        </p:spPr>
      </p:pic>
      <p:pic>
        <p:nvPicPr>
          <p:cNvPr id="32" name="Google Shape;32;p4"/>
          <p:cNvPicPr preferRelativeResize="0"/>
          <p:nvPr/>
        </p:nvPicPr>
        <p:blipFill rotWithShape="1">
          <a:blip r:embed="rId2">
            <a:alphaModFix/>
          </a:blip>
          <a:srcRect t="670" b="670"/>
          <a:stretch/>
        </p:blipFill>
        <p:spPr>
          <a:xfrm rot="5905227">
            <a:off x="11079124" y="31947"/>
            <a:ext cx="1004152" cy="1374773"/>
          </a:xfrm>
          <a:prstGeom prst="rect">
            <a:avLst/>
          </a:prstGeom>
          <a:noFill/>
          <a:ln>
            <a:noFill/>
          </a:ln>
        </p:spPr>
      </p:pic>
    </p:spTree>
    <p:extLst>
      <p:ext uri="{BB962C8B-B14F-4D97-AF65-F5344CB8AC3E}">
        <p14:creationId xmlns:p14="http://schemas.microsoft.com/office/powerpoint/2010/main" val="37426587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5"/>
        <p:cNvGrpSpPr/>
        <p:nvPr/>
      </p:nvGrpSpPr>
      <p:grpSpPr>
        <a:xfrm>
          <a:off x="0" y="0"/>
          <a:ext cx="0" cy="0"/>
          <a:chOff x="0" y="0"/>
          <a:chExt cx="0" cy="0"/>
        </a:xfrm>
      </p:grpSpPr>
      <p:pic>
        <p:nvPicPr>
          <p:cNvPr id="66" name="Google Shape;66;p8"/>
          <p:cNvPicPr preferRelativeResize="0"/>
          <p:nvPr/>
        </p:nvPicPr>
        <p:blipFill>
          <a:blip r:embed="rId2">
            <a:alphaModFix/>
          </a:blip>
          <a:stretch>
            <a:fillRect/>
          </a:stretch>
        </p:blipFill>
        <p:spPr>
          <a:xfrm rot="10800000" flipH="1">
            <a:off x="2231433" y="-665766"/>
            <a:ext cx="7523767" cy="7523767"/>
          </a:xfrm>
          <a:prstGeom prst="rect">
            <a:avLst/>
          </a:prstGeom>
          <a:noFill/>
          <a:ln>
            <a:noFill/>
          </a:ln>
        </p:spPr>
      </p:pic>
      <p:grpSp>
        <p:nvGrpSpPr>
          <p:cNvPr id="67" name="Google Shape;67;p8"/>
          <p:cNvGrpSpPr/>
          <p:nvPr/>
        </p:nvGrpSpPr>
        <p:grpSpPr>
          <a:xfrm>
            <a:off x="181733" y="186067"/>
            <a:ext cx="11747600" cy="6507200"/>
            <a:chOff x="136300" y="139550"/>
            <a:chExt cx="8810700" cy="4880400"/>
          </a:xfrm>
        </p:grpSpPr>
        <p:sp>
          <p:nvSpPr>
            <p:cNvPr id="68" name="Google Shape;68;p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8"/>
          <p:cNvSpPr txBox="1">
            <a:spLocks noGrp="1"/>
          </p:cNvSpPr>
          <p:nvPr>
            <p:ph type="title"/>
          </p:nvPr>
        </p:nvSpPr>
        <p:spPr>
          <a:xfrm>
            <a:off x="1864067" y="719333"/>
            <a:ext cx="8490400" cy="542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71" name="Google Shape;71;p8"/>
          <p:cNvPicPr preferRelativeResize="0"/>
          <p:nvPr/>
        </p:nvPicPr>
        <p:blipFill>
          <a:blip r:embed="rId3">
            <a:alphaModFix/>
          </a:blip>
          <a:stretch>
            <a:fillRect/>
          </a:stretch>
        </p:blipFill>
        <p:spPr>
          <a:xfrm rot="-1646129">
            <a:off x="10028513" y="872857"/>
            <a:ext cx="931544" cy="1086188"/>
          </a:xfrm>
          <a:prstGeom prst="rect">
            <a:avLst/>
          </a:prstGeom>
          <a:noFill/>
          <a:ln>
            <a:noFill/>
          </a:ln>
        </p:spPr>
      </p:pic>
      <p:pic>
        <p:nvPicPr>
          <p:cNvPr id="72" name="Google Shape;72;p8"/>
          <p:cNvPicPr preferRelativeResize="0"/>
          <p:nvPr/>
        </p:nvPicPr>
        <p:blipFill>
          <a:blip r:embed="rId4">
            <a:alphaModFix/>
          </a:blip>
          <a:stretch>
            <a:fillRect/>
          </a:stretch>
        </p:blipFill>
        <p:spPr>
          <a:xfrm>
            <a:off x="782601" y="4203956"/>
            <a:ext cx="972300" cy="1025409"/>
          </a:xfrm>
          <a:prstGeom prst="rect">
            <a:avLst/>
          </a:prstGeom>
          <a:noFill/>
          <a:ln>
            <a:noFill/>
          </a:ln>
        </p:spPr>
      </p:pic>
      <p:pic>
        <p:nvPicPr>
          <p:cNvPr id="73" name="Google Shape;73;p8"/>
          <p:cNvPicPr preferRelativeResize="0"/>
          <p:nvPr/>
        </p:nvPicPr>
        <p:blipFill>
          <a:blip r:embed="rId5">
            <a:alphaModFix/>
          </a:blip>
          <a:stretch>
            <a:fillRect/>
          </a:stretch>
        </p:blipFill>
        <p:spPr>
          <a:xfrm>
            <a:off x="878501" y="980169"/>
            <a:ext cx="972300" cy="1075500"/>
          </a:xfrm>
          <a:prstGeom prst="rect">
            <a:avLst/>
          </a:prstGeom>
          <a:noFill/>
          <a:ln>
            <a:noFill/>
          </a:ln>
        </p:spPr>
      </p:pic>
      <p:pic>
        <p:nvPicPr>
          <p:cNvPr id="74" name="Google Shape;74;p8"/>
          <p:cNvPicPr preferRelativeResize="0"/>
          <p:nvPr/>
        </p:nvPicPr>
        <p:blipFill>
          <a:blip r:embed="rId6">
            <a:alphaModFix/>
          </a:blip>
          <a:stretch>
            <a:fillRect/>
          </a:stretch>
        </p:blipFill>
        <p:spPr>
          <a:xfrm>
            <a:off x="10354467" y="4953865"/>
            <a:ext cx="625000" cy="1190900"/>
          </a:xfrm>
          <a:prstGeom prst="rect">
            <a:avLst/>
          </a:prstGeom>
          <a:noFill/>
          <a:ln>
            <a:noFill/>
          </a:ln>
        </p:spPr>
      </p:pic>
      <p:pic>
        <p:nvPicPr>
          <p:cNvPr id="75" name="Google Shape;75;p8"/>
          <p:cNvPicPr preferRelativeResize="0"/>
          <p:nvPr/>
        </p:nvPicPr>
        <p:blipFill>
          <a:blip r:embed="rId7">
            <a:alphaModFix/>
          </a:blip>
          <a:stretch>
            <a:fillRect/>
          </a:stretch>
        </p:blipFill>
        <p:spPr>
          <a:xfrm>
            <a:off x="10463615" y="2008597"/>
            <a:ext cx="1185300" cy="1188769"/>
          </a:xfrm>
          <a:prstGeom prst="rect">
            <a:avLst/>
          </a:prstGeom>
          <a:noFill/>
          <a:ln>
            <a:noFill/>
          </a:ln>
        </p:spPr>
      </p:pic>
      <p:pic>
        <p:nvPicPr>
          <p:cNvPr id="76" name="Google Shape;76;p8"/>
          <p:cNvPicPr preferRelativeResize="0"/>
          <p:nvPr/>
        </p:nvPicPr>
        <p:blipFill>
          <a:blip r:embed="rId8">
            <a:alphaModFix/>
          </a:blip>
          <a:stretch>
            <a:fillRect/>
          </a:stretch>
        </p:blipFill>
        <p:spPr>
          <a:xfrm>
            <a:off x="464806" y="2286057"/>
            <a:ext cx="972300" cy="972300"/>
          </a:xfrm>
          <a:prstGeom prst="rect">
            <a:avLst/>
          </a:prstGeom>
          <a:noFill/>
          <a:ln>
            <a:noFill/>
          </a:ln>
        </p:spPr>
      </p:pic>
      <p:pic>
        <p:nvPicPr>
          <p:cNvPr id="77" name="Google Shape;77;p8"/>
          <p:cNvPicPr preferRelativeResize="0"/>
          <p:nvPr/>
        </p:nvPicPr>
        <p:blipFill>
          <a:blip r:embed="rId9">
            <a:alphaModFix/>
          </a:blip>
          <a:stretch>
            <a:fillRect/>
          </a:stretch>
        </p:blipFill>
        <p:spPr>
          <a:xfrm flipH="1">
            <a:off x="72896" y="5685100"/>
            <a:ext cx="1117139" cy="1122400"/>
          </a:xfrm>
          <a:prstGeom prst="rect">
            <a:avLst/>
          </a:prstGeom>
          <a:noFill/>
          <a:ln>
            <a:noFill/>
          </a:ln>
        </p:spPr>
      </p:pic>
      <p:pic>
        <p:nvPicPr>
          <p:cNvPr id="78" name="Google Shape;78;p8"/>
          <p:cNvPicPr preferRelativeResize="0"/>
          <p:nvPr/>
        </p:nvPicPr>
        <p:blipFill>
          <a:blip r:embed="rId10">
            <a:alphaModFix/>
          </a:blip>
          <a:stretch>
            <a:fillRect/>
          </a:stretch>
        </p:blipFill>
        <p:spPr>
          <a:xfrm rot="-5400000" flipH="1">
            <a:off x="11198198" y="3521931"/>
            <a:ext cx="880601" cy="1203267"/>
          </a:xfrm>
          <a:prstGeom prst="rect">
            <a:avLst/>
          </a:prstGeom>
          <a:noFill/>
          <a:ln>
            <a:noFill/>
          </a:ln>
        </p:spPr>
      </p:pic>
    </p:spTree>
    <p:extLst>
      <p:ext uri="{BB962C8B-B14F-4D97-AF65-F5344CB8AC3E}">
        <p14:creationId xmlns:p14="http://schemas.microsoft.com/office/powerpoint/2010/main" val="35142624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
        <p:cNvGrpSpPr/>
        <p:nvPr/>
      </p:nvGrpSpPr>
      <p:grpSpPr>
        <a:xfrm>
          <a:off x="0" y="0"/>
          <a:ext cx="0" cy="0"/>
          <a:chOff x="0" y="0"/>
          <a:chExt cx="0" cy="0"/>
        </a:xfrm>
      </p:grpSpPr>
      <p:sp>
        <p:nvSpPr>
          <p:cNvPr id="90" name="Google Shape;90;p10"/>
          <p:cNvSpPr txBox="1">
            <a:spLocks noGrp="1"/>
          </p:cNvSpPr>
          <p:nvPr>
            <p:ph type="body" idx="1"/>
          </p:nvPr>
        </p:nvSpPr>
        <p:spPr>
          <a:xfrm>
            <a:off x="990433" y="992467"/>
            <a:ext cx="5009200" cy="16176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400"/>
              <a:buNone/>
              <a:defRPr sz="4000">
                <a:latin typeface="Aref Ruqaa"/>
                <a:ea typeface="Aref Ruqaa"/>
                <a:cs typeface="Aref Ruqaa"/>
                <a:sym typeface="Aref Ruqaa"/>
              </a:defRPr>
            </a:lvl1pPr>
          </a:lstStyle>
          <a:p>
            <a:endParaRPr/>
          </a:p>
        </p:txBody>
      </p:sp>
      <p:grpSp>
        <p:nvGrpSpPr>
          <p:cNvPr id="91" name="Google Shape;91;p10"/>
          <p:cNvGrpSpPr/>
          <p:nvPr/>
        </p:nvGrpSpPr>
        <p:grpSpPr>
          <a:xfrm>
            <a:off x="181733" y="186067"/>
            <a:ext cx="11747600" cy="6507200"/>
            <a:chOff x="136300" y="139550"/>
            <a:chExt cx="8810700" cy="4880400"/>
          </a:xfrm>
        </p:grpSpPr>
        <p:sp>
          <p:nvSpPr>
            <p:cNvPr id="92" name="Google Shape;92;p1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21079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19113178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951225" y="2368433"/>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6" name="Google Shape;106;p13"/>
          <p:cNvSpPr txBox="1">
            <a:spLocks noGrp="1"/>
          </p:cNvSpPr>
          <p:nvPr>
            <p:ph type="subTitle" idx="1"/>
          </p:nvPr>
        </p:nvSpPr>
        <p:spPr>
          <a:xfrm>
            <a:off x="950867" y="3031465"/>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07" name="Google Shape;107;p13"/>
          <p:cNvSpPr txBox="1">
            <a:spLocks noGrp="1"/>
          </p:cNvSpPr>
          <p:nvPr>
            <p:ph type="title" idx="2"/>
          </p:nvPr>
        </p:nvSpPr>
        <p:spPr>
          <a:xfrm>
            <a:off x="4411984" y="2368400"/>
            <a:ext cx="3368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8" name="Google Shape;108;p13"/>
          <p:cNvSpPr txBox="1">
            <a:spLocks noGrp="1"/>
          </p:cNvSpPr>
          <p:nvPr>
            <p:ph type="subTitle" idx="3"/>
          </p:nvPr>
        </p:nvSpPr>
        <p:spPr>
          <a:xfrm>
            <a:off x="4411885" y="30314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idx="4"/>
          </p:nvPr>
        </p:nvSpPr>
        <p:spPr>
          <a:xfrm>
            <a:off x="7873035" y="23684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0" name="Google Shape;110;p13"/>
          <p:cNvSpPr txBox="1">
            <a:spLocks noGrp="1"/>
          </p:cNvSpPr>
          <p:nvPr>
            <p:ph type="subTitle" idx="5"/>
          </p:nvPr>
        </p:nvSpPr>
        <p:spPr>
          <a:xfrm>
            <a:off x="7873333" y="3031467"/>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1" name="Google Shape;111;p13"/>
          <p:cNvSpPr txBox="1">
            <a:spLocks noGrp="1"/>
          </p:cNvSpPr>
          <p:nvPr>
            <p:ph type="title" idx="6"/>
          </p:nvPr>
        </p:nvSpPr>
        <p:spPr>
          <a:xfrm>
            <a:off x="951067"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2" name="Google Shape;112;p13"/>
          <p:cNvSpPr txBox="1">
            <a:spLocks noGrp="1"/>
          </p:cNvSpPr>
          <p:nvPr>
            <p:ph type="subTitle" idx="7"/>
          </p:nvPr>
        </p:nvSpPr>
        <p:spPr>
          <a:xfrm>
            <a:off x="95097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8"/>
          </p:nvPr>
        </p:nvSpPr>
        <p:spPr>
          <a:xfrm>
            <a:off x="4411984" y="46569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4" name="Google Shape;114;p13"/>
          <p:cNvSpPr txBox="1">
            <a:spLocks noGrp="1"/>
          </p:cNvSpPr>
          <p:nvPr>
            <p:ph type="subTitle" idx="9"/>
          </p:nvPr>
        </p:nvSpPr>
        <p:spPr>
          <a:xfrm>
            <a:off x="4411785" y="53160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5" name="Google Shape;115;p13"/>
          <p:cNvSpPr txBox="1">
            <a:spLocks noGrp="1"/>
          </p:cNvSpPr>
          <p:nvPr>
            <p:ph type="title" idx="13"/>
          </p:nvPr>
        </p:nvSpPr>
        <p:spPr>
          <a:xfrm>
            <a:off x="7873335"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6" name="Google Shape;116;p13"/>
          <p:cNvSpPr txBox="1">
            <a:spLocks noGrp="1"/>
          </p:cNvSpPr>
          <p:nvPr>
            <p:ph type="subTitle" idx="14"/>
          </p:nvPr>
        </p:nvSpPr>
        <p:spPr>
          <a:xfrm>
            <a:off x="787323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3"/>
          <p:cNvSpPr txBox="1">
            <a:spLocks noGrp="1"/>
          </p:cNvSpPr>
          <p:nvPr>
            <p:ph type="title" idx="15"/>
          </p:nvPr>
        </p:nvSpPr>
        <p:spPr>
          <a:xfrm>
            <a:off x="950867"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18" name="Google Shape;118;p13"/>
          <p:cNvSpPr txBox="1">
            <a:spLocks noGrp="1"/>
          </p:cNvSpPr>
          <p:nvPr>
            <p:ph type="title" idx="16"/>
          </p:nvPr>
        </p:nvSpPr>
        <p:spPr>
          <a:xfrm>
            <a:off x="4412000"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17"/>
          </p:nvPr>
        </p:nvSpPr>
        <p:spPr>
          <a:xfrm>
            <a:off x="7873333"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13"/>
          <p:cNvSpPr txBox="1">
            <a:spLocks noGrp="1"/>
          </p:cNvSpPr>
          <p:nvPr>
            <p:ph type="title" idx="18"/>
          </p:nvPr>
        </p:nvSpPr>
        <p:spPr>
          <a:xfrm>
            <a:off x="950867"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21" name="Google Shape;121;p13"/>
          <p:cNvSpPr txBox="1">
            <a:spLocks noGrp="1"/>
          </p:cNvSpPr>
          <p:nvPr>
            <p:ph type="title" idx="19"/>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3"/>
          <p:cNvSpPr txBox="1">
            <a:spLocks noGrp="1"/>
          </p:cNvSpPr>
          <p:nvPr>
            <p:ph type="title" idx="20"/>
          </p:nvPr>
        </p:nvSpPr>
        <p:spPr>
          <a:xfrm>
            <a:off x="4412000"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3"/>
          <p:cNvSpPr txBox="1">
            <a:spLocks noGrp="1"/>
          </p:cNvSpPr>
          <p:nvPr>
            <p:ph type="title" idx="21"/>
          </p:nvPr>
        </p:nvSpPr>
        <p:spPr>
          <a:xfrm>
            <a:off x="7873333"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grpSp>
        <p:nvGrpSpPr>
          <p:cNvPr id="124" name="Google Shape;124;p13"/>
          <p:cNvGrpSpPr/>
          <p:nvPr/>
        </p:nvGrpSpPr>
        <p:grpSpPr>
          <a:xfrm>
            <a:off x="181733" y="186067"/>
            <a:ext cx="11747600" cy="6507200"/>
            <a:chOff x="136300" y="139550"/>
            <a:chExt cx="8810700" cy="4880400"/>
          </a:xfrm>
        </p:grpSpPr>
        <p:sp>
          <p:nvSpPr>
            <p:cNvPr id="125" name="Google Shape;125;p1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1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27" name="Google Shape;127;p13"/>
          <p:cNvPicPr preferRelativeResize="0"/>
          <p:nvPr/>
        </p:nvPicPr>
        <p:blipFill rotWithShape="1">
          <a:blip r:embed="rId2">
            <a:alphaModFix/>
          </a:blip>
          <a:srcRect t="475" b="475"/>
          <a:stretch/>
        </p:blipFill>
        <p:spPr>
          <a:xfrm rot="3188814">
            <a:off x="11032102" y="-150498"/>
            <a:ext cx="641997" cy="2116863"/>
          </a:xfrm>
          <a:prstGeom prst="rect">
            <a:avLst/>
          </a:prstGeom>
          <a:noFill/>
          <a:ln>
            <a:noFill/>
          </a:ln>
        </p:spPr>
      </p:pic>
      <p:pic>
        <p:nvPicPr>
          <p:cNvPr id="128" name="Google Shape;128;p13"/>
          <p:cNvPicPr preferRelativeResize="0"/>
          <p:nvPr/>
        </p:nvPicPr>
        <p:blipFill rotWithShape="1">
          <a:blip r:embed="rId3">
            <a:alphaModFix/>
          </a:blip>
          <a:srcRect t="670" b="670"/>
          <a:stretch/>
        </p:blipFill>
        <p:spPr>
          <a:xfrm rot="-3500494">
            <a:off x="-156711" y="106144"/>
            <a:ext cx="895723" cy="1226349"/>
          </a:xfrm>
          <a:prstGeom prst="rect">
            <a:avLst/>
          </a:prstGeom>
          <a:noFill/>
          <a:ln>
            <a:noFill/>
          </a:ln>
        </p:spPr>
      </p:pic>
      <p:pic>
        <p:nvPicPr>
          <p:cNvPr id="129" name="Google Shape;129;p13"/>
          <p:cNvPicPr preferRelativeResize="0"/>
          <p:nvPr/>
        </p:nvPicPr>
        <p:blipFill rotWithShape="1">
          <a:blip r:embed="rId3">
            <a:alphaModFix/>
          </a:blip>
          <a:srcRect t="670" b="670"/>
          <a:stretch/>
        </p:blipFill>
        <p:spPr>
          <a:xfrm rot="7299506">
            <a:off x="11473889" y="5598544"/>
            <a:ext cx="895723" cy="1226349"/>
          </a:xfrm>
          <a:prstGeom prst="rect">
            <a:avLst/>
          </a:prstGeom>
          <a:noFill/>
          <a:ln>
            <a:noFill/>
          </a:ln>
        </p:spPr>
      </p:pic>
    </p:spTree>
    <p:extLst>
      <p:ext uri="{BB962C8B-B14F-4D97-AF65-F5344CB8AC3E}">
        <p14:creationId xmlns:p14="http://schemas.microsoft.com/office/powerpoint/2010/main" val="22692859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0"/>
        <p:cNvGrpSpPr/>
        <p:nvPr/>
      </p:nvGrpSpPr>
      <p:grpSpPr>
        <a:xfrm>
          <a:off x="0" y="0"/>
          <a:ext cx="0" cy="0"/>
          <a:chOff x="0" y="0"/>
          <a:chExt cx="0" cy="0"/>
        </a:xfrm>
      </p:grpSpPr>
      <p:grpSp>
        <p:nvGrpSpPr>
          <p:cNvPr id="131" name="Google Shape;131;p14"/>
          <p:cNvGrpSpPr/>
          <p:nvPr/>
        </p:nvGrpSpPr>
        <p:grpSpPr>
          <a:xfrm>
            <a:off x="181733" y="186067"/>
            <a:ext cx="11747600" cy="6507200"/>
            <a:chOff x="136300" y="139550"/>
            <a:chExt cx="8810700" cy="4880400"/>
          </a:xfrm>
        </p:grpSpPr>
        <p:sp>
          <p:nvSpPr>
            <p:cNvPr id="132" name="Google Shape;132;p1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1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4" name="Google Shape;134;p14"/>
          <p:cNvSpPr txBox="1">
            <a:spLocks noGrp="1"/>
          </p:cNvSpPr>
          <p:nvPr>
            <p:ph type="ctrTitle"/>
          </p:nvPr>
        </p:nvSpPr>
        <p:spPr>
          <a:xfrm>
            <a:off x="950967" y="3132400"/>
            <a:ext cx="6194800" cy="1122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35" name="Google Shape;135;p14"/>
          <p:cNvSpPr txBox="1">
            <a:spLocks noGrp="1"/>
          </p:cNvSpPr>
          <p:nvPr>
            <p:ph type="title" idx="2" hasCustomPrompt="1"/>
          </p:nvPr>
        </p:nvSpPr>
        <p:spPr>
          <a:xfrm>
            <a:off x="5150367" y="1578244"/>
            <a:ext cx="19952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36" name="Google Shape;136;p14"/>
          <p:cNvSpPr txBox="1">
            <a:spLocks noGrp="1"/>
          </p:cNvSpPr>
          <p:nvPr>
            <p:ph type="subTitle" idx="1"/>
          </p:nvPr>
        </p:nvSpPr>
        <p:spPr>
          <a:xfrm>
            <a:off x="950967" y="4326267"/>
            <a:ext cx="6194800" cy="548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37" name="Google Shape;137;p14"/>
          <p:cNvPicPr preferRelativeResize="0"/>
          <p:nvPr/>
        </p:nvPicPr>
        <p:blipFill>
          <a:blip r:embed="rId2">
            <a:alphaModFix/>
          </a:blip>
          <a:stretch>
            <a:fillRect/>
          </a:stretch>
        </p:blipFill>
        <p:spPr>
          <a:xfrm rot="5400000" flipH="1">
            <a:off x="5955999" y="-428666"/>
            <a:ext cx="7523767" cy="7523767"/>
          </a:xfrm>
          <a:prstGeom prst="rect">
            <a:avLst/>
          </a:prstGeom>
          <a:noFill/>
          <a:ln>
            <a:noFill/>
          </a:ln>
        </p:spPr>
      </p:pic>
      <p:pic>
        <p:nvPicPr>
          <p:cNvPr id="138" name="Google Shape;138;p14"/>
          <p:cNvPicPr preferRelativeResize="0"/>
          <p:nvPr/>
        </p:nvPicPr>
        <p:blipFill rotWithShape="1">
          <a:blip r:embed="rId3">
            <a:alphaModFix/>
          </a:blip>
          <a:srcRect l="357" r="347"/>
          <a:stretch/>
        </p:blipFill>
        <p:spPr>
          <a:xfrm>
            <a:off x="-34233" y="91000"/>
            <a:ext cx="1677932" cy="1203267"/>
          </a:xfrm>
          <a:prstGeom prst="rect">
            <a:avLst/>
          </a:prstGeom>
          <a:noFill/>
          <a:ln>
            <a:noFill/>
          </a:ln>
        </p:spPr>
      </p:pic>
      <p:pic>
        <p:nvPicPr>
          <p:cNvPr id="139" name="Google Shape;139;p14"/>
          <p:cNvPicPr preferRelativeResize="0"/>
          <p:nvPr/>
        </p:nvPicPr>
        <p:blipFill>
          <a:blip r:embed="rId4">
            <a:alphaModFix/>
          </a:blip>
          <a:stretch>
            <a:fillRect/>
          </a:stretch>
        </p:blipFill>
        <p:spPr>
          <a:xfrm flipH="1">
            <a:off x="72896" y="5685100"/>
            <a:ext cx="1117139" cy="1122400"/>
          </a:xfrm>
          <a:prstGeom prst="rect">
            <a:avLst/>
          </a:prstGeom>
          <a:noFill/>
          <a:ln>
            <a:noFill/>
          </a:ln>
        </p:spPr>
      </p:pic>
      <p:pic>
        <p:nvPicPr>
          <p:cNvPr id="140" name="Google Shape;140;p14"/>
          <p:cNvPicPr preferRelativeResize="0"/>
          <p:nvPr/>
        </p:nvPicPr>
        <p:blipFill>
          <a:blip r:embed="rId5">
            <a:alphaModFix/>
          </a:blip>
          <a:stretch>
            <a:fillRect/>
          </a:stretch>
        </p:blipFill>
        <p:spPr>
          <a:xfrm rot="-5400000" flipH="1">
            <a:off x="10991698" y="-260270"/>
            <a:ext cx="880601" cy="1203267"/>
          </a:xfrm>
          <a:prstGeom prst="rect">
            <a:avLst/>
          </a:prstGeom>
          <a:noFill/>
          <a:ln>
            <a:noFill/>
          </a:ln>
        </p:spPr>
      </p:pic>
      <p:pic>
        <p:nvPicPr>
          <p:cNvPr id="141" name="Google Shape;141;p14"/>
          <p:cNvPicPr preferRelativeResize="0"/>
          <p:nvPr/>
        </p:nvPicPr>
        <p:blipFill rotWithShape="1">
          <a:blip r:embed="rId3">
            <a:alphaModFix/>
          </a:blip>
          <a:srcRect l="347" r="357"/>
          <a:stretch/>
        </p:blipFill>
        <p:spPr>
          <a:xfrm rot="10800000">
            <a:off x="10830371" y="5804639"/>
            <a:ext cx="1459532" cy="1046600"/>
          </a:xfrm>
          <a:prstGeom prst="rect">
            <a:avLst/>
          </a:prstGeom>
          <a:noFill/>
          <a:ln>
            <a:noFill/>
          </a:ln>
        </p:spPr>
      </p:pic>
    </p:spTree>
    <p:extLst>
      <p:ext uri="{BB962C8B-B14F-4D97-AF65-F5344CB8AC3E}">
        <p14:creationId xmlns:p14="http://schemas.microsoft.com/office/powerpoint/2010/main" val="2892687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42"/>
        <p:cNvGrpSpPr/>
        <p:nvPr/>
      </p:nvGrpSpPr>
      <p:grpSpPr>
        <a:xfrm>
          <a:off x="0" y="0"/>
          <a:ext cx="0" cy="0"/>
          <a:chOff x="0" y="0"/>
          <a:chExt cx="0" cy="0"/>
        </a:xfrm>
      </p:grpSpPr>
      <p:grpSp>
        <p:nvGrpSpPr>
          <p:cNvPr id="143" name="Google Shape;143;p15"/>
          <p:cNvGrpSpPr/>
          <p:nvPr/>
        </p:nvGrpSpPr>
        <p:grpSpPr>
          <a:xfrm>
            <a:off x="181733" y="186067"/>
            <a:ext cx="11747600" cy="6507200"/>
            <a:chOff x="136300" y="139550"/>
            <a:chExt cx="8810700" cy="4880400"/>
          </a:xfrm>
        </p:grpSpPr>
        <p:sp>
          <p:nvSpPr>
            <p:cNvPr id="144" name="Google Shape;144;p15"/>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5"/>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15"/>
          <p:cNvSpPr txBox="1">
            <a:spLocks noGrp="1"/>
          </p:cNvSpPr>
          <p:nvPr>
            <p:ph type="ctrTitle"/>
          </p:nvPr>
        </p:nvSpPr>
        <p:spPr>
          <a:xfrm>
            <a:off x="1747400" y="3108633"/>
            <a:ext cx="5649200" cy="112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47" name="Google Shape;147;p15"/>
          <p:cNvSpPr txBox="1">
            <a:spLocks noGrp="1"/>
          </p:cNvSpPr>
          <p:nvPr>
            <p:ph type="title" idx="2" hasCustomPrompt="1"/>
          </p:nvPr>
        </p:nvSpPr>
        <p:spPr>
          <a:xfrm>
            <a:off x="3518000" y="1578244"/>
            <a:ext cx="2108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48" name="Google Shape;148;p15"/>
          <p:cNvSpPr txBox="1">
            <a:spLocks noGrp="1"/>
          </p:cNvSpPr>
          <p:nvPr>
            <p:ph type="subTitle" idx="1"/>
          </p:nvPr>
        </p:nvSpPr>
        <p:spPr>
          <a:xfrm>
            <a:off x="1747367" y="4302500"/>
            <a:ext cx="5649200" cy="93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49" name="Google Shape;149;p15"/>
          <p:cNvPicPr preferRelativeResize="0"/>
          <p:nvPr/>
        </p:nvPicPr>
        <p:blipFill>
          <a:blip r:embed="rId2">
            <a:alphaModFix/>
          </a:blip>
          <a:stretch>
            <a:fillRect/>
          </a:stretch>
        </p:blipFill>
        <p:spPr>
          <a:xfrm rot="-6727200">
            <a:off x="6385617" y="-658916"/>
            <a:ext cx="7523767" cy="7523767"/>
          </a:xfrm>
          <a:prstGeom prst="rect">
            <a:avLst/>
          </a:prstGeom>
          <a:noFill/>
          <a:ln>
            <a:noFill/>
          </a:ln>
        </p:spPr>
      </p:pic>
      <p:pic>
        <p:nvPicPr>
          <p:cNvPr id="150" name="Google Shape;150;p15"/>
          <p:cNvPicPr preferRelativeResize="0"/>
          <p:nvPr/>
        </p:nvPicPr>
        <p:blipFill rotWithShape="1">
          <a:blip r:embed="rId3">
            <a:alphaModFix/>
          </a:blip>
          <a:srcRect l="357" r="347"/>
          <a:stretch/>
        </p:blipFill>
        <p:spPr>
          <a:xfrm>
            <a:off x="52167" y="-101400"/>
            <a:ext cx="1677932" cy="1203267"/>
          </a:xfrm>
          <a:prstGeom prst="rect">
            <a:avLst/>
          </a:prstGeom>
          <a:noFill/>
          <a:ln>
            <a:noFill/>
          </a:ln>
        </p:spPr>
      </p:pic>
      <p:pic>
        <p:nvPicPr>
          <p:cNvPr id="151" name="Google Shape;151;p15"/>
          <p:cNvPicPr preferRelativeResize="0"/>
          <p:nvPr/>
        </p:nvPicPr>
        <p:blipFill rotWithShape="1">
          <a:blip r:embed="rId3">
            <a:alphaModFix/>
          </a:blip>
          <a:srcRect l="347" r="357"/>
          <a:stretch/>
        </p:blipFill>
        <p:spPr>
          <a:xfrm rot="10800000" flipH="1">
            <a:off x="270567" y="5804639"/>
            <a:ext cx="1459532" cy="1046600"/>
          </a:xfrm>
          <a:prstGeom prst="rect">
            <a:avLst/>
          </a:prstGeom>
          <a:noFill/>
          <a:ln>
            <a:noFill/>
          </a:ln>
        </p:spPr>
      </p:pic>
      <p:pic>
        <p:nvPicPr>
          <p:cNvPr id="152" name="Google Shape;152;p15"/>
          <p:cNvPicPr preferRelativeResize="0"/>
          <p:nvPr/>
        </p:nvPicPr>
        <p:blipFill rotWithShape="1">
          <a:blip r:embed="rId4">
            <a:alphaModFix/>
          </a:blip>
          <a:srcRect t="670" b="680"/>
          <a:stretch/>
        </p:blipFill>
        <p:spPr>
          <a:xfrm rot="4894782" flipH="1">
            <a:off x="11213119" y="-32807"/>
            <a:ext cx="886896" cy="1214217"/>
          </a:xfrm>
          <a:prstGeom prst="rect">
            <a:avLst/>
          </a:prstGeom>
          <a:noFill/>
          <a:ln>
            <a:noFill/>
          </a:ln>
        </p:spPr>
      </p:pic>
      <p:pic>
        <p:nvPicPr>
          <p:cNvPr id="153" name="Google Shape;153;p15"/>
          <p:cNvPicPr preferRelativeResize="0"/>
          <p:nvPr/>
        </p:nvPicPr>
        <p:blipFill rotWithShape="1">
          <a:blip r:embed="rId4">
            <a:alphaModFix/>
          </a:blip>
          <a:srcRect t="670" b="680"/>
          <a:stretch/>
        </p:blipFill>
        <p:spPr>
          <a:xfrm rot="5905218">
            <a:off x="11406419" y="5818193"/>
            <a:ext cx="886896" cy="1214217"/>
          </a:xfrm>
          <a:prstGeom prst="rect">
            <a:avLst/>
          </a:prstGeom>
          <a:noFill/>
          <a:ln>
            <a:noFill/>
          </a:ln>
        </p:spPr>
      </p:pic>
    </p:spTree>
    <p:extLst>
      <p:ext uri="{BB962C8B-B14F-4D97-AF65-F5344CB8AC3E}">
        <p14:creationId xmlns:p14="http://schemas.microsoft.com/office/powerpoint/2010/main" val="61231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7317B9-3DE3-4884-AE51-5F7EDBA652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1702E83-50C1-4579-8C48-3199E95D8AF2}"/>
              </a:ext>
            </a:extLst>
          </p:cNvPr>
          <p:cNvSpPr>
            <a:spLocks noGrp="1"/>
          </p:cNvSpPr>
          <p:nvPr>
            <p:ph type="dt" sz="half" idx="10"/>
          </p:nvPr>
        </p:nvSpPr>
        <p:spPr/>
        <p:txBody>
          <a:bodyPr/>
          <a:lstStyle/>
          <a:p>
            <a:fld id="{412AF024-DAF1-4E3C-A679-05DEF84BA977}" type="datetimeFigureOut">
              <a:rPr lang="en-US" smtClean="0"/>
              <a:t>4/8/2023</a:t>
            </a:fld>
            <a:endParaRPr lang="en-US"/>
          </a:p>
        </p:txBody>
      </p:sp>
      <p:sp>
        <p:nvSpPr>
          <p:cNvPr id="4" name="Footer Placeholder 3">
            <a:extLst>
              <a:ext uri="{FF2B5EF4-FFF2-40B4-BE49-F238E27FC236}">
                <a16:creationId xmlns:a16="http://schemas.microsoft.com/office/drawing/2014/main" xmlns="" id="{329819C9-8A9B-4FE9-BBEF-427D8484C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5DE034A-E370-4689-8733-66F546FBC721}"/>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1210691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54"/>
        <p:cNvGrpSpPr/>
        <p:nvPr/>
      </p:nvGrpSpPr>
      <p:grpSpPr>
        <a:xfrm>
          <a:off x="0" y="0"/>
          <a:ext cx="0" cy="0"/>
          <a:chOff x="0" y="0"/>
          <a:chExt cx="0" cy="0"/>
        </a:xfrm>
      </p:grpSpPr>
      <p:sp>
        <p:nvSpPr>
          <p:cNvPr id="155" name="Google Shape;155;p16"/>
          <p:cNvSpPr txBox="1">
            <a:spLocks noGrp="1"/>
          </p:cNvSpPr>
          <p:nvPr>
            <p:ph type="ctrTitle"/>
          </p:nvPr>
        </p:nvSpPr>
        <p:spPr>
          <a:xfrm>
            <a:off x="7374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56" name="Google Shape;156;p16"/>
          <p:cNvSpPr txBox="1">
            <a:spLocks noGrp="1"/>
          </p:cNvSpPr>
          <p:nvPr>
            <p:ph type="title" idx="2" hasCustomPrompt="1"/>
          </p:nvPr>
        </p:nvSpPr>
        <p:spPr>
          <a:xfrm>
            <a:off x="7118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157" name="Google Shape;157;p16"/>
          <p:cNvSpPr txBox="1">
            <a:spLocks noGrp="1"/>
          </p:cNvSpPr>
          <p:nvPr>
            <p:ph type="subTitle" idx="1"/>
          </p:nvPr>
        </p:nvSpPr>
        <p:spPr>
          <a:xfrm>
            <a:off x="7374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158" name="Google Shape;158;p16"/>
          <p:cNvGrpSpPr/>
          <p:nvPr/>
        </p:nvGrpSpPr>
        <p:grpSpPr>
          <a:xfrm>
            <a:off x="181733" y="186067"/>
            <a:ext cx="11747600" cy="6507200"/>
            <a:chOff x="136300" y="139550"/>
            <a:chExt cx="8810700" cy="4880400"/>
          </a:xfrm>
        </p:grpSpPr>
        <p:sp>
          <p:nvSpPr>
            <p:cNvPr id="159" name="Google Shape;159;p16"/>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6"/>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61" name="Google Shape;161;p16"/>
          <p:cNvPicPr preferRelativeResize="0"/>
          <p:nvPr/>
        </p:nvPicPr>
        <p:blipFill>
          <a:blip r:embed="rId2">
            <a:alphaModFix/>
          </a:blip>
          <a:stretch>
            <a:fillRect/>
          </a:stretch>
        </p:blipFill>
        <p:spPr>
          <a:xfrm rot="5400000" flipH="1">
            <a:off x="5346399" y="180934"/>
            <a:ext cx="7523767" cy="7523767"/>
          </a:xfrm>
          <a:prstGeom prst="rect">
            <a:avLst/>
          </a:prstGeom>
          <a:noFill/>
          <a:ln>
            <a:noFill/>
          </a:ln>
        </p:spPr>
      </p:pic>
      <p:pic>
        <p:nvPicPr>
          <p:cNvPr id="162" name="Google Shape;162;p16"/>
          <p:cNvPicPr preferRelativeResize="0"/>
          <p:nvPr/>
        </p:nvPicPr>
        <p:blipFill rotWithShape="1">
          <a:blip r:embed="rId3">
            <a:alphaModFix/>
          </a:blip>
          <a:srcRect t="670" b="680"/>
          <a:stretch/>
        </p:blipFill>
        <p:spPr>
          <a:xfrm rot="5905218">
            <a:off x="11761219" y="2747993"/>
            <a:ext cx="886896" cy="1214217"/>
          </a:xfrm>
          <a:prstGeom prst="rect">
            <a:avLst/>
          </a:prstGeom>
          <a:noFill/>
          <a:ln>
            <a:noFill/>
          </a:ln>
        </p:spPr>
      </p:pic>
      <p:pic>
        <p:nvPicPr>
          <p:cNvPr id="163" name="Google Shape;163;p16"/>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pic>
        <p:nvPicPr>
          <p:cNvPr id="164" name="Google Shape;164;p16"/>
          <p:cNvPicPr preferRelativeResize="0"/>
          <p:nvPr/>
        </p:nvPicPr>
        <p:blipFill rotWithShape="1">
          <a:blip r:embed="rId4">
            <a:alphaModFix/>
          </a:blip>
          <a:srcRect l="357" r="347"/>
          <a:stretch/>
        </p:blipFill>
        <p:spPr>
          <a:xfrm rot="10800000">
            <a:off x="5199536" y="5724432"/>
            <a:ext cx="1792933" cy="1285733"/>
          </a:xfrm>
          <a:prstGeom prst="rect">
            <a:avLst/>
          </a:prstGeom>
          <a:noFill/>
          <a:ln>
            <a:noFill/>
          </a:ln>
        </p:spPr>
      </p:pic>
    </p:spTree>
    <p:extLst>
      <p:ext uri="{BB962C8B-B14F-4D97-AF65-F5344CB8AC3E}">
        <p14:creationId xmlns:p14="http://schemas.microsoft.com/office/powerpoint/2010/main" val="3750273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1"/>
        <p:cNvGrpSpPr/>
        <p:nvPr/>
      </p:nvGrpSpPr>
      <p:grpSpPr>
        <a:xfrm>
          <a:off x="0" y="0"/>
          <a:ext cx="0" cy="0"/>
          <a:chOff x="0" y="0"/>
          <a:chExt cx="0" cy="0"/>
        </a:xfrm>
      </p:grpSpPr>
      <p:pic>
        <p:nvPicPr>
          <p:cNvPr id="182" name="Google Shape;182;p18"/>
          <p:cNvPicPr preferRelativeResize="0"/>
          <p:nvPr/>
        </p:nvPicPr>
        <p:blipFill>
          <a:blip r:embed="rId2">
            <a:alphaModFix/>
          </a:blip>
          <a:stretch>
            <a:fillRect/>
          </a:stretch>
        </p:blipFill>
        <p:spPr>
          <a:xfrm rot="10800000" flipH="1">
            <a:off x="2298234" y="-610000"/>
            <a:ext cx="7523767" cy="7523767"/>
          </a:xfrm>
          <a:prstGeom prst="rect">
            <a:avLst/>
          </a:prstGeom>
          <a:noFill/>
          <a:ln>
            <a:noFill/>
          </a:ln>
        </p:spPr>
      </p:pic>
      <p:grpSp>
        <p:nvGrpSpPr>
          <p:cNvPr id="183" name="Google Shape;183;p18"/>
          <p:cNvGrpSpPr/>
          <p:nvPr/>
        </p:nvGrpSpPr>
        <p:grpSpPr>
          <a:xfrm>
            <a:off x="181733" y="186067"/>
            <a:ext cx="11747600" cy="6507200"/>
            <a:chOff x="136300" y="139550"/>
            <a:chExt cx="8810700" cy="4880400"/>
          </a:xfrm>
        </p:grpSpPr>
        <p:sp>
          <p:nvSpPr>
            <p:cNvPr id="184" name="Google Shape;184;p1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86" name="Google Shape;186;p18"/>
          <p:cNvPicPr preferRelativeResize="0"/>
          <p:nvPr/>
        </p:nvPicPr>
        <p:blipFill rotWithShape="1">
          <a:blip r:embed="rId3">
            <a:alphaModFix/>
          </a:blip>
          <a:srcRect l="357" r="347"/>
          <a:stretch/>
        </p:blipFill>
        <p:spPr>
          <a:xfrm rot="10800000" flipH="1">
            <a:off x="-114168" y="-15"/>
            <a:ext cx="1793433" cy="1286100"/>
          </a:xfrm>
          <a:prstGeom prst="rect">
            <a:avLst/>
          </a:prstGeom>
          <a:noFill/>
          <a:ln>
            <a:noFill/>
          </a:ln>
        </p:spPr>
      </p:pic>
      <p:pic>
        <p:nvPicPr>
          <p:cNvPr id="187" name="Google Shape;187;p18"/>
          <p:cNvPicPr preferRelativeResize="0"/>
          <p:nvPr/>
        </p:nvPicPr>
        <p:blipFill rotWithShape="1">
          <a:blip r:embed="rId3">
            <a:alphaModFix/>
          </a:blip>
          <a:srcRect l="357" r="347"/>
          <a:stretch/>
        </p:blipFill>
        <p:spPr>
          <a:xfrm flipH="1">
            <a:off x="10499903" y="5501900"/>
            <a:ext cx="1792933" cy="1285733"/>
          </a:xfrm>
          <a:prstGeom prst="rect">
            <a:avLst/>
          </a:prstGeom>
          <a:noFill/>
          <a:ln>
            <a:noFill/>
          </a:ln>
        </p:spPr>
      </p:pic>
      <p:sp>
        <p:nvSpPr>
          <p:cNvPr id="188" name="Google Shape;188;p18"/>
          <p:cNvSpPr txBox="1">
            <a:spLocks noGrp="1"/>
          </p:cNvSpPr>
          <p:nvPr>
            <p:ph type="title"/>
          </p:nvPr>
        </p:nvSpPr>
        <p:spPr>
          <a:xfrm>
            <a:off x="3080117" y="3903733"/>
            <a:ext cx="5960000" cy="81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733" b="1"/>
            </a:lvl1pPr>
            <a:lvl2pPr lvl="1" algn="ctr" rtl="0">
              <a:spcBef>
                <a:spcPts val="0"/>
              </a:spcBef>
              <a:spcAft>
                <a:spcPts val="0"/>
              </a:spcAft>
              <a:buNone/>
              <a:defRPr sz="3733" b="1"/>
            </a:lvl2pPr>
            <a:lvl3pPr lvl="2" algn="ctr" rtl="0">
              <a:spcBef>
                <a:spcPts val="0"/>
              </a:spcBef>
              <a:spcAft>
                <a:spcPts val="0"/>
              </a:spcAft>
              <a:buNone/>
              <a:defRPr sz="3733" b="1"/>
            </a:lvl3pPr>
            <a:lvl4pPr lvl="3" algn="ctr" rtl="0">
              <a:spcBef>
                <a:spcPts val="0"/>
              </a:spcBef>
              <a:spcAft>
                <a:spcPts val="0"/>
              </a:spcAft>
              <a:buNone/>
              <a:defRPr sz="3733" b="1"/>
            </a:lvl4pPr>
            <a:lvl5pPr lvl="4" algn="ctr" rtl="0">
              <a:spcBef>
                <a:spcPts val="0"/>
              </a:spcBef>
              <a:spcAft>
                <a:spcPts val="0"/>
              </a:spcAft>
              <a:buNone/>
              <a:defRPr sz="3733" b="1"/>
            </a:lvl5pPr>
            <a:lvl6pPr lvl="5" algn="ctr" rtl="0">
              <a:spcBef>
                <a:spcPts val="0"/>
              </a:spcBef>
              <a:spcAft>
                <a:spcPts val="0"/>
              </a:spcAft>
              <a:buNone/>
              <a:defRPr sz="3733" b="1"/>
            </a:lvl6pPr>
            <a:lvl7pPr lvl="6" algn="ctr" rtl="0">
              <a:spcBef>
                <a:spcPts val="0"/>
              </a:spcBef>
              <a:spcAft>
                <a:spcPts val="0"/>
              </a:spcAft>
              <a:buNone/>
              <a:defRPr sz="3733" b="1"/>
            </a:lvl7pPr>
            <a:lvl8pPr lvl="7" algn="ctr" rtl="0">
              <a:spcBef>
                <a:spcPts val="0"/>
              </a:spcBef>
              <a:spcAft>
                <a:spcPts val="0"/>
              </a:spcAft>
              <a:buNone/>
              <a:defRPr sz="3733" b="1"/>
            </a:lvl8pPr>
            <a:lvl9pPr lvl="8" algn="ctr" rtl="0">
              <a:spcBef>
                <a:spcPts val="0"/>
              </a:spcBef>
              <a:spcAft>
                <a:spcPts val="0"/>
              </a:spcAft>
              <a:buNone/>
              <a:defRPr sz="3733" b="1"/>
            </a:lvl9pPr>
          </a:lstStyle>
          <a:p>
            <a:endParaRPr/>
          </a:p>
        </p:txBody>
      </p:sp>
      <p:sp>
        <p:nvSpPr>
          <p:cNvPr id="189" name="Google Shape;189;p18"/>
          <p:cNvSpPr txBox="1">
            <a:spLocks noGrp="1"/>
          </p:cNvSpPr>
          <p:nvPr>
            <p:ph type="subTitle" idx="1"/>
          </p:nvPr>
        </p:nvSpPr>
        <p:spPr>
          <a:xfrm>
            <a:off x="2329517" y="1968533"/>
            <a:ext cx="7461200" cy="1739200"/>
          </a:xfrm>
          <a:prstGeom prst="rect">
            <a:avLst/>
          </a:prstGeom>
          <a:noFill/>
        </p:spPr>
        <p:txBody>
          <a:bodyPr spcFirstLastPara="1" wrap="square" lIns="91425" tIns="91425" rIns="91425" bIns="91425" anchor="ctr" anchorCtr="0">
            <a:noAutofit/>
          </a:bodyPr>
          <a:lstStyle>
            <a:lvl1pPr marR="50799" lvl="0" algn="ctr" rtl="0">
              <a:lnSpc>
                <a:spcPct val="100000"/>
              </a:lnSpc>
              <a:spcBef>
                <a:spcPts val="0"/>
              </a:spcBef>
              <a:spcAft>
                <a:spcPts val="0"/>
              </a:spcAft>
              <a:buClr>
                <a:schemeClr val="dk1"/>
              </a:buClr>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12050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09"/>
        <p:cNvGrpSpPr/>
        <p:nvPr/>
      </p:nvGrpSpPr>
      <p:grpSpPr>
        <a:xfrm>
          <a:off x="0" y="0"/>
          <a:ext cx="0" cy="0"/>
          <a:chOff x="0" y="0"/>
          <a:chExt cx="0" cy="0"/>
        </a:xfrm>
      </p:grpSpPr>
      <p:grpSp>
        <p:nvGrpSpPr>
          <p:cNvPr id="210" name="Google Shape;210;p20"/>
          <p:cNvGrpSpPr/>
          <p:nvPr/>
        </p:nvGrpSpPr>
        <p:grpSpPr>
          <a:xfrm>
            <a:off x="181733" y="186067"/>
            <a:ext cx="11747600" cy="6507200"/>
            <a:chOff x="136300" y="139550"/>
            <a:chExt cx="8810700" cy="4880400"/>
          </a:xfrm>
        </p:grpSpPr>
        <p:sp>
          <p:nvSpPr>
            <p:cNvPr id="211" name="Google Shape;211;p2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20"/>
          <p:cNvSpPr txBox="1">
            <a:spLocks noGrp="1"/>
          </p:cNvSpPr>
          <p:nvPr>
            <p:ph type="title"/>
          </p:nvPr>
        </p:nvSpPr>
        <p:spPr>
          <a:xfrm>
            <a:off x="960000" y="3488767"/>
            <a:ext cx="28684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4" name="Google Shape;214;p20"/>
          <p:cNvSpPr txBox="1">
            <a:spLocks noGrp="1"/>
          </p:cNvSpPr>
          <p:nvPr>
            <p:ph type="subTitle" idx="1"/>
          </p:nvPr>
        </p:nvSpPr>
        <p:spPr>
          <a:xfrm>
            <a:off x="948140" y="4595933"/>
            <a:ext cx="28684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0"/>
          <p:cNvSpPr txBox="1">
            <a:spLocks noGrp="1"/>
          </p:cNvSpPr>
          <p:nvPr>
            <p:ph type="title" idx="2"/>
          </p:nvPr>
        </p:nvSpPr>
        <p:spPr>
          <a:xfrm>
            <a:off x="4667683" y="3488767"/>
            <a:ext cx="28632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6" name="Google Shape;216;p20"/>
          <p:cNvSpPr txBox="1">
            <a:spLocks noGrp="1"/>
          </p:cNvSpPr>
          <p:nvPr>
            <p:ph type="subTitle" idx="3"/>
          </p:nvPr>
        </p:nvSpPr>
        <p:spPr>
          <a:xfrm>
            <a:off x="4655837" y="4595867"/>
            <a:ext cx="28632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0"/>
          <p:cNvSpPr txBox="1">
            <a:spLocks noGrp="1"/>
          </p:cNvSpPr>
          <p:nvPr>
            <p:ph type="title" idx="4"/>
          </p:nvPr>
        </p:nvSpPr>
        <p:spPr>
          <a:xfrm>
            <a:off x="8370167" y="3488767"/>
            <a:ext cx="28580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8" name="Google Shape;218;p20"/>
          <p:cNvSpPr txBox="1">
            <a:spLocks noGrp="1"/>
          </p:cNvSpPr>
          <p:nvPr>
            <p:ph type="subTitle" idx="5"/>
          </p:nvPr>
        </p:nvSpPr>
        <p:spPr>
          <a:xfrm>
            <a:off x="8358335" y="4595933"/>
            <a:ext cx="28580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20"/>
          <p:cNvSpPr txBox="1">
            <a:spLocks noGrp="1"/>
          </p:cNvSpPr>
          <p:nvPr>
            <p:ph type="title" idx="6"/>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20" name="Google Shape;220;p20"/>
          <p:cNvPicPr preferRelativeResize="0"/>
          <p:nvPr/>
        </p:nvPicPr>
        <p:blipFill rotWithShape="1">
          <a:blip r:embed="rId2">
            <a:alphaModFix/>
          </a:blip>
          <a:srcRect l="357" r="347"/>
          <a:stretch/>
        </p:blipFill>
        <p:spPr>
          <a:xfrm>
            <a:off x="3" y="5562867"/>
            <a:ext cx="1792933" cy="1285733"/>
          </a:xfrm>
          <a:prstGeom prst="rect">
            <a:avLst/>
          </a:prstGeom>
          <a:noFill/>
          <a:ln>
            <a:noFill/>
          </a:ln>
        </p:spPr>
      </p:pic>
      <p:pic>
        <p:nvPicPr>
          <p:cNvPr id="221" name="Google Shape;221;p20"/>
          <p:cNvPicPr preferRelativeResize="0"/>
          <p:nvPr/>
        </p:nvPicPr>
        <p:blipFill rotWithShape="1">
          <a:blip r:embed="rId3">
            <a:alphaModFix/>
          </a:blip>
          <a:srcRect t="670" b="680"/>
          <a:stretch/>
        </p:blipFill>
        <p:spPr>
          <a:xfrm rot="5905218">
            <a:off x="10928185" y="112226"/>
            <a:ext cx="886896" cy="1214217"/>
          </a:xfrm>
          <a:prstGeom prst="rect">
            <a:avLst/>
          </a:prstGeom>
          <a:noFill/>
          <a:ln>
            <a:noFill/>
          </a:ln>
        </p:spPr>
      </p:pic>
      <p:pic>
        <p:nvPicPr>
          <p:cNvPr id="222" name="Google Shape;222;p20"/>
          <p:cNvPicPr preferRelativeResize="0"/>
          <p:nvPr/>
        </p:nvPicPr>
        <p:blipFill rotWithShape="1">
          <a:blip r:embed="rId2">
            <a:alphaModFix/>
          </a:blip>
          <a:srcRect l="357" r="347"/>
          <a:stretch/>
        </p:blipFill>
        <p:spPr>
          <a:xfrm flipH="1">
            <a:off x="10399070" y="5562867"/>
            <a:ext cx="1792933" cy="1285733"/>
          </a:xfrm>
          <a:prstGeom prst="rect">
            <a:avLst/>
          </a:prstGeom>
          <a:noFill/>
          <a:ln>
            <a:noFill/>
          </a:ln>
        </p:spPr>
      </p:pic>
    </p:spTree>
    <p:extLst>
      <p:ext uri="{BB962C8B-B14F-4D97-AF65-F5344CB8AC3E}">
        <p14:creationId xmlns:p14="http://schemas.microsoft.com/office/powerpoint/2010/main" val="16225453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09"/>
        <p:cNvGrpSpPr/>
        <p:nvPr/>
      </p:nvGrpSpPr>
      <p:grpSpPr>
        <a:xfrm>
          <a:off x="0" y="0"/>
          <a:ext cx="0" cy="0"/>
          <a:chOff x="0" y="0"/>
          <a:chExt cx="0" cy="0"/>
        </a:xfrm>
      </p:grpSpPr>
      <p:grpSp>
        <p:nvGrpSpPr>
          <p:cNvPr id="310" name="Google Shape;310;p30"/>
          <p:cNvGrpSpPr/>
          <p:nvPr/>
        </p:nvGrpSpPr>
        <p:grpSpPr>
          <a:xfrm>
            <a:off x="181733" y="186067"/>
            <a:ext cx="11747600" cy="6507200"/>
            <a:chOff x="136300" y="139550"/>
            <a:chExt cx="8810700" cy="4880400"/>
          </a:xfrm>
        </p:grpSpPr>
        <p:sp>
          <p:nvSpPr>
            <p:cNvPr id="311" name="Google Shape;311;p3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3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13" name="Google Shape;313;p30"/>
          <p:cNvPicPr preferRelativeResize="0"/>
          <p:nvPr/>
        </p:nvPicPr>
        <p:blipFill>
          <a:blip r:embed="rId2">
            <a:alphaModFix/>
          </a:blip>
          <a:stretch>
            <a:fillRect/>
          </a:stretch>
        </p:blipFill>
        <p:spPr>
          <a:xfrm rot="8614935" flipH="1">
            <a:off x="4939667" y="-665068"/>
            <a:ext cx="7599135" cy="7599135"/>
          </a:xfrm>
          <a:prstGeom prst="rect">
            <a:avLst/>
          </a:prstGeom>
          <a:noFill/>
          <a:ln>
            <a:noFill/>
          </a:ln>
        </p:spPr>
      </p:pic>
      <p:sp>
        <p:nvSpPr>
          <p:cNvPr id="314" name="Google Shape;314;p30"/>
          <p:cNvSpPr txBox="1">
            <a:spLocks noGrp="1"/>
          </p:cNvSpPr>
          <p:nvPr>
            <p:ph type="title"/>
          </p:nvPr>
        </p:nvSpPr>
        <p:spPr>
          <a:xfrm>
            <a:off x="6447833" y="2415533"/>
            <a:ext cx="4793200"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15" name="Google Shape;315;p30"/>
          <p:cNvSpPr txBox="1">
            <a:spLocks noGrp="1"/>
          </p:cNvSpPr>
          <p:nvPr>
            <p:ph type="subTitle" idx="1"/>
          </p:nvPr>
        </p:nvSpPr>
        <p:spPr>
          <a:xfrm>
            <a:off x="6447833" y="3278067"/>
            <a:ext cx="4793200" cy="117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pic>
        <p:nvPicPr>
          <p:cNvPr id="316" name="Google Shape;316;p30"/>
          <p:cNvPicPr preferRelativeResize="0"/>
          <p:nvPr/>
        </p:nvPicPr>
        <p:blipFill rotWithShape="1">
          <a:blip r:embed="rId3">
            <a:alphaModFix/>
          </a:blip>
          <a:srcRect l="357" r="347"/>
          <a:stretch/>
        </p:blipFill>
        <p:spPr>
          <a:xfrm>
            <a:off x="27252" y="-1"/>
            <a:ext cx="1792933" cy="1285735"/>
          </a:xfrm>
          <a:prstGeom prst="rect">
            <a:avLst/>
          </a:prstGeom>
          <a:noFill/>
          <a:ln>
            <a:noFill/>
          </a:ln>
        </p:spPr>
      </p:pic>
      <p:pic>
        <p:nvPicPr>
          <p:cNvPr id="317" name="Google Shape;317;p30"/>
          <p:cNvPicPr preferRelativeResize="0"/>
          <p:nvPr/>
        </p:nvPicPr>
        <p:blipFill rotWithShape="1">
          <a:blip r:embed="rId3">
            <a:alphaModFix/>
          </a:blip>
          <a:srcRect l="357" r="347"/>
          <a:stretch/>
        </p:blipFill>
        <p:spPr>
          <a:xfrm rot="10800000">
            <a:off x="10344570" y="5562866"/>
            <a:ext cx="1792933" cy="1285733"/>
          </a:xfrm>
          <a:prstGeom prst="rect">
            <a:avLst/>
          </a:prstGeom>
          <a:noFill/>
          <a:ln>
            <a:noFill/>
          </a:ln>
        </p:spPr>
      </p:pic>
    </p:spTree>
    <p:extLst>
      <p:ext uri="{BB962C8B-B14F-4D97-AF65-F5344CB8AC3E}">
        <p14:creationId xmlns:p14="http://schemas.microsoft.com/office/powerpoint/2010/main" val="42296645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8"/>
        <p:cNvGrpSpPr/>
        <p:nvPr/>
      </p:nvGrpSpPr>
      <p:grpSpPr>
        <a:xfrm>
          <a:off x="0" y="0"/>
          <a:ext cx="0" cy="0"/>
          <a:chOff x="0" y="0"/>
          <a:chExt cx="0" cy="0"/>
        </a:xfrm>
      </p:grpSpPr>
      <p:grpSp>
        <p:nvGrpSpPr>
          <p:cNvPr id="349" name="Google Shape;349;p34"/>
          <p:cNvGrpSpPr/>
          <p:nvPr/>
        </p:nvGrpSpPr>
        <p:grpSpPr>
          <a:xfrm>
            <a:off x="181733" y="186067"/>
            <a:ext cx="11747600" cy="6507200"/>
            <a:chOff x="136300" y="139550"/>
            <a:chExt cx="8810700" cy="4880400"/>
          </a:xfrm>
        </p:grpSpPr>
        <p:sp>
          <p:nvSpPr>
            <p:cNvPr id="350" name="Google Shape;350;p3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2" name="Google Shape;352;p34"/>
          <p:cNvSpPr txBox="1">
            <a:spLocks noGrp="1"/>
          </p:cNvSpPr>
          <p:nvPr>
            <p:ph type="subTitle" idx="1"/>
          </p:nvPr>
        </p:nvSpPr>
        <p:spPr>
          <a:xfrm>
            <a:off x="950967" y="3971052"/>
            <a:ext cx="4950400" cy="1285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34"/>
          <p:cNvSpPr txBox="1">
            <a:spLocks noGrp="1"/>
          </p:cNvSpPr>
          <p:nvPr>
            <p:ph type="title"/>
          </p:nvPr>
        </p:nvSpPr>
        <p:spPr>
          <a:xfrm>
            <a:off x="951059" y="2434151"/>
            <a:ext cx="4950400" cy="172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4000"/>
              <a:buNone/>
              <a:defRPr sz="4800"/>
            </a:lvl1pPr>
            <a:lvl2pPr lvl="1" rtl="0">
              <a:spcBef>
                <a:spcPts val="0"/>
              </a:spcBef>
              <a:spcAft>
                <a:spcPts val="0"/>
              </a:spcAft>
              <a:buSzPts val="2800"/>
              <a:buNone/>
              <a:defRPr>
                <a:latin typeface="Anaheim"/>
                <a:ea typeface="Anaheim"/>
                <a:cs typeface="Anaheim"/>
                <a:sym typeface="Anaheim"/>
              </a:defRPr>
            </a:lvl2pPr>
            <a:lvl3pPr lvl="2" rtl="0">
              <a:spcBef>
                <a:spcPts val="0"/>
              </a:spcBef>
              <a:spcAft>
                <a:spcPts val="0"/>
              </a:spcAft>
              <a:buSzPts val="2800"/>
              <a:buNone/>
              <a:defRPr>
                <a:latin typeface="Anaheim"/>
                <a:ea typeface="Anaheim"/>
                <a:cs typeface="Anaheim"/>
                <a:sym typeface="Anaheim"/>
              </a:defRPr>
            </a:lvl3pPr>
            <a:lvl4pPr lvl="3" rtl="0">
              <a:spcBef>
                <a:spcPts val="0"/>
              </a:spcBef>
              <a:spcAft>
                <a:spcPts val="0"/>
              </a:spcAft>
              <a:buSzPts val="2800"/>
              <a:buNone/>
              <a:defRPr>
                <a:latin typeface="Anaheim"/>
                <a:ea typeface="Anaheim"/>
                <a:cs typeface="Anaheim"/>
                <a:sym typeface="Anaheim"/>
              </a:defRPr>
            </a:lvl4pPr>
            <a:lvl5pPr lvl="4" rtl="0">
              <a:spcBef>
                <a:spcPts val="0"/>
              </a:spcBef>
              <a:spcAft>
                <a:spcPts val="0"/>
              </a:spcAft>
              <a:buSzPts val="2800"/>
              <a:buNone/>
              <a:defRPr>
                <a:latin typeface="Anaheim"/>
                <a:ea typeface="Anaheim"/>
                <a:cs typeface="Anaheim"/>
                <a:sym typeface="Anaheim"/>
              </a:defRPr>
            </a:lvl5pPr>
            <a:lvl6pPr lvl="5" rtl="0">
              <a:spcBef>
                <a:spcPts val="0"/>
              </a:spcBef>
              <a:spcAft>
                <a:spcPts val="0"/>
              </a:spcAft>
              <a:buSzPts val="2800"/>
              <a:buNone/>
              <a:defRPr>
                <a:latin typeface="Anaheim"/>
                <a:ea typeface="Anaheim"/>
                <a:cs typeface="Anaheim"/>
                <a:sym typeface="Anaheim"/>
              </a:defRPr>
            </a:lvl6pPr>
            <a:lvl7pPr lvl="6" rtl="0">
              <a:spcBef>
                <a:spcPts val="0"/>
              </a:spcBef>
              <a:spcAft>
                <a:spcPts val="0"/>
              </a:spcAft>
              <a:buSzPts val="2800"/>
              <a:buNone/>
              <a:defRPr>
                <a:latin typeface="Anaheim"/>
                <a:ea typeface="Anaheim"/>
                <a:cs typeface="Anaheim"/>
                <a:sym typeface="Anaheim"/>
              </a:defRPr>
            </a:lvl7pPr>
            <a:lvl8pPr lvl="7" rtl="0">
              <a:spcBef>
                <a:spcPts val="0"/>
              </a:spcBef>
              <a:spcAft>
                <a:spcPts val="0"/>
              </a:spcAft>
              <a:buSzPts val="2800"/>
              <a:buNone/>
              <a:defRPr>
                <a:latin typeface="Anaheim"/>
                <a:ea typeface="Anaheim"/>
                <a:cs typeface="Anaheim"/>
                <a:sym typeface="Anaheim"/>
              </a:defRPr>
            </a:lvl8pPr>
            <a:lvl9pPr lvl="8" rtl="0">
              <a:spcBef>
                <a:spcPts val="0"/>
              </a:spcBef>
              <a:spcAft>
                <a:spcPts val="0"/>
              </a:spcAft>
              <a:buSzPts val="2800"/>
              <a:buNone/>
              <a:defRPr>
                <a:latin typeface="Anaheim"/>
                <a:ea typeface="Anaheim"/>
                <a:cs typeface="Anaheim"/>
                <a:sym typeface="Anaheim"/>
              </a:defRPr>
            </a:lvl9pPr>
          </a:lstStyle>
          <a:p>
            <a:endParaRPr/>
          </a:p>
        </p:txBody>
      </p:sp>
      <p:pic>
        <p:nvPicPr>
          <p:cNvPr id="354" name="Google Shape;354;p34"/>
          <p:cNvPicPr preferRelativeResize="0"/>
          <p:nvPr/>
        </p:nvPicPr>
        <p:blipFill rotWithShape="1">
          <a:blip r:embed="rId2">
            <a:alphaModFix/>
          </a:blip>
          <a:srcRect t="670" b="680"/>
          <a:stretch/>
        </p:blipFill>
        <p:spPr>
          <a:xfrm rot="-5905218" flipH="1">
            <a:off x="-231381" y="2897993"/>
            <a:ext cx="886896" cy="1214217"/>
          </a:xfrm>
          <a:prstGeom prst="rect">
            <a:avLst/>
          </a:prstGeom>
          <a:noFill/>
          <a:ln>
            <a:noFill/>
          </a:ln>
        </p:spPr>
      </p:pic>
      <p:pic>
        <p:nvPicPr>
          <p:cNvPr id="355" name="Google Shape;355;p34"/>
          <p:cNvPicPr preferRelativeResize="0"/>
          <p:nvPr/>
        </p:nvPicPr>
        <p:blipFill rotWithShape="1">
          <a:blip r:embed="rId3">
            <a:alphaModFix/>
          </a:blip>
          <a:srcRect l="357" r="347"/>
          <a:stretch/>
        </p:blipFill>
        <p:spPr>
          <a:xfrm rot="10800000">
            <a:off x="5199536" y="5724432"/>
            <a:ext cx="1792933" cy="1285733"/>
          </a:xfrm>
          <a:prstGeom prst="rect">
            <a:avLst/>
          </a:prstGeom>
          <a:noFill/>
          <a:ln>
            <a:noFill/>
          </a:ln>
        </p:spPr>
      </p:pic>
      <p:pic>
        <p:nvPicPr>
          <p:cNvPr id="356" name="Google Shape;356;p34"/>
          <p:cNvPicPr preferRelativeResize="0"/>
          <p:nvPr/>
        </p:nvPicPr>
        <p:blipFill rotWithShape="1">
          <a:blip r:embed="rId3">
            <a:alphaModFix/>
          </a:blip>
          <a:srcRect l="357" r="347"/>
          <a:stretch/>
        </p:blipFill>
        <p:spPr>
          <a:xfrm>
            <a:off x="5199519" y="-108701"/>
            <a:ext cx="1792933" cy="1285735"/>
          </a:xfrm>
          <a:prstGeom prst="rect">
            <a:avLst/>
          </a:prstGeom>
          <a:noFill/>
          <a:ln>
            <a:noFill/>
          </a:ln>
        </p:spPr>
      </p:pic>
      <p:pic>
        <p:nvPicPr>
          <p:cNvPr id="357" name="Google Shape;357;p34"/>
          <p:cNvPicPr preferRelativeResize="0"/>
          <p:nvPr/>
        </p:nvPicPr>
        <p:blipFill>
          <a:blip r:embed="rId4">
            <a:alphaModFix/>
          </a:blip>
          <a:stretch>
            <a:fillRect/>
          </a:stretch>
        </p:blipFill>
        <p:spPr>
          <a:xfrm rot="10800000" flipH="1">
            <a:off x="5706734" y="1"/>
            <a:ext cx="6716700" cy="6716700"/>
          </a:xfrm>
          <a:prstGeom prst="rect">
            <a:avLst/>
          </a:prstGeom>
          <a:noFill/>
          <a:ln>
            <a:noFill/>
          </a:ln>
        </p:spPr>
      </p:pic>
    </p:spTree>
    <p:extLst>
      <p:ext uri="{BB962C8B-B14F-4D97-AF65-F5344CB8AC3E}">
        <p14:creationId xmlns:p14="http://schemas.microsoft.com/office/powerpoint/2010/main" val="1410541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75"/>
        <p:cNvGrpSpPr/>
        <p:nvPr/>
      </p:nvGrpSpPr>
      <p:grpSpPr>
        <a:xfrm>
          <a:off x="0" y="0"/>
          <a:ext cx="0" cy="0"/>
          <a:chOff x="0" y="0"/>
          <a:chExt cx="0" cy="0"/>
        </a:xfrm>
      </p:grpSpPr>
      <p:grpSp>
        <p:nvGrpSpPr>
          <p:cNvPr id="376" name="Google Shape;376;p37"/>
          <p:cNvGrpSpPr/>
          <p:nvPr/>
        </p:nvGrpSpPr>
        <p:grpSpPr>
          <a:xfrm>
            <a:off x="181733" y="186067"/>
            <a:ext cx="11747600" cy="6507200"/>
            <a:chOff x="136300" y="139550"/>
            <a:chExt cx="8810700" cy="4880400"/>
          </a:xfrm>
        </p:grpSpPr>
        <p:sp>
          <p:nvSpPr>
            <p:cNvPr id="377" name="Google Shape;377;p37"/>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7"/>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79" name="Google Shape;379;p37"/>
          <p:cNvPicPr preferRelativeResize="0"/>
          <p:nvPr/>
        </p:nvPicPr>
        <p:blipFill>
          <a:blip r:embed="rId2">
            <a:alphaModFix/>
          </a:blip>
          <a:stretch>
            <a:fillRect/>
          </a:stretch>
        </p:blipFill>
        <p:spPr>
          <a:xfrm rot="-5400000">
            <a:off x="-1108501" y="394267"/>
            <a:ext cx="7523767" cy="7523767"/>
          </a:xfrm>
          <a:prstGeom prst="rect">
            <a:avLst/>
          </a:prstGeom>
          <a:noFill/>
          <a:ln>
            <a:noFill/>
          </a:ln>
        </p:spPr>
      </p:pic>
      <p:sp>
        <p:nvSpPr>
          <p:cNvPr id="380" name="Google Shape;380;p37"/>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1" name="Google Shape;381;p37"/>
          <p:cNvSpPr txBox="1">
            <a:spLocks noGrp="1"/>
          </p:cNvSpPr>
          <p:nvPr>
            <p:ph type="body" idx="1"/>
          </p:nvPr>
        </p:nvSpPr>
        <p:spPr>
          <a:xfrm>
            <a:off x="5548500" y="1602367"/>
            <a:ext cx="5692400" cy="4542400"/>
          </a:xfrm>
          <a:prstGeom prst="rect">
            <a:avLst/>
          </a:prstGeom>
          <a:noFill/>
        </p:spPr>
        <p:txBody>
          <a:bodyPr spcFirstLastPara="1" wrap="square" lIns="91425" tIns="91425" rIns="91425" bIns="91425" anchor="ctr" anchorCtr="0">
            <a:noAutofit/>
          </a:bodyPr>
          <a:lstStyle>
            <a:lvl1pPr marL="609585" lvl="0" indent="-393690" rtl="0">
              <a:lnSpc>
                <a:spcPct val="115000"/>
              </a:lnSpc>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pic>
        <p:nvPicPr>
          <p:cNvPr id="382" name="Google Shape;382;p37"/>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383" name="Google Shape;383;p37"/>
          <p:cNvPicPr preferRelativeResize="0"/>
          <p:nvPr/>
        </p:nvPicPr>
        <p:blipFill rotWithShape="1">
          <a:blip r:embed="rId4">
            <a:alphaModFix/>
          </a:blip>
          <a:srcRect l="357" r="347"/>
          <a:stretch/>
        </p:blipFill>
        <p:spPr>
          <a:xfrm flipH="1">
            <a:off x="10686170" y="-101400"/>
            <a:ext cx="1677932" cy="1203267"/>
          </a:xfrm>
          <a:prstGeom prst="rect">
            <a:avLst/>
          </a:prstGeom>
          <a:noFill/>
          <a:ln>
            <a:noFill/>
          </a:ln>
        </p:spPr>
      </p:pic>
      <p:pic>
        <p:nvPicPr>
          <p:cNvPr id="384" name="Google Shape;384;p37"/>
          <p:cNvPicPr preferRelativeResize="0"/>
          <p:nvPr/>
        </p:nvPicPr>
        <p:blipFill rotWithShape="1">
          <a:blip r:embed="rId4">
            <a:alphaModFix/>
          </a:blip>
          <a:srcRect l="347" r="357"/>
          <a:stretch/>
        </p:blipFill>
        <p:spPr>
          <a:xfrm rot="10800000">
            <a:off x="10686170" y="5804639"/>
            <a:ext cx="1459532" cy="1046600"/>
          </a:xfrm>
          <a:prstGeom prst="rect">
            <a:avLst/>
          </a:prstGeom>
          <a:noFill/>
          <a:ln>
            <a:noFill/>
          </a:ln>
        </p:spPr>
      </p:pic>
      <p:pic>
        <p:nvPicPr>
          <p:cNvPr id="385" name="Google Shape;385;p37"/>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spTree>
    <p:extLst>
      <p:ext uri="{BB962C8B-B14F-4D97-AF65-F5344CB8AC3E}">
        <p14:creationId xmlns:p14="http://schemas.microsoft.com/office/powerpoint/2010/main" val="31128690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06"/>
        <p:cNvGrpSpPr/>
        <p:nvPr/>
      </p:nvGrpSpPr>
      <p:grpSpPr>
        <a:xfrm>
          <a:off x="0" y="0"/>
          <a:ext cx="0" cy="0"/>
          <a:chOff x="0" y="0"/>
          <a:chExt cx="0" cy="0"/>
        </a:xfrm>
      </p:grpSpPr>
      <p:pic>
        <p:nvPicPr>
          <p:cNvPr id="407" name="Google Shape;407;p40"/>
          <p:cNvPicPr preferRelativeResize="0"/>
          <p:nvPr/>
        </p:nvPicPr>
        <p:blipFill rotWithShape="1">
          <a:blip r:embed="rId2">
            <a:alphaModFix/>
          </a:blip>
          <a:srcRect l="357" r="347"/>
          <a:stretch/>
        </p:blipFill>
        <p:spPr>
          <a:xfrm rot="10800000" flipH="1">
            <a:off x="3" y="5562866"/>
            <a:ext cx="1792933" cy="1285733"/>
          </a:xfrm>
          <a:prstGeom prst="rect">
            <a:avLst/>
          </a:prstGeom>
          <a:noFill/>
          <a:ln>
            <a:noFill/>
          </a:ln>
        </p:spPr>
      </p:pic>
      <p:pic>
        <p:nvPicPr>
          <p:cNvPr id="408" name="Google Shape;408;p40"/>
          <p:cNvPicPr preferRelativeResize="0"/>
          <p:nvPr/>
        </p:nvPicPr>
        <p:blipFill rotWithShape="1">
          <a:blip r:embed="rId2">
            <a:alphaModFix/>
          </a:blip>
          <a:srcRect l="357" r="347"/>
          <a:stretch/>
        </p:blipFill>
        <p:spPr>
          <a:xfrm rot="10800000">
            <a:off x="10399070" y="5562866"/>
            <a:ext cx="1792933" cy="1285733"/>
          </a:xfrm>
          <a:prstGeom prst="rect">
            <a:avLst/>
          </a:prstGeom>
          <a:noFill/>
          <a:ln>
            <a:noFill/>
          </a:ln>
        </p:spPr>
      </p:pic>
      <p:grpSp>
        <p:nvGrpSpPr>
          <p:cNvPr id="409" name="Google Shape;409;p40"/>
          <p:cNvGrpSpPr/>
          <p:nvPr/>
        </p:nvGrpSpPr>
        <p:grpSpPr>
          <a:xfrm>
            <a:off x="181733" y="186067"/>
            <a:ext cx="11747600" cy="6507200"/>
            <a:chOff x="136300" y="139550"/>
            <a:chExt cx="8810700" cy="4880400"/>
          </a:xfrm>
        </p:grpSpPr>
        <p:sp>
          <p:nvSpPr>
            <p:cNvPr id="410" name="Google Shape;410;p4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8555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2"/>
        <p:cNvGrpSpPr/>
        <p:nvPr/>
      </p:nvGrpSpPr>
      <p:grpSpPr>
        <a:xfrm>
          <a:off x="0" y="0"/>
          <a:ext cx="0" cy="0"/>
          <a:chOff x="0" y="0"/>
          <a:chExt cx="0" cy="0"/>
        </a:xfrm>
      </p:grpSpPr>
      <p:pic>
        <p:nvPicPr>
          <p:cNvPr id="413" name="Google Shape;413;p41"/>
          <p:cNvPicPr preferRelativeResize="0"/>
          <p:nvPr/>
        </p:nvPicPr>
        <p:blipFill>
          <a:blip r:embed="rId2">
            <a:alphaModFix/>
          </a:blip>
          <a:stretch>
            <a:fillRect/>
          </a:stretch>
        </p:blipFill>
        <p:spPr>
          <a:xfrm rot="-5400000">
            <a:off x="2507533" y="-153500"/>
            <a:ext cx="7523767" cy="7523767"/>
          </a:xfrm>
          <a:prstGeom prst="rect">
            <a:avLst/>
          </a:prstGeom>
          <a:noFill/>
          <a:ln>
            <a:noFill/>
          </a:ln>
        </p:spPr>
      </p:pic>
      <p:pic>
        <p:nvPicPr>
          <p:cNvPr id="414" name="Google Shape;414;p41"/>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415" name="Google Shape;415;p41"/>
          <p:cNvPicPr preferRelativeResize="0"/>
          <p:nvPr/>
        </p:nvPicPr>
        <p:blipFill rotWithShape="1">
          <a:blip r:embed="rId3">
            <a:alphaModFix/>
          </a:blip>
          <a:srcRect t="670" b="680"/>
          <a:stretch/>
        </p:blipFill>
        <p:spPr>
          <a:xfrm rot="5905218">
            <a:off x="11463085" y="3001276"/>
            <a:ext cx="886896" cy="1214217"/>
          </a:xfrm>
          <a:prstGeom prst="rect">
            <a:avLst/>
          </a:prstGeom>
          <a:noFill/>
          <a:ln>
            <a:noFill/>
          </a:ln>
        </p:spPr>
      </p:pic>
      <p:grpSp>
        <p:nvGrpSpPr>
          <p:cNvPr id="416" name="Google Shape;416;p41"/>
          <p:cNvGrpSpPr/>
          <p:nvPr/>
        </p:nvGrpSpPr>
        <p:grpSpPr>
          <a:xfrm>
            <a:off x="181733" y="186067"/>
            <a:ext cx="11747600" cy="6507200"/>
            <a:chOff x="136300" y="139550"/>
            <a:chExt cx="8810700" cy="4880400"/>
          </a:xfrm>
        </p:grpSpPr>
        <p:sp>
          <p:nvSpPr>
            <p:cNvPr id="417" name="Google Shape;417;p41"/>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1"/>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2765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pPr defTabSz="914377"/>
            <a:fld id="{E69B9EE9-F3BF-4B40-83E7-C9BC68FDDB0E}" type="datetimeFigureOut">
              <a:rPr lang="en-US" smtClean="0">
                <a:solidFill>
                  <a:prstClr val="black">
                    <a:tint val="75000"/>
                  </a:prstClr>
                </a:solidFill>
              </a:rPr>
              <a:pPr defTabSz="914377"/>
              <a:t>4/8/2023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pPr defTabSz="914377"/>
            <a:fld id="{17F55963-6440-4C45-BA09-4E6A99D1BBE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82705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pPr defTabSz="914377"/>
            <a:fld id="{E69B9EE9-F3BF-4B40-83E7-C9BC68FDDB0E}" type="datetimeFigureOut">
              <a:rPr lang="en-US" smtClean="0">
                <a:solidFill>
                  <a:prstClr val="black">
                    <a:tint val="75000"/>
                  </a:prstClr>
                </a:solidFill>
              </a:rPr>
              <a:pPr defTabSz="914377"/>
              <a:t>4/8/2023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pPr defTabSz="914377"/>
            <a:fld id="{17F55963-6440-4C45-BA09-4E6A99D1BBE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04478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0EDCA5F-AEE7-4831-AC44-1C2767277867}"/>
              </a:ext>
            </a:extLst>
          </p:cNvPr>
          <p:cNvSpPr>
            <a:spLocks noGrp="1"/>
          </p:cNvSpPr>
          <p:nvPr>
            <p:ph type="dt" sz="half" idx="10"/>
          </p:nvPr>
        </p:nvSpPr>
        <p:spPr/>
        <p:txBody>
          <a:bodyPr/>
          <a:lstStyle/>
          <a:p>
            <a:fld id="{412AF024-DAF1-4E3C-A679-05DEF84BA977}" type="datetimeFigureOut">
              <a:rPr lang="en-US" smtClean="0"/>
              <a:t>4/8/2023</a:t>
            </a:fld>
            <a:endParaRPr lang="en-US"/>
          </a:p>
        </p:txBody>
      </p:sp>
      <p:sp>
        <p:nvSpPr>
          <p:cNvPr id="3" name="Footer Placeholder 2">
            <a:extLst>
              <a:ext uri="{FF2B5EF4-FFF2-40B4-BE49-F238E27FC236}">
                <a16:creationId xmlns:a16="http://schemas.microsoft.com/office/drawing/2014/main" xmlns="" id="{D429956C-9590-41B0-A439-32020EB095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85CA24D-5B31-43AC-9BFC-A06FA445ADB4}"/>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41061204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pPr defTabSz="914377"/>
            <a:fld id="{E69B9EE9-F3BF-4B40-83E7-C9BC68FDDB0E}" type="datetimeFigureOut">
              <a:rPr lang="en-US" smtClean="0">
                <a:solidFill>
                  <a:prstClr val="black">
                    <a:tint val="75000"/>
                  </a:prstClr>
                </a:solidFill>
              </a:rPr>
              <a:pPr defTabSz="914377"/>
              <a:t>4/8/2023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pPr defTabSz="914377"/>
            <a:fld id="{17F55963-6440-4C45-BA09-4E6A99D1BBE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76858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pPr defTabSz="914377"/>
            <a:fld id="{E69B9EE9-F3BF-4B40-83E7-C9BC68FDDB0E}" type="datetimeFigureOut">
              <a:rPr lang="en-US" smtClean="0">
                <a:solidFill>
                  <a:prstClr val="black">
                    <a:tint val="75000"/>
                  </a:prstClr>
                </a:solidFill>
              </a:rPr>
              <a:pPr defTabSz="914377"/>
              <a:t>4/8/2023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pPr defTabSz="914377"/>
            <a:fld id="{17F55963-6440-4C45-BA09-4E6A99D1BBE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30961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pPr defTabSz="914377"/>
            <a:fld id="{E69B9EE9-F3BF-4B40-83E7-C9BC68FDDB0E}" type="datetimeFigureOut">
              <a:rPr lang="en-US" smtClean="0">
                <a:solidFill>
                  <a:prstClr val="black">
                    <a:tint val="75000"/>
                  </a:prstClr>
                </a:solidFill>
              </a:rPr>
              <a:pPr defTabSz="914377"/>
              <a:t>4/8/2023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pPr defTabSz="914377"/>
            <a:fld id="{17F55963-6440-4C45-BA09-4E6A99D1BBE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5175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EAEFC6-2559-4DA2-8C3C-E6609B9DA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51703F1-50C3-4C39-A17D-C193C3559C9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84DBCC9-986C-4794-A36C-DCE987484EA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9C769AB-203B-4167-919A-57D6D935C07D}"/>
              </a:ext>
            </a:extLst>
          </p:cNvPr>
          <p:cNvSpPr>
            <a:spLocks noGrp="1"/>
          </p:cNvSpPr>
          <p:nvPr>
            <p:ph type="dt" sz="half" idx="10"/>
          </p:nvPr>
        </p:nvSpPr>
        <p:spPr/>
        <p:txBody>
          <a:bodyPr/>
          <a:lstStyle/>
          <a:p>
            <a:fld id="{412AF024-DAF1-4E3C-A679-05DEF84BA977}" type="datetimeFigureOut">
              <a:rPr lang="en-US" smtClean="0"/>
              <a:t>4/8/2023</a:t>
            </a:fld>
            <a:endParaRPr lang="en-US"/>
          </a:p>
        </p:txBody>
      </p:sp>
      <p:sp>
        <p:nvSpPr>
          <p:cNvPr id="6" name="Footer Placeholder 5">
            <a:extLst>
              <a:ext uri="{FF2B5EF4-FFF2-40B4-BE49-F238E27FC236}">
                <a16:creationId xmlns:a16="http://schemas.microsoft.com/office/drawing/2014/main" xmlns="" id="{BC2C1F97-E222-4D2C-B9C0-FE9EC7173F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51AA316-3B85-4768-B8C4-F3030ECE6106}"/>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368779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842567-37A1-4FB4-8872-9460D8D18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B9BD53-0DF0-4121-89D7-51B834B4800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C6DE6D3A-B859-4167-B2CB-8CB4FB75DF2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3ED1E13-47C8-4974-ACFF-E9F76755313E}"/>
              </a:ext>
            </a:extLst>
          </p:cNvPr>
          <p:cNvSpPr>
            <a:spLocks noGrp="1"/>
          </p:cNvSpPr>
          <p:nvPr>
            <p:ph type="dt" sz="half" idx="10"/>
          </p:nvPr>
        </p:nvSpPr>
        <p:spPr/>
        <p:txBody>
          <a:bodyPr/>
          <a:lstStyle/>
          <a:p>
            <a:fld id="{412AF024-DAF1-4E3C-A679-05DEF84BA977}" type="datetimeFigureOut">
              <a:rPr lang="en-US" smtClean="0"/>
              <a:t>4/8/2023</a:t>
            </a:fld>
            <a:endParaRPr lang="en-US"/>
          </a:p>
        </p:txBody>
      </p:sp>
      <p:sp>
        <p:nvSpPr>
          <p:cNvPr id="6" name="Footer Placeholder 5">
            <a:extLst>
              <a:ext uri="{FF2B5EF4-FFF2-40B4-BE49-F238E27FC236}">
                <a16:creationId xmlns:a16="http://schemas.microsoft.com/office/drawing/2014/main" xmlns="" id="{6FE3042B-E228-46A6-8A98-E2DAE4C345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AAE6DFE-17DF-4F6D-BC27-828A794690FE}"/>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4087295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2.jp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3.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3.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0.xml"/><Relationship Id="rId7" Type="http://schemas.openxmlformats.org/officeDocument/2006/relationships/tags" Target="../tags/tag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5.xml"/><Relationship Id="rId5" Type="http://schemas.openxmlformats.org/officeDocument/2006/relationships/slideLayout" Target="../slideLayouts/slideLayout72.xml"/><Relationship Id="rId10" Type="http://schemas.openxmlformats.org/officeDocument/2006/relationships/image" Target="../media/image16.png"/><Relationship Id="rId4" Type="http://schemas.openxmlformats.org/officeDocument/2006/relationships/slideLayout" Target="../slideLayouts/slideLayout7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AB4BE94-336A-4193-AE23-9880A847A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06885C2-BFC1-4C8E-8819-4E23B87439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53BD54-6050-4EC9-9496-D128D5CD554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2AF024-DAF1-4E3C-A679-05DEF84BA977}" type="datetimeFigureOut">
              <a:rPr lang="en-US" smtClean="0"/>
              <a:t>4/8/2023</a:t>
            </a:fld>
            <a:endParaRPr lang="en-US"/>
          </a:p>
        </p:txBody>
      </p:sp>
      <p:sp>
        <p:nvSpPr>
          <p:cNvPr id="5" name="Footer Placeholder 4">
            <a:extLst>
              <a:ext uri="{FF2B5EF4-FFF2-40B4-BE49-F238E27FC236}">
                <a16:creationId xmlns:a16="http://schemas.microsoft.com/office/drawing/2014/main" xmlns="" id="{9F8246CE-13EF-4F54-A790-95D99771F74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A923CDF-CE0D-43A9-8649-B0538628DAC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5CA6C-F13F-4B25-87AF-F16D94D179B8}" type="slidenum">
              <a:rPr lang="en-US" smtClean="0"/>
              <a:t>‹#›</a:t>
            </a:fld>
            <a:endParaRPr lang="en-US"/>
          </a:p>
        </p:txBody>
      </p:sp>
    </p:spTree>
    <p:extLst>
      <p:ext uri="{BB962C8B-B14F-4D97-AF65-F5344CB8AC3E}">
        <p14:creationId xmlns:p14="http://schemas.microsoft.com/office/powerpoint/2010/main" val="3585536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765933" y="788367"/>
            <a:ext cx="9466000" cy="568400"/>
          </a:xfrm>
          <a:prstGeom prst="rect">
            <a:avLst/>
          </a:prstGeom>
          <a:noFill/>
          <a:ln>
            <a:noFill/>
          </a:ln>
        </p:spPr>
        <p:txBody>
          <a:bodyPr spcFirstLastPara="1" wrap="square" lIns="91425" tIns="0" rIns="91425" bIns="0" anchor="t" anchorCtr="0">
            <a:noAutofit/>
          </a:bodyPr>
          <a:lstStyle>
            <a:lvl1pPr lvl="0">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1pPr>
            <a:lvl2pPr lvl="1">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2pPr>
            <a:lvl3pPr lvl="2">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3pPr>
            <a:lvl4pPr lvl="3">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4pPr>
            <a:lvl5pPr lvl="4">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5pPr>
            <a:lvl6pPr lvl="5">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6pPr>
            <a:lvl7pPr lvl="6">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7pPr>
            <a:lvl8pPr lvl="7">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8pPr>
            <a:lvl9pPr lvl="8">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0" rIns="91425" bIns="0" anchor="t" anchorCtr="0">
            <a:noAutofit/>
          </a:bodyPr>
          <a:lstStyle>
            <a:lvl1pPr marL="457200" lvl="0"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1pPr>
            <a:lvl2pPr marL="914400" lvl="1"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2pPr>
            <a:lvl3pPr marL="1371600" lvl="2"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3pPr>
            <a:lvl4pPr marL="1828800" lvl="3"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4pPr>
            <a:lvl5pPr marL="2286000" lvl="4"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5pPr>
            <a:lvl6pPr marL="2743200" lvl="5"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6pPr>
            <a:lvl7pPr marL="3200400" lvl="6"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7pPr>
            <a:lvl8pPr marL="3657600" lvl="7"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8pPr>
            <a:lvl9pPr marL="4114800" lvl="8"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4012046913"/>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81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6"/>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088">
              <a:defRPr/>
            </a:pPr>
            <a:fld id="{9196EC2F-0988-4314-AD4B-24FF16D7B45E}" type="datetime1">
              <a:rPr lang="en-US" altLang="zh-CN" smtClean="0">
                <a:solidFill>
                  <a:prstClr val="black">
                    <a:tint val="75000"/>
                  </a:prstClr>
                </a:solidFill>
              </a:rPr>
              <a:pPr defTabSz="914088">
                <a:defRPr/>
              </a:pPr>
              <a:t>4/8/2023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6"/>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123800225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9" r:id="rId13"/>
    <p:sldLayoutId id="2147483731" r:id="rId14"/>
  </p:sldLayoutIdLst>
  <p:hf hdr="0" ftr="0" dt="0"/>
  <p:txStyles>
    <p:titleStyle>
      <a:lvl1pPr algn="ctr" defTabSz="1218755" rtl="0" eaLnBrk="1" latinLnBrk="0" hangingPunct="1">
        <a:spcBef>
          <a:spcPct val="0"/>
        </a:spcBef>
        <a:buNone/>
        <a:defRPr sz="5899" kern="1200">
          <a:solidFill>
            <a:schemeClr val="tx1"/>
          </a:solidFill>
          <a:latin typeface="+mj-lt"/>
          <a:ea typeface="+mj-ea"/>
          <a:cs typeface="+mj-cs"/>
        </a:defRPr>
      </a:lvl1pPr>
    </p:titleStyle>
    <p:bodyStyle>
      <a:lvl1pPr marL="457031" indent="-457031" algn="l" defTabSz="121875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37" indent="-380860" algn="l" defTabSz="121875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442" indent="-304688" algn="l" defTabSz="121875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819"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194"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571"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948"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324"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700"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755" rtl="0" eaLnBrk="1" latinLnBrk="0" hangingPunct="1">
        <a:defRPr sz="2400" kern="1200">
          <a:solidFill>
            <a:schemeClr val="tx1"/>
          </a:solidFill>
          <a:latin typeface="+mn-lt"/>
          <a:ea typeface="+mn-ea"/>
          <a:cs typeface="+mn-cs"/>
        </a:defRPr>
      </a:lvl1pPr>
      <a:lvl2pPr marL="609377" algn="l" defTabSz="1218755" rtl="0" eaLnBrk="1" latinLnBrk="0" hangingPunct="1">
        <a:defRPr sz="2400" kern="1200">
          <a:solidFill>
            <a:schemeClr val="tx1"/>
          </a:solidFill>
          <a:latin typeface="+mn-lt"/>
          <a:ea typeface="+mn-ea"/>
          <a:cs typeface="+mn-cs"/>
        </a:defRPr>
      </a:lvl2pPr>
      <a:lvl3pPr marL="1218755" algn="l" defTabSz="1218755" rtl="0" eaLnBrk="1" latinLnBrk="0" hangingPunct="1">
        <a:defRPr sz="2400" kern="1200">
          <a:solidFill>
            <a:schemeClr val="tx1"/>
          </a:solidFill>
          <a:latin typeface="+mn-lt"/>
          <a:ea typeface="+mn-ea"/>
          <a:cs typeface="+mn-cs"/>
        </a:defRPr>
      </a:lvl3pPr>
      <a:lvl4pPr marL="1828129" algn="l" defTabSz="1218755" rtl="0" eaLnBrk="1" latinLnBrk="0" hangingPunct="1">
        <a:defRPr sz="2400" kern="1200">
          <a:solidFill>
            <a:schemeClr val="tx1"/>
          </a:solidFill>
          <a:latin typeface="+mn-lt"/>
          <a:ea typeface="+mn-ea"/>
          <a:cs typeface="+mn-cs"/>
        </a:defRPr>
      </a:lvl4pPr>
      <a:lvl5pPr marL="2437506" algn="l" defTabSz="1218755" rtl="0" eaLnBrk="1" latinLnBrk="0" hangingPunct="1">
        <a:defRPr sz="2400" kern="1200">
          <a:solidFill>
            <a:schemeClr val="tx1"/>
          </a:solidFill>
          <a:latin typeface="+mn-lt"/>
          <a:ea typeface="+mn-ea"/>
          <a:cs typeface="+mn-cs"/>
        </a:defRPr>
      </a:lvl5pPr>
      <a:lvl6pPr marL="3046882" algn="l" defTabSz="1218755" rtl="0" eaLnBrk="1" latinLnBrk="0" hangingPunct="1">
        <a:defRPr sz="2400" kern="1200">
          <a:solidFill>
            <a:schemeClr val="tx1"/>
          </a:solidFill>
          <a:latin typeface="+mn-lt"/>
          <a:ea typeface="+mn-ea"/>
          <a:cs typeface="+mn-cs"/>
        </a:defRPr>
      </a:lvl6pPr>
      <a:lvl7pPr marL="3656259" algn="l" defTabSz="1218755" rtl="0" eaLnBrk="1" latinLnBrk="0" hangingPunct="1">
        <a:defRPr sz="2400" kern="1200">
          <a:solidFill>
            <a:schemeClr val="tx1"/>
          </a:solidFill>
          <a:latin typeface="+mn-lt"/>
          <a:ea typeface="+mn-ea"/>
          <a:cs typeface="+mn-cs"/>
        </a:defRPr>
      </a:lvl7pPr>
      <a:lvl8pPr marL="4265635" algn="l" defTabSz="1218755" rtl="0" eaLnBrk="1" latinLnBrk="0" hangingPunct="1">
        <a:defRPr sz="2400" kern="1200">
          <a:solidFill>
            <a:schemeClr val="tx1"/>
          </a:solidFill>
          <a:latin typeface="+mn-lt"/>
          <a:ea typeface="+mn-ea"/>
          <a:cs typeface="+mn-cs"/>
        </a:defRPr>
      </a:lvl8pPr>
      <a:lvl9pPr marL="4875011" algn="l" defTabSz="121875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Aref Ruqaa"/>
              <a:buNone/>
              <a:defRPr sz="3000">
                <a:solidFill>
                  <a:schemeClr val="dk2"/>
                </a:solidFill>
                <a:latin typeface="Aref Ruqaa"/>
                <a:ea typeface="Aref Ruqaa"/>
                <a:cs typeface="Aref Ruqaa"/>
                <a:sym typeface="Aref Ruqaa"/>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950967" y="1662600"/>
            <a:ext cx="10290000" cy="4482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52298171"/>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189B9457-5561-4B17-B798-D34FCDF00C0E}"/>
              </a:ext>
            </a:extLst>
          </p:cNvPr>
          <p:cNvSpPr txBox="1"/>
          <p:nvPr userDrawn="1"/>
        </p:nvSpPr>
        <p:spPr>
          <a:xfrm>
            <a:off x="5172671" y="-1512332"/>
            <a:ext cx="1846659" cy="369332"/>
          </a:xfrm>
          <a:prstGeom prst="rect">
            <a:avLst/>
          </a:prstGeom>
          <a:noFill/>
        </p:spPr>
        <p:txBody>
          <a:bodyPr vert="horz" wrap="non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E69B9EE9-F3BF-4B40-83E7-C9BC68FDDB0E}" type="datetimeFigureOut">
              <a:rPr lang="en-US" smtClean="0">
                <a:solidFill>
                  <a:prstClr val="black">
                    <a:tint val="75000"/>
                  </a:prstClr>
                </a:solidFill>
              </a:rPr>
              <a:pPr defTabSz="914377"/>
              <a:t>4/8/2023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17F55963-6440-4C45-BA09-4E6A99D1BBE0}" type="slidenum">
              <a:rPr lang="en-US" smtClean="0">
                <a:solidFill>
                  <a:prstClr val="black">
                    <a:tint val="75000"/>
                  </a:prstClr>
                </a:solidFill>
              </a:rPr>
              <a:pPr defTabSz="914377"/>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7" name="Picture 36">
            <a:extLst>
              <a:ext uri="{FF2B5EF4-FFF2-40B4-BE49-F238E27FC236}">
                <a16:creationId xmlns:a16="http://schemas.microsoft.com/office/drawing/2014/main" xmlns="" id="{FD5EAFBF-0754-47F3-8C60-680C48E0850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006987" y="7078425"/>
            <a:ext cx="2178027" cy="1168875"/>
          </a:xfrm>
          <a:prstGeom prst="rect">
            <a:avLst/>
          </a:prstGeom>
        </p:spPr>
      </p:pic>
    </p:spTree>
    <p:extLst>
      <p:ext uri="{BB962C8B-B14F-4D97-AF65-F5344CB8AC3E}">
        <p14:creationId xmlns:p14="http://schemas.microsoft.com/office/powerpoint/2010/main" val="188422468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2.jpeg"/><Relationship Id="rId1" Type="http://schemas.openxmlformats.org/officeDocument/2006/relationships/slideLayout" Target="../slideLayouts/slideLayout43.xml"/><Relationship Id="rId5" Type="http://schemas.openxmlformats.org/officeDocument/2006/relationships/image" Target="../media/image43.pn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38.xml"/><Relationship Id="rId5" Type="http://schemas.openxmlformats.org/officeDocument/2006/relationships/image" Target="../media/image53.pn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8.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microsoft.com/office/2007/relationships/media" Target="../media/media2.mp3"/><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slideLayout" Target="../slideLayouts/slideLayout68.xml"/><Relationship Id="rId10" Type="http://schemas.openxmlformats.org/officeDocument/2006/relationships/image" Target="../media/image62.png"/><Relationship Id="rId4" Type="http://schemas.openxmlformats.org/officeDocument/2006/relationships/audio" Target="../media/media2.mp3"/><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microsoft.com/office/2007/relationships/media" Target="../media/media2.mp3"/><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slideLayout" Target="../slideLayouts/slideLayout68.xml"/><Relationship Id="rId10" Type="http://schemas.openxmlformats.org/officeDocument/2006/relationships/image" Target="../media/image62.png"/><Relationship Id="rId4" Type="http://schemas.openxmlformats.org/officeDocument/2006/relationships/audio" Target="../media/media2.mp3"/><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microsoft.com/office/2007/relationships/media" Target="../media/media2.mp3"/><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slideLayout" Target="../slideLayouts/slideLayout68.xml"/><Relationship Id="rId10" Type="http://schemas.openxmlformats.org/officeDocument/2006/relationships/image" Target="../media/image62.png"/><Relationship Id="rId4" Type="http://schemas.openxmlformats.org/officeDocument/2006/relationships/audio" Target="../media/media2.mp3"/><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3.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àu xanh lá cây tự nhiên Mùa xuân hoặc mùa hè Nền thiên nhiên trừu tượng - 19911835">
            <a:extLst>
              <a:ext uri="{FF2B5EF4-FFF2-40B4-BE49-F238E27FC236}">
                <a16:creationId xmlns:a16="http://schemas.microsoft.com/office/drawing/2014/main" xmlns="" id="{684C4295-17B7-09AC-1D2C-5BFD8970A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225BF2AB-F94B-903A-01C1-23A7AFEE4E86}"/>
              </a:ext>
            </a:extLst>
          </p:cNvPr>
          <p:cNvSpPr/>
          <p:nvPr/>
        </p:nvSpPr>
        <p:spPr>
          <a:xfrm>
            <a:off x="2601783" y="2420156"/>
            <a:ext cx="6988452"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
        <p:nvSpPr>
          <p:cNvPr id="6" name="Rectangle 5">
            <a:extLst>
              <a:ext uri="{FF2B5EF4-FFF2-40B4-BE49-F238E27FC236}">
                <a16:creationId xmlns:a16="http://schemas.microsoft.com/office/drawing/2014/main" xmlns="" id="{F49E468F-C231-BD5D-0D5A-E14C63F85E19}"/>
              </a:ext>
            </a:extLst>
          </p:cNvPr>
          <p:cNvSpPr/>
          <p:nvPr/>
        </p:nvSpPr>
        <p:spPr>
          <a:xfrm>
            <a:off x="4677905" y="4301907"/>
            <a:ext cx="3199270" cy="717223"/>
          </a:xfrm>
          <a:prstGeom prst="rect">
            <a:avLst/>
          </a:prstGeom>
          <a:solidFill>
            <a:schemeClr val="accent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70C0"/>
                </a:solidFill>
                <a:latin typeface="Times New Roman" panose="02020603050405020304" pitchFamily="18" charset="0"/>
                <a:cs typeface="Times New Roman" panose="02020603050405020304" pitchFamily="18" charset="0"/>
              </a:rPr>
              <a:t>Ông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là</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ai</a:t>
            </a:r>
            <a:r>
              <a:rPr lang="en-US" sz="40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4791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par>
                                <p:cTn id="7" presetID="55"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strVal val="#ppt_w*0.70"/>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9204A902-95CB-7A4C-8C3C-E69CD56109EC}"/>
              </a:ext>
            </a:extLst>
          </p:cNvPr>
          <p:cNvSpPr/>
          <p:nvPr/>
        </p:nvSpPr>
        <p:spPr>
          <a:xfrm>
            <a:off x="0" y="66674"/>
            <a:ext cx="4038600" cy="6964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Giáo dục</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Lê</a:t>
            </a:r>
            <a:r>
              <a:rPr kumimoji="0" lang="en-US" sz="2800" b="1" i="0" u="none" strike="noStrike" kern="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sơ</a:t>
            </a:r>
            <a:endPar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7" name="Google Shape;6764;p75">
            <a:extLst>
              <a:ext uri="{FF2B5EF4-FFF2-40B4-BE49-F238E27FC236}">
                <a16:creationId xmlns:a16="http://schemas.microsoft.com/office/drawing/2014/main" xmlns="" id="{B35B65B0-BD19-F24D-B2AF-4E676E495EBF}"/>
              </a:ext>
            </a:extLst>
          </p:cNvPr>
          <p:cNvGrpSpPr/>
          <p:nvPr/>
        </p:nvGrpSpPr>
        <p:grpSpPr>
          <a:xfrm>
            <a:off x="246787" y="299621"/>
            <a:ext cx="502965" cy="444432"/>
            <a:chOff x="2364242" y="3856105"/>
            <a:chExt cx="377224" cy="333324"/>
          </a:xfrm>
        </p:grpSpPr>
        <p:sp>
          <p:nvSpPr>
            <p:cNvPr id="8" name="Google Shape;6765;p75">
              <a:extLst>
                <a:ext uri="{FF2B5EF4-FFF2-40B4-BE49-F238E27FC236}">
                  <a16:creationId xmlns:a16="http://schemas.microsoft.com/office/drawing/2014/main" xmlns="" id="{4D5B1694-1AD8-1540-A9A0-7C3D446D333B}"/>
                </a:ext>
              </a:extLst>
            </p:cNvPr>
            <p:cNvSpPr/>
            <p:nvPr/>
          </p:nvSpPr>
          <p:spPr>
            <a:xfrm>
              <a:off x="2398519" y="3979481"/>
              <a:ext cx="307827" cy="103744"/>
            </a:xfrm>
            <a:custGeom>
              <a:avLst/>
              <a:gdLst/>
              <a:ahLst/>
              <a:cxnLst/>
              <a:rect l="l" t="t" r="r" b="b"/>
              <a:pathLst>
                <a:path w="8765" h="2954" extrusionOk="0">
                  <a:moveTo>
                    <a:pt x="2501" y="0"/>
                  </a:moveTo>
                  <a:cubicBezTo>
                    <a:pt x="2454" y="0"/>
                    <a:pt x="2382" y="72"/>
                    <a:pt x="2382" y="119"/>
                  </a:cubicBezTo>
                  <a:lnTo>
                    <a:pt x="2382" y="548"/>
                  </a:lnTo>
                  <a:cubicBezTo>
                    <a:pt x="2382" y="596"/>
                    <a:pt x="2454" y="667"/>
                    <a:pt x="2501" y="667"/>
                  </a:cubicBezTo>
                  <a:lnTo>
                    <a:pt x="6312" y="667"/>
                  </a:lnTo>
                  <a:cubicBezTo>
                    <a:pt x="6383" y="667"/>
                    <a:pt x="6431" y="596"/>
                    <a:pt x="6431" y="548"/>
                  </a:cubicBezTo>
                  <a:lnTo>
                    <a:pt x="6431" y="95"/>
                  </a:lnTo>
                  <a:cubicBezTo>
                    <a:pt x="6407" y="48"/>
                    <a:pt x="6383" y="0"/>
                    <a:pt x="6312" y="0"/>
                  </a:cubicBezTo>
                  <a:close/>
                  <a:moveTo>
                    <a:pt x="120" y="2310"/>
                  </a:moveTo>
                  <a:cubicBezTo>
                    <a:pt x="72" y="2310"/>
                    <a:pt x="1" y="2358"/>
                    <a:pt x="1" y="2429"/>
                  </a:cubicBezTo>
                  <a:lnTo>
                    <a:pt x="1" y="2834"/>
                  </a:lnTo>
                  <a:cubicBezTo>
                    <a:pt x="1" y="2906"/>
                    <a:pt x="72" y="2953"/>
                    <a:pt x="120" y="2953"/>
                  </a:cubicBezTo>
                  <a:lnTo>
                    <a:pt x="2263" y="2953"/>
                  </a:lnTo>
                  <a:cubicBezTo>
                    <a:pt x="2335" y="2953"/>
                    <a:pt x="2382" y="2906"/>
                    <a:pt x="2382" y="2834"/>
                  </a:cubicBezTo>
                  <a:lnTo>
                    <a:pt x="2382" y="2429"/>
                  </a:lnTo>
                  <a:cubicBezTo>
                    <a:pt x="2382" y="2358"/>
                    <a:pt x="2311" y="2310"/>
                    <a:pt x="2263" y="2310"/>
                  </a:cubicBezTo>
                  <a:close/>
                  <a:moveTo>
                    <a:pt x="6502" y="2310"/>
                  </a:moveTo>
                  <a:cubicBezTo>
                    <a:pt x="6431" y="2310"/>
                    <a:pt x="6383" y="2358"/>
                    <a:pt x="6383" y="2405"/>
                  </a:cubicBezTo>
                  <a:lnTo>
                    <a:pt x="6383" y="2834"/>
                  </a:lnTo>
                  <a:cubicBezTo>
                    <a:pt x="6383" y="2882"/>
                    <a:pt x="6431" y="2953"/>
                    <a:pt x="6502" y="2953"/>
                  </a:cubicBezTo>
                  <a:lnTo>
                    <a:pt x="8645" y="2953"/>
                  </a:lnTo>
                  <a:cubicBezTo>
                    <a:pt x="8693" y="2953"/>
                    <a:pt x="8765" y="2882"/>
                    <a:pt x="8765" y="2834"/>
                  </a:cubicBezTo>
                  <a:lnTo>
                    <a:pt x="8765" y="2405"/>
                  </a:lnTo>
                  <a:cubicBezTo>
                    <a:pt x="8717" y="2358"/>
                    <a:pt x="8693" y="2310"/>
                    <a:pt x="8645" y="2310"/>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6766;p75">
              <a:extLst>
                <a:ext uri="{FF2B5EF4-FFF2-40B4-BE49-F238E27FC236}">
                  <a16:creationId xmlns:a16="http://schemas.microsoft.com/office/drawing/2014/main" xmlns="" id="{E8D39D06-2836-6B4E-A09D-C6869609CF32}"/>
                </a:ext>
              </a:extLst>
            </p:cNvPr>
            <p:cNvSpPr/>
            <p:nvPr/>
          </p:nvSpPr>
          <p:spPr>
            <a:xfrm>
              <a:off x="2382645" y="3877423"/>
              <a:ext cx="339610" cy="153931"/>
            </a:xfrm>
            <a:custGeom>
              <a:avLst/>
              <a:gdLst/>
              <a:ahLst/>
              <a:cxnLst/>
              <a:rect l="l" t="t" r="r" b="b"/>
              <a:pathLst>
                <a:path w="9670" h="4383" extrusionOk="0">
                  <a:moveTo>
                    <a:pt x="3358" y="1"/>
                  </a:moveTo>
                  <a:cubicBezTo>
                    <a:pt x="3334" y="1"/>
                    <a:pt x="3311" y="25"/>
                    <a:pt x="3287" y="48"/>
                  </a:cubicBezTo>
                  <a:cubicBezTo>
                    <a:pt x="3049" y="453"/>
                    <a:pt x="2644" y="739"/>
                    <a:pt x="2239" y="882"/>
                  </a:cubicBezTo>
                  <a:lnTo>
                    <a:pt x="1310" y="1239"/>
                  </a:lnTo>
                  <a:cubicBezTo>
                    <a:pt x="1310" y="1596"/>
                    <a:pt x="1572" y="1882"/>
                    <a:pt x="1929" y="1882"/>
                  </a:cubicBezTo>
                  <a:lnTo>
                    <a:pt x="7716" y="1882"/>
                  </a:lnTo>
                  <a:cubicBezTo>
                    <a:pt x="8073" y="1882"/>
                    <a:pt x="8335" y="1573"/>
                    <a:pt x="8335" y="1239"/>
                  </a:cubicBezTo>
                  <a:lnTo>
                    <a:pt x="7430" y="882"/>
                  </a:lnTo>
                  <a:cubicBezTo>
                    <a:pt x="7002" y="715"/>
                    <a:pt x="6645" y="406"/>
                    <a:pt x="6383" y="48"/>
                  </a:cubicBezTo>
                  <a:cubicBezTo>
                    <a:pt x="6335" y="25"/>
                    <a:pt x="6311" y="1"/>
                    <a:pt x="6287" y="1"/>
                  </a:cubicBezTo>
                  <a:close/>
                  <a:moveTo>
                    <a:pt x="3072" y="2644"/>
                  </a:moveTo>
                  <a:lnTo>
                    <a:pt x="3072" y="2668"/>
                  </a:lnTo>
                  <a:lnTo>
                    <a:pt x="1882" y="2668"/>
                  </a:lnTo>
                  <a:cubicBezTo>
                    <a:pt x="1858" y="2668"/>
                    <a:pt x="1834" y="2668"/>
                    <a:pt x="1786" y="2716"/>
                  </a:cubicBezTo>
                  <a:cubicBezTo>
                    <a:pt x="1548" y="3073"/>
                    <a:pt x="1239" y="3335"/>
                    <a:pt x="834" y="3478"/>
                  </a:cubicBezTo>
                  <a:lnTo>
                    <a:pt x="0" y="3811"/>
                  </a:lnTo>
                  <a:cubicBezTo>
                    <a:pt x="0" y="4097"/>
                    <a:pt x="238" y="4383"/>
                    <a:pt x="572" y="4383"/>
                  </a:cubicBezTo>
                  <a:lnTo>
                    <a:pt x="3263" y="4383"/>
                  </a:lnTo>
                  <a:lnTo>
                    <a:pt x="3263" y="2644"/>
                  </a:lnTo>
                  <a:close/>
                  <a:moveTo>
                    <a:pt x="6430" y="2644"/>
                  </a:moveTo>
                  <a:lnTo>
                    <a:pt x="6430" y="4383"/>
                  </a:lnTo>
                  <a:lnTo>
                    <a:pt x="9121" y="4383"/>
                  </a:lnTo>
                  <a:cubicBezTo>
                    <a:pt x="9455" y="4383"/>
                    <a:pt x="9669" y="4097"/>
                    <a:pt x="9669" y="3811"/>
                  </a:cubicBezTo>
                  <a:lnTo>
                    <a:pt x="8859" y="3454"/>
                  </a:lnTo>
                  <a:cubicBezTo>
                    <a:pt x="8454" y="3311"/>
                    <a:pt x="8145" y="3025"/>
                    <a:pt x="7907" y="2668"/>
                  </a:cubicBezTo>
                  <a:cubicBezTo>
                    <a:pt x="7859" y="2644"/>
                    <a:pt x="7835" y="2644"/>
                    <a:pt x="7811" y="26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767;p75">
              <a:extLst>
                <a:ext uri="{FF2B5EF4-FFF2-40B4-BE49-F238E27FC236}">
                  <a16:creationId xmlns:a16="http://schemas.microsoft.com/office/drawing/2014/main" xmlns="" id="{76B4E87D-6E4C-D94B-A295-08F849F2B770}"/>
                </a:ext>
              </a:extLst>
            </p:cNvPr>
            <p:cNvSpPr/>
            <p:nvPr/>
          </p:nvSpPr>
          <p:spPr>
            <a:xfrm>
              <a:off x="2392689" y="3893753"/>
              <a:ext cx="320365" cy="33048"/>
            </a:xfrm>
            <a:custGeom>
              <a:avLst/>
              <a:gdLst/>
              <a:ahLst/>
              <a:cxnLst/>
              <a:rect l="l" t="t" r="r" b="b"/>
              <a:pathLst>
                <a:path w="9122" h="941" extrusionOk="0">
                  <a:moveTo>
                    <a:pt x="155" y="0"/>
                  </a:moveTo>
                  <a:cubicBezTo>
                    <a:pt x="119" y="0"/>
                    <a:pt x="83" y="12"/>
                    <a:pt x="48" y="36"/>
                  </a:cubicBezTo>
                  <a:cubicBezTo>
                    <a:pt x="0" y="84"/>
                    <a:pt x="0" y="179"/>
                    <a:pt x="48" y="250"/>
                  </a:cubicBezTo>
                  <a:lnTo>
                    <a:pt x="667" y="869"/>
                  </a:lnTo>
                  <a:cubicBezTo>
                    <a:pt x="715" y="893"/>
                    <a:pt x="762" y="941"/>
                    <a:pt x="786" y="941"/>
                  </a:cubicBezTo>
                  <a:cubicBezTo>
                    <a:pt x="857" y="941"/>
                    <a:pt x="881" y="893"/>
                    <a:pt x="905" y="869"/>
                  </a:cubicBezTo>
                  <a:cubicBezTo>
                    <a:pt x="977" y="822"/>
                    <a:pt x="977" y="727"/>
                    <a:pt x="905" y="655"/>
                  </a:cubicBezTo>
                  <a:lnTo>
                    <a:pt x="262" y="36"/>
                  </a:lnTo>
                  <a:cubicBezTo>
                    <a:pt x="226" y="12"/>
                    <a:pt x="191" y="0"/>
                    <a:pt x="155" y="0"/>
                  </a:cubicBezTo>
                  <a:close/>
                  <a:moveTo>
                    <a:pt x="8966" y="0"/>
                  </a:moveTo>
                  <a:cubicBezTo>
                    <a:pt x="8931" y="0"/>
                    <a:pt x="8895" y="12"/>
                    <a:pt x="8859" y="36"/>
                  </a:cubicBezTo>
                  <a:lnTo>
                    <a:pt x="8240" y="655"/>
                  </a:lnTo>
                  <a:cubicBezTo>
                    <a:pt x="8168" y="727"/>
                    <a:pt x="8168" y="822"/>
                    <a:pt x="8240" y="869"/>
                  </a:cubicBezTo>
                  <a:cubicBezTo>
                    <a:pt x="8264" y="893"/>
                    <a:pt x="8288" y="941"/>
                    <a:pt x="8359" y="941"/>
                  </a:cubicBezTo>
                  <a:cubicBezTo>
                    <a:pt x="8383" y="941"/>
                    <a:pt x="8430" y="893"/>
                    <a:pt x="8478" y="869"/>
                  </a:cubicBezTo>
                  <a:lnTo>
                    <a:pt x="9097" y="250"/>
                  </a:lnTo>
                  <a:cubicBezTo>
                    <a:pt x="9121" y="179"/>
                    <a:pt x="9121" y="107"/>
                    <a:pt x="9073" y="36"/>
                  </a:cubicBezTo>
                  <a:cubicBezTo>
                    <a:pt x="9038" y="12"/>
                    <a:pt x="9002" y="0"/>
                    <a:pt x="8966" y="0"/>
                  </a:cubicBezTo>
                  <a:close/>
                </a:path>
              </a:pathLst>
            </a:custGeom>
            <a:solidFill>
              <a:srgbClr val="9637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768;p75">
              <a:extLst>
                <a:ext uri="{FF2B5EF4-FFF2-40B4-BE49-F238E27FC236}">
                  <a16:creationId xmlns:a16="http://schemas.microsoft.com/office/drawing/2014/main" xmlns="" id="{E6EAD3F7-1D61-544D-9D3C-CACBA97D303B}"/>
                </a:ext>
              </a:extLst>
            </p:cNvPr>
            <p:cNvSpPr/>
            <p:nvPr/>
          </p:nvSpPr>
          <p:spPr>
            <a:xfrm>
              <a:off x="2477152" y="3856105"/>
              <a:ext cx="151402" cy="33083"/>
            </a:xfrm>
            <a:custGeom>
              <a:avLst/>
              <a:gdLst/>
              <a:ahLst/>
              <a:cxnLst/>
              <a:rect l="l" t="t" r="r" b="b"/>
              <a:pathLst>
                <a:path w="4311" h="942" extrusionOk="0">
                  <a:moveTo>
                    <a:pt x="164" y="1"/>
                  </a:moveTo>
                  <a:cubicBezTo>
                    <a:pt x="125" y="1"/>
                    <a:pt x="84" y="12"/>
                    <a:pt x="48" y="36"/>
                  </a:cubicBezTo>
                  <a:cubicBezTo>
                    <a:pt x="0" y="108"/>
                    <a:pt x="0" y="179"/>
                    <a:pt x="48" y="251"/>
                  </a:cubicBezTo>
                  <a:lnTo>
                    <a:pt x="691" y="870"/>
                  </a:lnTo>
                  <a:cubicBezTo>
                    <a:pt x="715" y="894"/>
                    <a:pt x="739" y="941"/>
                    <a:pt x="810" y="941"/>
                  </a:cubicBezTo>
                  <a:cubicBezTo>
                    <a:pt x="858" y="941"/>
                    <a:pt x="882" y="894"/>
                    <a:pt x="929" y="870"/>
                  </a:cubicBezTo>
                  <a:cubicBezTo>
                    <a:pt x="977" y="822"/>
                    <a:pt x="977" y="727"/>
                    <a:pt x="929" y="655"/>
                  </a:cubicBezTo>
                  <a:lnTo>
                    <a:pt x="262" y="36"/>
                  </a:lnTo>
                  <a:cubicBezTo>
                    <a:pt x="239" y="12"/>
                    <a:pt x="203" y="1"/>
                    <a:pt x="164" y="1"/>
                  </a:cubicBezTo>
                  <a:close/>
                  <a:moveTo>
                    <a:pt x="4144" y="1"/>
                  </a:moveTo>
                  <a:cubicBezTo>
                    <a:pt x="4108" y="1"/>
                    <a:pt x="4073" y="12"/>
                    <a:pt x="4049" y="36"/>
                  </a:cubicBezTo>
                  <a:lnTo>
                    <a:pt x="3406" y="655"/>
                  </a:lnTo>
                  <a:cubicBezTo>
                    <a:pt x="3358" y="727"/>
                    <a:pt x="3358" y="822"/>
                    <a:pt x="3406" y="870"/>
                  </a:cubicBezTo>
                  <a:cubicBezTo>
                    <a:pt x="3453" y="894"/>
                    <a:pt x="3477" y="941"/>
                    <a:pt x="3525" y="941"/>
                  </a:cubicBezTo>
                  <a:cubicBezTo>
                    <a:pt x="3573" y="941"/>
                    <a:pt x="3620" y="894"/>
                    <a:pt x="3644" y="870"/>
                  </a:cubicBezTo>
                  <a:lnTo>
                    <a:pt x="4287" y="251"/>
                  </a:lnTo>
                  <a:cubicBezTo>
                    <a:pt x="4311" y="179"/>
                    <a:pt x="4311" y="108"/>
                    <a:pt x="4239" y="36"/>
                  </a:cubicBezTo>
                  <a:cubicBezTo>
                    <a:pt x="4216" y="12"/>
                    <a:pt x="4180" y="1"/>
                    <a:pt x="4144" y="1"/>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769;p75">
              <a:extLst>
                <a:ext uri="{FF2B5EF4-FFF2-40B4-BE49-F238E27FC236}">
                  <a16:creationId xmlns:a16="http://schemas.microsoft.com/office/drawing/2014/main" xmlns="" id="{7C85542C-5B46-4E4A-89A7-C774D776C755}"/>
                </a:ext>
              </a:extLst>
            </p:cNvPr>
            <p:cNvSpPr/>
            <p:nvPr/>
          </p:nvSpPr>
          <p:spPr>
            <a:xfrm>
              <a:off x="2388510" y="4022960"/>
              <a:ext cx="327880" cy="159796"/>
            </a:xfrm>
            <a:custGeom>
              <a:avLst/>
              <a:gdLst/>
              <a:ahLst/>
              <a:cxnLst/>
              <a:rect l="l" t="t" r="r" b="b"/>
              <a:pathLst>
                <a:path w="9336" h="4550" extrusionOk="0">
                  <a:moveTo>
                    <a:pt x="119" y="1"/>
                  </a:moveTo>
                  <a:cubicBezTo>
                    <a:pt x="48" y="1"/>
                    <a:pt x="0" y="48"/>
                    <a:pt x="0" y="120"/>
                  </a:cubicBezTo>
                  <a:lnTo>
                    <a:pt x="0" y="4406"/>
                  </a:lnTo>
                  <a:cubicBezTo>
                    <a:pt x="0" y="4454"/>
                    <a:pt x="48" y="4501"/>
                    <a:pt x="119" y="4501"/>
                  </a:cubicBezTo>
                  <a:lnTo>
                    <a:pt x="524" y="4501"/>
                  </a:lnTo>
                  <a:cubicBezTo>
                    <a:pt x="595" y="4501"/>
                    <a:pt x="643" y="4454"/>
                    <a:pt x="643" y="4406"/>
                  </a:cubicBezTo>
                  <a:lnTo>
                    <a:pt x="643" y="120"/>
                  </a:lnTo>
                  <a:cubicBezTo>
                    <a:pt x="643" y="48"/>
                    <a:pt x="595" y="24"/>
                    <a:pt x="524" y="1"/>
                  </a:cubicBezTo>
                  <a:close/>
                  <a:moveTo>
                    <a:pt x="8811" y="24"/>
                  </a:moveTo>
                  <a:cubicBezTo>
                    <a:pt x="8740" y="24"/>
                    <a:pt x="8692" y="72"/>
                    <a:pt x="8692" y="143"/>
                  </a:cubicBezTo>
                  <a:lnTo>
                    <a:pt x="8692" y="4430"/>
                  </a:lnTo>
                  <a:cubicBezTo>
                    <a:pt x="8692" y="4478"/>
                    <a:pt x="8740" y="4549"/>
                    <a:pt x="8811" y="4549"/>
                  </a:cubicBezTo>
                  <a:lnTo>
                    <a:pt x="9216" y="4549"/>
                  </a:lnTo>
                  <a:cubicBezTo>
                    <a:pt x="9288" y="4549"/>
                    <a:pt x="9335" y="4478"/>
                    <a:pt x="9335" y="4430"/>
                  </a:cubicBezTo>
                  <a:lnTo>
                    <a:pt x="9335" y="143"/>
                  </a:lnTo>
                  <a:cubicBezTo>
                    <a:pt x="9335" y="48"/>
                    <a:pt x="9288" y="24"/>
                    <a:pt x="9216" y="24"/>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6770;p75">
              <a:extLst>
                <a:ext uri="{FF2B5EF4-FFF2-40B4-BE49-F238E27FC236}">
                  <a16:creationId xmlns:a16="http://schemas.microsoft.com/office/drawing/2014/main" xmlns="" id="{1CA8A366-FDDE-D74E-98F5-07A500643EF1}"/>
                </a:ext>
              </a:extLst>
            </p:cNvPr>
            <p:cNvSpPr/>
            <p:nvPr/>
          </p:nvSpPr>
          <p:spPr>
            <a:xfrm>
              <a:off x="2365927" y="4003714"/>
              <a:ext cx="374344" cy="34347"/>
            </a:xfrm>
            <a:custGeom>
              <a:avLst/>
              <a:gdLst/>
              <a:ahLst/>
              <a:cxnLst/>
              <a:rect l="l" t="t" r="r" b="b"/>
              <a:pathLst>
                <a:path w="10659" h="978" extrusionOk="0">
                  <a:moveTo>
                    <a:pt x="167" y="1"/>
                  </a:moveTo>
                  <a:cubicBezTo>
                    <a:pt x="71" y="1"/>
                    <a:pt x="0" y="72"/>
                    <a:pt x="48" y="144"/>
                  </a:cubicBezTo>
                  <a:lnTo>
                    <a:pt x="167" y="382"/>
                  </a:lnTo>
                  <a:cubicBezTo>
                    <a:pt x="357" y="739"/>
                    <a:pt x="762" y="977"/>
                    <a:pt x="1167" y="977"/>
                  </a:cubicBezTo>
                  <a:lnTo>
                    <a:pt x="3739" y="977"/>
                  </a:lnTo>
                  <a:lnTo>
                    <a:pt x="3739" y="239"/>
                  </a:lnTo>
                  <a:lnTo>
                    <a:pt x="1453" y="239"/>
                  </a:lnTo>
                  <a:cubicBezTo>
                    <a:pt x="1024" y="239"/>
                    <a:pt x="572" y="191"/>
                    <a:pt x="167" y="1"/>
                  </a:cubicBezTo>
                  <a:close/>
                  <a:moveTo>
                    <a:pt x="10509" y="21"/>
                  </a:moveTo>
                  <a:cubicBezTo>
                    <a:pt x="10499" y="21"/>
                    <a:pt x="10489" y="22"/>
                    <a:pt x="10478" y="25"/>
                  </a:cubicBezTo>
                  <a:cubicBezTo>
                    <a:pt x="10074" y="191"/>
                    <a:pt x="9621" y="239"/>
                    <a:pt x="9145" y="239"/>
                  </a:cubicBezTo>
                  <a:lnTo>
                    <a:pt x="6882" y="239"/>
                  </a:lnTo>
                  <a:lnTo>
                    <a:pt x="6882" y="977"/>
                  </a:lnTo>
                  <a:lnTo>
                    <a:pt x="9454" y="977"/>
                  </a:lnTo>
                  <a:cubicBezTo>
                    <a:pt x="9859" y="977"/>
                    <a:pt x="10240" y="739"/>
                    <a:pt x="10455" y="382"/>
                  </a:cubicBezTo>
                  <a:lnTo>
                    <a:pt x="10574" y="144"/>
                  </a:lnTo>
                  <a:cubicBezTo>
                    <a:pt x="10659" y="101"/>
                    <a:pt x="10592" y="21"/>
                    <a:pt x="10509" y="2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771;p75">
              <a:extLst>
                <a:ext uri="{FF2B5EF4-FFF2-40B4-BE49-F238E27FC236}">
                  <a16:creationId xmlns:a16="http://schemas.microsoft.com/office/drawing/2014/main" xmlns="" id="{98F11DA4-9F69-1644-87FF-EB376607DD04}"/>
                </a:ext>
              </a:extLst>
            </p:cNvPr>
            <p:cNvSpPr/>
            <p:nvPr/>
          </p:nvSpPr>
          <p:spPr>
            <a:xfrm>
              <a:off x="2473816" y="3941833"/>
              <a:ext cx="158110" cy="211633"/>
            </a:xfrm>
            <a:custGeom>
              <a:avLst/>
              <a:gdLst/>
              <a:ahLst/>
              <a:cxnLst/>
              <a:rect l="l" t="t" r="r" b="b"/>
              <a:pathLst>
                <a:path w="4502" h="6026" extrusionOk="0">
                  <a:moveTo>
                    <a:pt x="119" y="1"/>
                  </a:moveTo>
                  <a:cubicBezTo>
                    <a:pt x="72" y="1"/>
                    <a:pt x="0" y="72"/>
                    <a:pt x="0" y="120"/>
                  </a:cubicBezTo>
                  <a:lnTo>
                    <a:pt x="0" y="5883"/>
                  </a:lnTo>
                  <a:cubicBezTo>
                    <a:pt x="0" y="5930"/>
                    <a:pt x="72" y="6002"/>
                    <a:pt x="119" y="6002"/>
                  </a:cubicBezTo>
                  <a:lnTo>
                    <a:pt x="548" y="6002"/>
                  </a:lnTo>
                  <a:cubicBezTo>
                    <a:pt x="595" y="6002"/>
                    <a:pt x="667" y="5930"/>
                    <a:pt x="667" y="5883"/>
                  </a:cubicBezTo>
                  <a:lnTo>
                    <a:pt x="667" y="120"/>
                  </a:lnTo>
                  <a:cubicBezTo>
                    <a:pt x="667" y="72"/>
                    <a:pt x="619" y="48"/>
                    <a:pt x="548" y="1"/>
                  </a:cubicBezTo>
                  <a:close/>
                  <a:moveTo>
                    <a:pt x="3953" y="48"/>
                  </a:moveTo>
                  <a:cubicBezTo>
                    <a:pt x="3906" y="48"/>
                    <a:pt x="3834" y="96"/>
                    <a:pt x="3834" y="167"/>
                  </a:cubicBezTo>
                  <a:lnTo>
                    <a:pt x="3834" y="5906"/>
                  </a:lnTo>
                  <a:cubicBezTo>
                    <a:pt x="3834" y="5954"/>
                    <a:pt x="3906" y="6026"/>
                    <a:pt x="3953" y="6026"/>
                  </a:cubicBezTo>
                  <a:lnTo>
                    <a:pt x="4382" y="6026"/>
                  </a:lnTo>
                  <a:cubicBezTo>
                    <a:pt x="4430" y="6026"/>
                    <a:pt x="4501" y="5954"/>
                    <a:pt x="4501" y="5906"/>
                  </a:cubicBezTo>
                  <a:lnTo>
                    <a:pt x="4501" y="167"/>
                  </a:lnTo>
                  <a:cubicBezTo>
                    <a:pt x="4477" y="72"/>
                    <a:pt x="4430" y="48"/>
                    <a:pt x="4382" y="48"/>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772;p75">
              <a:extLst>
                <a:ext uri="{FF2B5EF4-FFF2-40B4-BE49-F238E27FC236}">
                  <a16:creationId xmlns:a16="http://schemas.microsoft.com/office/drawing/2014/main" xmlns="" id="{3255821E-6078-584E-A1F3-B745D33DDF01}"/>
                </a:ext>
              </a:extLst>
            </p:cNvPr>
            <p:cNvSpPr/>
            <p:nvPr/>
          </p:nvSpPr>
          <p:spPr>
            <a:xfrm>
              <a:off x="2409722" y="3913772"/>
              <a:ext cx="286298" cy="37297"/>
            </a:xfrm>
            <a:custGeom>
              <a:avLst/>
              <a:gdLst/>
              <a:ahLst/>
              <a:cxnLst/>
              <a:rect l="l" t="t" r="r" b="b"/>
              <a:pathLst>
                <a:path w="8152" h="1062" extrusionOk="0">
                  <a:moveTo>
                    <a:pt x="109" y="1"/>
                  </a:moveTo>
                  <a:cubicBezTo>
                    <a:pt x="41" y="1"/>
                    <a:pt x="0" y="79"/>
                    <a:pt x="39" y="157"/>
                  </a:cubicBezTo>
                  <a:lnTo>
                    <a:pt x="182" y="418"/>
                  </a:lnTo>
                  <a:cubicBezTo>
                    <a:pt x="396" y="823"/>
                    <a:pt x="849" y="1061"/>
                    <a:pt x="1301" y="1061"/>
                  </a:cubicBezTo>
                  <a:lnTo>
                    <a:pt x="6850" y="1061"/>
                  </a:lnTo>
                  <a:cubicBezTo>
                    <a:pt x="7302" y="1061"/>
                    <a:pt x="7755" y="823"/>
                    <a:pt x="7945" y="418"/>
                  </a:cubicBezTo>
                  <a:lnTo>
                    <a:pt x="8112" y="157"/>
                  </a:lnTo>
                  <a:cubicBezTo>
                    <a:pt x="8151" y="79"/>
                    <a:pt x="8111" y="1"/>
                    <a:pt x="8043" y="1"/>
                  </a:cubicBezTo>
                  <a:cubicBezTo>
                    <a:pt x="8027" y="1"/>
                    <a:pt x="8011" y="5"/>
                    <a:pt x="7993" y="14"/>
                  </a:cubicBezTo>
                  <a:cubicBezTo>
                    <a:pt x="7517" y="157"/>
                    <a:pt x="7017" y="204"/>
                    <a:pt x="6493" y="252"/>
                  </a:cubicBezTo>
                  <a:lnTo>
                    <a:pt x="1611" y="252"/>
                  </a:lnTo>
                  <a:cubicBezTo>
                    <a:pt x="1111" y="252"/>
                    <a:pt x="634" y="157"/>
                    <a:pt x="158" y="14"/>
                  </a:cubicBezTo>
                  <a:cubicBezTo>
                    <a:pt x="141" y="5"/>
                    <a:pt x="124" y="1"/>
                    <a:pt x="1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773;p75">
              <a:extLst>
                <a:ext uri="{FF2B5EF4-FFF2-40B4-BE49-F238E27FC236}">
                  <a16:creationId xmlns:a16="http://schemas.microsoft.com/office/drawing/2014/main" xmlns="" id="{83AB88C4-364A-B844-A011-503EBB8A93F1}"/>
                </a:ext>
              </a:extLst>
            </p:cNvPr>
            <p:cNvSpPr/>
            <p:nvPr/>
          </p:nvSpPr>
          <p:spPr>
            <a:xfrm>
              <a:off x="2382645" y="4111603"/>
              <a:ext cx="341261" cy="63602"/>
            </a:xfrm>
            <a:custGeom>
              <a:avLst/>
              <a:gdLst/>
              <a:ahLst/>
              <a:cxnLst/>
              <a:rect l="l" t="t" r="r" b="b"/>
              <a:pathLst>
                <a:path w="9717" h="1811" extrusionOk="0">
                  <a:moveTo>
                    <a:pt x="119" y="1"/>
                  </a:moveTo>
                  <a:cubicBezTo>
                    <a:pt x="72" y="1"/>
                    <a:pt x="0" y="48"/>
                    <a:pt x="0" y="120"/>
                  </a:cubicBezTo>
                  <a:lnTo>
                    <a:pt x="0" y="1692"/>
                  </a:lnTo>
                  <a:cubicBezTo>
                    <a:pt x="0" y="1763"/>
                    <a:pt x="72" y="1811"/>
                    <a:pt x="119" y="1811"/>
                  </a:cubicBezTo>
                  <a:lnTo>
                    <a:pt x="881" y="1811"/>
                  </a:lnTo>
                  <a:cubicBezTo>
                    <a:pt x="929" y="1811"/>
                    <a:pt x="977" y="1763"/>
                    <a:pt x="977" y="1692"/>
                  </a:cubicBezTo>
                  <a:lnTo>
                    <a:pt x="977" y="120"/>
                  </a:lnTo>
                  <a:cubicBezTo>
                    <a:pt x="977" y="48"/>
                    <a:pt x="929" y="1"/>
                    <a:pt x="881" y="1"/>
                  </a:cubicBezTo>
                  <a:close/>
                  <a:moveTo>
                    <a:pt x="2548" y="1"/>
                  </a:moveTo>
                  <a:cubicBezTo>
                    <a:pt x="2477" y="1"/>
                    <a:pt x="2429" y="48"/>
                    <a:pt x="2429" y="120"/>
                  </a:cubicBezTo>
                  <a:lnTo>
                    <a:pt x="2429" y="1692"/>
                  </a:lnTo>
                  <a:cubicBezTo>
                    <a:pt x="2429" y="1763"/>
                    <a:pt x="2477" y="1811"/>
                    <a:pt x="2548" y="1811"/>
                  </a:cubicBezTo>
                  <a:lnTo>
                    <a:pt x="3287" y="1811"/>
                  </a:lnTo>
                  <a:cubicBezTo>
                    <a:pt x="3334" y="1811"/>
                    <a:pt x="3406" y="1763"/>
                    <a:pt x="3406" y="1692"/>
                  </a:cubicBezTo>
                  <a:lnTo>
                    <a:pt x="3406" y="120"/>
                  </a:lnTo>
                  <a:cubicBezTo>
                    <a:pt x="3406" y="48"/>
                    <a:pt x="3358" y="1"/>
                    <a:pt x="3287" y="1"/>
                  </a:cubicBezTo>
                  <a:close/>
                  <a:moveTo>
                    <a:pt x="6383" y="1"/>
                  </a:moveTo>
                  <a:cubicBezTo>
                    <a:pt x="6311" y="1"/>
                    <a:pt x="6264" y="48"/>
                    <a:pt x="6264" y="120"/>
                  </a:cubicBezTo>
                  <a:lnTo>
                    <a:pt x="6264" y="1692"/>
                  </a:lnTo>
                  <a:cubicBezTo>
                    <a:pt x="6264" y="1763"/>
                    <a:pt x="6311" y="1811"/>
                    <a:pt x="6383" y="1811"/>
                  </a:cubicBezTo>
                  <a:lnTo>
                    <a:pt x="7121" y="1811"/>
                  </a:lnTo>
                  <a:cubicBezTo>
                    <a:pt x="7192" y="1811"/>
                    <a:pt x="7240" y="1763"/>
                    <a:pt x="7240" y="1692"/>
                  </a:cubicBezTo>
                  <a:lnTo>
                    <a:pt x="7240" y="120"/>
                  </a:lnTo>
                  <a:cubicBezTo>
                    <a:pt x="7240" y="48"/>
                    <a:pt x="7192" y="1"/>
                    <a:pt x="7121" y="1"/>
                  </a:cubicBezTo>
                  <a:close/>
                  <a:moveTo>
                    <a:pt x="8859" y="1"/>
                  </a:moveTo>
                  <a:cubicBezTo>
                    <a:pt x="8788" y="1"/>
                    <a:pt x="8740" y="48"/>
                    <a:pt x="8740" y="120"/>
                  </a:cubicBezTo>
                  <a:lnTo>
                    <a:pt x="8740" y="1692"/>
                  </a:lnTo>
                  <a:cubicBezTo>
                    <a:pt x="8740" y="1763"/>
                    <a:pt x="8788" y="1811"/>
                    <a:pt x="8859" y="1811"/>
                  </a:cubicBezTo>
                  <a:lnTo>
                    <a:pt x="9598" y="1811"/>
                  </a:lnTo>
                  <a:cubicBezTo>
                    <a:pt x="9645" y="1811"/>
                    <a:pt x="9717" y="1763"/>
                    <a:pt x="9717" y="1692"/>
                  </a:cubicBezTo>
                  <a:lnTo>
                    <a:pt x="9717" y="120"/>
                  </a:lnTo>
                  <a:cubicBezTo>
                    <a:pt x="9693" y="48"/>
                    <a:pt x="9621" y="1"/>
                    <a:pt x="95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774;p75">
              <a:extLst>
                <a:ext uri="{FF2B5EF4-FFF2-40B4-BE49-F238E27FC236}">
                  <a16:creationId xmlns:a16="http://schemas.microsoft.com/office/drawing/2014/main" xmlns="" id="{56AE267B-486C-F244-811A-17B3411442CF}"/>
                </a:ext>
              </a:extLst>
            </p:cNvPr>
            <p:cNvSpPr/>
            <p:nvPr/>
          </p:nvSpPr>
          <p:spPr>
            <a:xfrm>
              <a:off x="2364242" y="4166811"/>
              <a:ext cx="377224" cy="22617"/>
            </a:xfrm>
            <a:custGeom>
              <a:avLst/>
              <a:gdLst/>
              <a:ahLst/>
              <a:cxnLst/>
              <a:rect l="l" t="t" r="r" b="b"/>
              <a:pathLst>
                <a:path w="10741" h="644" extrusionOk="0">
                  <a:moveTo>
                    <a:pt x="119" y="1"/>
                  </a:moveTo>
                  <a:cubicBezTo>
                    <a:pt x="48" y="1"/>
                    <a:pt x="0" y="72"/>
                    <a:pt x="0" y="120"/>
                  </a:cubicBezTo>
                  <a:lnTo>
                    <a:pt x="0" y="548"/>
                  </a:lnTo>
                  <a:cubicBezTo>
                    <a:pt x="0" y="596"/>
                    <a:pt x="48" y="644"/>
                    <a:pt x="119" y="644"/>
                  </a:cubicBezTo>
                  <a:lnTo>
                    <a:pt x="10622" y="644"/>
                  </a:lnTo>
                  <a:cubicBezTo>
                    <a:pt x="10693" y="644"/>
                    <a:pt x="10741" y="596"/>
                    <a:pt x="10741" y="548"/>
                  </a:cubicBezTo>
                  <a:lnTo>
                    <a:pt x="10741" y="120"/>
                  </a:lnTo>
                  <a:cubicBezTo>
                    <a:pt x="10741" y="72"/>
                    <a:pt x="10693" y="24"/>
                    <a:pt x="1062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0" name="Picture 2">
            <a:extLst>
              <a:ext uri="{FF2B5EF4-FFF2-40B4-BE49-F238E27FC236}">
                <a16:creationId xmlns:a16="http://schemas.microsoft.com/office/drawing/2014/main" xmlns="" id="{FB28C7B6-33F8-D24A-B78B-495DFD8700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4" t="6110" r="18415" b="13890"/>
          <a:stretch/>
        </p:blipFill>
        <p:spPr bwMode="auto">
          <a:xfrm>
            <a:off x="246787" y="1391274"/>
            <a:ext cx="4741333" cy="47014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95776" y="1617954"/>
            <a:ext cx="7591424" cy="3750386"/>
          </a:xfrm>
          <a:prstGeom prst="rect">
            <a:avLst/>
          </a:prstGeom>
        </p:spPr>
        <p:txBody>
          <a:bodyPr wrap="square">
            <a:spAutoFit/>
          </a:bodyPr>
          <a:lstStyle/>
          <a:p>
            <a:pPr lvl="0" algn="just">
              <a:lnSpc>
                <a:spcPct val="107000"/>
              </a:lnSpc>
            </a:pPr>
            <a:r>
              <a:rPr lang="vi-VN" sz="2800" b="1" dirty="0">
                <a:latin typeface="Times New Roman" panose="02020603050405020304" pitchFamily="18" charset="0"/>
                <a:ea typeface="Calibri" panose="020F0502020204030204" pitchFamily="34" charset="0"/>
                <a:cs typeface="Times New Roman" panose="02020603050405020304" pitchFamily="18" charset="0"/>
              </a:rPr>
              <a:t>+ </a:t>
            </a:r>
            <a:r>
              <a:rPr lang="vi-VN" sz="2800" b="1" dirty="0" smtClean="0">
                <a:latin typeface="Times New Roman" panose="02020603050405020304" pitchFamily="18" charset="0"/>
              </a:rPr>
              <a:t>Thi </a:t>
            </a:r>
            <a:r>
              <a:rPr lang="vi-VN" sz="2800" b="1" dirty="0">
                <a:latin typeface="Times New Roman" panose="02020603050405020304" pitchFamily="18" charset="0"/>
              </a:rPr>
              <a:t>cử chặt chẽ: Qua 3 kì </a:t>
            </a:r>
            <a:r>
              <a:rPr lang="vi-VN" sz="2800" b="1" dirty="0" smtClean="0">
                <a:latin typeface="Times New Roman" panose="02020603050405020304" pitchFamily="18" charset="0"/>
              </a:rPr>
              <a:t>thi</a:t>
            </a:r>
            <a:r>
              <a:rPr lang="en-US" sz="2800" b="1" dirty="0">
                <a:latin typeface="Times New Roman" panose="02020603050405020304" pitchFamily="18" charset="0"/>
              </a:rPr>
              <a:t> </a:t>
            </a:r>
            <a:r>
              <a:rPr lang="en-US" sz="2800" b="1" dirty="0" smtClean="0">
                <a:latin typeface="Times New Roman" panose="02020603050405020304" pitchFamily="18" charset="0"/>
              </a:rPr>
              <a:t>(</a:t>
            </a:r>
            <a:r>
              <a:rPr lang="en-US" sz="2800" b="1" dirty="0" err="1" smtClean="0">
                <a:latin typeface="Times New Roman" panose="02020603050405020304" pitchFamily="18" charset="0"/>
              </a:rPr>
              <a:t>Thi</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hương</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thi</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hội</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thi</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đình</a:t>
            </a:r>
            <a:r>
              <a:rPr lang="en-US" sz="2800" b="1" dirty="0" smtClean="0">
                <a:latin typeface="Times New Roman" panose="02020603050405020304" pitchFamily="18" charset="0"/>
              </a:rPr>
              <a:t>).</a:t>
            </a:r>
            <a:endParaRPr lang="en-US" sz="2800" b="1" baseline="-250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Qui định 3 năm có 1 kì thi Hội để chọn Tiến sĩ.</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+ 1484, Nhà nước dựng bia ghi tên Tiến sĩ</a:t>
            </a:r>
            <a:r>
              <a:rPr lang="vi-VN" sz="28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Con em bình dân cũng được đi học, đi thi và bổ nhiệm làm quan</a:t>
            </a:r>
            <a:r>
              <a:rPr lang="vi-VN" sz="28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800" b="1" i="1" dirty="0" err="1">
                <a:solidFill>
                  <a:prstClr val="black"/>
                </a:solidFill>
                <a:latin typeface="Times New Roman" panose="02020603050405020304" pitchFamily="18" charset="0"/>
                <a:cs typeface="Times New Roman" panose="02020603050405020304" pitchFamily="18" charset="0"/>
              </a:rPr>
              <a:t>Trừ</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những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người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phạm</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tội</a:t>
            </a:r>
            <a:r>
              <a:rPr lang="en-US" sz="2800" b="1" i="1" dirty="0" smtClean="0">
                <a:solidFill>
                  <a:prstClr val="black"/>
                </a:solidFill>
                <a:latin typeface="Times New Roman" panose="02020603050405020304" pitchFamily="18" charset="0"/>
                <a:cs typeface="Times New Roman" panose="02020603050405020304" pitchFamily="18" charset="0"/>
              </a:rPr>
              <a:t> </a:t>
            </a:r>
          </a:p>
          <a:p>
            <a:pPr lvl="0" algn="ctr">
              <a:defRPr/>
            </a:pP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và</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làm</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nghề</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ca</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hát</a:t>
            </a:r>
            <a:r>
              <a:rPr lang="en-US" sz="2800" b="1" i="1" dirty="0" smtClean="0">
                <a:solidFill>
                  <a:prstClr val="black"/>
                </a:solidFill>
                <a:latin typeface="Times New Roman" panose="02020603050405020304" pitchFamily="18" charset="0"/>
                <a:cs typeface="Times New Roman" panose="02020603050405020304" pitchFamily="18" charset="0"/>
              </a:rPr>
              <a:t>)</a:t>
            </a:r>
          </a:p>
          <a:p>
            <a:pPr algn="just">
              <a:lnSpc>
                <a:spcPct val="107000"/>
              </a:lnSpc>
              <a:spcAft>
                <a:spcPts val="0"/>
              </a:spcAf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405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1" presetClass="entr" presetSubtype="3"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heel(3)">
                                      <p:cBhvr>
                                        <p:cTn id="17" dur="125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hinh anh day hoc\tải xuống (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216" y="969858"/>
            <a:ext cx="6266473" cy="32928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85891" y="1420113"/>
            <a:ext cx="4710545" cy="2246769"/>
          </a:xfrm>
          <a:prstGeom prst="rect">
            <a:avLst/>
          </a:prstGeom>
          <a:noFill/>
        </p:spPr>
        <p:txBody>
          <a:bodyPr wrap="square" rtlCol="0">
            <a:spAutoFit/>
          </a:bodyPr>
          <a:lstStyle/>
          <a:p>
            <a:r>
              <a:rPr lang="vi-VN" sz="2800" b="1" i="1" dirty="0">
                <a:solidFill>
                  <a:srgbClr val="00B050"/>
                </a:solidFill>
                <a:latin typeface="Times New Roman" pitchFamily="18" charset="0"/>
                <a:cs typeface="Times New Roman" pitchFamily="18" charset="0"/>
              </a:rPr>
              <a:t>“Hiền tài là nguyên khí quốc gia. </a:t>
            </a:r>
            <a:r>
              <a:rPr lang="vi-VN" sz="2800" b="1" dirty="0">
                <a:solidFill>
                  <a:srgbClr val="00B050"/>
                </a:solidFill>
                <a:latin typeface="Times New Roman" pitchFamily="18" charset="0"/>
                <a:cs typeface="Times New Roman" pitchFamily="18" charset="0"/>
              </a:rPr>
              <a:t>Nguyên khí thịnh thì thế nước mạnh mà hưng thịnh, nguyên khí suy thì thế nước yếu mà thấp”.</a:t>
            </a:r>
            <a:r>
              <a:rPr lang="en-US" sz="2800" b="1" dirty="0">
                <a:solidFill>
                  <a:srgbClr val="00B050"/>
                </a:solidFill>
                <a:latin typeface="Times New Roman" pitchFamily="18" charset="0"/>
                <a:cs typeface="Times New Roman" pitchFamily="18" charset="0"/>
              </a:rPr>
              <a:t> </a:t>
            </a:r>
          </a:p>
        </p:txBody>
      </p:sp>
      <p:sp>
        <p:nvSpPr>
          <p:cNvPr id="5" name="TextBox 4"/>
          <p:cNvSpPr txBox="1"/>
          <p:nvPr/>
        </p:nvSpPr>
        <p:spPr>
          <a:xfrm>
            <a:off x="368198" y="5060748"/>
            <a:ext cx="11759145" cy="954107"/>
          </a:xfrm>
          <a:prstGeom prst="rect">
            <a:avLst/>
          </a:prstGeom>
          <a:noFill/>
        </p:spPr>
        <p:txBody>
          <a:bodyPr wrap="square" rtlCol="0">
            <a:spAutoFit/>
          </a:bodyPr>
          <a:lstStyle/>
          <a:p>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82 </a:t>
            </a:r>
            <a:r>
              <a:rPr lang="en-US" sz="2800" b="1" dirty="0" err="1">
                <a:latin typeface="Times New Roman" pitchFamily="18" charset="0"/>
                <a:cs typeface="Times New Roman" pitchFamily="18" charset="0"/>
              </a:rPr>
              <a:t>bia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tương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ứng</a:t>
            </a:r>
            <a:r>
              <a:rPr lang="en-US" sz="2800" b="1" dirty="0">
                <a:latin typeface="Times New Roman" pitchFamily="18" charset="0"/>
                <a:cs typeface="Times New Roman" pitchFamily="18" charset="0"/>
              </a:rPr>
              <a:t> 82 </a:t>
            </a:r>
            <a:r>
              <a:rPr lang="en-US" sz="2800" b="1" dirty="0" err="1">
                <a:latin typeface="Times New Roman" pitchFamily="18" charset="0"/>
                <a:cs typeface="Times New Roman" pitchFamily="18" charset="0"/>
              </a:rPr>
              <a:t>khoa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khắc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tên</a:t>
            </a:r>
            <a:r>
              <a:rPr lang="en-US" sz="2800" b="1" dirty="0">
                <a:latin typeface="Times New Roman" pitchFamily="18" charset="0"/>
                <a:cs typeface="Times New Roman" pitchFamily="18" charset="0"/>
              </a:rPr>
              <a:t> 1304 </a:t>
            </a:r>
            <a:r>
              <a:rPr lang="en-US" sz="2800" b="1" dirty="0" err="1">
                <a:latin typeface="Times New Roman" pitchFamily="18" charset="0"/>
                <a:cs typeface="Times New Roman" pitchFamily="18" charset="0"/>
              </a:rPr>
              <a:t>Tiến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UNESSCO </a:t>
            </a:r>
            <a:r>
              <a:rPr lang="en-US" sz="2800" b="1" dirty="0" err="1">
                <a:latin typeface="Times New Roman" pitchFamily="18" charset="0"/>
                <a:cs typeface="Times New Roman" pitchFamily="18" charset="0"/>
              </a:rPr>
              <a:t>công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nhận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i="1" dirty="0">
                <a:solidFill>
                  <a:srgbClr val="FF0000"/>
                </a:solidFill>
                <a:latin typeface="Times New Roman" pitchFamily="18" charset="0"/>
                <a:cs typeface="Times New Roman" pitchFamily="18" charset="0"/>
              </a:rPr>
              <a:t>Di </a:t>
            </a:r>
            <a:r>
              <a:rPr lang="en-US" sz="2800" b="1" i="1" dirty="0" err="1">
                <a:solidFill>
                  <a:srgbClr val="FF0000"/>
                </a:solidFill>
                <a:latin typeface="Times New Roman" pitchFamily="18" charset="0"/>
                <a:cs typeface="Times New Roman" pitchFamily="18" charset="0"/>
              </a:rPr>
              <a:t>sản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tư</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liệu</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thế</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giới</a:t>
            </a:r>
            <a:endParaRPr lang="en-US" sz="2800" b="1" i="1" dirty="0">
              <a:solidFill>
                <a:srgbClr val="FF0000"/>
              </a:solidFill>
              <a:latin typeface="Times New Roman" pitchFamily="18" charset="0"/>
              <a:cs typeface="Times New Roman" pitchFamily="18" charset="0"/>
            </a:endParaRPr>
          </a:p>
        </p:txBody>
      </p:sp>
      <p:sp>
        <p:nvSpPr>
          <p:cNvPr id="4" name="TextBox 3"/>
          <p:cNvSpPr txBox="1"/>
          <p:nvPr/>
        </p:nvSpPr>
        <p:spPr>
          <a:xfrm>
            <a:off x="229652" y="4340732"/>
            <a:ext cx="7048602"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1484 -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dựng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Sĩ</a:t>
            </a:r>
            <a:endParaRPr lang="en-US" sz="2800" b="1" dirty="0">
              <a:solidFill>
                <a:srgbClr val="FF0000"/>
              </a:solidFill>
              <a:latin typeface="Times New Roman" pitchFamily="18" charset="0"/>
              <a:cs typeface="Times New Roman" pitchFamily="18" charset="0"/>
            </a:endParaRPr>
          </a:p>
        </p:txBody>
      </p:sp>
      <p:sp>
        <p:nvSpPr>
          <p:cNvPr id="6" name="Rounded Rectangle 5">
            <a:extLst>
              <a:ext uri="{FF2B5EF4-FFF2-40B4-BE49-F238E27FC236}">
                <a16:creationId xmlns:a16="http://schemas.microsoft.com/office/drawing/2014/main" xmlns="" id="{9204A902-95CB-7A4C-8C3C-E69CD56109EC}"/>
              </a:ext>
            </a:extLst>
          </p:cNvPr>
          <p:cNvSpPr/>
          <p:nvPr/>
        </p:nvSpPr>
        <p:spPr>
          <a:xfrm>
            <a:off x="0" y="66674"/>
            <a:ext cx="4038600" cy="6964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Giáo dục</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Lê</a:t>
            </a:r>
            <a:r>
              <a:rPr kumimoji="0" lang="en-US" sz="2800" b="1" i="0" u="none" strike="noStrike" kern="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sơ</a:t>
            </a:r>
            <a:endPar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7" name="Google Shape;6764;p75">
            <a:extLst>
              <a:ext uri="{FF2B5EF4-FFF2-40B4-BE49-F238E27FC236}">
                <a16:creationId xmlns:a16="http://schemas.microsoft.com/office/drawing/2014/main" xmlns="" id="{B35B65B0-BD19-F24D-B2AF-4E676E495EBF}"/>
              </a:ext>
            </a:extLst>
          </p:cNvPr>
          <p:cNvGrpSpPr/>
          <p:nvPr/>
        </p:nvGrpSpPr>
        <p:grpSpPr>
          <a:xfrm>
            <a:off x="246787" y="299621"/>
            <a:ext cx="502965" cy="444432"/>
            <a:chOff x="2364242" y="3856105"/>
            <a:chExt cx="377224" cy="333324"/>
          </a:xfrm>
        </p:grpSpPr>
        <p:sp>
          <p:nvSpPr>
            <p:cNvPr id="8" name="Google Shape;6765;p75">
              <a:extLst>
                <a:ext uri="{FF2B5EF4-FFF2-40B4-BE49-F238E27FC236}">
                  <a16:creationId xmlns:a16="http://schemas.microsoft.com/office/drawing/2014/main" xmlns="" id="{4D5B1694-1AD8-1540-A9A0-7C3D446D333B}"/>
                </a:ext>
              </a:extLst>
            </p:cNvPr>
            <p:cNvSpPr/>
            <p:nvPr/>
          </p:nvSpPr>
          <p:spPr>
            <a:xfrm>
              <a:off x="2398519" y="3979481"/>
              <a:ext cx="307827" cy="103744"/>
            </a:xfrm>
            <a:custGeom>
              <a:avLst/>
              <a:gdLst/>
              <a:ahLst/>
              <a:cxnLst/>
              <a:rect l="l" t="t" r="r" b="b"/>
              <a:pathLst>
                <a:path w="8765" h="2954" extrusionOk="0">
                  <a:moveTo>
                    <a:pt x="2501" y="0"/>
                  </a:moveTo>
                  <a:cubicBezTo>
                    <a:pt x="2454" y="0"/>
                    <a:pt x="2382" y="72"/>
                    <a:pt x="2382" y="119"/>
                  </a:cubicBezTo>
                  <a:lnTo>
                    <a:pt x="2382" y="548"/>
                  </a:lnTo>
                  <a:cubicBezTo>
                    <a:pt x="2382" y="596"/>
                    <a:pt x="2454" y="667"/>
                    <a:pt x="2501" y="667"/>
                  </a:cubicBezTo>
                  <a:lnTo>
                    <a:pt x="6312" y="667"/>
                  </a:lnTo>
                  <a:cubicBezTo>
                    <a:pt x="6383" y="667"/>
                    <a:pt x="6431" y="596"/>
                    <a:pt x="6431" y="548"/>
                  </a:cubicBezTo>
                  <a:lnTo>
                    <a:pt x="6431" y="95"/>
                  </a:lnTo>
                  <a:cubicBezTo>
                    <a:pt x="6407" y="48"/>
                    <a:pt x="6383" y="0"/>
                    <a:pt x="6312" y="0"/>
                  </a:cubicBezTo>
                  <a:close/>
                  <a:moveTo>
                    <a:pt x="120" y="2310"/>
                  </a:moveTo>
                  <a:cubicBezTo>
                    <a:pt x="72" y="2310"/>
                    <a:pt x="1" y="2358"/>
                    <a:pt x="1" y="2429"/>
                  </a:cubicBezTo>
                  <a:lnTo>
                    <a:pt x="1" y="2834"/>
                  </a:lnTo>
                  <a:cubicBezTo>
                    <a:pt x="1" y="2906"/>
                    <a:pt x="72" y="2953"/>
                    <a:pt x="120" y="2953"/>
                  </a:cubicBezTo>
                  <a:lnTo>
                    <a:pt x="2263" y="2953"/>
                  </a:lnTo>
                  <a:cubicBezTo>
                    <a:pt x="2335" y="2953"/>
                    <a:pt x="2382" y="2906"/>
                    <a:pt x="2382" y="2834"/>
                  </a:cubicBezTo>
                  <a:lnTo>
                    <a:pt x="2382" y="2429"/>
                  </a:lnTo>
                  <a:cubicBezTo>
                    <a:pt x="2382" y="2358"/>
                    <a:pt x="2311" y="2310"/>
                    <a:pt x="2263" y="2310"/>
                  </a:cubicBezTo>
                  <a:close/>
                  <a:moveTo>
                    <a:pt x="6502" y="2310"/>
                  </a:moveTo>
                  <a:cubicBezTo>
                    <a:pt x="6431" y="2310"/>
                    <a:pt x="6383" y="2358"/>
                    <a:pt x="6383" y="2405"/>
                  </a:cubicBezTo>
                  <a:lnTo>
                    <a:pt x="6383" y="2834"/>
                  </a:lnTo>
                  <a:cubicBezTo>
                    <a:pt x="6383" y="2882"/>
                    <a:pt x="6431" y="2953"/>
                    <a:pt x="6502" y="2953"/>
                  </a:cubicBezTo>
                  <a:lnTo>
                    <a:pt x="8645" y="2953"/>
                  </a:lnTo>
                  <a:cubicBezTo>
                    <a:pt x="8693" y="2953"/>
                    <a:pt x="8765" y="2882"/>
                    <a:pt x="8765" y="2834"/>
                  </a:cubicBezTo>
                  <a:lnTo>
                    <a:pt x="8765" y="2405"/>
                  </a:lnTo>
                  <a:cubicBezTo>
                    <a:pt x="8717" y="2358"/>
                    <a:pt x="8693" y="2310"/>
                    <a:pt x="8645" y="2310"/>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6766;p75">
              <a:extLst>
                <a:ext uri="{FF2B5EF4-FFF2-40B4-BE49-F238E27FC236}">
                  <a16:creationId xmlns:a16="http://schemas.microsoft.com/office/drawing/2014/main" xmlns="" id="{E8D39D06-2836-6B4E-A09D-C6869609CF32}"/>
                </a:ext>
              </a:extLst>
            </p:cNvPr>
            <p:cNvSpPr/>
            <p:nvPr/>
          </p:nvSpPr>
          <p:spPr>
            <a:xfrm>
              <a:off x="2382645" y="3877423"/>
              <a:ext cx="339610" cy="153931"/>
            </a:xfrm>
            <a:custGeom>
              <a:avLst/>
              <a:gdLst/>
              <a:ahLst/>
              <a:cxnLst/>
              <a:rect l="l" t="t" r="r" b="b"/>
              <a:pathLst>
                <a:path w="9670" h="4383" extrusionOk="0">
                  <a:moveTo>
                    <a:pt x="3358" y="1"/>
                  </a:moveTo>
                  <a:cubicBezTo>
                    <a:pt x="3334" y="1"/>
                    <a:pt x="3311" y="25"/>
                    <a:pt x="3287" y="48"/>
                  </a:cubicBezTo>
                  <a:cubicBezTo>
                    <a:pt x="3049" y="453"/>
                    <a:pt x="2644" y="739"/>
                    <a:pt x="2239" y="882"/>
                  </a:cubicBezTo>
                  <a:lnTo>
                    <a:pt x="1310" y="1239"/>
                  </a:lnTo>
                  <a:cubicBezTo>
                    <a:pt x="1310" y="1596"/>
                    <a:pt x="1572" y="1882"/>
                    <a:pt x="1929" y="1882"/>
                  </a:cubicBezTo>
                  <a:lnTo>
                    <a:pt x="7716" y="1882"/>
                  </a:lnTo>
                  <a:cubicBezTo>
                    <a:pt x="8073" y="1882"/>
                    <a:pt x="8335" y="1573"/>
                    <a:pt x="8335" y="1239"/>
                  </a:cubicBezTo>
                  <a:lnTo>
                    <a:pt x="7430" y="882"/>
                  </a:lnTo>
                  <a:cubicBezTo>
                    <a:pt x="7002" y="715"/>
                    <a:pt x="6645" y="406"/>
                    <a:pt x="6383" y="48"/>
                  </a:cubicBezTo>
                  <a:cubicBezTo>
                    <a:pt x="6335" y="25"/>
                    <a:pt x="6311" y="1"/>
                    <a:pt x="6287" y="1"/>
                  </a:cubicBezTo>
                  <a:close/>
                  <a:moveTo>
                    <a:pt x="3072" y="2644"/>
                  </a:moveTo>
                  <a:lnTo>
                    <a:pt x="3072" y="2668"/>
                  </a:lnTo>
                  <a:lnTo>
                    <a:pt x="1882" y="2668"/>
                  </a:lnTo>
                  <a:cubicBezTo>
                    <a:pt x="1858" y="2668"/>
                    <a:pt x="1834" y="2668"/>
                    <a:pt x="1786" y="2716"/>
                  </a:cubicBezTo>
                  <a:cubicBezTo>
                    <a:pt x="1548" y="3073"/>
                    <a:pt x="1239" y="3335"/>
                    <a:pt x="834" y="3478"/>
                  </a:cubicBezTo>
                  <a:lnTo>
                    <a:pt x="0" y="3811"/>
                  </a:lnTo>
                  <a:cubicBezTo>
                    <a:pt x="0" y="4097"/>
                    <a:pt x="238" y="4383"/>
                    <a:pt x="572" y="4383"/>
                  </a:cubicBezTo>
                  <a:lnTo>
                    <a:pt x="3263" y="4383"/>
                  </a:lnTo>
                  <a:lnTo>
                    <a:pt x="3263" y="2644"/>
                  </a:lnTo>
                  <a:close/>
                  <a:moveTo>
                    <a:pt x="6430" y="2644"/>
                  </a:moveTo>
                  <a:lnTo>
                    <a:pt x="6430" y="4383"/>
                  </a:lnTo>
                  <a:lnTo>
                    <a:pt x="9121" y="4383"/>
                  </a:lnTo>
                  <a:cubicBezTo>
                    <a:pt x="9455" y="4383"/>
                    <a:pt x="9669" y="4097"/>
                    <a:pt x="9669" y="3811"/>
                  </a:cubicBezTo>
                  <a:lnTo>
                    <a:pt x="8859" y="3454"/>
                  </a:lnTo>
                  <a:cubicBezTo>
                    <a:pt x="8454" y="3311"/>
                    <a:pt x="8145" y="3025"/>
                    <a:pt x="7907" y="2668"/>
                  </a:cubicBezTo>
                  <a:cubicBezTo>
                    <a:pt x="7859" y="2644"/>
                    <a:pt x="7835" y="2644"/>
                    <a:pt x="7811" y="26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767;p75">
              <a:extLst>
                <a:ext uri="{FF2B5EF4-FFF2-40B4-BE49-F238E27FC236}">
                  <a16:creationId xmlns:a16="http://schemas.microsoft.com/office/drawing/2014/main" xmlns="" id="{76B4E87D-6E4C-D94B-A295-08F849F2B770}"/>
                </a:ext>
              </a:extLst>
            </p:cNvPr>
            <p:cNvSpPr/>
            <p:nvPr/>
          </p:nvSpPr>
          <p:spPr>
            <a:xfrm>
              <a:off x="2392689" y="3893753"/>
              <a:ext cx="320365" cy="33048"/>
            </a:xfrm>
            <a:custGeom>
              <a:avLst/>
              <a:gdLst/>
              <a:ahLst/>
              <a:cxnLst/>
              <a:rect l="l" t="t" r="r" b="b"/>
              <a:pathLst>
                <a:path w="9122" h="941" extrusionOk="0">
                  <a:moveTo>
                    <a:pt x="155" y="0"/>
                  </a:moveTo>
                  <a:cubicBezTo>
                    <a:pt x="119" y="0"/>
                    <a:pt x="83" y="12"/>
                    <a:pt x="48" y="36"/>
                  </a:cubicBezTo>
                  <a:cubicBezTo>
                    <a:pt x="0" y="84"/>
                    <a:pt x="0" y="179"/>
                    <a:pt x="48" y="250"/>
                  </a:cubicBezTo>
                  <a:lnTo>
                    <a:pt x="667" y="869"/>
                  </a:lnTo>
                  <a:cubicBezTo>
                    <a:pt x="715" y="893"/>
                    <a:pt x="762" y="941"/>
                    <a:pt x="786" y="941"/>
                  </a:cubicBezTo>
                  <a:cubicBezTo>
                    <a:pt x="857" y="941"/>
                    <a:pt x="881" y="893"/>
                    <a:pt x="905" y="869"/>
                  </a:cubicBezTo>
                  <a:cubicBezTo>
                    <a:pt x="977" y="822"/>
                    <a:pt x="977" y="727"/>
                    <a:pt x="905" y="655"/>
                  </a:cubicBezTo>
                  <a:lnTo>
                    <a:pt x="262" y="36"/>
                  </a:lnTo>
                  <a:cubicBezTo>
                    <a:pt x="226" y="12"/>
                    <a:pt x="191" y="0"/>
                    <a:pt x="155" y="0"/>
                  </a:cubicBezTo>
                  <a:close/>
                  <a:moveTo>
                    <a:pt x="8966" y="0"/>
                  </a:moveTo>
                  <a:cubicBezTo>
                    <a:pt x="8931" y="0"/>
                    <a:pt x="8895" y="12"/>
                    <a:pt x="8859" y="36"/>
                  </a:cubicBezTo>
                  <a:lnTo>
                    <a:pt x="8240" y="655"/>
                  </a:lnTo>
                  <a:cubicBezTo>
                    <a:pt x="8168" y="727"/>
                    <a:pt x="8168" y="822"/>
                    <a:pt x="8240" y="869"/>
                  </a:cubicBezTo>
                  <a:cubicBezTo>
                    <a:pt x="8264" y="893"/>
                    <a:pt x="8288" y="941"/>
                    <a:pt x="8359" y="941"/>
                  </a:cubicBezTo>
                  <a:cubicBezTo>
                    <a:pt x="8383" y="941"/>
                    <a:pt x="8430" y="893"/>
                    <a:pt x="8478" y="869"/>
                  </a:cubicBezTo>
                  <a:lnTo>
                    <a:pt x="9097" y="250"/>
                  </a:lnTo>
                  <a:cubicBezTo>
                    <a:pt x="9121" y="179"/>
                    <a:pt x="9121" y="107"/>
                    <a:pt x="9073" y="36"/>
                  </a:cubicBezTo>
                  <a:cubicBezTo>
                    <a:pt x="9038" y="12"/>
                    <a:pt x="9002" y="0"/>
                    <a:pt x="8966" y="0"/>
                  </a:cubicBezTo>
                  <a:close/>
                </a:path>
              </a:pathLst>
            </a:custGeom>
            <a:solidFill>
              <a:srgbClr val="9637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768;p75">
              <a:extLst>
                <a:ext uri="{FF2B5EF4-FFF2-40B4-BE49-F238E27FC236}">
                  <a16:creationId xmlns:a16="http://schemas.microsoft.com/office/drawing/2014/main" xmlns="" id="{E6EAD3F7-1D61-544D-9D3C-CACBA97D303B}"/>
                </a:ext>
              </a:extLst>
            </p:cNvPr>
            <p:cNvSpPr/>
            <p:nvPr/>
          </p:nvSpPr>
          <p:spPr>
            <a:xfrm>
              <a:off x="2477152" y="3856105"/>
              <a:ext cx="151402" cy="33083"/>
            </a:xfrm>
            <a:custGeom>
              <a:avLst/>
              <a:gdLst/>
              <a:ahLst/>
              <a:cxnLst/>
              <a:rect l="l" t="t" r="r" b="b"/>
              <a:pathLst>
                <a:path w="4311" h="942" extrusionOk="0">
                  <a:moveTo>
                    <a:pt x="164" y="1"/>
                  </a:moveTo>
                  <a:cubicBezTo>
                    <a:pt x="125" y="1"/>
                    <a:pt x="84" y="12"/>
                    <a:pt x="48" y="36"/>
                  </a:cubicBezTo>
                  <a:cubicBezTo>
                    <a:pt x="0" y="108"/>
                    <a:pt x="0" y="179"/>
                    <a:pt x="48" y="251"/>
                  </a:cubicBezTo>
                  <a:lnTo>
                    <a:pt x="691" y="870"/>
                  </a:lnTo>
                  <a:cubicBezTo>
                    <a:pt x="715" y="894"/>
                    <a:pt x="739" y="941"/>
                    <a:pt x="810" y="941"/>
                  </a:cubicBezTo>
                  <a:cubicBezTo>
                    <a:pt x="858" y="941"/>
                    <a:pt x="882" y="894"/>
                    <a:pt x="929" y="870"/>
                  </a:cubicBezTo>
                  <a:cubicBezTo>
                    <a:pt x="977" y="822"/>
                    <a:pt x="977" y="727"/>
                    <a:pt x="929" y="655"/>
                  </a:cubicBezTo>
                  <a:lnTo>
                    <a:pt x="262" y="36"/>
                  </a:lnTo>
                  <a:cubicBezTo>
                    <a:pt x="239" y="12"/>
                    <a:pt x="203" y="1"/>
                    <a:pt x="164" y="1"/>
                  </a:cubicBezTo>
                  <a:close/>
                  <a:moveTo>
                    <a:pt x="4144" y="1"/>
                  </a:moveTo>
                  <a:cubicBezTo>
                    <a:pt x="4108" y="1"/>
                    <a:pt x="4073" y="12"/>
                    <a:pt x="4049" y="36"/>
                  </a:cubicBezTo>
                  <a:lnTo>
                    <a:pt x="3406" y="655"/>
                  </a:lnTo>
                  <a:cubicBezTo>
                    <a:pt x="3358" y="727"/>
                    <a:pt x="3358" y="822"/>
                    <a:pt x="3406" y="870"/>
                  </a:cubicBezTo>
                  <a:cubicBezTo>
                    <a:pt x="3453" y="894"/>
                    <a:pt x="3477" y="941"/>
                    <a:pt x="3525" y="941"/>
                  </a:cubicBezTo>
                  <a:cubicBezTo>
                    <a:pt x="3573" y="941"/>
                    <a:pt x="3620" y="894"/>
                    <a:pt x="3644" y="870"/>
                  </a:cubicBezTo>
                  <a:lnTo>
                    <a:pt x="4287" y="251"/>
                  </a:lnTo>
                  <a:cubicBezTo>
                    <a:pt x="4311" y="179"/>
                    <a:pt x="4311" y="108"/>
                    <a:pt x="4239" y="36"/>
                  </a:cubicBezTo>
                  <a:cubicBezTo>
                    <a:pt x="4216" y="12"/>
                    <a:pt x="4180" y="1"/>
                    <a:pt x="4144" y="1"/>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769;p75">
              <a:extLst>
                <a:ext uri="{FF2B5EF4-FFF2-40B4-BE49-F238E27FC236}">
                  <a16:creationId xmlns:a16="http://schemas.microsoft.com/office/drawing/2014/main" xmlns="" id="{7C85542C-5B46-4E4A-89A7-C774D776C755}"/>
                </a:ext>
              </a:extLst>
            </p:cNvPr>
            <p:cNvSpPr/>
            <p:nvPr/>
          </p:nvSpPr>
          <p:spPr>
            <a:xfrm>
              <a:off x="2388510" y="4022960"/>
              <a:ext cx="327880" cy="159796"/>
            </a:xfrm>
            <a:custGeom>
              <a:avLst/>
              <a:gdLst/>
              <a:ahLst/>
              <a:cxnLst/>
              <a:rect l="l" t="t" r="r" b="b"/>
              <a:pathLst>
                <a:path w="9336" h="4550" extrusionOk="0">
                  <a:moveTo>
                    <a:pt x="119" y="1"/>
                  </a:moveTo>
                  <a:cubicBezTo>
                    <a:pt x="48" y="1"/>
                    <a:pt x="0" y="48"/>
                    <a:pt x="0" y="120"/>
                  </a:cubicBezTo>
                  <a:lnTo>
                    <a:pt x="0" y="4406"/>
                  </a:lnTo>
                  <a:cubicBezTo>
                    <a:pt x="0" y="4454"/>
                    <a:pt x="48" y="4501"/>
                    <a:pt x="119" y="4501"/>
                  </a:cubicBezTo>
                  <a:lnTo>
                    <a:pt x="524" y="4501"/>
                  </a:lnTo>
                  <a:cubicBezTo>
                    <a:pt x="595" y="4501"/>
                    <a:pt x="643" y="4454"/>
                    <a:pt x="643" y="4406"/>
                  </a:cubicBezTo>
                  <a:lnTo>
                    <a:pt x="643" y="120"/>
                  </a:lnTo>
                  <a:cubicBezTo>
                    <a:pt x="643" y="48"/>
                    <a:pt x="595" y="24"/>
                    <a:pt x="524" y="1"/>
                  </a:cubicBezTo>
                  <a:close/>
                  <a:moveTo>
                    <a:pt x="8811" y="24"/>
                  </a:moveTo>
                  <a:cubicBezTo>
                    <a:pt x="8740" y="24"/>
                    <a:pt x="8692" y="72"/>
                    <a:pt x="8692" y="143"/>
                  </a:cubicBezTo>
                  <a:lnTo>
                    <a:pt x="8692" y="4430"/>
                  </a:lnTo>
                  <a:cubicBezTo>
                    <a:pt x="8692" y="4478"/>
                    <a:pt x="8740" y="4549"/>
                    <a:pt x="8811" y="4549"/>
                  </a:cubicBezTo>
                  <a:lnTo>
                    <a:pt x="9216" y="4549"/>
                  </a:lnTo>
                  <a:cubicBezTo>
                    <a:pt x="9288" y="4549"/>
                    <a:pt x="9335" y="4478"/>
                    <a:pt x="9335" y="4430"/>
                  </a:cubicBezTo>
                  <a:lnTo>
                    <a:pt x="9335" y="143"/>
                  </a:lnTo>
                  <a:cubicBezTo>
                    <a:pt x="9335" y="48"/>
                    <a:pt x="9288" y="24"/>
                    <a:pt x="9216" y="24"/>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6770;p75">
              <a:extLst>
                <a:ext uri="{FF2B5EF4-FFF2-40B4-BE49-F238E27FC236}">
                  <a16:creationId xmlns:a16="http://schemas.microsoft.com/office/drawing/2014/main" xmlns="" id="{1CA8A366-FDDE-D74E-98F5-07A500643EF1}"/>
                </a:ext>
              </a:extLst>
            </p:cNvPr>
            <p:cNvSpPr/>
            <p:nvPr/>
          </p:nvSpPr>
          <p:spPr>
            <a:xfrm>
              <a:off x="2365927" y="4003714"/>
              <a:ext cx="374344" cy="34347"/>
            </a:xfrm>
            <a:custGeom>
              <a:avLst/>
              <a:gdLst/>
              <a:ahLst/>
              <a:cxnLst/>
              <a:rect l="l" t="t" r="r" b="b"/>
              <a:pathLst>
                <a:path w="10659" h="978" extrusionOk="0">
                  <a:moveTo>
                    <a:pt x="167" y="1"/>
                  </a:moveTo>
                  <a:cubicBezTo>
                    <a:pt x="71" y="1"/>
                    <a:pt x="0" y="72"/>
                    <a:pt x="48" y="144"/>
                  </a:cubicBezTo>
                  <a:lnTo>
                    <a:pt x="167" y="382"/>
                  </a:lnTo>
                  <a:cubicBezTo>
                    <a:pt x="357" y="739"/>
                    <a:pt x="762" y="977"/>
                    <a:pt x="1167" y="977"/>
                  </a:cubicBezTo>
                  <a:lnTo>
                    <a:pt x="3739" y="977"/>
                  </a:lnTo>
                  <a:lnTo>
                    <a:pt x="3739" y="239"/>
                  </a:lnTo>
                  <a:lnTo>
                    <a:pt x="1453" y="239"/>
                  </a:lnTo>
                  <a:cubicBezTo>
                    <a:pt x="1024" y="239"/>
                    <a:pt x="572" y="191"/>
                    <a:pt x="167" y="1"/>
                  </a:cubicBezTo>
                  <a:close/>
                  <a:moveTo>
                    <a:pt x="10509" y="21"/>
                  </a:moveTo>
                  <a:cubicBezTo>
                    <a:pt x="10499" y="21"/>
                    <a:pt x="10489" y="22"/>
                    <a:pt x="10478" y="25"/>
                  </a:cubicBezTo>
                  <a:cubicBezTo>
                    <a:pt x="10074" y="191"/>
                    <a:pt x="9621" y="239"/>
                    <a:pt x="9145" y="239"/>
                  </a:cubicBezTo>
                  <a:lnTo>
                    <a:pt x="6882" y="239"/>
                  </a:lnTo>
                  <a:lnTo>
                    <a:pt x="6882" y="977"/>
                  </a:lnTo>
                  <a:lnTo>
                    <a:pt x="9454" y="977"/>
                  </a:lnTo>
                  <a:cubicBezTo>
                    <a:pt x="9859" y="977"/>
                    <a:pt x="10240" y="739"/>
                    <a:pt x="10455" y="382"/>
                  </a:cubicBezTo>
                  <a:lnTo>
                    <a:pt x="10574" y="144"/>
                  </a:lnTo>
                  <a:cubicBezTo>
                    <a:pt x="10659" y="101"/>
                    <a:pt x="10592" y="21"/>
                    <a:pt x="10509" y="2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771;p75">
              <a:extLst>
                <a:ext uri="{FF2B5EF4-FFF2-40B4-BE49-F238E27FC236}">
                  <a16:creationId xmlns:a16="http://schemas.microsoft.com/office/drawing/2014/main" xmlns="" id="{98F11DA4-9F69-1644-87FF-EB376607DD04}"/>
                </a:ext>
              </a:extLst>
            </p:cNvPr>
            <p:cNvSpPr/>
            <p:nvPr/>
          </p:nvSpPr>
          <p:spPr>
            <a:xfrm>
              <a:off x="2473816" y="3941833"/>
              <a:ext cx="158110" cy="211633"/>
            </a:xfrm>
            <a:custGeom>
              <a:avLst/>
              <a:gdLst/>
              <a:ahLst/>
              <a:cxnLst/>
              <a:rect l="l" t="t" r="r" b="b"/>
              <a:pathLst>
                <a:path w="4502" h="6026" extrusionOk="0">
                  <a:moveTo>
                    <a:pt x="119" y="1"/>
                  </a:moveTo>
                  <a:cubicBezTo>
                    <a:pt x="72" y="1"/>
                    <a:pt x="0" y="72"/>
                    <a:pt x="0" y="120"/>
                  </a:cubicBezTo>
                  <a:lnTo>
                    <a:pt x="0" y="5883"/>
                  </a:lnTo>
                  <a:cubicBezTo>
                    <a:pt x="0" y="5930"/>
                    <a:pt x="72" y="6002"/>
                    <a:pt x="119" y="6002"/>
                  </a:cubicBezTo>
                  <a:lnTo>
                    <a:pt x="548" y="6002"/>
                  </a:lnTo>
                  <a:cubicBezTo>
                    <a:pt x="595" y="6002"/>
                    <a:pt x="667" y="5930"/>
                    <a:pt x="667" y="5883"/>
                  </a:cubicBezTo>
                  <a:lnTo>
                    <a:pt x="667" y="120"/>
                  </a:lnTo>
                  <a:cubicBezTo>
                    <a:pt x="667" y="72"/>
                    <a:pt x="619" y="48"/>
                    <a:pt x="548" y="1"/>
                  </a:cubicBezTo>
                  <a:close/>
                  <a:moveTo>
                    <a:pt x="3953" y="48"/>
                  </a:moveTo>
                  <a:cubicBezTo>
                    <a:pt x="3906" y="48"/>
                    <a:pt x="3834" y="96"/>
                    <a:pt x="3834" y="167"/>
                  </a:cubicBezTo>
                  <a:lnTo>
                    <a:pt x="3834" y="5906"/>
                  </a:lnTo>
                  <a:cubicBezTo>
                    <a:pt x="3834" y="5954"/>
                    <a:pt x="3906" y="6026"/>
                    <a:pt x="3953" y="6026"/>
                  </a:cubicBezTo>
                  <a:lnTo>
                    <a:pt x="4382" y="6026"/>
                  </a:lnTo>
                  <a:cubicBezTo>
                    <a:pt x="4430" y="6026"/>
                    <a:pt x="4501" y="5954"/>
                    <a:pt x="4501" y="5906"/>
                  </a:cubicBezTo>
                  <a:lnTo>
                    <a:pt x="4501" y="167"/>
                  </a:lnTo>
                  <a:cubicBezTo>
                    <a:pt x="4477" y="72"/>
                    <a:pt x="4430" y="48"/>
                    <a:pt x="4382" y="48"/>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772;p75">
              <a:extLst>
                <a:ext uri="{FF2B5EF4-FFF2-40B4-BE49-F238E27FC236}">
                  <a16:creationId xmlns:a16="http://schemas.microsoft.com/office/drawing/2014/main" xmlns="" id="{3255821E-6078-584E-A1F3-B745D33DDF01}"/>
                </a:ext>
              </a:extLst>
            </p:cNvPr>
            <p:cNvSpPr/>
            <p:nvPr/>
          </p:nvSpPr>
          <p:spPr>
            <a:xfrm>
              <a:off x="2409722" y="3913772"/>
              <a:ext cx="286298" cy="37297"/>
            </a:xfrm>
            <a:custGeom>
              <a:avLst/>
              <a:gdLst/>
              <a:ahLst/>
              <a:cxnLst/>
              <a:rect l="l" t="t" r="r" b="b"/>
              <a:pathLst>
                <a:path w="8152" h="1062" extrusionOk="0">
                  <a:moveTo>
                    <a:pt x="109" y="1"/>
                  </a:moveTo>
                  <a:cubicBezTo>
                    <a:pt x="41" y="1"/>
                    <a:pt x="0" y="79"/>
                    <a:pt x="39" y="157"/>
                  </a:cubicBezTo>
                  <a:lnTo>
                    <a:pt x="182" y="418"/>
                  </a:lnTo>
                  <a:cubicBezTo>
                    <a:pt x="396" y="823"/>
                    <a:pt x="849" y="1061"/>
                    <a:pt x="1301" y="1061"/>
                  </a:cubicBezTo>
                  <a:lnTo>
                    <a:pt x="6850" y="1061"/>
                  </a:lnTo>
                  <a:cubicBezTo>
                    <a:pt x="7302" y="1061"/>
                    <a:pt x="7755" y="823"/>
                    <a:pt x="7945" y="418"/>
                  </a:cubicBezTo>
                  <a:lnTo>
                    <a:pt x="8112" y="157"/>
                  </a:lnTo>
                  <a:cubicBezTo>
                    <a:pt x="8151" y="79"/>
                    <a:pt x="8111" y="1"/>
                    <a:pt x="8043" y="1"/>
                  </a:cubicBezTo>
                  <a:cubicBezTo>
                    <a:pt x="8027" y="1"/>
                    <a:pt x="8011" y="5"/>
                    <a:pt x="7993" y="14"/>
                  </a:cubicBezTo>
                  <a:cubicBezTo>
                    <a:pt x="7517" y="157"/>
                    <a:pt x="7017" y="204"/>
                    <a:pt x="6493" y="252"/>
                  </a:cubicBezTo>
                  <a:lnTo>
                    <a:pt x="1611" y="252"/>
                  </a:lnTo>
                  <a:cubicBezTo>
                    <a:pt x="1111" y="252"/>
                    <a:pt x="634" y="157"/>
                    <a:pt x="158" y="14"/>
                  </a:cubicBezTo>
                  <a:cubicBezTo>
                    <a:pt x="141" y="5"/>
                    <a:pt x="124" y="1"/>
                    <a:pt x="1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773;p75">
              <a:extLst>
                <a:ext uri="{FF2B5EF4-FFF2-40B4-BE49-F238E27FC236}">
                  <a16:creationId xmlns:a16="http://schemas.microsoft.com/office/drawing/2014/main" xmlns="" id="{83AB88C4-364A-B844-A011-503EBB8A93F1}"/>
                </a:ext>
              </a:extLst>
            </p:cNvPr>
            <p:cNvSpPr/>
            <p:nvPr/>
          </p:nvSpPr>
          <p:spPr>
            <a:xfrm>
              <a:off x="2382645" y="4111603"/>
              <a:ext cx="341261" cy="63602"/>
            </a:xfrm>
            <a:custGeom>
              <a:avLst/>
              <a:gdLst/>
              <a:ahLst/>
              <a:cxnLst/>
              <a:rect l="l" t="t" r="r" b="b"/>
              <a:pathLst>
                <a:path w="9717" h="1811" extrusionOk="0">
                  <a:moveTo>
                    <a:pt x="119" y="1"/>
                  </a:moveTo>
                  <a:cubicBezTo>
                    <a:pt x="72" y="1"/>
                    <a:pt x="0" y="48"/>
                    <a:pt x="0" y="120"/>
                  </a:cubicBezTo>
                  <a:lnTo>
                    <a:pt x="0" y="1692"/>
                  </a:lnTo>
                  <a:cubicBezTo>
                    <a:pt x="0" y="1763"/>
                    <a:pt x="72" y="1811"/>
                    <a:pt x="119" y="1811"/>
                  </a:cubicBezTo>
                  <a:lnTo>
                    <a:pt x="881" y="1811"/>
                  </a:lnTo>
                  <a:cubicBezTo>
                    <a:pt x="929" y="1811"/>
                    <a:pt x="977" y="1763"/>
                    <a:pt x="977" y="1692"/>
                  </a:cubicBezTo>
                  <a:lnTo>
                    <a:pt x="977" y="120"/>
                  </a:lnTo>
                  <a:cubicBezTo>
                    <a:pt x="977" y="48"/>
                    <a:pt x="929" y="1"/>
                    <a:pt x="881" y="1"/>
                  </a:cubicBezTo>
                  <a:close/>
                  <a:moveTo>
                    <a:pt x="2548" y="1"/>
                  </a:moveTo>
                  <a:cubicBezTo>
                    <a:pt x="2477" y="1"/>
                    <a:pt x="2429" y="48"/>
                    <a:pt x="2429" y="120"/>
                  </a:cubicBezTo>
                  <a:lnTo>
                    <a:pt x="2429" y="1692"/>
                  </a:lnTo>
                  <a:cubicBezTo>
                    <a:pt x="2429" y="1763"/>
                    <a:pt x="2477" y="1811"/>
                    <a:pt x="2548" y="1811"/>
                  </a:cubicBezTo>
                  <a:lnTo>
                    <a:pt x="3287" y="1811"/>
                  </a:lnTo>
                  <a:cubicBezTo>
                    <a:pt x="3334" y="1811"/>
                    <a:pt x="3406" y="1763"/>
                    <a:pt x="3406" y="1692"/>
                  </a:cubicBezTo>
                  <a:lnTo>
                    <a:pt x="3406" y="120"/>
                  </a:lnTo>
                  <a:cubicBezTo>
                    <a:pt x="3406" y="48"/>
                    <a:pt x="3358" y="1"/>
                    <a:pt x="3287" y="1"/>
                  </a:cubicBezTo>
                  <a:close/>
                  <a:moveTo>
                    <a:pt x="6383" y="1"/>
                  </a:moveTo>
                  <a:cubicBezTo>
                    <a:pt x="6311" y="1"/>
                    <a:pt x="6264" y="48"/>
                    <a:pt x="6264" y="120"/>
                  </a:cubicBezTo>
                  <a:lnTo>
                    <a:pt x="6264" y="1692"/>
                  </a:lnTo>
                  <a:cubicBezTo>
                    <a:pt x="6264" y="1763"/>
                    <a:pt x="6311" y="1811"/>
                    <a:pt x="6383" y="1811"/>
                  </a:cubicBezTo>
                  <a:lnTo>
                    <a:pt x="7121" y="1811"/>
                  </a:lnTo>
                  <a:cubicBezTo>
                    <a:pt x="7192" y="1811"/>
                    <a:pt x="7240" y="1763"/>
                    <a:pt x="7240" y="1692"/>
                  </a:cubicBezTo>
                  <a:lnTo>
                    <a:pt x="7240" y="120"/>
                  </a:lnTo>
                  <a:cubicBezTo>
                    <a:pt x="7240" y="48"/>
                    <a:pt x="7192" y="1"/>
                    <a:pt x="7121" y="1"/>
                  </a:cubicBezTo>
                  <a:close/>
                  <a:moveTo>
                    <a:pt x="8859" y="1"/>
                  </a:moveTo>
                  <a:cubicBezTo>
                    <a:pt x="8788" y="1"/>
                    <a:pt x="8740" y="48"/>
                    <a:pt x="8740" y="120"/>
                  </a:cubicBezTo>
                  <a:lnTo>
                    <a:pt x="8740" y="1692"/>
                  </a:lnTo>
                  <a:cubicBezTo>
                    <a:pt x="8740" y="1763"/>
                    <a:pt x="8788" y="1811"/>
                    <a:pt x="8859" y="1811"/>
                  </a:cubicBezTo>
                  <a:lnTo>
                    <a:pt x="9598" y="1811"/>
                  </a:lnTo>
                  <a:cubicBezTo>
                    <a:pt x="9645" y="1811"/>
                    <a:pt x="9717" y="1763"/>
                    <a:pt x="9717" y="1692"/>
                  </a:cubicBezTo>
                  <a:lnTo>
                    <a:pt x="9717" y="120"/>
                  </a:lnTo>
                  <a:cubicBezTo>
                    <a:pt x="9693" y="48"/>
                    <a:pt x="9621" y="1"/>
                    <a:pt x="95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774;p75">
              <a:extLst>
                <a:ext uri="{FF2B5EF4-FFF2-40B4-BE49-F238E27FC236}">
                  <a16:creationId xmlns:a16="http://schemas.microsoft.com/office/drawing/2014/main" xmlns="" id="{56AE267B-486C-F244-811A-17B3411442CF}"/>
                </a:ext>
              </a:extLst>
            </p:cNvPr>
            <p:cNvSpPr/>
            <p:nvPr/>
          </p:nvSpPr>
          <p:spPr>
            <a:xfrm>
              <a:off x="2364242" y="4166811"/>
              <a:ext cx="377224" cy="22617"/>
            </a:xfrm>
            <a:custGeom>
              <a:avLst/>
              <a:gdLst/>
              <a:ahLst/>
              <a:cxnLst/>
              <a:rect l="l" t="t" r="r" b="b"/>
              <a:pathLst>
                <a:path w="10741" h="644" extrusionOk="0">
                  <a:moveTo>
                    <a:pt x="119" y="1"/>
                  </a:moveTo>
                  <a:cubicBezTo>
                    <a:pt x="48" y="1"/>
                    <a:pt x="0" y="72"/>
                    <a:pt x="0" y="120"/>
                  </a:cubicBezTo>
                  <a:lnTo>
                    <a:pt x="0" y="548"/>
                  </a:lnTo>
                  <a:cubicBezTo>
                    <a:pt x="0" y="596"/>
                    <a:pt x="48" y="644"/>
                    <a:pt x="119" y="644"/>
                  </a:cubicBezTo>
                  <a:lnTo>
                    <a:pt x="10622" y="644"/>
                  </a:lnTo>
                  <a:cubicBezTo>
                    <a:pt x="10693" y="644"/>
                    <a:pt x="10741" y="596"/>
                    <a:pt x="10741" y="548"/>
                  </a:cubicBezTo>
                  <a:lnTo>
                    <a:pt x="10741" y="120"/>
                  </a:lnTo>
                  <a:cubicBezTo>
                    <a:pt x="10741" y="72"/>
                    <a:pt x="10693" y="24"/>
                    <a:pt x="1062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3594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NH QUY BÁI TỔ.jpg"/>
          <p:cNvPicPr>
            <a:picLocks noChangeAspect="1"/>
          </p:cNvPicPr>
          <p:nvPr/>
        </p:nvPicPr>
        <p:blipFill>
          <a:blip r:embed="rId3"/>
          <a:stretch>
            <a:fillRect/>
          </a:stretch>
        </p:blipFill>
        <p:spPr>
          <a:xfrm>
            <a:off x="440062" y="2928023"/>
            <a:ext cx="5204350" cy="3129247"/>
          </a:xfrm>
          <a:prstGeom prst="rect">
            <a:avLst/>
          </a:prstGeom>
        </p:spPr>
      </p:pic>
      <p:pic>
        <p:nvPicPr>
          <p:cNvPr id="12290" name="Picture 2" descr="D:\hinh anh day hoc\Vinh quy bái tổ.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2183" y="2912421"/>
            <a:ext cx="5024581" cy="31448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42670" y="6057271"/>
            <a:ext cx="2521486" cy="523220"/>
          </a:xfrm>
          <a:prstGeom prst="rect">
            <a:avLst/>
          </a:prstGeom>
          <a:noFill/>
        </p:spPr>
        <p:txBody>
          <a:bodyPr wrap="square" rtlCol="0">
            <a:spAutoFit/>
          </a:bodyPr>
          <a:lstStyle/>
          <a:p>
            <a:r>
              <a:rPr lang="vi-VN" sz="2800" b="1" dirty="0">
                <a:solidFill>
                  <a:srgbClr val="FF0000"/>
                </a:solidFill>
                <a:latin typeface="Times New Roman" pitchFamily="18" charset="0"/>
                <a:cs typeface="Times New Roman" pitchFamily="18" charset="0"/>
              </a:rPr>
              <a:t>Vinh qui bái tổ</a:t>
            </a:r>
          </a:p>
        </p:txBody>
      </p:sp>
      <p:sp>
        <p:nvSpPr>
          <p:cNvPr id="5" name="Rounded Rectangle 4">
            <a:extLst>
              <a:ext uri="{FF2B5EF4-FFF2-40B4-BE49-F238E27FC236}">
                <a16:creationId xmlns:a16="http://schemas.microsoft.com/office/drawing/2014/main" xmlns="" id="{9204A902-95CB-7A4C-8C3C-E69CD56109EC}"/>
              </a:ext>
            </a:extLst>
          </p:cNvPr>
          <p:cNvSpPr/>
          <p:nvPr/>
        </p:nvSpPr>
        <p:spPr>
          <a:xfrm>
            <a:off x="0" y="66674"/>
            <a:ext cx="4038600" cy="6964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Giáo dục</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Lê</a:t>
            </a:r>
            <a:r>
              <a:rPr kumimoji="0" lang="en-US" sz="2800" b="1" i="0" u="none" strike="noStrike" kern="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sơ</a:t>
            </a:r>
            <a:endPar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6" name="Google Shape;6764;p75">
            <a:extLst>
              <a:ext uri="{FF2B5EF4-FFF2-40B4-BE49-F238E27FC236}">
                <a16:creationId xmlns:a16="http://schemas.microsoft.com/office/drawing/2014/main" xmlns="" id="{B35B65B0-BD19-F24D-B2AF-4E676E495EBF}"/>
              </a:ext>
            </a:extLst>
          </p:cNvPr>
          <p:cNvGrpSpPr/>
          <p:nvPr/>
        </p:nvGrpSpPr>
        <p:grpSpPr>
          <a:xfrm>
            <a:off x="246787" y="299621"/>
            <a:ext cx="502965" cy="444432"/>
            <a:chOff x="2364242" y="3856105"/>
            <a:chExt cx="377224" cy="333324"/>
          </a:xfrm>
        </p:grpSpPr>
        <p:sp>
          <p:nvSpPr>
            <p:cNvPr id="7" name="Google Shape;6765;p75">
              <a:extLst>
                <a:ext uri="{FF2B5EF4-FFF2-40B4-BE49-F238E27FC236}">
                  <a16:creationId xmlns:a16="http://schemas.microsoft.com/office/drawing/2014/main" xmlns="" id="{4D5B1694-1AD8-1540-A9A0-7C3D446D333B}"/>
                </a:ext>
              </a:extLst>
            </p:cNvPr>
            <p:cNvSpPr/>
            <p:nvPr/>
          </p:nvSpPr>
          <p:spPr>
            <a:xfrm>
              <a:off x="2398519" y="3979481"/>
              <a:ext cx="307827" cy="103744"/>
            </a:xfrm>
            <a:custGeom>
              <a:avLst/>
              <a:gdLst/>
              <a:ahLst/>
              <a:cxnLst/>
              <a:rect l="l" t="t" r="r" b="b"/>
              <a:pathLst>
                <a:path w="8765" h="2954" extrusionOk="0">
                  <a:moveTo>
                    <a:pt x="2501" y="0"/>
                  </a:moveTo>
                  <a:cubicBezTo>
                    <a:pt x="2454" y="0"/>
                    <a:pt x="2382" y="72"/>
                    <a:pt x="2382" y="119"/>
                  </a:cubicBezTo>
                  <a:lnTo>
                    <a:pt x="2382" y="548"/>
                  </a:lnTo>
                  <a:cubicBezTo>
                    <a:pt x="2382" y="596"/>
                    <a:pt x="2454" y="667"/>
                    <a:pt x="2501" y="667"/>
                  </a:cubicBezTo>
                  <a:lnTo>
                    <a:pt x="6312" y="667"/>
                  </a:lnTo>
                  <a:cubicBezTo>
                    <a:pt x="6383" y="667"/>
                    <a:pt x="6431" y="596"/>
                    <a:pt x="6431" y="548"/>
                  </a:cubicBezTo>
                  <a:lnTo>
                    <a:pt x="6431" y="95"/>
                  </a:lnTo>
                  <a:cubicBezTo>
                    <a:pt x="6407" y="48"/>
                    <a:pt x="6383" y="0"/>
                    <a:pt x="6312" y="0"/>
                  </a:cubicBezTo>
                  <a:close/>
                  <a:moveTo>
                    <a:pt x="120" y="2310"/>
                  </a:moveTo>
                  <a:cubicBezTo>
                    <a:pt x="72" y="2310"/>
                    <a:pt x="1" y="2358"/>
                    <a:pt x="1" y="2429"/>
                  </a:cubicBezTo>
                  <a:lnTo>
                    <a:pt x="1" y="2834"/>
                  </a:lnTo>
                  <a:cubicBezTo>
                    <a:pt x="1" y="2906"/>
                    <a:pt x="72" y="2953"/>
                    <a:pt x="120" y="2953"/>
                  </a:cubicBezTo>
                  <a:lnTo>
                    <a:pt x="2263" y="2953"/>
                  </a:lnTo>
                  <a:cubicBezTo>
                    <a:pt x="2335" y="2953"/>
                    <a:pt x="2382" y="2906"/>
                    <a:pt x="2382" y="2834"/>
                  </a:cubicBezTo>
                  <a:lnTo>
                    <a:pt x="2382" y="2429"/>
                  </a:lnTo>
                  <a:cubicBezTo>
                    <a:pt x="2382" y="2358"/>
                    <a:pt x="2311" y="2310"/>
                    <a:pt x="2263" y="2310"/>
                  </a:cubicBezTo>
                  <a:close/>
                  <a:moveTo>
                    <a:pt x="6502" y="2310"/>
                  </a:moveTo>
                  <a:cubicBezTo>
                    <a:pt x="6431" y="2310"/>
                    <a:pt x="6383" y="2358"/>
                    <a:pt x="6383" y="2405"/>
                  </a:cubicBezTo>
                  <a:lnTo>
                    <a:pt x="6383" y="2834"/>
                  </a:lnTo>
                  <a:cubicBezTo>
                    <a:pt x="6383" y="2882"/>
                    <a:pt x="6431" y="2953"/>
                    <a:pt x="6502" y="2953"/>
                  </a:cubicBezTo>
                  <a:lnTo>
                    <a:pt x="8645" y="2953"/>
                  </a:lnTo>
                  <a:cubicBezTo>
                    <a:pt x="8693" y="2953"/>
                    <a:pt x="8765" y="2882"/>
                    <a:pt x="8765" y="2834"/>
                  </a:cubicBezTo>
                  <a:lnTo>
                    <a:pt x="8765" y="2405"/>
                  </a:lnTo>
                  <a:cubicBezTo>
                    <a:pt x="8717" y="2358"/>
                    <a:pt x="8693" y="2310"/>
                    <a:pt x="8645" y="2310"/>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6766;p75">
              <a:extLst>
                <a:ext uri="{FF2B5EF4-FFF2-40B4-BE49-F238E27FC236}">
                  <a16:creationId xmlns:a16="http://schemas.microsoft.com/office/drawing/2014/main" xmlns="" id="{E8D39D06-2836-6B4E-A09D-C6869609CF32}"/>
                </a:ext>
              </a:extLst>
            </p:cNvPr>
            <p:cNvSpPr/>
            <p:nvPr/>
          </p:nvSpPr>
          <p:spPr>
            <a:xfrm>
              <a:off x="2382645" y="3877423"/>
              <a:ext cx="339610" cy="153931"/>
            </a:xfrm>
            <a:custGeom>
              <a:avLst/>
              <a:gdLst/>
              <a:ahLst/>
              <a:cxnLst/>
              <a:rect l="l" t="t" r="r" b="b"/>
              <a:pathLst>
                <a:path w="9670" h="4383" extrusionOk="0">
                  <a:moveTo>
                    <a:pt x="3358" y="1"/>
                  </a:moveTo>
                  <a:cubicBezTo>
                    <a:pt x="3334" y="1"/>
                    <a:pt x="3311" y="25"/>
                    <a:pt x="3287" y="48"/>
                  </a:cubicBezTo>
                  <a:cubicBezTo>
                    <a:pt x="3049" y="453"/>
                    <a:pt x="2644" y="739"/>
                    <a:pt x="2239" y="882"/>
                  </a:cubicBezTo>
                  <a:lnTo>
                    <a:pt x="1310" y="1239"/>
                  </a:lnTo>
                  <a:cubicBezTo>
                    <a:pt x="1310" y="1596"/>
                    <a:pt x="1572" y="1882"/>
                    <a:pt x="1929" y="1882"/>
                  </a:cubicBezTo>
                  <a:lnTo>
                    <a:pt x="7716" y="1882"/>
                  </a:lnTo>
                  <a:cubicBezTo>
                    <a:pt x="8073" y="1882"/>
                    <a:pt x="8335" y="1573"/>
                    <a:pt x="8335" y="1239"/>
                  </a:cubicBezTo>
                  <a:lnTo>
                    <a:pt x="7430" y="882"/>
                  </a:lnTo>
                  <a:cubicBezTo>
                    <a:pt x="7002" y="715"/>
                    <a:pt x="6645" y="406"/>
                    <a:pt x="6383" y="48"/>
                  </a:cubicBezTo>
                  <a:cubicBezTo>
                    <a:pt x="6335" y="25"/>
                    <a:pt x="6311" y="1"/>
                    <a:pt x="6287" y="1"/>
                  </a:cubicBezTo>
                  <a:close/>
                  <a:moveTo>
                    <a:pt x="3072" y="2644"/>
                  </a:moveTo>
                  <a:lnTo>
                    <a:pt x="3072" y="2668"/>
                  </a:lnTo>
                  <a:lnTo>
                    <a:pt x="1882" y="2668"/>
                  </a:lnTo>
                  <a:cubicBezTo>
                    <a:pt x="1858" y="2668"/>
                    <a:pt x="1834" y="2668"/>
                    <a:pt x="1786" y="2716"/>
                  </a:cubicBezTo>
                  <a:cubicBezTo>
                    <a:pt x="1548" y="3073"/>
                    <a:pt x="1239" y="3335"/>
                    <a:pt x="834" y="3478"/>
                  </a:cubicBezTo>
                  <a:lnTo>
                    <a:pt x="0" y="3811"/>
                  </a:lnTo>
                  <a:cubicBezTo>
                    <a:pt x="0" y="4097"/>
                    <a:pt x="238" y="4383"/>
                    <a:pt x="572" y="4383"/>
                  </a:cubicBezTo>
                  <a:lnTo>
                    <a:pt x="3263" y="4383"/>
                  </a:lnTo>
                  <a:lnTo>
                    <a:pt x="3263" y="2644"/>
                  </a:lnTo>
                  <a:close/>
                  <a:moveTo>
                    <a:pt x="6430" y="2644"/>
                  </a:moveTo>
                  <a:lnTo>
                    <a:pt x="6430" y="4383"/>
                  </a:lnTo>
                  <a:lnTo>
                    <a:pt x="9121" y="4383"/>
                  </a:lnTo>
                  <a:cubicBezTo>
                    <a:pt x="9455" y="4383"/>
                    <a:pt x="9669" y="4097"/>
                    <a:pt x="9669" y="3811"/>
                  </a:cubicBezTo>
                  <a:lnTo>
                    <a:pt x="8859" y="3454"/>
                  </a:lnTo>
                  <a:cubicBezTo>
                    <a:pt x="8454" y="3311"/>
                    <a:pt x="8145" y="3025"/>
                    <a:pt x="7907" y="2668"/>
                  </a:cubicBezTo>
                  <a:cubicBezTo>
                    <a:pt x="7859" y="2644"/>
                    <a:pt x="7835" y="2644"/>
                    <a:pt x="7811" y="26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6767;p75">
              <a:extLst>
                <a:ext uri="{FF2B5EF4-FFF2-40B4-BE49-F238E27FC236}">
                  <a16:creationId xmlns:a16="http://schemas.microsoft.com/office/drawing/2014/main" xmlns="" id="{76B4E87D-6E4C-D94B-A295-08F849F2B770}"/>
                </a:ext>
              </a:extLst>
            </p:cNvPr>
            <p:cNvSpPr/>
            <p:nvPr/>
          </p:nvSpPr>
          <p:spPr>
            <a:xfrm>
              <a:off x="2392689" y="3893753"/>
              <a:ext cx="320365" cy="33048"/>
            </a:xfrm>
            <a:custGeom>
              <a:avLst/>
              <a:gdLst/>
              <a:ahLst/>
              <a:cxnLst/>
              <a:rect l="l" t="t" r="r" b="b"/>
              <a:pathLst>
                <a:path w="9122" h="941" extrusionOk="0">
                  <a:moveTo>
                    <a:pt x="155" y="0"/>
                  </a:moveTo>
                  <a:cubicBezTo>
                    <a:pt x="119" y="0"/>
                    <a:pt x="83" y="12"/>
                    <a:pt x="48" y="36"/>
                  </a:cubicBezTo>
                  <a:cubicBezTo>
                    <a:pt x="0" y="84"/>
                    <a:pt x="0" y="179"/>
                    <a:pt x="48" y="250"/>
                  </a:cubicBezTo>
                  <a:lnTo>
                    <a:pt x="667" y="869"/>
                  </a:lnTo>
                  <a:cubicBezTo>
                    <a:pt x="715" y="893"/>
                    <a:pt x="762" y="941"/>
                    <a:pt x="786" y="941"/>
                  </a:cubicBezTo>
                  <a:cubicBezTo>
                    <a:pt x="857" y="941"/>
                    <a:pt x="881" y="893"/>
                    <a:pt x="905" y="869"/>
                  </a:cubicBezTo>
                  <a:cubicBezTo>
                    <a:pt x="977" y="822"/>
                    <a:pt x="977" y="727"/>
                    <a:pt x="905" y="655"/>
                  </a:cubicBezTo>
                  <a:lnTo>
                    <a:pt x="262" y="36"/>
                  </a:lnTo>
                  <a:cubicBezTo>
                    <a:pt x="226" y="12"/>
                    <a:pt x="191" y="0"/>
                    <a:pt x="155" y="0"/>
                  </a:cubicBezTo>
                  <a:close/>
                  <a:moveTo>
                    <a:pt x="8966" y="0"/>
                  </a:moveTo>
                  <a:cubicBezTo>
                    <a:pt x="8931" y="0"/>
                    <a:pt x="8895" y="12"/>
                    <a:pt x="8859" y="36"/>
                  </a:cubicBezTo>
                  <a:lnTo>
                    <a:pt x="8240" y="655"/>
                  </a:lnTo>
                  <a:cubicBezTo>
                    <a:pt x="8168" y="727"/>
                    <a:pt x="8168" y="822"/>
                    <a:pt x="8240" y="869"/>
                  </a:cubicBezTo>
                  <a:cubicBezTo>
                    <a:pt x="8264" y="893"/>
                    <a:pt x="8288" y="941"/>
                    <a:pt x="8359" y="941"/>
                  </a:cubicBezTo>
                  <a:cubicBezTo>
                    <a:pt x="8383" y="941"/>
                    <a:pt x="8430" y="893"/>
                    <a:pt x="8478" y="869"/>
                  </a:cubicBezTo>
                  <a:lnTo>
                    <a:pt x="9097" y="250"/>
                  </a:lnTo>
                  <a:cubicBezTo>
                    <a:pt x="9121" y="179"/>
                    <a:pt x="9121" y="107"/>
                    <a:pt x="9073" y="36"/>
                  </a:cubicBezTo>
                  <a:cubicBezTo>
                    <a:pt x="9038" y="12"/>
                    <a:pt x="9002" y="0"/>
                    <a:pt x="8966" y="0"/>
                  </a:cubicBezTo>
                  <a:close/>
                </a:path>
              </a:pathLst>
            </a:custGeom>
            <a:solidFill>
              <a:srgbClr val="9637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768;p75">
              <a:extLst>
                <a:ext uri="{FF2B5EF4-FFF2-40B4-BE49-F238E27FC236}">
                  <a16:creationId xmlns:a16="http://schemas.microsoft.com/office/drawing/2014/main" xmlns="" id="{E6EAD3F7-1D61-544D-9D3C-CACBA97D303B}"/>
                </a:ext>
              </a:extLst>
            </p:cNvPr>
            <p:cNvSpPr/>
            <p:nvPr/>
          </p:nvSpPr>
          <p:spPr>
            <a:xfrm>
              <a:off x="2477152" y="3856105"/>
              <a:ext cx="151402" cy="33083"/>
            </a:xfrm>
            <a:custGeom>
              <a:avLst/>
              <a:gdLst/>
              <a:ahLst/>
              <a:cxnLst/>
              <a:rect l="l" t="t" r="r" b="b"/>
              <a:pathLst>
                <a:path w="4311" h="942" extrusionOk="0">
                  <a:moveTo>
                    <a:pt x="164" y="1"/>
                  </a:moveTo>
                  <a:cubicBezTo>
                    <a:pt x="125" y="1"/>
                    <a:pt x="84" y="12"/>
                    <a:pt x="48" y="36"/>
                  </a:cubicBezTo>
                  <a:cubicBezTo>
                    <a:pt x="0" y="108"/>
                    <a:pt x="0" y="179"/>
                    <a:pt x="48" y="251"/>
                  </a:cubicBezTo>
                  <a:lnTo>
                    <a:pt x="691" y="870"/>
                  </a:lnTo>
                  <a:cubicBezTo>
                    <a:pt x="715" y="894"/>
                    <a:pt x="739" y="941"/>
                    <a:pt x="810" y="941"/>
                  </a:cubicBezTo>
                  <a:cubicBezTo>
                    <a:pt x="858" y="941"/>
                    <a:pt x="882" y="894"/>
                    <a:pt x="929" y="870"/>
                  </a:cubicBezTo>
                  <a:cubicBezTo>
                    <a:pt x="977" y="822"/>
                    <a:pt x="977" y="727"/>
                    <a:pt x="929" y="655"/>
                  </a:cubicBezTo>
                  <a:lnTo>
                    <a:pt x="262" y="36"/>
                  </a:lnTo>
                  <a:cubicBezTo>
                    <a:pt x="239" y="12"/>
                    <a:pt x="203" y="1"/>
                    <a:pt x="164" y="1"/>
                  </a:cubicBezTo>
                  <a:close/>
                  <a:moveTo>
                    <a:pt x="4144" y="1"/>
                  </a:moveTo>
                  <a:cubicBezTo>
                    <a:pt x="4108" y="1"/>
                    <a:pt x="4073" y="12"/>
                    <a:pt x="4049" y="36"/>
                  </a:cubicBezTo>
                  <a:lnTo>
                    <a:pt x="3406" y="655"/>
                  </a:lnTo>
                  <a:cubicBezTo>
                    <a:pt x="3358" y="727"/>
                    <a:pt x="3358" y="822"/>
                    <a:pt x="3406" y="870"/>
                  </a:cubicBezTo>
                  <a:cubicBezTo>
                    <a:pt x="3453" y="894"/>
                    <a:pt x="3477" y="941"/>
                    <a:pt x="3525" y="941"/>
                  </a:cubicBezTo>
                  <a:cubicBezTo>
                    <a:pt x="3573" y="941"/>
                    <a:pt x="3620" y="894"/>
                    <a:pt x="3644" y="870"/>
                  </a:cubicBezTo>
                  <a:lnTo>
                    <a:pt x="4287" y="251"/>
                  </a:lnTo>
                  <a:cubicBezTo>
                    <a:pt x="4311" y="179"/>
                    <a:pt x="4311" y="108"/>
                    <a:pt x="4239" y="36"/>
                  </a:cubicBezTo>
                  <a:cubicBezTo>
                    <a:pt x="4216" y="12"/>
                    <a:pt x="4180" y="1"/>
                    <a:pt x="4144" y="1"/>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769;p75">
              <a:extLst>
                <a:ext uri="{FF2B5EF4-FFF2-40B4-BE49-F238E27FC236}">
                  <a16:creationId xmlns:a16="http://schemas.microsoft.com/office/drawing/2014/main" xmlns="" id="{7C85542C-5B46-4E4A-89A7-C774D776C755}"/>
                </a:ext>
              </a:extLst>
            </p:cNvPr>
            <p:cNvSpPr/>
            <p:nvPr/>
          </p:nvSpPr>
          <p:spPr>
            <a:xfrm>
              <a:off x="2388510" y="4022960"/>
              <a:ext cx="327880" cy="159796"/>
            </a:xfrm>
            <a:custGeom>
              <a:avLst/>
              <a:gdLst/>
              <a:ahLst/>
              <a:cxnLst/>
              <a:rect l="l" t="t" r="r" b="b"/>
              <a:pathLst>
                <a:path w="9336" h="4550" extrusionOk="0">
                  <a:moveTo>
                    <a:pt x="119" y="1"/>
                  </a:moveTo>
                  <a:cubicBezTo>
                    <a:pt x="48" y="1"/>
                    <a:pt x="0" y="48"/>
                    <a:pt x="0" y="120"/>
                  </a:cubicBezTo>
                  <a:lnTo>
                    <a:pt x="0" y="4406"/>
                  </a:lnTo>
                  <a:cubicBezTo>
                    <a:pt x="0" y="4454"/>
                    <a:pt x="48" y="4501"/>
                    <a:pt x="119" y="4501"/>
                  </a:cubicBezTo>
                  <a:lnTo>
                    <a:pt x="524" y="4501"/>
                  </a:lnTo>
                  <a:cubicBezTo>
                    <a:pt x="595" y="4501"/>
                    <a:pt x="643" y="4454"/>
                    <a:pt x="643" y="4406"/>
                  </a:cubicBezTo>
                  <a:lnTo>
                    <a:pt x="643" y="120"/>
                  </a:lnTo>
                  <a:cubicBezTo>
                    <a:pt x="643" y="48"/>
                    <a:pt x="595" y="24"/>
                    <a:pt x="524" y="1"/>
                  </a:cubicBezTo>
                  <a:close/>
                  <a:moveTo>
                    <a:pt x="8811" y="24"/>
                  </a:moveTo>
                  <a:cubicBezTo>
                    <a:pt x="8740" y="24"/>
                    <a:pt x="8692" y="72"/>
                    <a:pt x="8692" y="143"/>
                  </a:cubicBezTo>
                  <a:lnTo>
                    <a:pt x="8692" y="4430"/>
                  </a:lnTo>
                  <a:cubicBezTo>
                    <a:pt x="8692" y="4478"/>
                    <a:pt x="8740" y="4549"/>
                    <a:pt x="8811" y="4549"/>
                  </a:cubicBezTo>
                  <a:lnTo>
                    <a:pt x="9216" y="4549"/>
                  </a:lnTo>
                  <a:cubicBezTo>
                    <a:pt x="9288" y="4549"/>
                    <a:pt x="9335" y="4478"/>
                    <a:pt x="9335" y="4430"/>
                  </a:cubicBezTo>
                  <a:lnTo>
                    <a:pt x="9335" y="143"/>
                  </a:lnTo>
                  <a:cubicBezTo>
                    <a:pt x="9335" y="48"/>
                    <a:pt x="9288" y="24"/>
                    <a:pt x="9216" y="24"/>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770;p75">
              <a:extLst>
                <a:ext uri="{FF2B5EF4-FFF2-40B4-BE49-F238E27FC236}">
                  <a16:creationId xmlns:a16="http://schemas.microsoft.com/office/drawing/2014/main" xmlns="" id="{1CA8A366-FDDE-D74E-98F5-07A500643EF1}"/>
                </a:ext>
              </a:extLst>
            </p:cNvPr>
            <p:cNvSpPr/>
            <p:nvPr/>
          </p:nvSpPr>
          <p:spPr>
            <a:xfrm>
              <a:off x="2365927" y="4003714"/>
              <a:ext cx="374344" cy="34347"/>
            </a:xfrm>
            <a:custGeom>
              <a:avLst/>
              <a:gdLst/>
              <a:ahLst/>
              <a:cxnLst/>
              <a:rect l="l" t="t" r="r" b="b"/>
              <a:pathLst>
                <a:path w="10659" h="978" extrusionOk="0">
                  <a:moveTo>
                    <a:pt x="167" y="1"/>
                  </a:moveTo>
                  <a:cubicBezTo>
                    <a:pt x="71" y="1"/>
                    <a:pt x="0" y="72"/>
                    <a:pt x="48" y="144"/>
                  </a:cubicBezTo>
                  <a:lnTo>
                    <a:pt x="167" y="382"/>
                  </a:lnTo>
                  <a:cubicBezTo>
                    <a:pt x="357" y="739"/>
                    <a:pt x="762" y="977"/>
                    <a:pt x="1167" y="977"/>
                  </a:cubicBezTo>
                  <a:lnTo>
                    <a:pt x="3739" y="977"/>
                  </a:lnTo>
                  <a:lnTo>
                    <a:pt x="3739" y="239"/>
                  </a:lnTo>
                  <a:lnTo>
                    <a:pt x="1453" y="239"/>
                  </a:lnTo>
                  <a:cubicBezTo>
                    <a:pt x="1024" y="239"/>
                    <a:pt x="572" y="191"/>
                    <a:pt x="167" y="1"/>
                  </a:cubicBezTo>
                  <a:close/>
                  <a:moveTo>
                    <a:pt x="10509" y="21"/>
                  </a:moveTo>
                  <a:cubicBezTo>
                    <a:pt x="10499" y="21"/>
                    <a:pt x="10489" y="22"/>
                    <a:pt x="10478" y="25"/>
                  </a:cubicBezTo>
                  <a:cubicBezTo>
                    <a:pt x="10074" y="191"/>
                    <a:pt x="9621" y="239"/>
                    <a:pt x="9145" y="239"/>
                  </a:cubicBezTo>
                  <a:lnTo>
                    <a:pt x="6882" y="239"/>
                  </a:lnTo>
                  <a:lnTo>
                    <a:pt x="6882" y="977"/>
                  </a:lnTo>
                  <a:lnTo>
                    <a:pt x="9454" y="977"/>
                  </a:lnTo>
                  <a:cubicBezTo>
                    <a:pt x="9859" y="977"/>
                    <a:pt x="10240" y="739"/>
                    <a:pt x="10455" y="382"/>
                  </a:cubicBezTo>
                  <a:lnTo>
                    <a:pt x="10574" y="144"/>
                  </a:lnTo>
                  <a:cubicBezTo>
                    <a:pt x="10659" y="101"/>
                    <a:pt x="10592" y="21"/>
                    <a:pt x="10509" y="2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6771;p75">
              <a:extLst>
                <a:ext uri="{FF2B5EF4-FFF2-40B4-BE49-F238E27FC236}">
                  <a16:creationId xmlns:a16="http://schemas.microsoft.com/office/drawing/2014/main" xmlns="" id="{98F11DA4-9F69-1644-87FF-EB376607DD04}"/>
                </a:ext>
              </a:extLst>
            </p:cNvPr>
            <p:cNvSpPr/>
            <p:nvPr/>
          </p:nvSpPr>
          <p:spPr>
            <a:xfrm>
              <a:off x="2473816" y="3941833"/>
              <a:ext cx="158110" cy="211633"/>
            </a:xfrm>
            <a:custGeom>
              <a:avLst/>
              <a:gdLst/>
              <a:ahLst/>
              <a:cxnLst/>
              <a:rect l="l" t="t" r="r" b="b"/>
              <a:pathLst>
                <a:path w="4502" h="6026" extrusionOk="0">
                  <a:moveTo>
                    <a:pt x="119" y="1"/>
                  </a:moveTo>
                  <a:cubicBezTo>
                    <a:pt x="72" y="1"/>
                    <a:pt x="0" y="72"/>
                    <a:pt x="0" y="120"/>
                  </a:cubicBezTo>
                  <a:lnTo>
                    <a:pt x="0" y="5883"/>
                  </a:lnTo>
                  <a:cubicBezTo>
                    <a:pt x="0" y="5930"/>
                    <a:pt x="72" y="6002"/>
                    <a:pt x="119" y="6002"/>
                  </a:cubicBezTo>
                  <a:lnTo>
                    <a:pt x="548" y="6002"/>
                  </a:lnTo>
                  <a:cubicBezTo>
                    <a:pt x="595" y="6002"/>
                    <a:pt x="667" y="5930"/>
                    <a:pt x="667" y="5883"/>
                  </a:cubicBezTo>
                  <a:lnTo>
                    <a:pt x="667" y="120"/>
                  </a:lnTo>
                  <a:cubicBezTo>
                    <a:pt x="667" y="72"/>
                    <a:pt x="619" y="48"/>
                    <a:pt x="548" y="1"/>
                  </a:cubicBezTo>
                  <a:close/>
                  <a:moveTo>
                    <a:pt x="3953" y="48"/>
                  </a:moveTo>
                  <a:cubicBezTo>
                    <a:pt x="3906" y="48"/>
                    <a:pt x="3834" y="96"/>
                    <a:pt x="3834" y="167"/>
                  </a:cubicBezTo>
                  <a:lnTo>
                    <a:pt x="3834" y="5906"/>
                  </a:lnTo>
                  <a:cubicBezTo>
                    <a:pt x="3834" y="5954"/>
                    <a:pt x="3906" y="6026"/>
                    <a:pt x="3953" y="6026"/>
                  </a:cubicBezTo>
                  <a:lnTo>
                    <a:pt x="4382" y="6026"/>
                  </a:lnTo>
                  <a:cubicBezTo>
                    <a:pt x="4430" y="6026"/>
                    <a:pt x="4501" y="5954"/>
                    <a:pt x="4501" y="5906"/>
                  </a:cubicBezTo>
                  <a:lnTo>
                    <a:pt x="4501" y="167"/>
                  </a:lnTo>
                  <a:cubicBezTo>
                    <a:pt x="4477" y="72"/>
                    <a:pt x="4430" y="48"/>
                    <a:pt x="4382" y="48"/>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772;p75">
              <a:extLst>
                <a:ext uri="{FF2B5EF4-FFF2-40B4-BE49-F238E27FC236}">
                  <a16:creationId xmlns:a16="http://schemas.microsoft.com/office/drawing/2014/main" xmlns="" id="{3255821E-6078-584E-A1F3-B745D33DDF01}"/>
                </a:ext>
              </a:extLst>
            </p:cNvPr>
            <p:cNvSpPr/>
            <p:nvPr/>
          </p:nvSpPr>
          <p:spPr>
            <a:xfrm>
              <a:off x="2409722" y="3913772"/>
              <a:ext cx="286298" cy="37297"/>
            </a:xfrm>
            <a:custGeom>
              <a:avLst/>
              <a:gdLst/>
              <a:ahLst/>
              <a:cxnLst/>
              <a:rect l="l" t="t" r="r" b="b"/>
              <a:pathLst>
                <a:path w="8152" h="1062" extrusionOk="0">
                  <a:moveTo>
                    <a:pt x="109" y="1"/>
                  </a:moveTo>
                  <a:cubicBezTo>
                    <a:pt x="41" y="1"/>
                    <a:pt x="0" y="79"/>
                    <a:pt x="39" y="157"/>
                  </a:cubicBezTo>
                  <a:lnTo>
                    <a:pt x="182" y="418"/>
                  </a:lnTo>
                  <a:cubicBezTo>
                    <a:pt x="396" y="823"/>
                    <a:pt x="849" y="1061"/>
                    <a:pt x="1301" y="1061"/>
                  </a:cubicBezTo>
                  <a:lnTo>
                    <a:pt x="6850" y="1061"/>
                  </a:lnTo>
                  <a:cubicBezTo>
                    <a:pt x="7302" y="1061"/>
                    <a:pt x="7755" y="823"/>
                    <a:pt x="7945" y="418"/>
                  </a:cubicBezTo>
                  <a:lnTo>
                    <a:pt x="8112" y="157"/>
                  </a:lnTo>
                  <a:cubicBezTo>
                    <a:pt x="8151" y="79"/>
                    <a:pt x="8111" y="1"/>
                    <a:pt x="8043" y="1"/>
                  </a:cubicBezTo>
                  <a:cubicBezTo>
                    <a:pt x="8027" y="1"/>
                    <a:pt x="8011" y="5"/>
                    <a:pt x="7993" y="14"/>
                  </a:cubicBezTo>
                  <a:cubicBezTo>
                    <a:pt x="7517" y="157"/>
                    <a:pt x="7017" y="204"/>
                    <a:pt x="6493" y="252"/>
                  </a:cubicBezTo>
                  <a:lnTo>
                    <a:pt x="1611" y="252"/>
                  </a:lnTo>
                  <a:cubicBezTo>
                    <a:pt x="1111" y="252"/>
                    <a:pt x="634" y="157"/>
                    <a:pt x="158" y="14"/>
                  </a:cubicBezTo>
                  <a:cubicBezTo>
                    <a:pt x="141" y="5"/>
                    <a:pt x="124" y="1"/>
                    <a:pt x="1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773;p75">
              <a:extLst>
                <a:ext uri="{FF2B5EF4-FFF2-40B4-BE49-F238E27FC236}">
                  <a16:creationId xmlns:a16="http://schemas.microsoft.com/office/drawing/2014/main" xmlns="" id="{83AB88C4-364A-B844-A011-503EBB8A93F1}"/>
                </a:ext>
              </a:extLst>
            </p:cNvPr>
            <p:cNvSpPr/>
            <p:nvPr/>
          </p:nvSpPr>
          <p:spPr>
            <a:xfrm>
              <a:off x="2382645" y="4111603"/>
              <a:ext cx="341261" cy="63602"/>
            </a:xfrm>
            <a:custGeom>
              <a:avLst/>
              <a:gdLst/>
              <a:ahLst/>
              <a:cxnLst/>
              <a:rect l="l" t="t" r="r" b="b"/>
              <a:pathLst>
                <a:path w="9717" h="1811" extrusionOk="0">
                  <a:moveTo>
                    <a:pt x="119" y="1"/>
                  </a:moveTo>
                  <a:cubicBezTo>
                    <a:pt x="72" y="1"/>
                    <a:pt x="0" y="48"/>
                    <a:pt x="0" y="120"/>
                  </a:cubicBezTo>
                  <a:lnTo>
                    <a:pt x="0" y="1692"/>
                  </a:lnTo>
                  <a:cubicBezTo>
                    <a:pt x="0" y="1763"/>
                    <a:pt x="72" y="1811"/>
                    <a:pt x="119" y="1811"/>
                  </a:cubicBezTo>
                  <a:lnTo>
                    <a:pt x="881" y="1811"/>
                  </a:lnTo>
                  <a:cubicBezTo>
                    <a:pt x="929" y="1811"/>
                    <a:pt x="977" y="1763"/>
                    <a:pt x="977" y="1692"/>
                  </a:cubicBezTo>
                  <a:lnTo>
                    <a:pt x="977" y="120"/>
                  </a:lnTo>
                  <a:cubicBezTo>
                    <a:pt x="977" y="48"/>
                    <a:pt x="929" y="1"/>
                    <a:pt x="881" y="1"/>
                  </a:cubicBezTo>
                  <a:close/>
                  <a:moveTo>
                    <a:pt x="2548" y="1"/>
                  </a:moveTo>
                  <a:cubicBezTo>
                    <a:pt x="2477" y="1"/>
                    <a:pt x="2429" y="48"/>
                    <a:pt x="2429" y="120"/>
                  </a:cubicBezTo>
                  <a:lnTo>
                    <a:pt x="2429" y="1692"/>
                  </a:lnTo>
                  <a:cubicBezTo>
                    <a:pt x="2429" y="1763"/>
                    <a:pt x="2477" y="1811"/>
                    <a:pt x="2548" y="1811"/>
                  </a:cubicBezTo>
                  <a:lnTo>
                    <a:pt x="3287" y="1811"/>
                  </a:lnTo>
                  <a:cubicBezTo>
                    <a:pt x="3334" y="1811"/>
                    <a:pt x="3406" y="1763"/>
                    <a:pt x="3406" y="1692"/>
                  </a:cubicBezTo>
                  <a:lnTo>
                    <a:pt x="3406" y="120"/>
                  </a:lnTo>
                  <a:cubicBezTo>
                    <a:pt x="3406" y="48"/>
                    <a:pt x="3358" y="1"/>
                    <a:pt x="3287" y="1"/>
                  </a:cubicBezTo>
                  <a:close/>
                  <a:moveTo>
                    <a:pt x="6383" y="1"/>
                  </a:moveTo>
                  <a:cubicBezTo>
                    <a:pt x="6311" y="1"/>
                    <a:pt x="6264" y="48"/>
                    <a:pt x="6264" y="120"/>
                  </a:cubicBezTo>
                  <a:lnTo>
                    <a:pt x="6264" y="1692"/>
                  </a:lnTo>
                  <a:cubicBezTo>
                    <a:pt x="6264" y="1763"/>
                    <a:pt x="6311" y="1811"/>
                    <a:pt x="6383" y="1811"/>
                  </a:cubicBezTo>
                  <a:lnTo>
                    <a:pt x="7121" y="1811"/>
                  </a:lnTo>
                  <a:cubicBezTo>
                    <a:pt x="7192" y="1811"/>
                    <a:pt x="7240" y="1763"/>
                    <a:pt x="7240" y="1692"/>
                  </a:cubicBezTo>
                  <a:lnTo>
                    <a:pt x="7240" y="120"/>
                  </a:lnTo>
                  <a:cubicBezTo>
                    <a:pt x="7240" y="48"/>
                    <a:pt x="7192" y="1"/>
                    <a:pt x="7121" y="1"/>
                  </a:cubicBezTo>
                  <a:close/>
                  <a:moveTo>
                    <a:pt x="8859" y="1"/>
                  </a:moveTo>
                  <a:cubicBezTo>
                    <a:pt x="8788" y="1"/>
                    <a:pt x="8740" y="48"/>
                    <a:pt x="8740" y="120"/>
                  </a:cubicBezTo>
                  <a:lnTo>
                    <a:pt x="8740" y="1692"/>
                  </a:lnTo>
                  <a:cubicBezTo>
                    <a:pt x="8740" y="1763"/>
                    <a:pt x="8788" y="1811"/>
                    <a:pt x="8859" y="1811"/>
                  </a:cubicBezTo>
                  <a:lnTo>
                    <a:pt x="9598" y="1811"/>
                  </a:lnTo>
                  <a:cubicBezTo>
                    <a:pt x="9645" y="1811"/>
                    <a:pt x="9717" y="1763"/>
                    <a:pt x="9717" y="1692"/>
                  </a:cubicBezTo>
                  <a:lnTo>
                    <a:pt x="9717" y="120"/>
                  </a:lnTo>
                  <a:cubicBezTo>
                    <a:pt x="9693" y="48"/>
                    <a:pt x="9621" y="1"/>
                    <a:pt x="95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774;p75">
              <a:extLst>
                <a:ext uri="{FF2B5EF4-FFF2-40B4-BE49-F238E27FC236}">
                  <a16:creationId xmlns:a16="http://schemas.microsoft.com/office/drawing/2014/main" xmlns="" id="{56AE267B-486C-F244-811A-17B3411442CF}"/>
                </a:ext>
              </a:extLst>
            </p:cNvPr>
            <p:cNvSpPr/>
            <p:nvPr/>
          </p:nvSpPr>
          <p:spPr>
            <a:xfrm>
              <a:off x="2364242" y="4166811"/>
              <a:ext cx="377224" cy="22617"/>
            </a:xfrm>
            <a:custGeom>
              <a:avLst/>
              <a:gdLst/>
              <a:ahLst/>
              <a:cxnLst/>
              <a:rect l="l" t="t" r="r" b="b"/>
              <a:pathLst>
                <a:path w="10741" h="644" extrusionOk="0">
                  <a:moveTo>
                    <a:pt x="119" y="1"/>
                  </a:moveTo>
                  <a:cubicBezTo>
                    <a:pt x="48" y="1"/>
                    <a:pt x="0" y="72"/>
                    <a:pt x="0" y="120"/>
                  </a:cubicBezTo>
                  <a:lnTo>
                    <a:pt x="0" y="548"/>
                  </a:lnTo>
                  <a:cubicBezTo>
                    <a:pt x="0" y="596"/>
                    <a:pt x="48" y="644"/>
                    <a:pt x="119" y="644"/>
                  </a:cubicBezTo>
                  <a:lnTo>
                    <a:pt x="10622" y="644"/>
                  </a:lnTo>
                  <a:cubicBezTo>
                    <a:pt x="10693" y="644"/>
                    <a:pt x="10741" y="596"/>
                    <a:pt x="10741" y="548"/>
                  </a:cubicBezTo>
                  <a:lnTo>
                    <a:pt x="10741" y="120"/>
                  </a:lnTo>
                  <a:cubicBezTo>
                    <a:pt x="10741" y="72"/>
                    <a:pt x="10693" y="24"/>
                    <a:pt x="1062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26" name="Picture 2" descr="undefin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6189" y="66674"/>
            <a:ext cx="2618518" cy="28457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57436" y="1055316"/>
            <a:ext cx="3241474" cy="954107"/>
          </a:xfrm>
          <a:prstGeom prst="rect">
            <a:avLst/>
          </a:prstGeom>
        </p:spPr>
        <p:txBody>
          <a:bodyPr wrap="square">
            <a:spAutoFit/>
          </a:bodyPr>
          <a:lstStyle/>
          <a:p>
            <a:r>
              <a:rPr lang="en-US" sz="2800" b="1" dirty="0" err="1" smtClean="0">
                <a:solidFill>
                  <a:srgbClr val="FF0000"/>
                </a:solidFill>
                <a:latin typeface="Times New Roman" pitchFamily="18" charset="0"/>
                <a:cs typeface="Times New Roman" pitchFamily="18" charset="0"/>
              </a:rPr>
              <a:t>Trạng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lường</a:t>
            </a:r>
            <a:r>
              <a:rPr lang="en-US" sz="2800" b="1" dirty="0" smtClean="0">
                <a:solidFill>
                  <a:srgbClr val="FF0000"/>
                </a:solidFill>
                <a:latin typeface="Times New Roman" pitchFamily="18" charset="0"/>
                <a:cs typeface="Times New Roman" pitchFamily="18" charset="0"/>
              </a:rPr>
              <a:t> – </a:t>
            </a:r>
            <a:r>
              <a:rPr lang="en-US" sz="2800" b="1" dirty="0" err="1" smtClean="0">
                <a:solidFill>
                  <a:srgbClr val="FF0000"/>
                </a:solidFill>
                <a:latin typeface="Times New Roman" pitchFamily="18" charset="0"/>
                <a:cs typeface="Times New Roman" pitchFamily="18" charset="0"/>
              </a:rPr>
              <a:t>Lương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Thế</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Vinh</a:t>
            </a:r>
            <a:endParaRPr lang="en-US" sz="2800" dirty="0">
              <a:solidFill>
                <a:srgbClr val="FF0000"/>
              </a:solidFill>
            </a:endParaRPr>
          </a:p>
        </p:txBody>
      </p:sp>
    </p:spTree>
    <p:extLst>
      <p:ext uri="{BB962C8B-B14F-4D97-AF65-F5344CB8AC3E}">
        <p14:creationId xmlns:p14="http://schemas.microsoft.com/office/powerpoint/2010/main" val="291396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9204A902-95CB-7A4C-8C3C-E69CD56109EC}"/>
              </a:ext>
            </a:extLst>
          </p:cNvPr>
          <p:cNvSpPr/>
          <p:nvPr/>
        </p:nvSpPr>
        <p:spPr>
          <a:xfrm>
            <a:off x="0" y="66674"/>
            <a:ext cx="4313382" cy="6964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Giáo dục</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Tây</a:t>
            </a:r>
            <a:r>
              <a:rPr kumimoji="0" lang="en-US" sz="2800" b="1" i="0" u="none" strike="noStrike" kern="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sơn</a:t>
            </a:r>
            <a:endPar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7" name="Google Shape;6764;p75">
            <a:extLst>
              <a:ext uri="{FF2B5EF4-FFF2-40B4-BE49-F238E27FC236}">
                <a16:creationId xmlns:a16="http://schemas.microsoft.com/office/drawing/2014/main" xmlns="" id="{B35B65B0-BD19-F24D-B2AF-4E676E495EBF}"/>
              </a:ext>
            </a:extLst>
          </p:cNvPr>
          <p:cNvGrpSpPr/>
          <p:nvPr/>
        </p:nvGrpSpPr>
        <p:grpSpPr>
          <a:xfrm>
            <a:off x="246787" y="299621"/>
            <a:ext cx="502965" cy="444432"/>
            <a:chOff x="2364242" y="3856105"/>
            <a:chExt cx="377224" cy="333324"/>
          </a:xfrm>
        </p:grpSpPr>
        <p:sp>
          <p:nvSpPr>
            <p:cNvPr id="8" name="Google Shape;6765;p75">
              <a:extLst>
                <a:ext uri="{FF2B5EF4-FFF2-40B4-BE49-F238E27FC236}">
                  <a16:creationId xmlns:a16="http://schemas.microsoft.com/office/drawing/2014/main" xmlns="" id="{4D5B1694-1AD8-1540-A9A0-7C3D446D333B}"/>
                </a:ext>
              </a:extLst>
            </p:cNvPr>
            <p:cNvSpPr/>
            <p:nvPr/>
          </p:nvSpPr>
          <p:spPr>
            <a:xfrm>
              <a:off x="2398519" y="3979481"/>
              <a:ext cx="307827" cy="103744"/>
            </a:xfrm>
            <a:custGeom>
              <a:avLst/>
              <a:gdLst/>
              <a:ahLst/>
              <a:cxnLst/>
              <a:rect l="l" t="t" r="r" b="b"/>
              <a:pathLst>
                <a:path w="8765" h="2954" extrusionOk="0">
                  <a:moveTo>
                    <a:pt x="2501" y="0"/>
                  </a:moveTo>
                  <a:cubicBezTo>
                    <a:pt x="2454" y="0"/>
                    <a:pt x="2382" y="72"/>
                    <a:pt x="2382" y="119"/>
                  </a:cubicBezTo>
                  <a:lnTo>
                    <a:pt x="2382" y="548"/>
                  </a:lnTo>
                  <a:cubicBezTo>
                    <a:pt x="2382" y="596"/>
                    <a:pt x="2454" y="667"/>
                    <a:pt x="2501" y="667"/>
                  </a:cubicBezTo>
                  <a:lnTo>
                    <a:pt x="6312" y="667"/>
                  </a:lnTo>
                  <a:cubicBezTo>
                    <a:pt x="6383" y="667"/>
                    <a:pt x="6431" y="596"/>
                    <a:pt x="6431" y="548"/>
                  </a:cubicBezTo>
                  <a:lnTo>
                    <a:pt x="6431" y="95"/>
                  </a:lnTo>
                  <a:cubicBezTo>
                    <a:pt x="6407" y="48"/>
                    <a:pt x="6383" y="0"/>
                    <a:pt x="6312" y="0"/>
                  </a:cubicBezTo>
                  <a:close/>
                  <a:moveTo>
                    <a:pt x="120" y="2310"/>
                  </a:moveTo>
                  <a:cubicBezTo>
                    <a:pt x="72" y="2310"/>
                    <a:pt x="1" y="2358"/>
                    <a:pt x="1" y="2429"/>
                  </a:cubicBezTo>
                  <a:lnTo>
                    <a:pt x="1" y="2834"/>
                  </a:lnTo>
                  <a:cubicBezTo>
                    <a:pt x="1" y="2906"/>
                    <a:pt x="72" y="2953"/>
                    <a:pt x="120" y="2953"/>
                  </a:cubicBezTo>
                  <a:lnTo>
                    <a:pt x="2263" y="2953"/>
                  </a:lnTo>
                  <a:cubicBezTo>
                    <a:pt x="2335" y="2953"/>
                    <a:pt x="2382" y="2906"/>
                    <a:pt x="2382" y="2834"/>
                  </a:cubicBezTo>
                  <a:lnTo>
                    <a:pt x="2382" y="2429"/>
                  </a:lnTo>
                  <a:cubicBezTo>
                    <a:pt x="2382" y="2358"/>
                    <a:pt x="2311" y="2310"/>
                    <a:pt x="2263" y="2310"/>
                  </a:cubicBezTo>
                  <a:close/>
                  <a:moveTo>
                    <a:pt x="6502" y="2310"/>
                  </a:moveTo>
                  <a:cubicBezTo>
                    <a:pt x="6431" y="2310"/>
                    <a:pt x="6383" y="2358"/>
                    <a:pt x="6383" y="2405"/>
                  </a:cubicBezTo>
                  <a:lnTo>
                    <a:pt x="6383" y="2834"/>
                  </a:lnTo>
                  <a:cubicBezTo>
                    <a:pt x="6383" y="2882"/>
                    <a:pt x="6431" y="2953"/>
                    <a:pt x="6502" y="2953"/>
                  </a:cubicBezTo>
                  <a:lnTo>
                    <a:pt x="8645" y="2953"/>
                  </a:lnTo>
                  <a:cubicBezTo>
                    <a:pt x="8693" y="2953"/>
                    <a:pt x="8765" y="2882"/>
                    <a:pt x="8765" y="2834"/>
                  </a:cubicBezTo>
                  <a:lnTo>
                    <a:pt x="8765" y="2405"/>
                  </a:lnTo>
                  <a:cubicBezTo>
                    <a:pt x="8717" y="2358"/>
                    <a:pt x="8693" y="2310"/>
                    <a:pt x="8645" y="2310"/>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6766;p75">
              <a:extLst>
                <a:ext uri="{FF2B5EF4-FFF2-40B4-BE49-F238E27FC236}">
                  <a16:creationId xmlns:a16="http://schemas.microsoft.com/office/drawing/2014/main" xmlns="" id="{E8D39D06-2836-6B4E-A09D-C6869609CF32}"/>
                </a:ext>
              </a:extLst>
            </p:cNvPr>
            <p:cNvSpPr/>
            <p:nvPr/>
          </p:nvSpPr>
          <p:spPr>
            <a:xfrm>
              <a:off x="2382645" y="3877423"/>
              <a:ext cx="339610" cy="153931"/>
            </a:xfrm>
            <a:custGeom>
              <a:avLst/>
              <a:gdLst/>
              <a:ahLst/>
              <a:cxnLst/>
              <a:rect l="l" t="t" r="r" b="b"/>
              <a:pathLst>
                <a:path w="9670" h="4383" extrusionOk="0">
                  <a:moveTo>
                    <a:pt x="3358" y="1"/>
                  </a:moveTo>
                  <a:cubicBezTo>
                    <a:pt x="3334" y="1"/>
                    <a:pt x="3311" y="25"/>
                    <a:pt x="3287" y="48"/>
                  </a:cubicBezTo>
                  <a:cubicBezTo>
                    <a:pt x="3049" y="453"/>
                    <a:pt x="2644" y="739"/>
                    <a:pt x="2239" y="882"/>
                  </a:cubicBezTo>
                  <a:lnTo>
                    <a:pt x="1310" y="1239"/>
                  </a:lnTo>
                  <a:cubicBezTo>
                    <a:pt x="1310" y="1596"/>
                    <a:pt x="1572" y="1882"/>
                    <a:pt x="1929" y="1882"/>
                  </a:cubicBezTo>
                  <a:lnTo>
                    <a:pt x="7716" y="1882"/>
                  </a:lnTo>
                  <a:cubicBezTo>
                    <a:pt x="8073" y="1882"/>
                    <a:pt x="8335" y="1573"/>
                    <a:pt x="8335" y="1239"/>
                  </a:cubicBezTo>
                  <a:lnTo>
                    <a:pt x="7430" y="882"/>
                  </a:lnTo>
                  <a:cubicBezTo>
                    <a:pt x="7002" y="715"/>
                    <a:pt x="6645" y="406"/>
                    <a:pt x="6383" y="48"/>
                  </a:cubicBezTo>
                  <a:cubicBezTo>
                    <a:pt x="6335" y="25"/>
                    <a:pt x="6311" y="1"/>
                    <a:pt x="6287" y="1"/>
                  </a:cubicBezTo>
                  <a:close/>
                  <a:moveTo>
                    <a:pt x="3072" y="2644"/>
                  </a:moveTo>
                  <a:lnTo>
                    <a:pt x="3072" y="2668"/>
                  </a:lnTo>
                  <a:lnTo>
                    <a:pt x="1882" y="2668"/>
                  </a:lnTo>
                  <a:cubicBezTo>
                    <a:pt x="1858" y="2668"/>
                    <a:pt x="1834" y="2668"/>
                    <a:pt x="1786" y="2716"/>
                  </a:cubicBezTo>
                  <a:cubicBezTo>
                    <a:pt x="1548" y="3073"/>
                    <a:pt x="1239" y="3335"/>
                    <a:pt x="834" y="3478"/>
                  </a:cubicBezTo>
                  <a:lnTo>
                    <a:pt x="0" y="3811"/>
                  </a:lnTo>
                  <a:cubicBezTo>
                    <a:pt x="0" y="4097"/>
                    <a:pt x="238" y="4383"/>
                    <a:pt x="572" y="4383"/>
                  </a:cubicBezTo>
                  <a:lnTo>
                    <a:pt x="3263" y="4383"/>
                  </a:lnTo>
                  <a:lnTo>
                    <a:pt x="3263" y="2644"/>
                  </a:lnTo>
                  <a:close/>
                  <a:moveTo>
                    <a:pt x="6430" y="2644"/>
                  </a:moveTo>
                  <a:lnTo>
                    <a:pt x="6430" y="4383"/>
                  </a:lnTo>
                  <a:lnTo>
                    <a:pt x="9121" y="4383"/>
                  </a:lnTo>
                  <a:cubicBezTo>
                    <a:pt x="9455" y="4383"/>
                    <a:pt x="9669" y="4097"/>
                    <a:pt x="9669" y="3811"/>
                  </a:cubicBezTo>
                  <a:lnTo>
                    <a:pt x="8859" y="3454"/>
                  </a:lnTo>
                  <a:cubicBezTo>
                    <a:pt x="8454" y="3311"/>
                    <a:pt x="8145" y="3025"/>
                    <a:pt x="7907" y="2668"/>
                  </a:cubicBezTo>
                  <a:cubicBezTo>
                    <a:pt x="7859" y="2644"/>
                    <a:pt x="7835" y="2644"/>
                    <a:pt x="7811" y="26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767;p75">
              <a:extLst>
                <a:ext uri="{FF2B5EF4-FFF2-40B4-BE49-F238E27FC236}">
                  <a16:creationId xmlns:a16="http://schemas.microsoft.com/office/drawing/2014/main" xmlns="" id="{76B4E87D-6E4C-D94B-A295-08F849F2B770}"/>
                </a:ext>
              </a:extLst>
            </p:cNvPr>
            <p:cNvSpPr/>
            <p:nvPr/>
          </p:nvSpPr>
          <p:spPr>
            <a:xfrm>
              <a:off x="2392689" y="3893753"/>
              <a:ext cx="320365" cy="33048"/>
            </a:xfrm>
            <a:custGeom>
              <a:avLst/>
              <a:gdLst/>
              <a:ahLst/>
              <a:cxnLst/>
              <a:rect l="l" t="t" r="r" b="b"/>
              <a:pathLst>
                <a:path w="9122" h="941" extrusionOk="0">
                  <a:moveTo>
                    <a:pt x="155" y="0"/>
                  </a:moveTo>
                  <a:cubicBezTo>
                    <a:pt x="119" y="0"/>
                    <a:pt x="83" y="12"/>
                    <a:pt x="48" y="36"/>
                  </a:cubicBezTo>
                  <a:cubicBezTo>
                    <a:pt x="0" y="84"/>
                    <a:pt x="0" y="179"/>
                    <a:pt x="48" y="250"/>
                  </a:cubicBezTo>
                  <a:lnTo>
                    <a:pt x="667" y="869"/>
                  </a:lnTo>
                  <a:cubicBezTo>
                    <a:pt x="715" y="893"/>
                    <a:pt x="762" y="941"/>
                    <a:pt x="786" y="941"/>
                  </a:cubicBezTo>
                  <a:cubicBezTo>
                    <a:pt x="857" y="941"/>
                    <a:pt x="881" y="893"/>
                    <a:pt x="905" y="869"/>
                  </a:cubicBezTo>
                  <a:cubicBezTo>
                    <a:pt x="977" y="822"/>
                    <a:pt x="977" y="727"/>
                    <a:pt x="905" y="655"/>
                  </a:cubicBezTo>
                  <a:lnTo>
                    <a:pt x="262" y="36"/>
                  </a:lnTo>
                  <a:cubicBezTo>
                    <a:pt x="226" y="12"/>
                    <a:pt x="191" y="0"/>
                    <a:pt x="155" y="0"/>
                  </a:cubicBezTo>
                  <a:close/>
                  <a:moveTo>
                    <a:pt x="8966" y="0"/>
                  </a:moveTo>
                  <a:cubicBezTo>
                    <a:pt x="8931" y="0"/>
                    <a:pt x="8895" y="12"/>
                    <a:pt x="8859" y="36"/>
                  </a:cubicBezTo>
                  <a:lnTo>
                    <a:pt x="8240" y="655"/>
                  </a:lnTo>
                  <a:cubicBezTo>
                    <a:pt x="8168" y="727"/>
                    <a:pt x="8168" y="822"/>
                    <a:pt x="8240" y="869"/>
                  </a:cubicBezTo>
                  <a:cubicBezTo>
                    <a:pt x="8264" y="893"/>
                    <a:pt x="8288" y="941"/>
                    <a:pt x="8359" y="941"/>
                  </a:cubicBezTo>
                  <a:cubicBezTo>
                    <a:pt x="8383" y="941"/>
                    <a:pt x="8430" y="893"/>
                    <a:pt x="8478" y="869"/>
                  </a:cubicBezTo>
                  <a:lnTo>
                    <a:pt x="9097" y="250"/>
                  </a:lnTo>
                  <a:cubicBezTo>
                    <a:pt x="9121" y="179"/>
                    <a:pt x="9121" y="107"/>
                    <a:pt x="9073" y="36"/>
                  </a:cubicBezTo>
                  <a:cubicBezTo>
                    <a:pt x="9038" y="12"/>
                    <a:pt x="9002" y="0"/>
                    <a:pt x="8966" y="0"/>
                  </a:cubicBezTo>
                  <a:close/>
                </a:path>
              </a:pathLst>
            </a:custGeom>
            <a:solidFill>
              <a:srgbClr val="9637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768;p75">
              <a:extLst>
                <a:ext uri="{FF2B5EF4-FFF2-40B4-BE49-F238E27FC236}">
                  <a16:creationId xmlns:a16="http://schemas.microsoft.com/office/drawing/2014/main" xmlns="" id="{E6EAD3F7-1D61-544D-9D3C-CACBA97D303B}"/>
                </a:ext>
              </a:extLst>
            </p:cNvPr>
            <p:cNvSpPr/>
            <p:nvPr/>
          </p:nvSpPr>
          <p:spPr>
            <a:xfrm>
              <a:off x="2477152" y="3856105"/>
              <a:ext cx="151402" cy="33083"/>
            </a:xfrm>
            <a:custGeom>
              <a:avLst/>
              <a:gdLst/>
              <a:ahLst/>
              <a:cxnLst/>
              <a:rect l="l" t="t" r="r" b="b"/>
              <a:pathLst>
                <a:path w="4311" h="942" extrusionOk="0">
                  <a:moveTo>
                    <a:pt x="164" y="1"/>
                  </a:moveTo>
                  <a:cubicBezTo>
                    <a:pt x="125" y="1"/>
                    <a:pt x="84" y="12"/>
                    <a:pt x="48" y="36"/>
                  </a:cubicBezTo>
                  <a:cubicBezTo>
                    <a:pt x="0" y="108"/>
                    <a:pt x="0" y="179"/>
                    <a:pt x="48" y="251"/>
                  </a:cubicBezTo>
                  <a:lnTo>
                    <a:pt x="691" y="870"/>
                  </a:lnTo>
                  <a:cubicBezTo>
                    <a:pt x="715" y="894"/>
                    <a:pt x="739" y="941"/>
                    <a:pt x="810" y="941"/>
                  </a:cubicBezTo>
                  <a:cubicBezTo>
                    <a:pt x="858" y="941"/>
                    <a:pt x="882" y="894"/>
                    <a:pt x="929" y="870"/>
                  </a:cubicBezTo>
                  <a:cubicBezTo>
                    <a:pt x="977" y="822"/>
                    <a:pt x="977" y="727"/>
                    <a:pt x="929" y="655"/>
                  </a:cubicBezTo>
                  <a:lnTo>
                    <a:pt x="262" y="36"/>
                  </a:lnTo>
                  <a:cubicBezTo>
                    <a:pt x="239" y="12"/>
                    <a:pt x="203" y="1"/>
                    <a:pt x="164" y="1"/>
                  </a:cubicBezTo>
                  <a:close/>
                  <a:moveTo>
                    <a:pt x="4144" y="1"/>
                  </a:moveTo>
                  <a:cubicBezTo>
                    <a:pt x="4108" y="1"/>
                    <a:pt x="4073" y="12"/>
                    <a:pt x="4049" y="36"/>
                  </a:cubicBezTo>
                  <a:lnTo>
                    <a:pt x="3406" y="655"/>
                  </a:lnTo>
                  <a:cubicBezTo>
                    <a:pt x="3358" y="727"/>
                    <a:pt x="3358" y="822"/>
                    <a:pt x="3406" y="870"/>
                  </a:cubicBezTo>
                  <a:cubicBezTo>
                    <a:pt x="3453" y="894"/>
                    <a:pt x="3477" y="941"/>
                    <a:pt x="3525" y="941"/>
                  </a:cubicBezTo>
                  <a:cubicBezTo>
                    <a:pt x="3573" y="941"/>
                    <a:pt x="3620" y="894"/>
                    <a:pt x="3644" y="870"/>
                  </a:cubicBezTo>
                  <a:lnTo>
                    <a:pt x="4287" y="251"/>
                  </a:lnTo>
                  <a:cubicBezTo>
                    <a:pt x="4311" y="179"/>
                    <a:pt x="4311" y="108"/>
                    <a:pt x="4239" y="36"/>
                  </a:cubicBezTo>
                  <a:cubicBezTo>
                    <a:pt x="4216" y="12"/>
                    <a:pt x="4180" y="1"/>
                    <a:pt x="4144" y="1"/>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769;p75">
              <a:extLst>
                <a:ext uri="{FF2B5EF4-FFF2-40B4-BE49-F238E27FC236}">
                  <a16:creationId xmlns:a16="http://schemas.microsoft.com/office/drawing/2014/main" xmlns="" id="{7C85542C-5B46-4E4A-89A7-C774D776C755}"/>
                </a:ext>
              </a:extLst>
            </p:cNvPr>
            <p:cNvSpPr/>
            <p:nvPr/>
          </p:nvSpPr>
          <p:spPr>
            <a:xfrm>
              <a:off x="2388510" y="4022960"/>
              <a:ext cx="327880" cy="159796"/>
            </a:xfrm>
            <a:custGeom>
              <a:avLst/>
              <a:gdLst/>
              <a:ahLst/>
              <a:cxnLst/>
              <a:rect l="l" t="t" r="r" b="b"/>
              <a:pathLst>
                <a:path w="9336" h="4550" extrusionOk="0">
                  <a:moveTo>
                    <a:pt x="119" y="1"/>
                  </a:moveTo>
                  <a:cubicBezTo>
                    <a:pt x="48" y="1"/>
                    <a:pt x="0" y="48"/>
                    <a:pt x="0" y="120"/>
                  </a:cubicBezTo>
                  <a:lnTo>
                    <a:pt x="0" y="4406"/>
                  </a:lnTo>
                  <a:cubicBezTo>
                    <a:pt x="0" y="4454"/>
                    <a:pt x="48" y="4501"/>
                    <a:pt x="119" y="4501"/>
                  </a:cubicBezTo>
                  <a:lnTo>
                    <a:pt x="524" y="4501"/>
                  </a:lnTo>
                  <a:cubicBezTo>
                    <a:pt x="595" y="4501"/>
                    <a:pt x="643" y="4454"/>
                    <a:pt x="643" y="4406"/>
                  </a:cubicBezTo>
                  <a:lnTo>
                    <a:pt x="643" y="120"/>
                  </a:lnTo>
                  <a:cubicBezTo>
                    <a:pt x="643" y="48"/>
                    <a:pt x="595" y="24"/>
                    <a:pt x="524" y="1"/>
                  </a:cubicBezTo>
                  <a:close/>
                  <a:moveTo>
                    <a:pt x="8811" y="24"/>
                  </a:moveTo>
                  <a:cubicBezTo>
                    <a:pt x="8740" y="24"/>
                    <a:pt x="8692" y="72"/>
                    <a:pt x="8692" y="143"/>
                  </a:cubicBezTo>
                  <a:lnTo>
                    <a:pt x="8692" y="4430"/>
                  </a:lnTo>
                  <a:cubicBezTo>
                    <a:pt x="8692" y="4478"/>
                    <a:pt x="8740" y="4549"/>
                    <a:pt x="8811" y="4549"/>
                  </a:cubicBezTo>
                  <a:lnTo>
                    <a:pt x="9216" y="4549"/>
                  </a:lnTo>
                  <a:cubicBezTo>
                    <a:pt x="9288" y="4549"/>
                    <a:pt x="9335" y="4478"/>
                    <a:pt x="9335" y="4430"/>
                  </a:cubicBezTo>
                  <a:lnTo>
                    <a:pt x="9335" y="143"/>
                  </a:lnTo>
                  <a:cubicBezTo>
                    <a:pt x="9335" y="48"/>
                    <a:pt x="9288" y="24"/>
                    <a:pt x="9216" y="24"/>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6770;p75">
              <a:extLst>
                <a:ext uri="{FF2B5EF4-FFF2-40B4-BE49-F238E27FC236}">
                  <a16:creationId xmlns:a16="http://schemas.microsoft.com/office/drawing/2014/main" xmlns="" id="{1CA8A366-FDDE-D74E-98F5-07A500643EF1}"/>
                </a:ext>
              </a:extLst>
            </p:cNvPr>
            <p:cNvSpPr/>
            <p:nvPr/>
          </p:nvSpPr>
          <p:spPr>
            <a:xfrm>
              <a:off x="2365927" y="4003714"/>
              <a:ext cx="374344" cy="34347"/>
            </a:xfrm>
            <a:custGeom>
              <a:avLst/>
              <a:gdLst/>
              <a:ahLst/>
              <a:cxnLst/>
              <a:rect l="l" t="t" r="r" b="b"/>
              <a:pathLst>
                <a:path w="10659" h="978" extrusionOk="0">
                  <a:moveTo>
                    <a:pt x="167" y="1"/>
                  </a:moveTo>
                  <a:cubicBezTo>
                    <a:pt x="71" y="1"/>
                    <a:pt x="0" y="72"/>
                    <a:pt x="48" y="144"/>
                  </a:cubicBezTo>
                  <a:lnTo>
                    <a:pt x="167" y="382"/>
                  </a:lnTo>
                  <a:cubicBezTo>
                    <a:pt x="357" y="739"/>
                    <a:pt x="762" y="977"/>
                    <a:pt x="1167" y="977"/>
                  </a:cubicBezTo>
                  <a:lnTo>
                    <a:pt x="3739" y="977"/>
                  </a:lnTo>
                  <a:lnTo>
                    <a:pt x="3739" y="239"/>
                  </a:lnTo>
                  <a:lnTo>
                    <a:pt x="1453" y="239"/>
                  </a:lnTo>
                  <a:cubicBezTo>
                    <a:pt x="1024" y="239"/>
                    <a:pt x="572" y="191"/>
                    <a:pt x="167" y="1"/>
                  </a:cubicBezTo>
                  <a:close/>
                  <a:moveTo>
                    <a:pt x="10509" y="21"/>
                  </a:moveTo>
                  <a:cubicBezTo>
                    <a:pt x="10499" y="21"/>
                    <a:pt x="10489" y="22"/>
                    <a:pt x="10478" y="25"/>
                  </a:cubicBezTo>
                  <a:cubicBezTo>
                    <a:pt x="10074" y="191"/>
                    <a:pt x="9621" y="239"/>
                    <a:pt x="9145" y="239"/>
                  </a:cubicBezTo>
                  <a:lnTo>
                    <a:pt x="6882" y="239"/>
                  </a:lnTo>
                  <a:lnTo>
                    <a:pt x="6882" y="977"/>
                  </a:lnTo>
                  <a:lnTo>
                    <a:pt x="9454" y="977"/>
                  </a:lnTo>
                  <a:cubicBezTo>
                    <a:pt x="9859" y="977"/>
                    <a:pt x="10240" y="739"/>
                    <a:pt x="10455" y="382"/>
                  </a:cubicBezTo>
                  <a:lnTo>
                    <a:pt x="10574" y="144"/>
                  </a:lnTo>
                  <a:cubicBezTo>
                    <a:pt x="10659" y="101"/>
                    <a:pt x="10592" y="21"/>
                    <a:pt x="10509" y="2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771;p75">
              <a:extLst>
                <a:ext uri="{FF2B5EF4-FFF2-40B4-BE49-F238E27FC236}">
                  <a16:creationId xmlns:a16="http://schemas.microsoft.com/office/drawing/2014/main" xmlns="" id="{98F11DA4-9F69-1644-87FF-EB376607DD04}"/>
                </a:ext>
              </a:extLst>
            </p:cNvPr>
            <p:cNvSpPr/>
            <p:nvPr/>
          </p:nvSpPr>
          <p:spPr>
            <a:xfrm>
              <a:off x="2473816" y="3941833"/>
              <a:ext cx="158110" cy="211633"/>
            </a:xfrm>
            <a:custGeom>
              <a:avLst/>
              <a:gdLst/>
              <a:ahLst/>
              <a:cxnLst/>
              <a:rect l="l" t="t" r="r" b="b"/>
              <a:pathLst>
                <a:path w="4502" h="6026" extrusionOk="0">
                  <a:moveTo>
                    <a:pt x="119" y="1"/>
                  </a:moveTo>
                  <a:cubicBezTo>
                    <a:pt x="72" y="1"/>
                    <a:pt x="0" y="72"/>
                    <a:pt x="0" y="120"/>
                  </a:cubicBezTo>
                  <a:lnTo>
                    <a:pt x="0" y="5883"/>
                  </a:lnTo>
                  <a:cubicBezTo>
                    <a:pt x="0" y="5930"/>
                    <a:pt x="72" y="6002"/>
                    <a:pt x="119" y="6002"/>
                  </a:cubicBezTo>
                  <a:lnTo>
                    <a:pt x="548" y="6002"/>
                  </a:lnTo>
                  <a:cubicBezTo>
                    <a:pt x="595" y="6002"/>
                    <a:pt x="667" y="5930"/>
                    <a:pt x="667" y="5883"/>
                  </a:cubicBezTo>
                  <a:lnTo>
                    <a:pt x="667" y="120"/>
                  </a:lnTo>
                  <a:cubicBezTo>
                    <a:pt x="667" y="72"/>
                    <a:pt x="619" y="48"/>
                    <a:pt x="548" y="1"/>
                  </a:cubicBezTo>
                  <a:close/>
                  <a:moveTo>
                    <a:pt x="3953" y="48"/>
                  </a:moveTo>
                  <a:cubicBezTo>
                    <a:pt x="3906" y="48"/>
                    <a:pt x="3834" y="96"/>
                    <a:pt x="3834" y="167"/>
                  </a:cubicBezTo>
                  <a:lnTo>
                    <a:pt x="3834" y="5906"/>
                  </a:lnTo>
                  <a:cubicBezTo>
                    <a:pt x="3834" y="5954"/>
                    <a:pt x="3906" y="6026"/>
                    <a:pt x="3953" y="6026"/>
                  </a:cubicBezTo>
                  <a:lnTo>
                    <a:pt x="4382" y="6026"/>
                  </a:lnTo>
                  <a:cubicBezTo>
                    <a:pt x="4430" y="6026"/>
                    <a:pt x="4501" y="5954"/>
                    <a:pt x="4501" y="5906"/>
                  </a:cubicBezTo>
                  <a:lnTo>
                    <a:pt x="4501" y="167"/>
                  </a:lnTo>
                  <a:cubicBezTo>
                    <a:pt x="4477" y="72"/>
                    <a:pt x="4430" y="48"/>
                    <a:pt x="4382" y="48"/>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772;p75">
              <a:extLst>
                <a:ext uri="{FF2B5EF4-FFF2-40B4-BE49-F238E27FC236}">
                  <a16:creationId xmlns:a16="http://schemas.microsoft.com/office/drawing/2014/main" xmlns="" id="{3255821E-6078-584E-A1F3-B745D33DDF01}"/>
                </a:ext>
              </a:extLst>
            </p:cNvPr>
            <p:cNvSpPr/>
            <p:nvPr/>
          </p:nvSpPr>
          <p:spPr>
            <a:xfrm>
              <a:off x="2409722" y="3913772"/>
              <a:ext cx="286298" cy="37297"/>
            </a:xfrm>
            <a:custGeom>
              <a:avLst/>
              <a:gdLst/>
              <a:ahLst/>
              <a:cxnLst/>
              <a:rect l="l" t="t" r="r" b="b"/>
              <a:pathLst>
                <a:path w="8152" h="1062" extrusionOk="0">
                  <a:moveTo>
                    <a:pt x="109" y="1"/>
                  </a:moveTo>
                  <a:cubicBezTo>
                    <a:pt x="41" y="1"/>
                    <a:pt x="0" y="79"/>
                    <a:pt x="39" y="157"/>
                  </a:cubicBezTo>
                  <a:lnTo>
                    <a:pt x="182" y="418"/>
                  </a:lnTo>
                  <a:cubicBezTo>
                    <a:pt x="396" y="823"/>
                    <a:pt x="849" y="1061"/>
                    <a:pt x="1301" y="1061"/>
                  </a:cubicBezTo>
                  <a:lnTo>
                    <a:pt x="6850" y="1061"/>
                  </a:lnTo>
                  <a:cubicBezTo>
                    <a:pt x="7302" y="1061"/>
                    <a:pt x="7755" y="823"/>
                    <a:pt x="7945" y="418"/>
                  </a:cubicBezTo>
                  <a:lnTo>
                    <a:pt x="8112" y="157"/>
                  </a:lnTo>
                  <a:cubicBezTo>
                    <a:pt x="8151" y="79"/>
                    <a:pt x="8111" y="1"/>
                    <a:pt x="8043" y="1"/>
                  </a:cubicBezTo>
                  <a:cubicBezTo>
                    <a:pt x="8027" y="1"/>
                    <a:pt x="8011" y="5"/>
                    <a:pt x="7993" y="14"/>
                  </a:cubicBezTo>
                  <a:cubicBezTo>
                    <a:pt x="7517" y="157"/>
                    <a:pt x="7017" y="204"/>
                    <a:pt x="6493" y="252"/>
                  </a:cubicBezTo>
                  <a:lnTo>
                    <a:pt x="1611" y="252"/>
                  </a:lnTo>
                  <a:cubicBezTo>
                    <a:pt x="1111" y="252"/>
                    <a:pt x="634" y="157"/>
                    <a:pt x="158" y="14"/>
                  </a:cubicBezTo>
                  <a:cubicBezTo>
                    <a:pt x="141" y="5"/>
                    <a:pt x="124" y="1"/>
                    <a:pt x="1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773;p75">
              <a:extLst>
                <a:ext uri="{FF2B5EF4-FFF2-40B4-BE49-F238E27FC236}">
                  <a16:creationId xmlns:a16="http://schemas.microsoft.com/office/drawing/2014/main" xmlns="" id="{83AB88C4-364A-B844-A011-503EBB8A93F1}"/>
                </a:ext>
              </a:extLst>
            </p:cNvPr>
            <p:cNvSpPr/>
            <p:nvPr/>
          </p:nvSpPr>
          <p:spPr>
            <a:xfrm>
              <a:off x="2382645" y="4111603"/>
              <a:ext cx="341261" cy="63602"/>
            </a:xfrm>
            <a:custGeom>
              <a:avLst/>
              <a:gdLst/>
              <a:ahLst/>
              <a:cxnLst/>
              <a:rect l="l" t="t" r="r" b="b"/>
              <a:pathLst>
                <a:path w="9717" h="1811" extrusionOk="0">
                  <a:moveTo>
                    <a:pt x="119" y="1"/>
                  </a:moveTo>
                  <a:cubicBezTo>
                    <a:pt x="72" y="1"/>
                    <a:pt x="0" y="48"/>
                    <a:pt x="0" y="120"/>
                  </a:cubicBezTo>
                  <a:lnTo>
                    <a:pt x="0" y="1692"/>
                  </a:lnTo>
                  <a:cubicBezTo>
                    <a:pt x="0" y="1763"/>
                    <a:pt x="72" y="1811"/>
                    <a:pt x="119" y="1811"/>
                  </a:cubicBezTo>
                  <a:lnTo>
                    <a:pt x="881" y="1811"/>
                  </a:lnTo>
                  <a:cubicBezTo>
                    <a:pt x="929" y="1811"/>
                    <a:pt x="977" y="1763"/>
                    <a:pt x="977" y="1692"/>
                  </a:cubicBezTo>
                  <a:lnTo>
                    <a:pt x="977" y="120"/>
                  </a:lnTo>
                  <a:cubicBezTo>
                    <a:pt x="977" y="48"/>
                    <a:pt x="929" y="1"/>
                    <a:pt x="881" y="1"/>
                  </a:cubicBezTo>
                  <a:close/>
                  <a:moveTo>
                    <a:pt x="2548" y="1"/>
                  </a:moveTo>
                  <a:cubicBezTo>
                    <a:pt x="2477" y="1"/>
                    <a:pt x="2429" y="48"/>
                    <a:pt x="2429" y="120"/>
                  </a:cubicBezTo>
                  <a:lnTo>
                    <a:pt x="2429" y="1692"/>
                  </a:lnTo>
                  <a:cubicBezTo>
                    <a:pt x="2429" y="1763"/>
                    <a:pt x="2477" y="1811"/>
                    <a:pt x="2548" y="1811"/>
                  </a:cubicBezTo>
                  <a:lnTo>
                    <a:pt x="3287" y="1811"/>
                  </a:lnTo>
                  <a:cubicBezTo>
                    <a:pt x="3334" y="1811"/>
                    <a:pt x="3406" y="1763"/>
                    <a:pt x="3406" y="1692"/>
                  </a:cubicBezTo>
                  <a:lnTo>
                    <a:pt x="3406" y="120"/>
                  </a:lnTo>
                  <a:cubicBezTo>
                    <a:pt x="3406" y="48"/>
                    <a:pt x="3358" y="1"/>
                    <a:pt x="3287" y="1"/>
                  </a:cubicBezTo>
                  <a:close/>
                  <a:moveTo>
                    <a:pt x="6383" y="1"/>
                  </a:moveTo>
                  <a:cubicBezTo>
                    <a:pt x="6311" y="1"/>
                    <a:pt x="6264" y="48"/>
                    <a:pt x="6264" y="120"/>
                  </a:cubicBezTo>
                  <a:lnTo>
                    <a:pt x="6264" y="1692"/>
                  </a:lnTo>
                  <a:cubicBezTo>
                    <a:pt x="6264" y="1763"/>
                    <a:pt x="6311" y="1811"/>
                    <a:pt x="6383" y="1811"/>
                  </a:cubicBezTo>
                  <a:lnTo>
                    <a:pt x="7121" y="1811"/>
                  </a:lnTo>
                  <a:cubicBezTo>
                    <a:pt x="7192" y="1811"/>
                    <a:pt x="7240" y="1763"/>
                    <a:pt x="7240" y="1692"/>
                  </a:cubicBezTo>
                  <a:lnTo>
                    <a:pt x="7240" y="120"/>
                  </a:lnTo>
                  <a:cubicBezTo>
                    <a:pt x="7240" y="48"/>
                    <a:pt x="7192" y="1"/>
                    <a:pt x="7121" y="1"/>
                  </a:cubicBezTo>
                  <a:close/>
                  <a:moveTo>
                    <a:pt x="8859" y="1"/>
                  </a:moveTo>
                  <a:cubicBezTo>
                    <a:pt x="8788" y="1"/>
                    <a:pt x="8740" y="48"/>
                    <a:pt x="8740" y="120"/>
                  </a:cubicBezTo>
                  <a:lnTo>
                    <a:pt x="8740" y="1692"/>
                  </a:lnTo>
                  <a:cubicBezTo>
                    <a:pt x="8740" y="1763"/>
                    <a:pt x="8788" y="1811"/>
                    <a:pt x="8859" y="1811"/>
                  </a:cubicBezTo>
                  <a:lnTo>
                    <a:pt x="9598" y="1811"/>
                  </a:lnTo>
                  <a:cubicBezTo>
                    <a:pt x="9645" y="1811"/>
                    <a:pt x="9717" y="1763"/>
                    <a:pt x="9717" y="1692"/>
                  </a:cubicBezTo>
                  <a:lnTo>
                    <a:pt x="9717" y="120"/>
                  </a:lnTo>
                  <a:cubicBezTo>
                    <a:pt x="9693" y="48"/>
                    <a:pt x="9621" y="1"/>
                    <a:pt x="95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774;p75">
              <a:extLst>
                <a:ext uri="{FF2B5EF4-FFF2-40B4-BE49-F238E27FC236}">
                  <a16:creationId xmlns:a16="http://schemas.microsoft.com/office/drawing/2014/main" xmlns="" id="{56AE267B-486C-F244-811A-17B3411442CF}"/>
                </a:ext>
              </a:extLst>
            </p:cNvPr>
            <p:cNvSpPr/>
            <p:nvPr/>
          </p:nvSpPr>
          <p:spPr>
            <a:xfrm>
              <a:off x="2364242" y="4166811"/>
              <a:ext cx="377224" cy="22617"/>
            </a:xfrm>
            <a:custGeom>
              <a:avLst/>
              <a:gdLst/>
              <a:ahLst/>
              <a:cxnLst/>
              <a:rect l="l" t="t" r="r" b="b"/>
              <a:pathLst>
                <a:path w="10741" h="644" extrusionOk="0">
                  <a:moveTo>
                    <a:pt x="119" y="1"/>
                  </a:moveTo>
                  <a:cubicBezTo>
                    <a:pt x="48" y="1"/>
                    <a:pt x="0" y="72"/>
                    <a:pt x="0" y="120"/>
                  </a:cubicBezTo>
                  <a:lnTo>
                    <a:pt x="0" y="548"/>
                  </a:lnTo>
                  <a:cubicBezTo>
                    <a:pt x="0" y="596"/>
                    <a:pt x="48" y="644"/>
                    <a:pt x="119" y="644"/>
                  </a:cubicBezTo>
                  <a:lnTo>
                    <a:pt x="10622" y="644"/>
                  </a:lnTo>
                  <a:cubicBezTo>
                    <a:pt x="10693" y="644"/>
                    <a:pt x="10741" y="596"/>
                    <a:pt x="10741" y="548"/>
                  </a:cubicBezTo>
                  <a:lnTo>
                    <a:pt x="10741" y="120"/>
                  </a:lnTo>
                  <a:cubicBezTo>
                    <a:pt x="10741" y="72"/>
                    <a:pt x="10693" y="24"/>
                    <a:pt x="1062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p:cNvSpPr/>
          <p:nvPr/>
        </p:nvSpPr>
        <p:spPr>
          <a:xfrm>
            <a:off x="279144" y="1049144"/>
            <a:ext cx="11460274" cy="954107"/>
          </a:xfrm>
          <a:prstGeom prst="rect">
            <a:avLst/>
          </a:prstGeom>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khuyến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ban </a:t>
            </a:r>
            <a:r>
              <a:rPr lang="en-US" sz="2800" b="1" dirty="0" err="1">
                <a:latin typeface="Times New Roman" panose="02020603050405020304" pitchFamily="18" charset="0"/>
                <a:cs typeface="Times New Roman" panose="02020603050405020304" pitchFamily="18" charset="0"/>
              </a:rPr>
              <a:t>chiếu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khuyến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Sơn</a:t>
            </a:r>
            <a:r>
              <a:rPr lang="en-US" sz="2800" b="1" dirty="0">
                <a:latin typeface="Times New Roman" panose="02020603050405020304" pitchFamily="18" charset="0"/>
                <a:cs typeface="Times New Roman" panose="02020603050405020304" pitchFamily="18" charset="0"/>
              </a:rPr>
              <a:t>. </a:t>
            </a:r>
          </a:p>
        </p:txBody>
      </p:sp>
      <p:pic>
        <p:nvPicPr>
          <p:cNvPr id="19" name="Picture 18">
            <a:extLst>
              <a:ext uri="{FF2B5EF4-FFF2-40B4-BE49-F238E27FC236}">
                <a16:creationId xmlns:a16="http://schemas.microsoft.com/office/drawing/2014/main" xmlns="" id="{AEA43945-5528-95B3-D4F8-AE14F0DA09C0}"/>
              </a:ext>
            </a:extLst>
          </p:cNvPr>
          <p:cNvPicPr>
            <a:picLocks noChangeAspect="1"/>
          </p:cNvPicPr>
          <p:nvPr/>
        </p:nvPicPr>
        <p:blipFill>
          <a:blip r:embed="rId3"/>
          <a:stretch>
            <a:fillRect/>
          </a:stretch>
        </p:blipFill>
        <p:spPr>
          <a:xfrm>
            <a:off x="827703" y="2113759"/>
            <a:ext cx="4067570" cy="3723037"/>
          </a:xfrm>
          <a:prstGeom prst="rect">
            <a:avLst/>
          </a:prstGeom>
        </p:spPr>
      </p:pic>
      <p:pic>
        <p:nvPicPr>
          <p:cNvPr id="20" name="Picture 19">
            <a:extLst>
              <a:ext uri="{FF2B5EF4-FFF2-40B4-BE49-F238E27FC236}">
                <a16:creationId xmlns:a16="http://schemas.microsoft.com/office/drawing/2014/main" xmlns="" id="{B418F02B-E676-0772-10F6-3B5E8A31426A}"/>
              </a:ext>
            </a:extLst>
          </p:cNvPr>
          <p:cNvPicPr>
            <a:picLocks noChangeAspect="1"/>
          </p:cNvPicPr>
          <p:nvPr/>
        </p:nvPicPr>
        <p:blipFill>
          <a:blip r:embed="rId4"/>
          <a:stretch>
            <a:fillRect/>
          </a:stretch>
        </p:blipFill>
        <p:spPr>
          <a:xfrm>
            <a:off x="5865091" y="2221197"/>
            <a:ext cx="5430981" cy="3615599"/>
          </a:xfrm>
          <a:prstGeom prst="rect">
            <a:avLst/>
          </a:prstGeom>
        </p:spPr>
      </p:pic>
      <p:sp>
        <p:nvSpPr>
          <p:cNvPr id="18" name="Rectangle 17"/>
          <p:cNvSpPr/>
          <p:nvPr/>
        </p:nvSpPr>
        <p:spPr>
          <a:xfrm>
            <a:off x="1013284" y="6024479"/>
            <a:ext cx="2961068" cy="523220"/>
          </a:xfrm>
          <a:prstGeom prst="rect">
            <a:avLst/>
          </a:prstGeom>
        </p:spPr>
        <p:txBody>
          <a:bodyPr wrap="non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Chiếu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khuyến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075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55"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par>
                                <p:cTn id="20" presetID="55"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strVal val="#ppt_w*0.70"/>
                                          </p:val>
                                        </p:tav>
                                        <p:tav tm="100000">
                                          <p:val>
                                            <p:strVal val="#ppt_w"/>
                                          </p:val>
                                        </p:tav>
                                      </p:tavLst>
                                    </p:anim>
                                    <p:anim calcmode="lin" valueType="num">
                                      <p:cBhvr>
                                        <p:cTn id="23" dur="1000" fill="hold"/>
                                        <p:tgtEl>
                                          <p:spTgt spid="20"/>
                                        </p:tgtEl>
                                        <p:attrNameLst>
                                          <p:attrName>ppt_h</p:attrName>
                                        </p:attrNameLst>
                                      </p:cBhvr>
                                      <p:tavLst>
                                        <p:tav tm="0">
                                          <p:val>
                                            <p:strVal val="#ppt_h"/>
                                          </p:val>
                                        </p:tav>
                                        <p:tav tm="100000">
                                          <p:val>
                                            <p:strVal val="#ppt_h"/>
                                          </p:val>
                                        </p:tav>
                                      </p:tavLst>
                                    </p:anim>
                                    <p:animEffect transition="in" filter="fade">
                                      <p:cBhvr>
                                        <p:cTn id="2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9204A902-95CB-7A4C-8C3C-E69CD56109EC}"/>
              </a:ext>
            </a:extLst>
          </p:cNvPr>
          <p:cNvSpPr/>
          <p:nvPr/>
        </p:nvSpPr>
        <p:spPr>
          <a:xfrm>
            <a:off x="0" y="66674"/>
            <a:ext cx="2299855" cy="6964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2800" b="1"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chữ</a:t>
            </a:r>
            <a:r>
              <a:rPr kumimoji="0" lang="en-US" sz="2800" b="1" i="0" u="none" strike="noStrike" kern="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viết</a:t>
            </a:r>
            <a:r>
              <a:rPr kumimoji="0" lang="en-US" sz="2800" b="1" i="0" u="none" strike="noStrike" kern="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Rectangle 17"/>
          <p:cNvSpPr/>
          <p:nvPr/>
        </p:nvSpPr>
        <p:spPr>
          <a:xfrm>
            <a:off x="1649676" y="5405643"/>
            <a:ext cx="1688284" cy="523220"/>
          </a:xfrm>
          <a:prstGeom prst="rect">
            <a:avLst/>
          </a:prstGeom>
        </p:spPr>
        <p:txBody>
          <a:bodyPr wrap="none">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Chữ</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Nôm</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21" name="Picture 2" descr="D:\hinh anh day hoc\20350533-images404463_n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870" y="1034474"/>
            <a:ext cx="4219574" cy="41452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tiengviet-3"/>
          <p:cNvPicPr>
            <a:picLocks noChangeAspect="1" noChangeArrowheads="1"/>
          </p:cNvPicPr>
          <p:nvPr/>
        </p:nvPicPr>
        <p:blipFill>
          <a:blip r:embed="rId4">
            <a:duotone>
              <a:prstClr val="black"/>
              <a:schemeClr val="accent6">
                <a:tint val="45000"/>
                <a:satMod val="400000"/>
              </a:schemeClr>
            </a:duotone>
            <a:lum bright="1000"/>
          </a:blip>
          <a:srcRect/>
          <a:stretch>
            <a:fillRect/>
          </a:stretch>
        </p:blipFill>
        <p:spPr bwMode="auto">
          <a:xfrm>
            <a:off x="5859245" y="523754"/>
            <a:ext cx="4775329" cy="5143499"/>
          </a:xfrm>
          <a:prstGeom prst="rect">
            <a:avLst/>
          </a:prstGeom>
          <a:noFill/>
        </p:spPr>
      </p:pic>
      <p:sp>
        <p:nvSpPr>
          <p:cNvPr id="23" name="Rectangle 22"/>
          <p:cNvSpPr/>
          <p:nvPr/>
        </p:nvSpPr>
        <p:spPr>
          <a:xfrm>
            <a:off x="5753358" y="5667253"/>
            <a:ext cx="4987104" cy="523220"/>
          </a:xfrm>
          <a:prstGeom prst="rect">
            <a:avLst/>
          </a:prstGeom>
        </p:spPr>
        <p:txBody>
          <a:bodyPr wrap="square">
            <a:spAutoFit/>
          </a:bodyPr>
          <a:lstStyle/>
          <a:p>
            <a:pPr>
              <a:spcBef>
                <a:spcPct val="50000"/>
              </a:spcBef>
            </a:pPr>
            <a:r>
              <a:rPr lang="en-US" sz="2800" b="1" dirty="0" err="1">
                <a:latin typeface="Times New Roman" pitchFamily="18" charset="0"/>
              </a:rPr>
              <a:t>Chữ</a:t>
            </a:r>
            <a:r>
              <a:rPr lang="en-US" sz="2800" b="1" dirty="0">
                <a:latin typeface="Times New Roman" pitchFamily="18" charset="0"/>
              </a:rPr>
              <a:t> </a:t>
            </a:r>
            <a:r>
              <a:rPr lang="en-US" sz="2800" b="1" dirty="0" err="1">
                <a:latin typeface="Times New Roman" pitchFamily="18" charset="0"/>
              </a:rPr>
              <a:t>quốc</a:t>
            </a:r>
            <a:r>
              <a:rPr lang="en-US" sz="2800" b="1" dirty="0">
                <a:latin typeface="Times New Roman" pitchFamily="18" charset="0"/>
              </a:rPr>
              <a:t> </a:t>
            </a:r>
            <a:r>
              <a:rPr lang="en-US" sz="2800" b="1" dirty="0" err="1">
                <a:latin typeface="Times New Roman" pitchFamily="18" charset="0"/>
              </a:rPr>
              <a:t>ngữ</a:t>
            </a:r>
            <a:r>
              <a:rPr lang="en-US" sz="2800" b="1" dirty="0">
                <a:latin typeface="Times New Roman" pitchFamily="18" charset="0"/>
              </a:rPr>
              <a:t> </a:t>
            </a:r>
            <a:r>
              <a:rPr lang="en-US" sz="2800" b="1" dirty="0" err="1">
                <a:latin typeface="Times New Roman" pitchFamily="18" charset="0"/>
              </a:rPr>
              <a:t>thời</a:t>
            </a:r>
            <a:r>
              <a:rPr lang="en-US" sz="2800" b="1" dirty="0">
                <a:latin typeface="Times New Roman" pitchFamily="18" charset="0"/>
              </a:rPr>
              <a:t> </a:t>
            </a:r>
            <a:r>
              <a:rPr lang="en-US" sz="2800" b="1" dirty="0" err="1">
                <a:latin typeface="Times New Roman" pitchFamily="18" charset="0"/>
              </a:rPr>
              <a:t>kỳ</a:t>
            </a:r>
            <a:r>
              <a:rPr lang="en-US" sz="2800" b="1" dirty="0">
                <a:latin typeface="Times New Roman" pitchFamily="18" charset="0"/>
              </a:rPr>
              <a:t> </a:t>
            </a:r>
            <a:r>
              <a:rPr lang="en-US" sz="2800" b="1" dirty="0" err="1">
                <a:latin typeface="Times New Roman" pitchFamily="18" charset="0"/>
              </a:rPr>
              <a:t>phôi</a:t>
            </a:r>
            <a:r>
              <a:rPr lang="en-US" sz="2800" b="1" dirty="0">
                <a:latin typeface="Times New Roman" pitchFamily="18" charset="0"/>
              </a:rPr>
              <a:t> </a:t>
            </a:r>
            <a:r>
              <a:rPr lang="en-US" sz="2800" b="1" dirty="0" err="1">
                <a:latin typeface="Times New Roman" pitchFamily="18" charset="0"/>
              </a:rPr>
              <a:t>thai</a:t>
            </a:r>
            <a:endParaRPr lang="en-US" sz="2800" b="1" dirty="0">
              <a:latin typeface="Times New Roman" pitchFamily="18" charset="0"/>
            </a:endParaRPr>
          </a:p>
        </p:txBody>
      </p:sp>
    </p:spTree>
    <p:extLst>
      <p:ext uri="{BB962C8B-B14F-4D97-AF65-F5344CB8AC3E}">
        <p14:creationId xmlns:p14="http://schemas.microsoft.com/office/powerpoint/2010/main" val="409935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9204A902-95CB-7A4C-8C3C-E69CD56109EC}"/>
              </a:ext>
            </a:extLst>
          </p:cNvPr>
          <p:cNvSpPr/>
          <p:nvPr/>
        </p:nvSpPr>
        <p:spPr>
          <a:xfrm>
            <a:off x="1" y="94383"/>
            <a:ext cx="3408217" cy="8661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 </a:t>
            </a:r>
            <a:r>
              <a:rPr lang="en-US" sz="2800" b="1" kern="0" dirty="0" err="1" smtClean="0">
                <a:solidFill>
                  <a:srgbClr val="FF0000"/>
                </a:solidFill>
                <a:latin typeface="Times New Roman" panose="02020603050405020304" pitchFamily="18" charset="0"/>
                <a:cs typeface="Times New Roman" panose="02020603050405020304" pitchFamily="18" charset="0"/>
                <a:sym typeface="Arial"/>
              </a:rPr>
              <a:t>Văn</a:t>
            </a:r>
            <a:r>
              <a:rPr lang="en-US" sz="2800" b="1" kern="0" dirty="0" smtClean="0">
                <a:solidFill>
                  <a:srgbClr val="FF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FF0000"/>
                </a:solidFill>
                <a:latin typeface="Times New Roman" panose="02020603050405020304" pitchFamily="18" charset="0"/>
                <a:cs typeface="Times New Roman" panose="02020603050405020304" pitchFamily="18" charset="0"/>
                <a:sym typeface="Arial"/>
              </a:rPr>
              <a:t>học</a:t>
            </a:r>
            <a:r>
              <a:rPr lang="en-US" sz="2800" b="1" kern="0" dirty="0" smtClean="0">
                <a:solidFill>
                  <a:srgbClr val="FF0000"/>
                </a:solidFill>
                <a:latin typeface="Times New Roman" panose="02020603050405020304" pitchFamily="18" charset="0"/>
                <a:cs typeface="Times New Roman" panose="02020603050405020304" pitchFamily="18" charset="0"/>
                <a:sym typeface="Arial"/>
              </a:rPr>
              <a:t>:</a:t>
            </a:r>
          </a:p>
          <a:p>
            <a:pPr defTabSz="1219170">
              <a:buClr>
                <a:srgbClr val="000000"/>
              </a:buClr>
              <a:defRPr/>
            </a:pPr>
            <a:r>
              <a:rPr lang="en-US" sz="2800"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Văn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học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chữ</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Hán</a:t>
            </a:r>
            <a:r>
              <a:rPr lang="en-US" sz="2800" b="1" i="1" dirty="0">
                <a:solidFill>
                  <a:srgbClr val="FF0000"/>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pic>
        <p:nvPicPr>
          <p:cNvPr id="7" name="Picture 6" descr="cam nhan bai tho namquoc son ha.jpg"/>
          <p:cNvPicPr>
            <a:picLocks noChangeAspect="1"/>
          </p:cNvPicPr>
          <p:nvPr/>
        </p:nvPicPr>
        <p:blipFill>
          <a:blip r:embed="rId3"/>
          <a:stretch>
            <a:fillRect/>
          </a:stretch>
        </p:blipFill>
        <p:spPr>
          <a:xfrm>
            <a:off x="1064455" y="4141698"/>
            <a:ext cx="4687526" cy="2716302"/>
          </a:xfrm>
          <a:prstGeom prst="rect">
            <a:avLst/>
          </a:prstGeom>
        </p:spPr>
      </p:pic>
      <p:pic>
        <p:nvPicPr>
          <p:cNvPr id="8" name="Picture 7" descr="hich-tuong-si.jpg"/>
          <p:cNvPicPr>
            <a:picLocks noChangeAspect="1"/>
          </p:cNvPicPr>
          <p:nvPr/>
        </p:nvPicPr>
        <p:blipFill>
          <a:blip r:embed="rId4"/>
          <a:stretch>
            <a:fillRect/>
          </a:stretch>
        </p:blipFill>
        <p:spPr>
          <a:xfrm>
            <a:off x="5938635" y="601373"/>
            <a:ext cx="6175820" cy="3149602"/>
          </a:xfrm>
          <a:prstGeom prst="rect">
            <a:avLst/>
          </a:prstGeom>
        </p:spPr>
      </p:pic>
      <p:pic>
        <p:nvPicPr>
          <p:cNvPr id="9" name="Picture 3" descr="D:\hinh anh day hoc\thu du vuong thong lan nua nguyen tra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7492" y="4026242"/>
            <a:ext cx="4779197" cy="25962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012CA136-2AB7-1200-CBA7-189C2BC93168}"/>
              </a:ext>
            </a:extLst>
          </p:cNvPr>
          <p:cNvPicPr>
            <a:picLocks noChangeAspect="1"/>
          </p:cNvPicPr>
          <p:nvPr/>
        </p:nvPicPr>
        <p:blipFill>
          <a:blip r:embed="rId6"/>
          <a:stretch>
            <a:fillRect/>
          </a:stretch>
        </p:blipFill>
        <p:spPr>
          <a:xfrm>
            <a:off x="336540" y="1052133"/>
            <a:ext cx="2765672" cy="2974109"/>
          </a:xfrm>
          <a:prstGeom prst="rect">
            <a:avLst/>
          </a:prstGeom>
        </p:spPr>
      </p:pic>
      <p:pic>
        <p:nvPicPr>
          <p:cNvPr id="11" name="Picture 2" descr="Đọc hiểu văn bản: &amp;quot;Phú sông bạch Đằng&amp;quot; (Bạch Đằng Giang phú) của Trương Hán  Siêu - Theki.vn">
            <a:extLst>
              <a:ext uri="{FF2B5EF4-FFF2-40B4-BE49-F238E27FC236}">
                <a16:creationId xmlns:a16="http://schemas.microsoft.com/office/drawing/2014/main" xmlns="" id="{D37653F5-BEA7-0847-BB28-95EB7561C7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3184" y="510275"/>
            <a:ext cx="2645451" cy="347019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9675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8" presetClass="entr" presetSubtype="12"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2" presetClass="entr" presetSubtype="4" fill="hold"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8" presetClass="entr" presetSubtype="12"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1259" y="1448449"/>
            <a:ext cx="10972800" cy="4525963"/>
          </a:xfrm>
        </p:spPr>
        <p:txBody>
          <a:bodyPr/>
          <a:lstStyle/>
          <a:p>
            <a:endParaRPr lang="vi-VN" dirty="0"/>
          </a:p>
        </p:txBody>
      </p:sp>
      <p:pic>
        <p:nvPicPr>
          <p:cNvPr id="6146" name="Picture 2" descr="D:\hinh anh day hoc\truyen-ky-man-lu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628" y="1298277"/>
            <a:ext cx="4483681" cy="484237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hinh anh day hoc\tải xuống (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534" y="960582"/>
            <a:ext cx="4257675" cy="42576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100693" y="5444514"/>
            <a:ext cx="4853057" cy="523220"/>
          </a:xfrm>
          <a:prstGeom prst="rect">
            <a:avLst/>
          </a:prstGeom>
        </p:spPr>
        <p:txBody>
          <a:bodyPr wrap="square">
            <a:spAutoFit/>
          </a:bodyPr>
          <a:lstStyle/>
          <a:p>
            <a:r>
              <a:rPr lang="vi-VN" sz="2800" b="1" dirty="0">
                <a:solidFill>
                  <a:srgbClr val="FF0000"/>
                </a:solidFill>
                <a:latin typeface="+mj-lt"/>
              </a:rPr>
              <a:t>"Người con gái Nam Xương"</a:t>
            </a:r>
          </a:p>
        </p:txBody>
      </p:sp>
      <p:sp>
        <p:nvSpPr>
          <p:cNvPr id="7" name="Rounded Rectangle 6">
            <a:extLst>
              <a:ext uri="{FF2B5EF4-FFF2-40B4-BE49-F238E27FC236}">
                <a16:creationId xmlns:a16="http://schemas.microsoft.com/office/drawing/2014/main" xmlns="" id="{9204A902-95CB-7A4C-8C3C-E69CD56109EC}"/>
              </a:ext>
            </a:extLst>
          </p:cNvPr>
          <p:cNvSpPr/>
          <p:nvPr/>
        </p:nvSpPr>
        <p:spPr>
          <a:xfrm>
            <a:off x="1" y="94383"/>
            <a:ext cx="3408217" cy="8661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 </a:t>
            </a:r>
            <a:r>
              <a:rPr lang="en-US" sz="2800" b="1" kern="0" dirty="0" err="1" smtClean="0">
                <a:solidFill>
                  <a:srgbClr val="FF0000"/>
                </a:solidFill>
                <a:latin typeface="Times New Roman" panose="02020603050405020304" pitchFamily="18" charset="0"/>
                <a:cs typeface="Times New Roman" panose="02020603050405020304" pitchFamily="18" charset="0"/>
                <a:sym typeface="Arial"/>
              </a:rPr>
              <a:t>Văn</a:t>
            </a:r>
            <a:r>
              <a:rPr lang="en-US" sz="2800" b="1" kern="0" dirty="0" smtClean="0">
                <a:solidFill>
                  <a:srgbClr val="FF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FF0000"/>
                </a:solidFill>
                <a:latin typeface="Times New Roman" panose="02020603050405020304" pitchFamily="18" charset="0"/>
                <a:cs typeface="Times New Roman" panose="02020603050405020304" pitchFamily="18" charset="0"/>
                <a:sym typeface="Arial"/>
              </a:rPr>
              <a:t>học</a:t>
            </a:r>
            <a:r>
              <a:rPr lang="en-US" sz="2800" b="1" kern="0" dirty="0" smtClean="0">
                <a:solidFill>
                  <a:srgbClr val="FF0000"/>
                </a:solidFill>
                <a:latin typeface="Times New Roman" panose="02020603050405020304" pitchFamily="18" charset="0"/>
                <a:cs typeface="Times New Roman" panose="02020603050405020304" pitchFamily="18" charset="0"/>
                <a:sym typeface="Arial"/>
              </a:rPr>
              <a:t>:</a:t>
            </a:r>
          </a:p>
          <a:p>
            <a:pPr defTabSz="1219170">
              <a:buClr>
                <a:srgbClr val="000000"/>
              </a:buClr>
              <a:defRPr/>
            </a:pPr>
            <a:r>
              <a:rPr lang="en-US" sz="2800"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Văn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học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chữ</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Hán</a:t>
            </a:r>
            <a:r>
              <a:rPr lang="en-US" sz="2800" b="1" i="1" dirty="0">
                <a:solidFill>
                  <a:srgbClr val="FF0000"/>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1914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hinh anh day hoc\20350533-images404463_n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75" y="1187178"/>
            <a:ext cx="3030261" cy="297690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D:\hinh anh day hoc\quocam2_zps28fbb7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946" y="381314"/>
            <a:ext cx="3537528" cy="3455919"/>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D:\hinh anh day hoc\IMG_2139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1160" y="1599640"/>
            <a:ext cx="2866332" cy="28660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7965" y="4173293"/>
            <a:ext cx="2592288" cy="584775"/>
          </a:xfrm>
          <a:prstGeom prst="rect">
            <a:avLst/>
          </a:prstGeom>
          <a:noFill/>
        </p:spPr>
        <p:txBody>
          <a:bodyPr wrap="square" rtlCol="0">
            <a:spAutoFit/>
          </a:bodyPr>
          <a:lstStyle/>
          <a:p>
            <a:r>
              <a:rPr lang="en-US" sz="3200" b="1" dirty="0" err="1">
                <a:latin typeface="Times New Roman" pitchFamily="18" charset="0"/>
                <a:cs typeface="Times New Roman" pitchFamily="18" charset="0"/>
              </a:rPr>
              <a:t>Chữ</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Nôm</a:t>
            </a:r>
            <a:endParaRPr lang="vi-VN" sz="3200" b="1" dirty="0">
              <a:latin typeface="Times New Roman" pitchFamily="18" charset="0"/>
              <a:cs typeface="Times New Roman" pitchFamily="18" charset="0"/>
            </a:endParaRPr>
          </a:p>
        </p:txBody>
      </p:sp>
      <p:sp>
        <p:nvSpPr>
          <p:cNvPr id="6" name="Rounded Rectangle 5">
            <a:extLst>
              <a:ext uri="{FF2B5EF4-FFF2-40B4-BE49-F238E27FC236}">
                <a16:creationId xmlns:a16="http://schemas.microsoft.com/office/drawing/2014/main" xmlns="" id="{9204A902-95CB-7A4C-8C3C-E69CD56109EC}"/>
              </a:ext>
            </a:extLst>
          </p:cNvPr>
          <p:cNvSpPr/>
          <p:nvPr/>
        </p:nvSpPr>
        <p:spPr>
          <a:xfrm>
            <a:off x="1" y="94383"/>
            <a:ext cx="3408217" cy="8661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 </a:t>
            </a:r>
            <a:r>
              <a:rPr lang="en-US" sz="2800" b="1" kern="0" dirty="0" err="1" smtClean="0">
                <a:solidFill>
                  <a:srgbClr val="FF0000"/>
                </a:solidFill>
                <a:latin typeface="Times New Roman" panose="02020603050405020304" pitchFamily="18" charset="0"/>
                <a:cs typeface="Times New Roman" panose="02020603050405020304" pitchFamily="18" charset="0"/>
                <a:sym typeface="Arial"/>
              </a:rPr>
              <a:t>Văn</a:t>
            </a:r>
            <a:r>
              <a:rPr lang="en-US" sz="2800" b="1" kern="0" dirty="0" smtClean="0">
                <a:solidFill>
                  <a:srgbClr val="FF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FF0000"/>
                </a:solidFill>
                <a:latin typeface="Times New Roman" panose="02020603050405020304" pitchFamily="18" charset="0"/>
                <a:cs typeface="Times New Roman" panose="02020603050405020304" pitchFamily="18" charset="0"/>
                <a:sym typeface="Arial"/>
              </a:rPr>
              <a:t>học</a:t>
            </a:r>
            <a:r>
              <a:rPr lang="en-US" sz="2800" b="1" kern="0" dirty="0" smtClean="0">
                <a:solidFill>
                  <a:srgbClr val="FF0000"/>
                </a:solidFill>
                <a:latin typeface="Times New Roman" panose="02020603050405020304" pitchFamily="18" charset="0"/>
                <a:cs typeface="Times New Roman" panose="02020603050405020304" pitchFamily="18" charset="0"/>
                <a:sym typeface="Arial"/>
              </a:rPr>
              <a:t>:</a:t>
            </a:r>
          </a:p>
          <a:p>
            <a:pPr defTabSz="1219170">
              <a:buClr>
                <a:srgbClr val="000000"/>
              </a:buClr>
              <a:defRPr/>
            </a:pPr>
            <a:r>
              <a:rPr lang="en-US" sz="2800"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Văn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học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chữ</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Nôm</a:t>
            </a:r>
            <a:r>
              <a:rPr lang="en-US" sz="2800" b="1" i="1" dirty="0" smtClean="0">
                <a:solidFill>
                  <a:srgbClr val="FF0000"/>
                </a:solidFill>
                <a:latin typeface="Times New Roman" panose="02020603050405020304" pitchFamily="18" charset="0"/>
                <a:cs typeface="Times New Roman" panose="02020603050405020304" pitchFamily="18" charset="0"/>
              </a:rPr>
              <a:t>:</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xmlns="" id="{B9427484-BDAC-486F-87F6-21C9945C816F}"/>
              </a:ext>
            </a:extLst>
          </p:cNvPr>
          <p:cNvPicPr>
            <a:picLocks noChangeAspect="1"/>
          </p:cNvPicPr>
          <p:nvPr/>
        </p:nvPicPr>
        <p:blipFill>
          <a:blip r:embed="rId5"/>
          <a:stretch>
            <a:fillRect/>
          </a:stretch>
        </p:blipFill>
        <p:spPr>
          <a:xfrm>
            <a:off x="8442038" y="2920066"/>
            <a:ext cx="3029526" cy="3408216"/>
          </a:xfrm>
          <a:prstGeom prst="rect">
            <a:avLst/>
          </a:prstGeom>
        </p:spPr>
      </p:pic>
    </p:spTree>
    <p:extLst>
      <p:ext uri="{BB962C8B-B14F-4D97-AF65-F5344CB8AC3E}">
        <p14:creationId xmlns:p14="http://schemas.microsoft.com/office/powerpoint/2010/main" val="358195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xmlns="" id="{9204A902-95CB-7A4C-8C3C-E69CD56109EC}"/>
              </a:ext>
            </a:extLst>
          </p:cNvPr>
          <p:cNvSpPr/>
          <p:nvPr/>
        </p:nvSpPr>
        <p:spPr>
          <a:xfrm>
            <a:off x="1" y="94383"/>
            <a:ext cx="3408217" cy="8661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 </a:t>
            </a:r>
            <a:r>
              <a:rPr lang="en-US" sz="2800" b="1" kern="0" dirty="0" err="1" smtClean="0">
                <a:solidFill>
                  <a:srgbClr val="FF0000"/>
                </a:solidFill>
                <a:latin typeface="Times New Roman" panose="02020603050405020304" pitchFamily="18" charset="0"/>
                <a:cs typeface="Times New Roman" panose="02020603050405020304" pitchFamily="18" charset="0"/>
                <a:sym typeface="Arial"/>
              </a:rPr>
              <a:t>Văn</a:t>
            </a:r>
            <a:r>
              <a:rPr lang="en-US" sz="2800" b="1" kern="0" dirty="0" smtClean="0">
                <a:solidFill>
                  <a:srgbClr val="FF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FF0000"/>
                </a:solidFill>
                <a:latin typeface="Times New Roman" panose="02020603050405020304" pitchFamily="18" charset="0"/>
                <a:cs typeface="Times New Roman" panose="02020603050405020304" pitchFamily="18" charset="0"/>
                <a:sym typeface="Arial"/>
              </a:rPr>
              <a:t>học</a:t>
            </a:r>
            <a:r>
              <a:rPr lang="en-US" sz="2800" b="1" kern="0" dirty="0" smtClean="0">
                <a:solidFill>
                  <a:srgbClr val="FF0000"/>
                </a:solidFill>
                <a:latin typeface="Times New Roman" panose="02020603050405020304" pitchFamily="18" charset="0"/>
                <a:cs typeface="Times New Roman" panose="02020603050405020304" pitchFamily="18" charset="0"/>
                <a:sym typeface="Arial"/>
              </a:rPr>
              <a:t>:</a:t>
            </a:r>
          </a:p>
          <a:p>
            <a:pPr defTabSz="1219170">
              <a:buClr>
                <a:srgbClr val="000000"/>
              </a:buClr>
              <a:defRPr/>
            </a:pPr>
            <a:r>
              <a:rPr lang="en-US" sz="2800"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Văn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học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chữ</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Nôm</a:t>
            </a:r>
            <a:r>
              <a:rPr lang="en-US" sz="2800" b="1" i="1" dirty="0" smtClean="0">
                <a:solidFill>
                  <a:srgbClr val="FF0000"/>
                </a:solidFill>
                <a:latin typeface="Times New Roman" panose="02020603050405020304" pitchFamily="18" charset="0"/>
                <a:cs typeface="Times New Roman" panose="02020603050405020304" pitchFamily="18" charset="0"/>
              </a:rPr>
              <a:t>:</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pic>
        <p:nvPicPr>
          <p:cNvPr id="1026" name="Picture 2" descr="Tác phẩm Hoàng Lê nhất thống chí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9175" y="429491"/>
            <a:ext cx="6667500" cy="3495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vi/thumb/a/a4/Hoang_Le_nhat_thong_chi.jpg/220px-Hoang_Le_nhat_thong_ch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828" y="1279236"/>
            <a:ext cx="2735407" cy="38544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15345" y="4084982"/>
            <a:ext cx="6908800" cy="2246769"/>
          </a:xfrm>
          <a:prstGeom prst="rect">
            <a:avLst/>
          </a:prstGeom>
        </p:spPr>
        <p:txBody>
          <a:bodyPr wrap="square">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T</a:t>
            </a:r>
            <a:r>
              <a:rPr lang="vi-VN" sz="2800" b="1" dirty="0" smtClean="0">
                <a:solidFill>
                  <a:srgbClr val="FF0000"/>
                </a:solidFill>
                <a:latin typeface="Times New Roman" panose="02020603050405020304" pitchFamily="18" charset="0"/>
                <a:cs typeface="Times New Roman" panose="02020603050405020304" pitchFamily="18" charset="0"/>
              </a:rPr>
              <a:t>ái </a:t>
            </a:r>
            <a:r>
              <a:rPr lang="vi-VN" sz="2800" b="1" dirty="0">
                <a:solidFill>
                  <a:srgbClr val="FF0000"/>
                </a:solidFill>
                <a:latin typeface="Times New Roman" panose="02020603050405020304" pitchFamily="18" charset="0"/>
                <a:cs typeface="Times New Roman" panose="02020603050405020304" pitchFamily="18" charset="0"/>
              </a:rPr>
              <a:t>hiện chân thực hình ảnh người anh hùng dân tộc Nguyễn Huệ qua chiến công thần tốc đại phá quân Thanh, cùng với sự thảm bại của quân tướng nhà Thanh và số phận bi đát của vua tôi Lê Chiêu Thống.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934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D:\hinh anh day hoc\image0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040" y="1028734"/>
            <a:ext cx="6457405" cy="39364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068616" y="5035630"/>
            <a:ext cx="7095321" cy="666786"/>
          </a:xfrm>
          <a:prstGeom prst="rect">
            <a:avLst/>
          </a:prstGeom>
        </p:spPr>
        <p:txBody>
          <a:bodyPr wrap="square">
            <a:spAutoFit/>
          </a:bodyPr>
          <a:lstStyle/>
          <a:p>
            <a:pPr algn="ctr"/>
            <a:r>
              <a:rPr lang="vi-VN" sz="3733" b="1" dirty="0">
                <a:latin typeface="+mj-lt"/>
              </a:rPr>
              <a:t>Chinh phụ ngâm- Đoàn Thị Điểm</a:t>
            </a:r>
            <a:endParaRPr lang="vi-VN" sz="3733" b="1" dirty="0">
              <a:solidFill>
                <a:schemeClr val="tx2"/>
              </a:solidFill>
              <a:latin typeface="+mj-lt"/>
            </a:endParaRPr>
          </a:p>
        </p:txBody>
      </p:sp>
      <p:pic>
        <p:nvPicPr>
          <p:cNvPr id="8196" name="Picture 4" descr="D:\hinh anh day hoc\cungoa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648" y="1379437"/>
            <a:ext cx="4100025" cy="448312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xmlns="" id="{9204A902-95CB-7A4C-8C3C-E69CD56109EC}"/>
              </a:ext>
            </a:extLst>
          </p:cNvPr>
          <p:cNvSpPr/>
          <p:nvPr/>
        </p:nvSpPr>
        <p:spPr>
          <a:xfrm>
            <a:off x="1" y="94383"/>
            <a:ext cx="3408217" cy="8661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 </a:t>
            </a:r>
            <a:r>
              <a:rPr lang="en-US" sz="2800" b="1" kern="0" dirty="0" err="1" smtClean="0">
                <a:solidFill>
                  <a:srgbClr val="FF0000"/>
                </a:solidFill>
                <a:latin typeface="Times New Roman" panose="02020603050405020304" pitchFamily="18" charset="0"/>
                <a:cs typeface="Times New Roman" panose="02020603050405020304" pitchFamily="18" charset="0"/>
                <a:sym typeface="Arial"/>
              </a:rPr>
              <a:t>Văn</a:t>
            </a:r>
            <a:r>
              <a:rPr lang="en-US" sz="2800" b="1" kern="0" dirty="0" smtClean="0">
                <a:solidFill>
                  <a:srgbClr val="FF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FF0000"/>
                </a:solidFill>
                <a:latin typeface="Times New Roman" panose="02020603050405020304" pitchFamily="18" charset="0"/>
                <a:cs typeface="Times New Roman" panose="02020603050405020304" pitchFamily="18" charset="0"/>
                <a:sym typeface="Arial"/>
              </a:rPr>
              <a:t>học</a:t>
            </a:r>
            <a:r>
              <a:rPr lang="en-US" sz="2800" b="1" kern="0" dirty="0" smtClean="0">
                <a:solidFill>
                  <a:srgbClr val="FF0000"/>
                </a:solidFill>
                <a:latin typeface="Times New Roman" panose="02020603050405020304" pitchFamily="18" charset="0"/>
                <a:cs typeface="Times New Roman" panose="02020603050405020304" pitchFamily="18" charset="0"/>
                <a:sym typeface="Arial"/>
              </a:rPr>
              <a:t>:</a:t>
            </a:r>
          </a:p>
          <a:p>
            <a:pPr defTabSz="1219170">
              <a:buClr>
                <a:srgbClr val="000000"/>
              </a:buClr>
              <a:defRPr/>
            </a:pPr>
            <a:r>
              <a:rPr lang="en-US" sz="2800"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Văn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học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chữ</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Nôm</a:t>
            </a:r>
            <a:r>
              <a:rPr lang="en-US" sz="2800" b="1" i="1" dirty="0" smtClean="0">
                <a:solidFill>
                  <a:srgbClr val="FF0000"/>
                </a:solidFill>
                <a:latin typeface="Times New Roman" panose="02020603050405020304" pitchFamily="18" charset="0"/>
                <a:cs typeface="Times New Roman" panose="02020603050405020304" pitchFamily="18" charset="0"/>
              </a:rPr>
              <a:t>:</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78116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Box 2">
            <a:extLst>
              <a:ext uri="{FF2B5EF4-FFF2-40B4-BE49-F238E27FC236}">
                <a16:creationId xmlns="" xmlns:a16="http://schemas.microsoft.com/office/drawing/2014/main" id="{4CDF3E42-7163-FB4F-9140-0D52C26B4660}"/>
              </a:ext>
            </a:extLst>
          </p:cNvPr>
          <p:cNvSpPr txBox="1">
            <a:spLocks noChangeArrowheads="1"/>
          </p:cNvSpPr>
          <p:nvPr/>
        </p:nvSpPr>
        <p:spPr bwMode="auto">
          <a:xfrm>
            <a:off x="302402" y="4655705"/>
            <a:ext cx="248762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sz="2800" b="1" dirty="0">
                <a:latin typeface="Times New Roman" pitchFamily="18" charset="0"/>
                <a:cs typeface="Times New Roman" pitchFamily="18" charset="0"/>
              </a:rPr>
              <a:t>Nguyễn Hiền- </a:t>
            </a:r>
            <a:r>
              <a:rPr lang="vi-VN" sz="2800" b="1" i="1" dirty="0">
                <a:solidFill>
                  <a:srgbClr val="C00000"/>
                </a:solidFill>
                <a:latin typeface="Times New Roman" pitchFamily="18" charset="0"/>
                <a:cs typeface="Times New Roman" pitchFamily="18" charset="0"/>
              </a:rPr>
              <a:t>Trạng nguyên </a:t>
            </a:r>
            <a:r>
              <a:rPr lang="vi-VN" sz="2800" b="1" dirty="0">
                <a:latin typeface="Times New Roman" pitchFamily="18" charset="0"/>
                <a:cs typeface="Times New Roman" pitchFamily="18" charset="0"/>
              </a:rPr>
              <a:t>nhỏ tuổi nhất (13 tuổi)</a:t>
            </a:r>
          </a:p>
        </p:txBody>
      </p:sp>
      <p:sp>
        <p:nvSpPr>
          <p:cNvPr id="8198" name="TextBox 3">
            <a:extLst>
              <a:ext uri="{FF2B5EF4-FFF2-40B4-BE49-F238E27FC236}">
                <a16:creationId xmlns="" xmlns:a16="http://schemas.microsoft.com/office/drawing/2014/main" id="{FB947177-BBE6-6341-8164-F9BBF54CA4C2}"/>
              </a:ext>
            </a:extLst>
          </p:cNvPr>
          <p:cNvSpPr txBox="1">
            <a:spLocks noChangeArrowheads="1"/>
          </p:cNvSpPr>
          <p:nvPr/>
        </p:nvSpPr>
        <p:spPr bwMode="auto">
          <a:xfrm>
            <a:off x="3011829" y="4572119"/>
            <a:ext cx="318706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sz="2800" b="1" dirty="0">
                <a:latin typeface="Times New Roman" pitchFamily="18" charset="0"/>
                <a:cs typeface="Times New Roman" pitchFamily="18" charset="0"/>
              </a:rPr>
              <a:t>Lê Văn Hưu, 17 tuổi đỗ </a:t>
            </a:r>
            <a:r>
              <a:rPr lang="vi-VN" sz="2800" b="1" i="1" dirty="0" smtClean="0">
                <a:solidFill>
                  <a:srgbClr val="C00000"/>
                </a:solidFill>
                <a:latin typeface="Times New Roman" pitchFamily="18" charset="0"/>
                <a:cs typeface="Times New Roman" pitchFamily="18" charset="0"/>
              </a:rPr>
              <a:t>Bảng</a:t>
            </a:r>
            <a:r>
              <a:rPr lang="en-US" sz="2800" b="1" i="1" dirty="0" smtClean="0">
                <a:solidFill>
                  <a:srgbClr val="C00000"/>
                </a:solidFill>
                <a:latin typeface="Times New Roman" pitchFamily="18" charset="0"/>
                <a:cs typeface="Times New Roman" pitchFamily="18" charset="0"/>
              </a:rPr>
              <a:t> </a:t>
            </a:r>
            <a:r>
              <a:rPr lang="vi-VN" sz="2800" b="1" i="1" dirty="0" smtClean="0">
                <a:solidFill>
                  <a:srgbClr val="C00000"/>
                </a:solidFill>
                <a:latin typeface="Times New Roman" pitchFamily="18" charset="0"/>
                <a:cs typeface="Times New Roman" pitchFamily="18" charset="0"/>
              </a:rPr>
              <a:t>nhãn</a:t>
            </a:r>
            <a:r>
              <a:rPr lang="en-US" sz="2800" b="1" i="1" dirty="0" smtClean="0">
                <a:solidFill>
                  <a:srgbClr val="C00000"/>
                </a:solidFill>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giả</a:t>
            </a:r>
            <a:r>
              <a:rPr lang="en-US" sz="2800" b="1" dirty="0" smtClean="0">
                <a:latin typeface="Times New Roman" pitchFamily="18" charset="0"/>
                <a:cs typeface="Times New Roman" pitchFamily="18" charset="0"/>
              </a:rPr>
              <a:t> </a:t>
            </a:r>
            <a:r>
              <a:rPr lang="en-US" sz="2800" b="1" dirty="0" smtClean="0">
                <a:solidFill>
                  <a:srgbClr val="C00000"/>
                </a:solidFill>
                <a:latin typeface="Times New Roman" pitchFamily="18" charset="0"/>
                <a:cs typeface="Times New Roman" pitchFamily="18" charset="0"/>
              </a:rPr>
              <a:t>“</a:t>
            </a:r>
            <a:r>
              <a:rPr lang="en-US" sz="2800" b="1" i="1" dirty="0" err="1" smtClean="0">
                <a:solidFill>
                  <a:srgbClr val="C00000"/>
                </a:solidFill>
                <a:latin typeface="Times New Roman" pitchFamily="18" charset="0"/>
                <a:cs typeface="Times New Roman" pitchFamily="18" charset="0"/>
              </a:rPr>
              <a:t>Đại</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Việt</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sử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kí</a:t>
            </a:r>
            <a:r>
              <a:rPr lang="en-US" sz="2800" b="1" i="1" dirty="0" smtClean="0">
                <a:solidFill>
                  <a:srgbClr val="C00000"/>
                </a:solidFill>
                <a:latin typeface="Times New Roman" pitchFamily="18" charset="0"/>
                <a:cs typeface="Times New Roman" pitchFamily="18" charset="0"/>
              </a:rPr>
              <a:t>”</a:t>
            </a:r>
          </a:p>
          <a:p>
            <a:endParaRPr lang="vi-VN" sz="2800" b="1" i="1" dirty="0">
              <a:solidFill>
                <a:srgbClr val="C00000"/>
              </a:solidFill>
              <a:latin typeface="Times New Roman" pitchFamily="18" charset="0"/>
              <a:cs typeface="Times New Roman" pitchFamily="18" charset="0"/>
            </a:endParaRPr>
          </a:p>
        </p:txBody>
      </p:sp>
      <p:sp>
        <p:nvSpPr>
          <p:cNvPr id="8199" name="TextBox 5">
            <a:extLst>
              <a:ext uri="{FF2B5EF4-FFF2-40B4-BE49-F238E27FC236}">
                <a16:creationId xmlns="" xmlns:a16="http://schemas.microsoft.com/office/drawing/2014/main" id="{F549AEEB-23E3-3F44-BB0F-815B14557324}"/>
              </a:ext>
            </a:extLst>
          </p:cNvPr>
          <p:cNvSpPr txBox="1">
            <a:spLocks noChangeArrowheads="1"/>
          </p:cNvSpPr>
          <p:nvPr/>
        </p:nvSpPr>
        <p:spPr bwMode="auto">
          <a:xfrm>
            <a:off x="5997132" y="4581287"/>
            <a:ext cx="28082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dirty="0" err="1">
                <a:solidFill>
                  <a:srgbClr val="C00000"/>
                </a:solidFill>
                <a:latin typeface="Times New Roman" pitchFamily="18" charset="0"/>
                <a:cs typeface="Times New Roman" pitchFamily="18" charset="0"/>
              </a:rPr>
              <a:t>Lưỡng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quốc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trạng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nguyên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Mạc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Đỉnh</a:t>
            </a:r>
            <a:r>
              <a:rPr lang="en-US" sz="2800" b="1" dirty="0">
                <a:solidFill>
                  <a:srgbClr val="C00000"/>
                </a:solidFill>
                <a:latin typeface="Times New Roman" pitchFamily="18" charset="0"/>
                <a:cs typeface="Times New Roman" pitchFamily="18" charset="0"/>
              </a:rPr>
              <a:t> Chi</a:t>
            </a:r>
            <a:endParaRPr lang="vi-VN" sz="2800" b="1" dirty="0">
              <a:solidFill>
                <a:srgbClr val="C00000"/>
              </a:solidFill>
              <a:latin typeface="Times New Roman" pitchFamily="18" charset="0"/>
              <a:cs typeface="Times New Roman" pitchFamily="18" charset="0"/>
            </a:endParaRPr>
          </a:p>
        </p:txBody>
      </p:sp>
      <p:sp>
        <p:nvSpPr>
          <p:cNvPr id="9" name="TextBox 5">
            <a:extLst>
              <a:ext uri="{FF2B5EF4-FFF2-40B4-BE49-F238E27FC236}">
                <a16:creationId xmlns="" xmlns:a16="http://schemas.microsoft.com/office/drawing/2014/main" id="{EDD9F1CB-6030-3940-88C7-D2CEAA5F0723}"/>
              </a:ext>
            </a:extLst>
          </p:cNvPr>
          <p:cNvSpPr txBox="1">
            <a:spLocks noChangeArrowheads="1"/>
          </p:cNvSpPr>
          <p:nvPr/>
        </p:nvSpPr>
        <p:spPr bwMode="auto">
          <a:xfrm>
            <a:off x="9053441" y="4365843"/>
            <a:ext cx="284042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800" b="1" dirty="0">
                <a:solidFill>
                  <a:srgbClr val="FF0000"/>
                </a:solidFill>
                <a:latin typeface="Times New Roman" pitchFamily="18" charset="0"/>
                <a:cs typeface="Times New Roman" pitchFamily="18" charset="0"/>
              </a:rPr>
              <a:t>Thầy giáo Chu Văn An- Nhà giáo dục đầu tiên của Việt Nam</a:t>
            </a:r>
          </a:p>
        </p:txBody>
      </p:sp>
      <p:sp>
        <p:nvSpPr>
          <p:cNvPr id="2" name="Rounded Rectangle 1">
            <a:extLst>
              <a:ext uri="{FF2B5EF4-FFF2-40B4-BE49-F238E27FC236}">
                <a16:creationId xmlns="" xmlns:a16="http://schemas.microsoft.com/office/drawing/2014/main" id="{874A961F-D7C6-2745-83D2-DFC9D4984D98}"/>
              </a:ext>
            </a:extLst>
          </p:cNvPr>
          <p:cNvSpPr/>
          <p:nvPr/>
        </p:nvSpPr>
        <p:spPr>
          <a:xfrm>
            <a:off x="157467" y="4658013"/>
            <a:ext cx="2578373" cy="1742786"/>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1" name="Rounded Rectangle 10">
            <a:extLst>
              <a:ext uri="{FF2B5EF4-FFF2-40B4-BE49-F238E27FC236}">
                <a16:creationId xmlns="" xmlns:a16="http://schemas.microsoft.com/office/drawing/2014/main" id="{7E7F6AE7-3ECA-B343-9E5F-A75D41D3A44A}"/>
              </a:ext>
            </a:extLst>
          </p:cNvPr>
          <p:cNvSpPr/>
          <p:nvPr/>
        </p:nvSpPr>
        <p:spPr>
          <a:xfrm>
            <a:off x="2941340" y="4491252"/>
            <a:ext cx="3012300" cy="1909547"/>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Rounded Rectangle 11">
            <a:extLst>
              <a:ext uri="{FF2B5EF4-FFF2-40B4-BE49-F238E27FC236}">
                <a16:creationId xmlns="" xmlns:a16="http://schemas.microsoft.com/office/drawing/2014/main" id="{DCB40623-7225-3E49-9921-CB7FF891D242}"/>
              </a:ext>
            </a:extLst>
          </p:cNvPr>
          <p:cNvSpPr/>
          <p:nvPr/>
        </p:nvSpPr>
        <p:spPr>
          <a:xfrm>
            <a:off x="6242382" y="4481622"/>
            <a:ext cx="2616489" cy="1919177"/>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Rounded Rectangle 12">
            <a:extLst>
              <a:ext uri="{FF2B5EF4-FFF2-40B4-BE49-F238E27FC236}">
                <a16:creationId xmlns="" xmlns:a16="http://schemas.microsoft.com/office/drawing/2014/main" id="{7B59ABD0-DE7C-A64D-8E80-7789E0BFE78E}"/>
              </a:ext>
            </a:extLst>
          </p:cNvPr>
          <p:cNvSpPr/>
          <p:nvPr/>
        </p:nvSpPr>
        <p:spPr>
          <a:xfrm>
            <a:off x="9094161" y="4377171"/>
            <a:ext cx="2829283" cy="2094416"/>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15" name="Picture 2" descr="D:\hinh anh day hoc\Nguyễn Hiền – Trạng nguyên nhỏ tuổi nhấ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27" y="823619"/>
            <a:ext cx="2641600" cy="33953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hinh anh day hoc\tải xuống (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4892" y="823620"/>
            <a:ext cx="2811799" cy="34282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hinh anh day hoc\6301b626-c5ae-4a69-b6ad-48d1577ada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450" y="823619"/>
            <a:ext cx="2708351" cy="33953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hinh anh day hoc\chu_van_an_5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7055" y="823619"/>
            <a:ext cx="2733196" cy="334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641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grpId="0" nodeType="clickEffect">
                                  <p:stCondLst>
                                    <p:cond delay="0"/>
                                  </p:stCondLst>
                                  <p:childTnLst>
                                    <p:animEffect transition="out" filter="barn(outVertic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37" fill="hold" grpId="0" nodeType="clickEffect">
                                  <p:stCondLst>
                                    <p:cond delay="0"/>
                                  </p:stCondLst>
                                  <p:childTnLst>
                                    <p:animEffect transition="out" filter="barn(outVertic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37" fill="hold" grpId="0" nodeType="clickEffect">
                                  <p:stCondLst>
                                    <p:cond delay="0"/>
                                  </p:stCondLst>
                                  <p:childTnLst>
                                    <p:animEffect transition="out" filter="barn(outVertic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xmlns="" id="{9204A902-95CB-7A4C-8C3C-E69CD56109EC}"/>
              </a:ext>
            </a:extLst>
          </p:cNvPr>
          <p:cNvSpPr/>
          <p:nvPr/>
        </p:nvSpPr>
        <p:spPr>
          <a:xfrm>
            <a:off x="1" y="94383"/>
            <a:ext cx="3408217" cy="8661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 </a:t>
            </a:r>
            <a:r>
              <a:rPr lang="en-US" sz="2800" b="1" kern="0" dirty="0" err="1" smtClean="0">
                <a:solidFill>
                  <a:srgbClr val="FF0000"/>
                </a:solidFill>
                <a:latin typeface="Times New Roman" panose="02020603050405020304" pitchFamily="18" charset="0"/>
                <a:cs typeface="Times New Roman" panose="02020603050405020304" pitchFamily="18" charset="0"/>
                <a:sym typeface="Arial"/>
              </a:rPr>
              <a:t>Văn</a:t>
            </a:r>
            <a:r>
              <a:rPr lang="en-US" sz="2800" b="1" kern="0" dirty="0" smtClean="0">
                <a:solidFill>
                  <a:srgbClr val="FF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FF0000"/>
                </a:solidFill>
                <a:latin typeface="Times New Roman" panose="02020603050405020304" pitchFamily="18" charset="0"/>
                <a:cs typeface="Times New Roman" panose="02020603050405020304" pitchFamily="18" charset="0"/>
                <a:sym typeface="Arial"/>
              </a:rPr>
              <a:t>học</a:t>
            </a:r>
            <a:r>
              <a:rPr lang="en-US" sz="2800" b="1" kern="0" dirty="0" smtClean="0">
                <a:solidFill>
                  <a:srgbClr val="FF0000"/>
                </a:solidFill>
                <a:latin typeface="Times New Roman" panose="02020603050405020304" pitchFamily="18" charset="0"/>
                <a:cs typeface="Times New Roman" panose="02020603050405020304" pitchFamily="18" charset="0"/>
                <a:sym typeface="Arial"/>
              </a:rPr>
              <a:t>:</a:t>
            </a:r>
          </a:p>
          <a:p>
            <a:pPr defTabSz="1219170">
              <a:buClr>
                <a:srgbClr val="000000"/>
              </a:buClr>
              <a:defRPr/>
            </a:pPr>
            <a:r>
              <a:rPr lang="en-US" sz="2800"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Văn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học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chữ</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Nôm</a:t>
            </a:r>
            <a:r>
              <a:rPr lang="en-US" sz="2800" b="1" i="1" dirty="0" smtClean="0">
                <a:solidFill>
                  <a:srgbClr val="FF0000"/>
                </a:solidFill>
                <a:latin typeface="Times New Roman" panose="02020603050405020304" pitchFamily="18" charset="0"/>
                <a:cs typeface="Times New Roman" panose="02020603050405020304" pitchFamily="18" charset="0"/>
              </a:rPr>
              <a:t>:</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pic>
        <p:nvPicPr>
          <p:cNvPr id="2050" name="Picture 2" descr="Truyện Kiề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594" y="1321518"/>
            <a:ext cx="3391188" cy="44651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0 'Lục Vân Tiên' chỉ... chọn 1 nên 'Lục Vân Tiên phiên bản 1973' có nhiều  đặc b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3067" y="1614755"/>
            <a:ext cx="6286500" cy="417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91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hinh anh day hoc\576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50" y="164638"/>
            <a:ext cx="2320245" cy="30421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hinh anh day hoc\hqdefault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1638" y="740701"/>
            <a:ext cx="2872945" cy="345876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D:\hinh anh day hoc\truyen-co-tich-thach-sanh-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80309" y="3199013"/>
            <a:ext cx="2836728" cy="35147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7513" y="1988840"/>
            <a:ext cx="3133001" cy="384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xmlns="" id="{9204A902-95CB-7A4C-8C3C-E69CD56109EC}"/>
              </a:ext>
            </a:extLst>
          </p:cNvPr>
          <p:cNvSpPr/>
          <p:nvPr/>
        </p:nvSpPr>
        <p:spPr>
          <a:xfrm>
            <a:off x="7176200" y="307601"/>
            <a:ext cx="3408217" cy="8661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 </a:t>
            </a:r>
            <a:r>
              <a:rPr lang="en-US" sz="2800" b="1" kern="0" dirty="0" err="1" smtClean="0">
                <a:solidFill>
                  <a:srgbClr val="FF0000"/>
                </a:solidFill>
                <a:latin typeface="Times New Roman" panose="02020603050405020304" pitchFamily="18" charset="0"/>
                <a:cs typeface="Times New Roman" panose="02020603050405020304" pitchFamily="18" charset="0"/>
                <a:sym typeface="Arial"/>
              </a:rPr>
              <a:t>Văn</a:t>
            </a:r>
            <a:r>
              <a:rPr lang="en-US" sz="2800" b="1" kern="0" dirty="0" smtClean="0">
                <a:solidFill>
                  <a:srgbClr val="FF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FF0000"/>
                </a:solidFill>
                <a:latin typeface="Times New Roman" panose="02020603050405020304" pitchFamily="18" charset="0"/>
                <a:cs typeface="Times New Roman" panose="02020603050405020304" pitchFamily="18" charset="0"/>
                <a:sym typeface="Arial"/>
              </a:rPr>
              <a:t>học</a:t>
            </a:r>
            <a:r>
              <a:rPr lang="en-US" sz="2800" b="1" kern="0" dirty="0" smtClean="0">
                <a:solidFill>
                  <a:srgbClr val="FF0000"/>
                </a:solidFill>
                <a:latin typeface="Times New Roman" panose="02020603050405020304" pitchFamily="18" charset="0"/>
                <a:cs typeface="Times New Roman" panose="02020603050405020304" pitchFamily="18" charset="0"/>
                <a:sym typeface="Arial"/>
              </a:rPr>
              <a:t>:</a:t>
            </a:r>
          </a:p>
          <a:p>
            <a:pPr defTabSz="1219170">
              <a:buClr>
                <a:srgbClr val="000000"/>
              </a:buClr>
              <a:defRPr/>
            </a:pPr>
            <a:r>
              <a:rPr lang="en-US" sz="2800"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Văn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học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dân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gian</a:t>
            </a:r>
            <a:r>
              <a:rPr lang="en-US" sz="2800" b="1" i="1" dirty="0" smtClean="0">
                <a:solidFill>
                  <a:srgbClr val="FF0000"/>
                </a:solidFill>
                <a:latin typeface="Times New Roman" panose="02020603050405020304" pitchFamily="18" charset="0"/>
                <a:cs typeface="Times New Roman" panose="02020603050405020304" pitchFamily="18" charset="0"/>
              </a:rPr>
              <a:t>:</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58557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hinh anh day hoc\images (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973" y="1616362"/>
            <a:ext cx="3313800" cy="4186261"/>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D:\hinh anh day hoc\img001252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003" y="1616362"/>
            <a:ext cx="3281379" cy="415939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hinh anh day hoc\img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9844" y="1616362"/>
            <a:ext cx="3360048" cy="4159395"/>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xmlns="" id="{9204A902-95CB-7A4C-8C3C-E69CD56109EC}"/>
              </a:ext>
            </a:extLst>
          </p:cNvPr>
          <p:cNvSpPr/>
          <p:nvPr/>
        </p:nvSpPr>
        <p:spPr>
          <a:xfrm>
            <a:off x="1" y="94383"/>
            <a:ext cx="3408217" cy="8661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 </a:t>
            </a:r>
            <a:r>
              <a:rPr lang="en-US" sz="2800" b="1" kern="0" dirty="0" err="1" smtClean="0">
                <a:solidFill>
                  <a:srgbClr val="FF0000"/>
                </a:solidFill>
                <a:latin typeface="Times New Roman" panose="02020603050405020304" pitchFamily="18" charset="0"/>
                <a:cs typeface="Times New Roman" panose="02020603050405020304" pitchFamily="18" charset="0"/>
                <a:sym typeface="Arial"/>
              </a:rPr>
              <a:t>Văn</a:t>
            </a:r>
            <a:r>
              <a:rPr lang="en-US" sz="2800" b="1" kern="0" dirty="0" smtClean="0">
                <a:solidFill>
                  <a:srgbClr val="FF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FF0000"/>
                </a:solidFill>
                <a:latin typeface="Times New Roman" panose="02020603050405020304" pitchFamily="18" charset="0"/>
                <a:cs typeface="Times New Roman" panose="02020603050405020304" pitchFamily="18" charset="0"/>
                <a:sym typeface="Arial"/>
              </a:rPr>
              <a:t>học</a:t>
            </a:r>
            <a:r>
              <a:rPr lang="en-US" sz="2800" b="1" kern="0" dirty="0" smtClean="0">
                <a:solidFill>
                  <a:srgbClr val="FF0000"/>
                </a:solidFill>
                <a:latin typeface="Times New Roman" panose="02020603050405020304" pitchFamily="18" charset="0"/>
                <a:cs typeface="Times New Roman" panose="02020603050405020304" pitchFamily="18" charset="0"/>
                <a:sym typeface="Arial"/>
              </a:rPr>
              <a:t>:</a:t>
            </a:r>
          </a:p>
          <a:p>
            <a:pPr defTabSz="1219170">
              <a:buClr>
                <a:srgbClr val="000000"/>
              </a:buClr>
              <a:defRPr/>
            </a:pPr>
            <a:r>
              <a:rPr lang="en-US" sz="2800"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Văn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học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dân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gian</a:t>
            </a:r>
            <a:r>
              <a:rPr lang="en-US" sz="2800" b="1" i="1" dirty="0" smtClean="0">
                <a:solidFill>
                  <a:srgbClr val="FF0000"/>
                </a:solidFill>
                <a:latin typeface="Times New Roman" panose="02020603050405020304" pitchFamily="18" charset="0"/>
                <a:cs typeface="Times New Roman" panose="02020603050405020304" pitchFamily="18" charset="0"/>
              </a:rPr>
              <a:t>:</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33774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ADF2235-57E8-47C2-8B10-FE078EED4E70}"/>
              </a:ext>
            </a:extLst>
          </p:cNvPr>
          <p:cNvSpPr/>
          <p:nvPr/>
        </p:nvSpPr>
        <p:spPr>
          <a:xfrm>
            <a:off x="2469486" y="2350207"/>
            <a:ext cx="7326685" cy="1600438"/>
          </a:xfrm>
          <a:prstGeom prst="rect">
            <a:avLst/>
          </a:prstGeom>
          <a:noFill/>
        </p:spPr>
        <p:txBody>
          <a:bodyPr wrap="none" lIns="121920" tIns="60960" rIns="121920" bIns="60960">
            <a:spAutoFit/>
          </a:bodyPr>
          <a:lstStyle/>
          <a:p>
            <a:pPr algn="ctr" defTabSz="914377">
              <a:defRPr/>
            </a:pPr>
            <a:r>
              <a:rPr lang="en-US" sz="96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420217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2F6135-AF68-4A64-8137-B70201CF8CB7}"/>
              </a:ext>
            </a:extLst>
          </p:cNvPr>
          <p:cNvPicPr>
            <a:picLocks noChangeAspect="1"/>
          </p:cNvPicPr>
          <p:nvPr/>
        </p:nvPicPr>
        <p:blipFill>
          <a:blip r:embed="rId6"/>
          <a:stretch>
            <a:fillRect/>
          </a:stretch>
        </p:blipFill>
        <p:spPr>
          <a:xfrm>
            <a:off x="0" y="6846"/>
            <a:ext cx="12192000" cy="6844311"/>
          </a:xfrm>
          <a:prstGeom prst="rect">
            <a:avLst/>
          </a:prstGeom>
        </p:spPr>
      </p:pic>
      <p:grpSp>
        <p:nvGrpSpPr>
          <p:cNvPr id="23" name="Group 22">
            <a:extLst>
              <a:ext uri="{FF2B5EF4-FFF2-40B4-BE49-F238E27FC236}">
                <a16:creationId xmlns:a16="http://schemas.microsoft.com/office/drawing/2014/main" xmlns="" id="{4D2DA1AF-855F-46C2-8AE1-5718E4DFD783}"/>
              </a:ext>
            </a:extLst>
          </p:cNvPr>
          <p:cNvGrpSpPr/>
          <p:nvPr/>
        </p:nvGrpSpPr>
        <p:grpSpPr>
          <a:xfrm>
            <a:off x="6770639" y="3009107"/>
            <a:ext cx="5105399" cy="1790699"/>
            <a:chOff x="6770639" y="3009107"/>
            <a:chExt cx="5105398" cy="1790698"/>
          </a:xfrm>
        </p:grpSpPr>
        <p:grpSp>
          <p:nvGrpSpPr>
            <p:cNvPr id="45" name="Group 44">
              <a:extLst>
                <a:ext uri="{FF2B5EF4-FFF2-40B4-BE49-F238E27FC236}">
                  <a16:creationId xmlns:a16="http://schemas.microsoft.com/office/drawing/2014/main" xmlns=""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xmlns=""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sp>
            <p:nvSpPr>
              <p:cNvPr id="49" name="Rectangle: Rounded Corners 48">
                <a:extLst>
                  <a:ext uri="{FF2B5EF4-FFF2-40B4-BE49-F238E27FC236}">
                    <a16:creationId xmlns:a16="http://schemas.microsoft.com/office/drawing/2014/main" xmlns=""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grpSp>
        <p:sp>
          <p:nvSpPr>
            <p:cNvPr id="125" name="Rectangle: Rounded Corners 124">
              <a:extLst>
                <a:ext uri="{FF2B5EF4-FFF2-40B4-BE49-F238E27FC236}">
                  <a16:creationId xmlns:a16="http://schemas.microsoft.com/office/drawing/2014/main" xmlns=""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prstClr val="white"/>
                  </a:solidFill>
                  <a:latin typeface="iCiel Cadena" panose="02000503000000020004" pitchFamily="50" charset="0"/>
                  <a:sym typeface="Arial"/>
                </a:rPr>
                <a:t>C. Nho giáo.</a:t>
              </a:r>
              <a:endParaRPr lang="en-US" sz="3600" dirty="0">
                <a:solidFill>
                  <a:prstClr val="white"/>
                </a:solidFill>
                <a:latin typeface="iCiel Cadena" panose="02000503000000020004" pitchFamily="50" charset="0"/>
                <a:sym typeface="Arial"/>
              </a:endParaRPr>
            </a:p>
          </p:txBody>
        </p:sp>
      </p:grpSp>
      <p:grpSp>
        <p:nvGrpSpPr>
          <p:cNvPr id="22" name="Group 21">
            <a:extLst>
              <a:ext uri="{FF2B5EF4-FFF2-40B4-BE49-F238E27FC236}">
                <a16:creationId xmlns:a16="http://schemas.microsoft.com/office/drawing/2014/main" xmlns="" id="{48C8C043-95EA-4C88-BCE4-63900E1F20A4}"/>
              </a:ext>
            </a:extLst>
          </p:cNvPr>
          <p:cNvGrpSpPr/>
          <p:nvPr/>
        </p:nvGrpSpPr>
        <p:grpSpPr>
          <a:xfrm>
            <a:off x="6770639" y="4933892"/>
            <a:ext cx="5105399" cy="1790699"/>
            <a:chOff x="6770639" y="4933892"/>
            <a:chExt cx="5105398" cy="1790698"/>
          </a:xfrm>
        </p:grpSpPr>
        <p:grpSp>
          <p:nvGrpSpPr>
            <p:cNvPr id="51" name="Group 50">
              <a:extLst>
                <a:ext uri="{FF2B5EF4-FFF2-40B4-BE49-F238E27FC236}">
                  <a16:creationId xmlns:a16="http://schemas.microsoft.com/office/drawing/2014/main" xmlns=""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xmlns=""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sp>
            <p:nvSpPr>
              <p:cNvPr id="55" name="Rectangle: Rounded Corners 54">
                <a:extLst>
                  <a:ext uri="{FF2B5EF4-FFF2-40B4-BE49-F238E27FC236}">
                    <a16:creationId xmlns:a16="http://schemas.microsoft.com/office/drawing/2014/main" xmlns=""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grpSp>
        <p:sp>
          <p:nvSpPr>
            <p:cNvPr id="126" name="Rectangle: Rounded Corners 125">
              <a:extLst>
                <a:ext uri="{FF2B5EF4-FFF2-40B4-BE49-F238E27FC236}">
                  <a16:creationId xmlns:a16="http://schemas.microsoft.com/office/drawing/2014/main" xmlns=""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prstClr val="white"/>
                  </a:solidFill>
                  <a:latin typeface="iCiel Cadena" panose="02000503000000020004" pitchFamily="50" charset="0"/>
                  <a:sym typeface="Arial"/>
                </a:rPr>
                <a:t>D. Đạo giáo.</a:t>
              </a:r>
              <a:endParaRPr lang="en-US" sz="3600" dirty="0">
                <a:solidFill>
                  <a:prstClr val="white"/>
                </a:solidFill>
                <a:latin typeface="iCiel Cadena" panose="02000503000000020004" pitchFamily="50" charset="0"/>
                <a:sym typeface="Arial"/>
              </a:endParaRPr>
            </a:p>
          </p:txBody>
        </p:sp>
      </p:grpSp>
      <p:grpSp>
        <p:nvGrpSpPr>
          <p:cNvPr id="21" name="Group 20">
            <a:extLst>
              <a:ext uri="{FF2B5EF4-FFF2-40B4-BE49-F238E27FC236}">
                <a16:creationId xmlns:a16="http://schemas.microsoft.com/office/drawing/2014/main" xmlns="" id="{0CE7BFBB-E9FD-4291-9D1E-392C32762D78}"/>
              </a:ext>
            </a:extLst>
          </p:cNvPr>
          <p:cNvGrpSpPr/>
          <p:nvPr/>
        </p:nvGrpSpPr>
        <p:grpSpPr>
          <a:xfrm>
            <a:off x="838202" y="4933892"/>
            <a:ext cx="5105399" cy="1790699"/>
            <a:chOff x="838201" y="4933892"/>
            <a:chExt cx="5105398" cy="1790698"/>
          </a:xfrm>
        </p:grpSpPr>
        <p:grpSp>
          <p:nvGrpSpPr>
            <p:cNvPr id="39" name="Group 38">
              <a:extLst>
                <a:ext uri="{FF2B5EF4-FFF2-40B4-BE49-F238E27FC236}">
                  <a16:creationId xmlns:a16="http://schemas.microsoft.com/office/drawing/2014/main" xmlns=""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xmlns=""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sp>
            <p:nvSpPr>
              <p:cNvPr id="43" name="Rectangle: Rounded Corners 42">
                <a:extLst>
                  <a:ext uri="{FF2B5EF4-FFF2-40B4-BE49-F238E27FC236}">
                    <a16:creationId xmlns:a16="http://schemas.microsoft.com/office/drawing/2014/main" xmlns=""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grpSp>
        <p:sp>
          <p:nvSpPr>
            <p:cNvPr id="124" name="Rectangle: Rounded Corners 123">
              <a:extLst>
                <a:ext uri="{FF2B5EF4-FFF2-40B4-BE49-F238E27FC236}">
                  <a16:creationId xmlns:a16="http://schemas.microsoft.com/office/drawing/2014/main" xmlns=""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prstClr val="white"/>
                  </a:solidFill>
                  <a:latin typeface="iCiel Cadena" panose="02000503000000020004" pitchFamily="50" charset="0"/>
                  <a:sym typeface="Arial"/>
                </a:rPr>
                <a:t>B.	Công giáo.</a:t>
              </a:r>
              <a:endParaRPr lang="en-US" sz="3600" dirty="0">
                <a:solidFill>
                  <a:prstClr val="white"/>
                </a:solidFill>
                <a:latin typeface="iCiel Cadena" panose="02000503000000020004" pitchFamily="50" charset="0"/>
                <a:sym typeface="Arial"/>
              </a:endParaRPr>
            </a:p>
          </p:txBody>
        </p:sp>
      </p:grpSp>
      <p:grpSp>
        <p:nvGrpSpPr>
          <p:cNvPr id="20" name="Group 19">
            <a:extLst>
              <a:ext uri="{FF2B5EF4-FFF2-40B4-BE49-F238E27FC236}">
                <a16:creationId xmlns:a16="http://schemas.microsoft.com/office/drawing/2014/main" xmlns="" id="{F3231591-2AE6-4064-9D84-402B76CD1593}"/>
              </a:ext>
            </a:extLst>
          </p:cNvPr>
          <p:cNvGrpSpPr/>
          <p:nvPr/>
        </p:nvGrpSpPr>
        <p:grpSpPr>
          <a:xfrm>
            <a:off x="838202" y="3009107"/>
            <a:ext cx="5105399" cy="1790699"/>
            <a:chOff x="838201" y="3009107"/>
            <a:chExt cx="5105398" cy="1790698"/>
          </a:xfrm>
        </p:grpSpPr>
        <p:grpSp>
          <p:nvGrpSpPr>
            <p:cNvPr id="36" name="Group 35">
              <a:extLst>
                <a:ext uri="{FF2B5EF4-FFF2-40B4-BE49-F238E27FC236}">
                  <a16:creationId xmlns:a16="http://schemas.microsoft.com/office/drawing/2014/main" xmlns=""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xmlns=""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sp>
            <p:nvSpPr>
              <p:cNvPr id="4" name="Rectangle: Rounded Corners 3">
                <a:extLst>
                  <a:ext uri="{FF2B5EF4-FFF2-40B4-BE49-F238E27FC236}">
                    <a16:creationId xmlns:a16="http://schemas.microsoft.com/office/drawing/2014/main" xmlns=""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grpSp>
        <p:sp>
          <p:nvSpPr>
            <p:cNvPr id="12" name="Rectangle: Rounded Corners 11">
              <a:extLst>
                <a:ext uri="{FF2B5EF4-FFF2-40B4-BE49-F238E27FC236}">
                  <a16:creationId xmlns:a16="http://schemas.microsoft.com/office/drawing/2014/main" xmlns=""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prstClr val="white"/>
                  </a:solidFill>
                  <a:latin typeface="iCiel Cadena" panose="02000503000000020004" pitchFamily="50" charset="0"/>
                  <a:sym typeface="Arial"/>
                </a:rPr>
                <a:t>A.	Phật giáo.</a:t>
              </a:r>
              <a:endParaRPr lang="en-US" sz="3600" dirty="0">
                <a:solidFill>
                  <a:prstClr val="white"/>
                </a:solidFill>
                <a:latin typeface="iCiel Cadena" panose="02000503000000020004" pitchFamily="50" charset="0"/>
                <a:sym typeface="Arial"/>
              </a:endParaRPr>
            </a:p>
          </p:txBody>
        </p:sp>
      </p:grpSp>
      <p:grpSp>
        <p:nvGrpSpPr>
          <p:cNvPr id="11" name="Group 10">
            <a:extLst>
              <a:ext uri="{FF2B5EF4-FFF2-40B4-BE49-F238E27FC236}">
                <a16:creationId xmlns:a16="http://schemas.microsoft.com/office/drawing/2014/main" xmlns="" id="{4FC307E2-8C84-4E25-BF45-1D7184DA588B}"/>
              </a:ext>
            </a:extLst>
          </p:cNvPr>
          <p:cNvGrpSpPr/>
          <p:nvPr/>
        </p:nvGrpSpPr>
        <p:grpSpPr>
          <a:xfrm>
            <a:off x="1982579" y="246436"/>
            <a:ext cx="9961727" cy="2554445"/>
            <a:chOff x="1982578" y="246435"/>
            <a:chExt cx="9961727" cy="2554445"/>
          </a:xfrm>
        </p:grpSpPr>
        <p:pic>
          <p:nvPicPr>
            <p:cNvPr id="9" name="Picture 8">
              <a:extLst>
                <a:ext uri="{FF2B5EF4-FFF2-40B4-BE49-F238E27FC236}">
                  <a16:creationId xmlns:a16="http://schemas.microsoft.com/office/drawing/2014/main" xmlns=""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xmlns=""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a:solidFill>
                    <a:prstClr val="black">
                      <a:lumMod val="50000"/>
                      <a:lumOff val="50000"/>
                    </a:prstClr>
                  </a:solidFill>
                  <a:latin typeface="iCiel Cadena" panose="02000503000000020004" pitchFamily="50" charset="0"/>
                  <a:sym typeface="Arial"/>
                </a:rPr>
                <a:t>Hệ tư tưởng tôn giáo nào sau đây giữ địa vị thống trị ở Việt Nam trong các thế kỉ XV-XIX?</a:t>
              </a:r>
              <a:endParaRPr lang="en-US" sz="3200" dirty="0">
                <a:solidFill>
                  <a:prstClr val="black">
                    <a:lumMod val="50000"/>
                    <a:lumOff val="50000"/>
                  </a:prstClr>
                </a:solidFill>
                <a:latin typeface="iCiel Cadena" panose="02000503000000020004" pitchFamily="50" charset="0"/>
                <a:sym typeface="Arial"/>
              </a:endParaRPr>
            </a:p>
          </p:txBody>
        </p:sp>
      </p:grpSp>
      <p:pic>
        <p:nvPicPr>
          <p:cNvPr id="2" name="ChuongCam - 9Slide.vn">
            <a:extLst>
              <a:ext uri="{FF2B5EF4-FFF2-40B4-BE49-F238E27FC236}">
                <a16:creationId xmlns:a16="http://schemas.microsoft.com/office/drawing/2014/main" xmlns="" id="{655755B7-2B89-4C82-B7B3-A9A4AA6270FE}"/>
              </a:ext>
            </a:extLst>
          </p:cNvPr>
          <p:cNvPicPr>
            <a:picLocks noChangeAspect="1"/>
          </p:cNvPicPr>
          <p:nvPr/>
        </p:nvPicPr>
        <p:blipFill>
          <a:blip r:embed="rId8"/>
          <a:stretch>
            <a:fillRect/>
          </a:stretch>
        </p:blipFill>
        <p:spPr>
          <a:xfrm>
            <a:off x="210616" y="3269287"/>
            <a:ext cx="1322947" cy="1219307"/>
          </a:xfrm>
          <a:prstGeom prst="rect">
            <a:avLst/>
          </a:prstGeom>
        </p:spPr>
      </p:pic>
      <p:pic>
        <p:nvPicPr>
          <p:cNvPr id="116" name="ChuongLa - 9Slide.vn">
            <a:extLst>
              <a:ext uri="{FF2B5EF4-FFF2-40B4-BE49-F238E27FC236}">
                <a16:creationId xmlns:a16="http://schemas.microsoft.com/office/drawing/2014/main" xmlns="" id="{C86FD277-D7C1-4175-9CE8-89B100B9DFFB}"/>
              </a:ext>
            </a:extLst>
          </p:cNvPr>
          <p:cNvPicPr>
            <a:picLocks noChangeAspect="1"/>
          </p:cNvPicPr>
          <p:nvPr/>
        </p:nvPicPr>
        <p:blipFill>
          <a:blip r:embed="rId8"/>
          <a:stretch>
            <a:fillRect/>
          </a:stretch>
        </p:blipFill>
        <p:spPr>
          <a:xfrm>
            <a:off x="210616" y="5219641"/>
            <a:ext cx="1322947" cy="1219307"/>
          </a:xfrm>
          <a:prstGeom prst="rect">
            <a:avLst/>
          </a:prstGeom>
        </p:spPr>
      </p:pic>
      <p:pic>
        <p:nvPicPr>
          <p:cNvPr id="119" name="ChuongXanh - 9Slide.vn">
            <a:extLst>
              <a:ext uri="{FF2B5EF4-FFF2-40B4-BE49-F238E27FC236}">
                <a16:creationId xmlns:a16="http://schemas.microsoft.com/office/drawing/2014/main" xmlns="" id="{DCAFEAC0-B8B5-42C5-94DB-0577C814E6A6}"/>
              </a:ext>
            </a:extLst>
          </p:cNvPr>
          <p:cNvPicPr>
            <a:picLocks noChangeAspect="1"/>
          </p:cNvPicPr>
          <p:nvPr/>
        </p:nvPicPr>
        <p:blipFill>
          <a:blip r:embed="rId8"/>
          <a:stretch>
            <a:fillRect/>
          </a:stretch>
        </p:blipFill>
        <p:spPr>
          <a:xfrm>
            <a:off x="6223465" y="3269287"/>
            <a:ext cx="1322947" cy="1219307"/>
          </a:xfrm>
          <a:prstGeom prst="rect">
            <a:avLst/>
          </a:prstGeom>
        </p:spPr>
      </p:pic>
      <p:pic>
        <p:nvPicPr>
          <p:cNvPr id="120" name="ChuongDo - 9Slide.vn">
            <a:extLst>
              <a:ext uri="{FF2B5EF4-FFF2-40B4-BE49-F238E27FC236}">
                <a16:creationId xmlns:a16="http://schemas.microsoft.com/office/drawing/2014/main" xmlns="" id="{F866C24F-F6FF-4EB3-A1BD-2435DD437008}"/>
              </a:ext>
            </a:extLst>
          </p:cNvPr>
          <p:cNvPicPr>
            <a:picLocks noChangeAspect="1"/>
          </p:cNvPicPr>
          <p:nvPr/>
        </p:nvPicPr>
        <p:blipFill>
          <a:blip r:embed="rId8"/>
          <a:stretch>
            <a:fillRect/>
          </a:stretch>
        </p:blipFill>
        <p:spPr>
          <a:xfrm>
            <a:off x="6223465" y="5219641"/>
            <a:ext cx="1322947" cy="1219307"/>
          </a:xfrm>
          <a:prstGeom prst="rect">
            <a:avLst/>
          </a:prstGeom>
        </p:spPr>
      </p:pic>
      <p:grpSp>
        <p:nvGrpSpPr>
          <p:cNvPr id="26" name="Group 25">
            <a:extLst>
              <a:ext uri="{FF2B5EF4-FFF2-40B4-BE49-F238E27FC236}">
                <a16:creationId xmlns:a16="http://schemas.microsoft.com/office/drawing/2014/main" xmlns="" id="{D88582B8-A3C9-486C-963D-8CEED620D8EC}"/>
              </a:ext>
            </a:extLst>
          </p:cNvPr>
          <p:cNvGrpSpPr/>
          <p:nvPr/>
        </p:nvGrpSpPr>
        <p:grpSpPr>
          <a:xfrm>
            <a:off x="-4113608" y="152465"/>
            <a:ext cx="4046704" cy="2332308"/>
            <a:chOff x="-4113608" y="152464"/>
            <a:chExt cx="4046704" cy="2332308"/>
          </a:xfrm>
        </p:grpSpPr>
        <p:pic>
          <p:nvPicPr>
            <p:cNvPr id="24" name="Picture 23">
              <a:extLst>
                <a:ext uri="{FF2B5EF4-FFF2-40B4-BE49-F238E27FC236}">
                  <a16:creationId xmlns:a16="http://schemas.microsoft.com/office/drawing/2014/main" xmlns=""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xmlns=""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xmlns=""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914377"/>
              <a:r>
                <a:rPr lang="en-US" sz="2800">
                  <a:solidFill>
                    <a:prstClr val="black">
                      <a:lumMod val="65000"/>
                      <a:lumOff val="35000"/>
                    </a:prstClr>
                  </a:solidFill>
                  <a:latin typeface="iCiel Cadena" panose="02000503000000020004" pitchFamily="50" charset="0"/>
                  <a:cs typeface="Arial"/>
                  <a:sym typeface="Arial"/>
                </a:rPr>
                <a:t>Yeahhh,</a:t>
              </a:r>
            </a:p>
            <a:p>
              <a:pPr algn="ctr" defTabSz="914377"/>
              <a:r>
                <a:rPr lang="en-US" sz="1200">
                  <a:solidFill>
                    <a:prstClr val="black">
                      <a:lumMod val="65000"/>
                      <a:lumOff val="35000"/>
                    </a:prstClr>
                  </a:solidFill>
                  <a:latin typeface="iCiel Cadena" panose="02000503000000020004" pitchFamily="50" charset="0"/>
                  <a:cs typeface="Arial"/>
                  <a:sym typeface="Arial"/>
                </a:rPr>
                <a:t>Đúng rồi!</a:t>
              </a:r>
            </a:p>
            <a:p>
              <a:pPr algn="ctr" defTabSz="914377"/>
              <a:r>
                <a:rPr lang="en-US" sz="1200">
                  <a:solidFill>
                    <a:prstClr val="black">
                      <a:lumMod val="65000"/>
                      <a:lumOff val="35000"/>
                    </a:prstClr>
                  </a:solidFill>
                  <a:latin typeface="iCiel Cadena" panose="02000503000000020004" pitchFamily="50" charset="0"/>
                  <a:cs typeface="Arial"/>
                  <a:sym typeface="Arial"/>
                </a:rPr>
                <a:t>Mình thích màu này!</a:t>
              </a:r>
              <a:endParaRPr lang="en-US" sz="900">
                <a:solidFill>
                  <a:prstClr val="black">
                    <a:lumMod val="65000"/>
                    <a:lumOff val="35000"/>
                  </a:prstClr>
                </a:solidFill>
                <a:latin typeface="iCiel Cadena" panose="02000503000000020004" pitchFamily="50" charset="0"/>
                <a:cs typeface="Arial"/>
                <a:sym typeface="Arial"/>
              </a:endParaRPr>
            </a:p>
          </p:txBody>
        </p:sp>
      </p:grpSp>
      <p:grpSp>
        <p:nvGrpSpPr>
          <p:cNvPr id="27" name="Group 26">
            <a:extLst>
              <a:ext uri="{FF2B5EF4-FFF2-40B4-BE49-F238E27FC236}">
                <a16:creationId xmlns:a16="http://schemas.microsoft.com/office/drawing/2014/main" xmlns="" id="{8979E8AD-ADDD-4B2E-9AB0-12017073755C}"/>
              </a:ext>
            </a:extLst>
          </p:cNvPr>
          <p:cNvGrpSpPr/>
          <p:nvPr/>
        </p:nvGrpSpPr>
        <p:grpSpPr>
          <a:xfrm>
            <a:off x="-6727674" y="-302317"/>
            <a:ext cx="3070075" cy="2846957"/>
            <a:chOff x="-6727674" y="-791952"/>
            <a:chExt cx="3598081" cy="3336591"/>
          </a:xfrm>
        </p:grpSpPr>
        <p:pic>
          <p:nvPicPr>
            <p:cNvPr id="169" name="Picture 168">
              <a:extLst>
                <a:ext uri="{FF2B5EF4-FFF2-40B4-BE49-F238E27FC236}">
                  <a16:creationId xmlns:a16="http://schemas.microsoft.com/office/drawing/2014/main" xmlns=""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xmlns=""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xmlns=""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xmlns="" id="{3E46CBDC-2473-4520-BE03-3E0637A23938}"/>
                  </a:ext>
                </a:extLst>
              </p:cNvPr>
              <p:cNvSpPr txBox="1"/>
              <p:nvPr/>
            </p:nvSpPr>
            <p:spPr>
              <a:xfrm>
                <a:off x="-5900107" y="5075962"/>
                <a:ext cx="4994279" cy="2905220"/>
              </a:xfrm>
              <a:prstGeom prst="rect">
                <a:avLst/>
              </a:prstGeom>
              <a:noFill/>
            </p:spPr>
            <p:txBody>
              <a:bodyPr wrap="none" lIns="0" tIns="0" rIns="0" bIns="0" rtlCol="0">
                <a:spAutoFit/>
              </a:bodyPr>
              <a:lstStyle/>
              <a:p>
                <a:pPr algn="ctr" defTabSz="914377"/>
                <a:r>
                  <a:rPr lang="en-US" sz="2400">
                    <a:solidFill>
                      <a:prstClr val="black">
                        <a:lumMod val="65000"/>
                        <a:lumOff val="35000"/>
                      </a:prstClr>
                    </a:solidFill>
                    <a:latin typeface="iCiel Cadena" panose="02000503000000020004" pitchFamily="50" charset="0"/>
                    <a:cs typeface="Arial"/>
                    <a:sym typeface="Arial"/>
                  </a:rPr>
                  <a:t>Huhu,</a:t>
                </a:r>
              </a:p>
              <a:p>
                <a:pPr algn="ctr" defTabSz="914377"/>
                <a:r>
                  <a:rPr lang="en-US" sz="1400">
                    <a:solidFill>
                      <a:prstClr val="black">
                        <a:lumMod val="65000"/>
                        <a:lumOff val="35000"/>
                      </a:prstClr>
                    </a:solidFill>
                    <a:latin typeface="iCiel Cadena" panose="02000503000000020004" pitchFamily="50" charset="0"/>
                    <a:cs typeface="Arial"/>
                    <a:sym typeface="Arial"/>
                  </a:rPr>
                  <a:t>chưa chính xác rồi!</a:t>
                </a:r>
              </a:p>
              <a:p>
                <a:pPr algn="ctr" defTabSz="914377"/>
                <a:r>
                  <a:rPr lang="en-US" sz="1400">
                    <a:solidFill>
                      <a:prstClr val="black">
                        <a:lumMod val="65000"/>
                        <a:lumOff val="35000"/>
                      </a:prstClr>
                    </a:solidFill>
                    <a:latin typeface="iCiel Cadena" panose="02000503000000020004" pitchFamily="50" charset="0"/>
                    <a:cs typeface="Arial"/>
                    <a:sym typeface="Arial"/>
                  </a:rPr>
                  <a:t>Bạn chọn lại nha.</a:t>
                </a:r>
              </a:p>
            </p:txBody>
          </p:sp>
        </p:grpSp>
      </p:grpSp>
      <p:pic>
        <p:nvPicPr>
          <p:cNvPr id="29" name="Picture 28">
            <a:extLst>
              <a:ext uri="{FF2B5EF4-FFF2-40B4-BE49-F238E27FC236}">
                <a16:creationId xmlns:a16="http://schemas.microsoft.com/office/drawing/2014/main" xmlns="" id="{1407C153-BFDD-497E-BDAA-AD051BD675DE}"/>
              </a:ext>
            </a:extLst>
          </p:cNvPr>
          <p:cNvPicPr>
            <a:picLocks noChangeAspect="1"/>
          </p:cNvPicPr>
          <p:nvPr/>
        </p:nvPicPr>
        <p:blipFill>
          <a:blip r:embed="rId12"/>
          <a:stretch>
            <a:fillRect/>
          </a:stretch>
        </p:blipFill>
        <p:spPr>
          <a:xfrm>
            <a:off x="613242" y="314154"/>
            <a:ext cx="1548519" cy="2383743"/>
          </a:xfrm>
          <a:prstGeom prst="rect">
            <a:avLst/>
          </a:prstGeom>
        </p:spPr>
      </p:pic>
      <p:pic>
        <p:nvPicPr>
          <p:cNvPr id="40" name="AmthanhThua">
            <a:hlinkClick r:id="" action="ppaction://media"/>
            <a:extLst>
              <a:ext uri="{FF2B5EF4-FFF2-40B4-BE49-F238E27FC236}">
                <a16:creationId xmlns:a16="http://schemas.microsoft.com/office/drawing/2014/main" xmlns=""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4"/>
            <a:ext cx="487363" cy="487363"/>
          </a:xfrm>
          <a:prstGeom prst="rect">
            <a:avLst/>
          </a:prstGeom>
        </p:spPr>
      </p:pic>
      <p:pic>
        <p:nvPicPr>
          <p:cNvPr id="41" name="nhacthang">
            <a:hlinkClick r:id="" action="ppaction://media"/>
            <a:extLst>
              <a:ext uri="{FF2B5EF4-FFF2-40B4-BE49-F238E27FC236}">
                <a16:creationId xmlns:a16="http://schemas.microsoft.com/office/drawing/2014/main" xmlns=""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7"/>
            <a:ext cx="487363" cy="487363"/>
          </a:xfrm>
          <a:prstGeom prst="rect">
            <a:avLst/>
          </a:prstGeom>
        </p:spPr>
      </p:pic>
      <p:sp>
        <p:nvSpPr>
          <p:cNvPr id="44" name="Rectangle 43">
            <a:extLst>
              <a:ext uri="{FF2B5EF4-FFF2-40B4-BE49-F238E27FC236}">
                <a16:creationId xmlns:a16="http://schemas.microsoft.com/office/drawing/2014/main" xmlns="" id="{AA723489-6D49-4107-80ED-43DDD32393D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a:solidFill>
                  <a:prstClr val="black">
                    <a:lumMod val="50000"/>
                    <a:lumOff val="50000"/>
                  </a:prstClr>
                </a:solidFill>
                <a:latin typeface="Calibri" panose="020F0502020204030204" pitchFamily="34" charset="0"/>
                <a:cs typeface="Calibri" panose="020F0502020204030204" pitchFamily="34" charset="0"/>
                <a:sym typeface="Arial"/>
              </a:rPr>
              <a:t>Thầy cô nhấp chuột</a:t>
            </a:r>
            <a:br>
              <a:rPr lang="en-US" sz="3200">
                <a:solidFill>
                  <a:prstClr val="black">
                    <a:lumMod val="50000"/>
                    <a:lumOff val="50000"/>
                  </a:prstClr>
                </a:solidFill>
                <a:latin typeface="Calibri" panose="020F0502020204030204" pitchFamily="34" charset="0"/>
                <a:cs typeface="Calibri" panose="020F0502020204030204" pitchFamily="34" charset="0"/>
                <a:sym typeface="Arial"/>
              </a:rPr>
            </a:br>
            <a:r>
              <a:rPr lang="en-US" sz="3200">
                <a:solidFill>
                  <a:prstClr val="black">
                    <a:lumMod val="50000"/>
                    <a:lumOff val="50000"/>
                  </a:prstClr>
                </a:solidFill>
                <a:latin typeface="Calibri" panose="020F0502020204030204" pitchFamily="34" charset="0"/>
                <a:cs typeface="Calibri" panose="020F0502020204030204" pitchFamily="34" charset="0"/>
                <a:sym typeface="Arial"/>
              </a:rPr>
              <a:t>1 lần để hiện câu hỏi. Nhấp thêm 1 lần để hiện các đáp án </a:t>
            </a:r>
          </a:p>
        </p:txBody>
      </p:sp>
      <p:grpSp>
        <p:nvGrpSpPr>
          <p:cNvPr id="46" name="Group 45">
            <a:extLst>
              <a:ext uri="{FF2B5EF4-FFF2-40B4-BE49-F238E27FC236}">
                <a16:creationId xmlns:a16="http://schemas.microsoft.com/office/drawing/2014/main" xmlns="" id="{439A5C3D-AD3E-49A3-A59D-28CD740F870A}"/>
              </a:ext>
            </a:extLst>
          </p:cNvPr>
          <p:cNvGrpSpPr/>
          <p:nvPr/>
        </p:nvGrpSpPr>
        <p:grpSpPr>
          <a:xfrm>
            <a:off x="4000499" y="7010400"/>
            <a:ext cx="4076701" cy="1981200"/>
            <a:chOff x="4000498" y="7010400"/>
            <a:chExt cx="4076701" cy="1981200"/>
          </a:xfrm>
        </p:grpSpPr>
        <p:sp>
          <p:nvSpPr>
            <p:cNvPr id="47" name="Rectangle 46">
              <a:extLst>
                <a:ext uri="{FF2B5EF4-FFF2-40B4-BE49-F238E27FC236}">
                  <a16:creationId xmlns:a16="http://schemas.microsoft.com/office/drawing/2014/main" xmlns=""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a:solidFill>
                    <a:prstClr val="black">
                      <a:lumMod val="50000"/>
                      <a:lumOff val="50000"/>
                    </a:prstClr>
                  </a:solidFill>
                  <a:latin typeface="Calibri" panose="020F0502020204030204" pitchFamily="34" charset="0"/>
                  <a:cs typeface="Calibri" panose="020F0502020204030204" pitchFamily="34" charset="0"/>
                  <a:sym typeface="Arial"/>
                </a:rPr>
                <a:t>Thầy cô nhấp vào chiếc chuông     ở màu mà học sinh chọn để</a:t>
              </a:r>
              <a:br>
                <a:rPr lang="en-US" sz="3200">
                  <a:solidFill>
                    <a:prstClr val="black">
                      <a:lumMod val="50000"/>
                      <a:lumOff val="50000"/>
                    </a:prstClr>
                  </a:solidFill>
                  <a:latin typeface="Calibri" panose="020F0502020204030204" pitchFamily="34" charset="0"/>
                  <a:cs typeface="Calibri" panose="020F0502020204030204" pitchFamily="34" charset="0"/>
                  <a:sym typeface="Arial"/>
                </a:rPr>
              </a:br>
              <a:r>
                <a:rPr lang="en-US" sz="3200">
                  <a:solidFill>
                    <a:prstClr val="black">
                      <a:lumMod val="50000"/>
                      <a:lumOff val="50000"/>
                    </a:prstClr>
                  </a:solidFill>
                  <a:latin typeface="Calibri" panose="020F0502020204030204" pitchFamily="34" charset="0"/>
                  <a:cs typeface="Calibri" panose="020F0502020204030204" pitchFamily="34" charset="0"/>
                  <a:sym typeface="Arial"/>
                </a:rPr>
                <a:t>kiểm tra đáp án</a:t>
              </a:r>
            </a:p>
          </p:txBody>
        </p:sp>
        <p:pic>
          <p:nvPicPr>
            <p:cNvPr id="50" name="ChuongCam - 9Slide.vn">
              <a:extLst>
                <a:ext uri="{FF2B5EF4-FFF2-40B4-BE49-F238E27FC236}">
                  <a16:creationId xmlns:a16="http://schemas.microsoft.com/office/drawing/2014/main" xmlns="" id="{EB22FE30-64B9-4DD6-B774-F0776B9F11C3}"/>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xmlns="" id="{6E54F014-411F-411D-A101-01DCA001A839}"/>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a:solidFill>
                  <a:prstClr val="black">
                    <a:lumMod val="50000"/>
                    <a:lumOff val="50000"/>
                  </a:prstClr>
                </a:solidFill>
                <a:latin typeface="Calibri" panose="020F0502020204030204" pitchFamily="34" charset="0"/>
                <a:cs typeface="Calibri" panose="020F0502020204030204" pitchFamily="34" charset="0"/>
                <a:sym typeface="Arial"/>
              </a:rPr>
              <a:t>Sau khi HS trả lời xong, thầy cô nhấp chuột</a:t>
            </a:r>
            <a:br>
              <a:rPr lang="en-US" sz="2800">
                <a:solidFill>
                  <a:prstClr val="black">
                    <a:lumMod val="50000"/>
                    <a:lumOff val="50000"/>
                  </a:prstClr>
                </a:solidFill>
                <a:latin typeface="Calibri" panose="020F0502020204030204" pitchFamily="34" charset="0"/>
                <a:cs typeface="Calibri" panose="020F0502020204030204" pitchFamily="34" charset="0"/>
                <a:sym typeface="Arial"/>
              </a:rPr>
            </a:br>
            <a:r>
              <a:rPr lang="en-US" sz="2800">
                <a:solidFill>
                  <a:prstClr val="black">
                    <a:lumMod val="50000"/>
                    <a:lumOff val="50000"/>
                  </a:prstClr>
                </a:solidFill>
                <a:latin typeface="Calibri" panose="020F0502020204030204" pitchFamily="34" charset="0"/>
                <a:cs typeface="Calibri" panose="020F0502020204030204" pitchFamily="34" charset="0"/>
                <a:sym typeface="Arial"/>
              </a:rPr>
              <a:t>hoặc phím -&gt; để đến</a:t>
            </a:r>
            <a:br>
              <a:rPr lang="en-US" sz="2800">
                <a:solidFill>
                  <a:prstClr val="black">
                    <a:lumMod val="50000"/>
                    <a:lumOff val="50000"/>
                  </a:prstClr>
                </a:solidFill>
                <a:latin typeface="Calibri" panose="020F0502020204030204" pitchFamily="34" charset="0"/>
                <a:cs typeface="Calibri" panose="020F0502020204030204" pitchFamily="34" charset="0"/>
                <a:sym typeface="Arial"/>
              </a:rPr>
            </a:br>
            <a:r>
              <a:rPr lang="en-US" sz="2800">
                <a:solidFill>
                  <a:prstClr val="black">
                    <a:lumMod val="50000"/>
                    <a:lumOff val="50000"/>
                  </a:prstClr>
                </a:solidFill>
                <a:latin typeface="Calibri" panose="020F0502020204030204" pitchFamily="34" charset="0"/>
                <a:cs typeface="Calibri" panose="020F0502020204030204" pitchFamily="34" charset="0"/>
                <a:sym typeface="Arial"/>
              </a:rPr>
              <a:t>câu hỏi tiếp theo</a:t>
            </a:r>
          </a:p>
        </p:txBody>
      </p:sp>
    </p:spTree>
    <p:extLst>
      <p:ext uri="{BB962C8B-B14F-4D97-AF65-F5344CB8AC3E}">
        <p14:creationId xmlns:p14="http://schemas.microsoft.com/office/powerpoint/2010/main" val="2351310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81 " pathEditMode="relative" rAng="0" ptsTypes="AA" p14:bounceEnd="57000">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208 " pathEditMode="relative" rAng="0" ptsTypes="AA" p14:bounceEnd="57000">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14:presetBounceEnd="65000">
                                      <p:stCondLst>
                                        <p:cond delay="0"/>
                                      </p:stCondLst>
                                      <p:childTnLst>
                                        <p:animMotion origin="layout" path="M 4.16667E-6 3.7037E-7 L 0.34882 0.0412 " pathEditMode="relative" rAng="0" ptsTypes="AA" p14:bounceEnd="65000">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5000">
                                      <p:stCondLst>
                                        <p:cond delay="0"/>
                                      </p:stCondLst>
                                      <p:childTnLst>
                                        <p:animMotion origin="layout" path="M 1.45833E-6 4.07407E-6 L 0.58854 0.0581 " pathEditMode="relative" rAng="0" ptsTypes="AA" p14:bounceEnd="55000">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81 " pathEditMode="relative" rAng="0" ptsTypes="AA">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208 " pathEditMode="relative" rAng="0" ptsTypes="AA">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4.16667E-6 3.7037E-7 L 0.34882 0.0412 " pathEditMode="relative" rAng="0" ptsTypes="AA">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58854 0.0581 " pathEditMode="relative" rAng="0" ptsTypes="AA">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2F6135-AF68-4A64-8137-B70201CF8CB7}"/>
              </a:ext>
            </a:extLst>
          </p:cNvPr>
          <p:cNvPicPr>
            <a:picLocks noChangeAspect="1"/>
          </p:cNvPicPr>
          <p:nvPr/>
        </p:nvPicPr>
        <p:blipFill>
          <a:blip r:embed="rId6"/>
          <a:stretch>
            <a:fillRect/>
          </a:stretch>
        </p:blipFill>
        <p:spPr>
          <a:xfrm>
            <a:off x="0" y="6846"/>
            <a:ext cx="12192000" cy="6844311"/>
          </a:xfrm>
          <a:prstGeom prst="rect">
            <a:avLst/>
          </a:prstGeom>
        </p:spPr>
      </p:pic>
      <p:grpSp>
        <p:nvGrpSpPr>
          <p:cNvPr id="23" name="Group 22">
            <a:extLst>
              <a:ext uri="{FF2B5EF4-FFF2-40B4-BE49-F238E27FC236}">
                <a16:creationId xmlns:a16="http://schemas.microsoft.com/office/drawing/2014/main" xmlns="" id="{4D2DA1AF-855F-46C2-8AE1-5718E4DFD783}"/>
              </a:ext>
            </a:extLst>
          </p:cNvPr>
          <p:cNvGrpSpPr/>
          <p:nvPr/>
        </p:nvGrpSpPr>
        <p:grpSpPr>
          <a:xfrm>
            <a:off x="6770639" y="3009107"/>
            <a:ext cx="5105399" cy="1790699"/>
            <a:chOff x="6770639" y="3009107"/>
            <a:chExt cx="5105398" cy="1790698"/>
          </a:xfrm>
        </p:grpSpPr>
        <p:grpSp>
          <p:nvGrpSpPr>
            <p:cNvPr id="45" name="Group 44">
              <a:extLst>
                <a:ext uri="{FF2B5EF4-FFF2-40B4-BE49-F238E27FC236}">
                  <a16:creationId xmlns:a16="http://schemas.microsoft.com/office/drawing/2014/main" xmlns=""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xmlns=""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sp>
            <p:nvSpPr>
              <p:cNvPr id="49" name="Rectangle: Rounded Corners 48">
                <a:extLst>
                  <a:ext uri="{FF2B5EF4-FFF2-40B4-BE49-F238E27FC236}">
                    <a16:creationId xmlns:a16="http://schemas.microsoft.com/office/drawing/2014/main" xmlns=""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grpSp>
        <p:sp>
          <p:nvSpPr>
            <p:cNvPr id="125" name="Rectangle: Rounded Corners 124">
              <a:extLst>
                <a:ext uri="{FF2B5EF4-FFF2-40B4-BE49-F238E27FC236}">
                  <a16:creationId xmlns:a16="http://schemas.microsoft.com/office/drawing/2014/main" xmlns=""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prstClr val="white"/>
                  </a:solidFill>
                  <a:latin typeface="iCiel Cadena" panose="02000503000000020004" pitchFamily="50" charset="0"/>
                  <a:sym typeface="Arial"/>
                </a:rPr>
                <a:t>c. Sáng tác văn học.</a:t>
              </a:r>
              <a:endParaRPr lang="en-US" sz="3600" dirty="0">
                <a:solidFill>
                  <a:prstClr val="white"/>
                </a:solidFill>
                <a:latin typeface="iCiel Cadena" panose="02000503000000020004" pitchFamily="50" charset="0"/>
                <a:sym typeface="Arial"/>
              </a:endParaRPr>
            </a:p>
          </p:txBody>
        </p:sp>
      </p:grpSp>
      <p:grpSp>
        <p:nvGrpSpPr>
          <p:cNvPr id="22" name="Group 21">
            <a:extLst>
              <a:ext uri="{FF2B5EF4-FFF2-40B4-BE49-F238E27FC236}">
                <a16:creationId xmlns:a16="http://schemas.microsoft.com/office/drawing/2014/main" xmlns="" id="{48C8C043-95EA-4C88-BCE4-63900E1F20A4}"/>
              </a:ext>
            </a:extLst>
          </p:cNvPr>
          <p:cNvGrpSpPr/>
          <p:nvPr/>
        </p:nvGrpSpPr>
        <p:grpSpPr>
          <a:xfrm>
            <a:off x="6770639" y="4933892"/>
            <a:ext cx="5105399" cy="1790699"/>
            <a:chOff x="6770639" y="4933892"/>
            <a:chExt cx="5105398" cy="1790698"/>
          </a:xfrm>
        </p:grpSpPr>
        <p:grpSp>
          <p:nvGrpSpPr>
            <p:cNvPr id="51" name="Group 50">
              <a:extLst>
                <a:ext uri="{FF2B5EF4-FFF2-40B4-BE49-F238E27FC236}">
                  <a16:creationId xmlns:a16="http://schemas.microsoft.com/office/drawing/2014/main" xmlns=""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xmlns=""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sp>
            <p:nvSpPr>
              <p:cNvPr id="55" name="Rectangle: Rounded Corners 54">
                <a:extLst>
                  <a:ext uri="{FF2B5EF4-FFF2-40B4-BE49-F238E27FC236}">
                    <a16:creationId xmlns:a16="http://schemas.microsoft.com/office/drawing/2014/main" xmlns=""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grpSp>
        <p:sp>
          <p:nvSpPr>
            <p:cNvPr id="126" name="Rectangle: Rounded Corners 125">
              <a:extLst>
                <a:ext uri="{FF2B5EF4-FFF2-40B4-BE49-F238E27FC236}">
                  <a16:creationId xmlns:a16="http://schemas.microsoft.com/office/drawing/2014/main" xmlns=""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prstClr val="white"/>
                  </a:solidFill>
                  <a:latin typeface="iCiel Cadena" panose="02000503000000020004" pitchFamily="50" charset="0"/>
                  <a:sym typeface="Arial"/>
                </a:rPr>
                <a:t>D. sử dụng trong cung đình.</a:t>
              </a:r>
              <a:endParaRPr lang="en-US" sz="3600" dirty="0">
                <a:solidFill>
                  <a:prstClr val="white"/>
                </a:solidFill>
                <a:latin typeface="iCiel Cadena" panose="02000503000000020004" pitchFamily="50" charset="0"/>
                <a:sym typeface="Arial"/>
              </a:endParaRPr>
            </a:p>
          </p:txBody>
        </p:sp>
      </p:grpSp>
      <p:grpSp>
        <p:nvGrpSpPr>
          <p:cNvPr id="21" name="Group 20">
            <a:extLst>
              <a:ext uri="{FF2B5EF4-FFF2-40B4-BE49-F238E27FC236}">
                <a16:creationId xmlns:a16="http://schemas.microsoft.com/office/drawing/2014/main" xmlns="" id="{0CE7BFBB-E9FD-4291-9D1E-392C32762D78}"/>
              </a:ext>
            </a:extLst>
          </p:cNvPr>
          <p:cNvGrpSpPr/>
          <p:nvPr/>
        </p:nvGrpSpPr>
        <p:grpSpPr>
          <a:xfrm>
            <a:off x="838202" y="4933892"/>
            <a:ext cx="5105399" cy="1790699"/>
            <a:chOff x="838201" y="4933892"/>
            <a:chExt cx="5105398" cy="1790698"/>
          </a:xfrm>
        </p:grpSpPr>
        <p:grpSp>
          <p:nvGrpSpPr>
            <p:cNvPr id="39" name="Group 38">
              <a:extLst>
                <a:ext uri="{FF2B5EF4-FFF2-40B4-BE49-F238E27FC236}">
                  <a16:creationId xmlns:a16="http://schemas.microsoft.com/office/drawing/2014/main" xmlns=""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xmlns=""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sp>
            <p:nvSpPr>
              <p:cNvPr id="43" name="Rectangle: Rounded Corners 42">
                <a:extLst>
                  <a:ext uri="{FF2B5EF4-FFF2-40B4-BE49-F238E27FC236}">
                    <a16:creationId xmlns:a16="http://schemas.microsoft.com/office/drawing/2014/main" xmlns=""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grpSp>
        <p:sp>
          <p:nvSpPr>
            <p:cNvPr id="124" name="Rectangle: Rounded Corners 123">
              <a:extLst>
                <a:ext uri="{FF2B5EF4-FFF2-40B4-BE49-F238E27FC236}">
                  <a16:creationId xmlns:a16="http://schemas.microsoft.com/office/drawing/2014/main" xmlns=""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prstClr val="white"/>
                  </a:solidFill>
                  <a:latin typeface="iCiel Cadena" panose="02000503000000020004" pitchFamily="50" charset="0"/>
                  <a:sym typeface="Arial"/>
                </a:rPr>
                <a:t>B.	Giáo dục.</a:t>
              </a:r>
              <a:endParaRPr lang="en-US" sz="3600" dirty="0">
                <a:solidFill>
                  <a:prstClr val="white"/>
                </a:solidFill>
                <a:latin typeface="iCiel Cadena" panose="02000503000000020004" pitchFamily="50" charset="0"/>
                <a:sym typeface="Arial"/>
              </a:endParaRPr>
            </a:p>
          </p:txBody>
        </p:sp>
      </p:grpSp>
      <p:grpSp>
        <p:nvGrpSpPr>
          <p:cNvPr id="20" name="Group 19">
            <a:extLst>
              <a:ext uri="{FF2B5EF4-FFF2-40B4-BE49-F238E27FC236}">
                <a16:creationId xmlns:a16="http://schemas.microsoft.com/office/drawing/2014/main" xmlns="" id="{F3231591-2AE6-4064-9D84-402B76CD1593}"/>
              </a:ext>
            </a:extLst>
          </p:cNvPr>
          <p:cNvGrpSpPr/>
          <p:nvPr/>
        </p:nvGrpSpPr>
        <p:grpSpPr>
          <a:xfrm>
            <a:off x="838202" y="3009107"/>
            <a:ext cx="5105399" cy="1790699"/>
            <a:chOff x="838201" y="3009107"/>
            <a:chExt cx="5105398" cy="1790698"/>
          </a:xfrm>
        </p:grpSpPr>
        <p:grpSp>
          <p:nvGrpSpPr>
            <p:cNvPr id="36" name="Group 35">
              <a:extLst>
                <a:ext uri="{FF2B5EF4-FFF2-40B4-BE49-F238E27FC236}">
                  <a16:creationId xmlns:a16="http://schemas.microsoft.com/office/drawing/2014/main" xmlns=""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xmlns=""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sp>
            <p:nvSpPr>
              <p:cNvPr id="4" name="Rectangle: Rounded Corners 3">
                <a:extLst>
                  <a:ext uri="{FF2B5EF4-FFF2-40B4-BE49-F238E27FC236}">
                    <a16:creationId xmlns:a16="http://schemas.microsoft.com/office/drawing/2014/main" xmlns=""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grpSp>
        <p:sp>
          <p:nvSpPr>
            <p:cNvPr id="12" name="Rectangle: Rounded Corners 11">
              <a:extLst>
                <a:ext uri="{FF2B5EF4-FFF2-40B4-BE49-F238E27FC236}">
                  <a16:creationId xmlns:a16="http://schemas.microsoft.com/office/drawing/2014/main" xmlns=""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prstClr val="white"/>
                  </a:solidFill>
                  <a:latin typeface="iCiel Cadena" panose="02000503000000020004" pitchFamily="50" charset="0"/>
                  <a:sym typeface="Arial"/>
                </a:rPr>
                <a:t>A.	Truyền đạo.</a:t>
              </a:r>
              <a:endParaRPr lang="en-US" sz="3600" dirty="0">
                <a:solidFill>
                  <a:prstClr val="white"/>
                </a:solidFill>
                <a:latin typeface="iCiel Cadena" panose="02000503000000020004" pitchFamily="50" charset="0"/>
                <a:sym typeface="Arial"/>
              </a:endParaRPr>
            </a:p>
          </p:txBody>
        </p:sp>
      </p:grpSp>
      <p:grpSp>
        <p:nvGrpSpPr>
          <p:cNvPr id="11" name="Group 10">
            <a:extLst>
              <a:ext uri="{FF2B5EF4-FFF2-40B4-BE49-F238E27FC236}">
                <a16:creationId xmlns:a16="http://schemas.microsoft.com/office/drawing/2014/main" xmlns="" id="{4FC307E2-8C84-4E25-BF45-1D7184DA588B}"/>
              </a:ext>
            </a:extLst>
          </p:cNvPr>
          <p:cNvGrpSpPr/>
          <p:nvPr/>
        </p:nvGrpSpPr>
        <p:grpSpPr>
          <a:xfrm>
            <a:off x="1982579" y="246436"/>
            <a:ext cx="9961727" cy="2554445"/>
            <a:chOff x="1982578" y="246435"/>
            <a:chExt cx="9961727" cy="2554445"/>
          </a:xfrm>
        </p:grpSpPr>
        <p:pic>
          <p:nvPicPr>
            <p:cNvPr id="9" name="Picture 8">
              <a:extLst>
                <a:ext uri="{FF2B5EF4-FFF2-40B4-BE49-F238E27FC236}">
                  <a16:creationId xmlns:a16="http://schemas.microsoft.com/office/drawing/2014/main" xmlns=""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xmlns=""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a:solidFill>
                    <a:prstClr val="black">
                      <a:lumMod val="50000"/>
                      <a:lumOff val="50000"/>
                    </a:prstClr>
                  </a:solidFill>
                  <a:latin typeface="iCiel Cadena" panose="02000503000000020004" pitchFamily="50" charset="0"/>
                  <a:sym typeface="Arial"/>
                </a:rPr>
                <a:t>Chữ Quốc ngữ ra đời xuất phát từ nhu cầu nào sau đây?</a:t>
              </a:r>
              <a:endParaRPr lang="en-US" sz="3200" dirty="0">
                <a:solidFill>
                  <a:prstClr val="black">
                    <a:lumMod val="50000"/>
                    <a:lumOff val="50000"/>
                  </a:prstClr>
                </a:solidFill>
                <a:latin typeface="iCiel Cadena" panose="02000503000000020004" pitchFamily="50" charset="0"/>
                <a:sym typeface="Arial"/>
              </a:endParaRPr>
            </a:p>
          </p:txBody>
        </p:sp>
      </p:grpSp>
      <p:pic>
        <p:nvPicPr>
          <p:cNvPr id="2" name="ChuongCam - 9Slide.vn">
            <a:extLst>
              <a:ext uri="{FF2B5EF4-FFF2-40B4-BE49-F238E27FC236}">
                <a16:creationId xmlns:a16="http://schemas.microsoft.com/office/drawing/2014/main" xmlns="" id="{655755B7-2B89-4C82-B7B3-A9A4AA6270FE}"/>
              </a:ext>
            </a:extLst>
          </p:cNvPr>
          <p:cNvPicPr>
            <a:picLocks noChangeAspect="1"/>
          </p:cNvPicPr>
          <p:nvPr/>
        </p:nvPicPr>
        <p:blipFill>
          <a:blip r:embed="rId8"/>
          <a:stretch>
            <a:fillRect/>
          </a:stretch>
        </p:blipFill>
        <p:spPr>
          <a:xfrm>
            <a:off x="210616" y="3269287"/>
            <a:ext cx="1322947" cy="1219307"/>
          </a:xfrm>
          <a:prstGeom prst="rect">
            <a:avLst/>
          </a:prstGeom>
        </p:spPr>
      </p:pic>
      <p:pic>
        <p:nvPicPr>
          <p:cNvPr id="116" name="ChuongLa - 9Slide.vn">
            <a:extLst>
              <a:ext uri="{FF2B5EF4-FFF2-40B4-BE49-F238E27FC236}">
                <a16:creationId xmlns:a16="http://schemas.microsoft.com/office/drawing/2014/main" xmlns="" id="{C86FD277-D7C1-4175-9CE8-89B100B9DFFB}"/>
              </a:ext>
            </a:extLst>
          </p:cNvPr>
          <p:cNvPicPr>
            <a:picLocks noChangeAspect="1"/>
          </p:cNvPicPr>
          <p:nvPr/>
        </p:nvPicPr>
        <p:blipFill>
          <a:blip r:embed="rId8"/>
          <a:stretch>
            <a:fillRect/>
          </a:stretch>
        </p:blipFill>
        <p:spPr>
          <a:xfrm>
            <a:off x="210616" y="5219641"/>
            <a:ext cx="1322947" cy="1219307"/>
          </a:xfrm>
          <a:prstGeom prst="rect">
            <a:avLst/>
          </a:prstGeom>
        </p:spPr>
      </p:pic>
      <p:pic>
        <p:nvPicPr>
          <p:cNvPr id="119" name="ChuongXanh - 9Slide.vn">
            <a:extLst>
              <a:ext uri="{FF2B5EF4-FFF2-40B4-BE49-F238E27FC236}">
                <a16:creationId xmlns:a16="http://schemas.microsoft.com/office/drawing/2014/main" xmlns="" id="{DCAFEAC0-B8B5-42C5-94DB-0577C814E6A6}"/>
              </a:ext>
            </a:extLst>
          </p:cNvPr>
          <p:cNvPicPr>
            <a:picLocks noChangeAspect="1"/>
          </p:cNvPicPr>
          <p:nvPr/>
        </p:nvPicPr>
        <p:blipFill>
          <a:blip r:embed="rId8"/>
          <a:stretch>
            <a:fillRect/>
          </a:stretch>
        </p:blipFill>
        <p:spPr>
          <a:xfrm>
            <a:off x="6223465" y="3269287"/>
            <a:ext cx="1322947" cy="1219307"/>
          </a:xfrm>
          <a:prstGeom prst="rect">
            <a:avLst/>
          </a:prstGeom>
        </p:spPr>
      </p:pic>
      <p:pic>
        <p:nvPicPr>
          <p:cNvPr id="120" name="ChuongDo - 9Slide.vn">
            <a:extLst>
              <a:ext uri="{FF2B5EF4-FFF2-40B4-BE49-F238E27FC236}">
                <a16:creationId xmlns:a16="http://schemas.microsoft.com/office/drawing/2014/main" xmlns="" id="{F866C24F-F6FF-4EB3-A1BD-2435DD437008}"/>
              </a:ext>
            </a:extLst>
          </p:cNvPr>
          <p:cNvPicPr>
            <a:picLocks noChangeAspect="1"/>
          </p:cNvPicPr>
          <p:nvPr/>
        </p:nvPicPr>
        <p:blipFill>
          <a:blip r:embed="rId8"/>
          <a:stretch>
            <a:fillRect/>
          </a:stretch>
        </p:blipFill>
        <p:spPr>
          <a:xfrm>
            <a:off x="6223465" y="5219641"/>
            <a:ext cx="1322947" cy="1219307"/>
          </a:xfrm>
          <a:prstGeom prst="rect">
            <a:avLst/>
          </a:prstGeom>
        </p:spPr>
      </p:pic>
      <p:grpSp>
        <p:nvGrpSpPr>
          <p:cNvPr id="26" name="Group 25">
            <a:extLst>
              <a:ext uri="{FF2B5EF4-FFF2-40B4-BE49-F238E27FC236}">
                <a16:creationId xmlns:a16="http://schemas.microsoft.com/office/drawing/2014/main" xmlns="" id="{D88582B8-A3C9-486C-963D-8CEED620D8EC}"/>
              </a:ext>
            </a:extLst>
          </p:cNvPr>
          <p:cNvGrpSpPr/>
          <p:nvPr/>
        </p:nvGrpSpPr>
        <p:grpSpPr>
          <a:xfrm>
            <a:off x="-4114800" y="152465"/>
            <a:ext cx="4047896" cy="2332308"/>
            <a:chOff x="-4114800" y="152464"/>
            <a:chExt cx="4047896" cy="2332308"/>
          </a:xfrm>
        </p:grpSpPr>
        <p:pic>
          <p:nvPicPr>
            <p:cNvPr id="24" name="Picture 23">
              <a:extLst>
                <a:ext uri="{FF2B5EF4-FFF2-40B4-BE49-F238E27FC236}">
                  <a16:creationId xmlns:a16="http://schemas.microsoft.com/office/drawing/2014/main" xmlns="" id="{D664CCA0-10CD-421D-8230-24CED5AA5218}"/>
                </a:ext>
              </a:extLst>
            </p:cNvPr>
            <p:cNvPicPr>
              <a:picLocks noChangeAspect="1"/>
            </p:cNvPicPr>
            <p:nvPr/>
          </p:nvPicPr>
          <p:blipFill>
            <a:blip r:embed="rId9"/>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xmlns=""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xmlns=""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914377"/>
              <a:r>
                <a:rPr lang="en-US" sz="2800">
                  <a:solidFill>
                    <a:prstClr val="black">
                      <a:lumMod val="65000"/>
                      <a:lumOff val="35000"/>
                    </a:prstClr>
                  </a:solidFill>
                  <a:latin typeface="iCiel Cadena" panose="02000503000000020004" pitchFamily="50" charset="0"/>
                  <a:cs typeface="Arial"/>
                  <a:sym typeface="Arial"/>
                </a:rPr>
                <a:t>Yeahhh,</a:t>
              </a:r>
            </a:p>
            <a:p>
              <a:pPr algn="ctr" defTabSz="914377"/>
              <a:r>
                <a:rPr lang="en-US" sz="1200">
                  <a:solidFill>
                    <a:prstClr val="black">
                      <a:lumMod val="65000"/>
                      <a:lumOff val="35000"/>
                    </a:prstClr>
                  </a:solidFill>
                  <a:latin typeface="iCiel Cadena" panose="02000503000000020004" pitchFamily="50" charset="0"/>
                  <a:cs typeface="Arial"/>
                  <a:sym typeface="Arial"/>
                </a:rPr>
                <a:t>Đúng rồi!</a:t>
              </a:r>
            </a:p>
            <a:p>
              <a:pPr algn="ctr" defTabSz="914377"/>
              <a:r>
                <a:rPr lang="en-US" sz="1200">
                  <a:solidFill>
                    <a:prstClr val="black">
                      <a:lumMod val="65000"/>
                      <a:lumOff val="35000"/>
                    </a:prstClr>
                  </a:solidFill>
                  <a:latin typeface="iCiel Cadena" panose="02000503000000020004" pitchFamily="50" charset="0"/>
                  <a:cs typeface="Arial"/>
                  <a:sym typeface="Arial"/>
                </a:rPr>
                <a:t>Mình thích màu này!</a:t>
              </a:r>
              <a:endParaRPr lang="en-US" sz="900">
                <a:solidFill>
                  <a:prstClr val="black">
                    <a:lumMod val="65000"/>
                    <a:lumOff val="35000"/>
                  </a:prstClr>
                </a:solidFill>
                <a:latin typeface="iCiel Cadena" panose="02000503000000020004" pitchFamily="50" charset="0"/>
                <a:cs typeface="Arial"/>
                <a:sym typeface="Arial"/>
              </a:endParaRPr>
            </a:p>
          </p:txBody>
        </p:sp>
      </p:grpSp>
      <p:grpSp>
        <p:nvGrpSpPr>
          <p:cNvPr id="27" name="Group 26">
            <a:extLst>
              <a:ext uri="{FF2B5EF4-FFF2-40B4-BE49-F238E27FC236}">
                <a16:creationId xmlns:a16="http://schemas.microsoft.com/office/drawing/2014/main" xmlns="" id="{8979E8AD-ADDD-4B2E-9AB0-12017073755C}"/>
              </a:ext>
            </a:extLst>
          </p:cNvPr>
          <p:cNvGrpSpPr/>
          <p:nvPr/>
        </p:nvGrpSpPr>
        <p:grpSpPr>
          <a:xfrm>
            <a:off x="-6727674" y="-302317"/>
            <a:ext cx="3070075" cy="2846957"/>
            <a:chOff x="-6727674" y="-791952"/>
            <a:chExt cx="3598081" cy="3336591"/>
          </a:xfrm>
        </p:grpSpPr>
        <p:pic>
          <p:nvPicPr>
            <p:cNvPr id="169" name="Picture 168">
              <a:extLst>
                <a:ext uri="{FF2B5EF4-FFF2-40B4-BE49-F238E27FC236}">
                  <a16:creationId xmlns:a16="http://schemas.microsoft.com/office/drawing/2014/main" xmlns=""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xmlns=""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xmlns=""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xmlns="" id="{3E46CBDC-2473-4520-BE03-3E0637A23938}"/>
                  </a:ext>
                </a:extLst>
              </p:cNvPr>
              <p:cNvSpPr txBox="1"/>
              <p:nvPr/>
            </p:nvSpPr>
            <p:spPr>
              <a:xfrm>
                <a:off x="-5900107" y="5075962"/>
                <a:ext cx="4994279" cy="2905220"/>
              </a:xfrm>
              <a:prstGeom prst="rect">
                <a:avLst/>
              </a:prstGeom>
              <a:noFill/>
            </p:spPr>
            <p:txBody>
              <a:bodyPr wrap="none" lIns="0" tIns="0" rIns="0" bIns="0" rtlCol="0">
                <a:spAutoFit/>
              </a:bodyPr>
              <a:lstStyle/>
              <a:p>
                <a:pPr algn="ctr" defTabSz="914377"/>
                <a:r>
                  <a:rPr lang="en-US" sz="2400">
                    <a:solidFill>
                      <a:prstClr val="black">
                        <a:lumMod val="65000"/>
                        <a:lumOff val="35000"/>
                      </a:prstClr>
                    </a:solidFill>
                    <a:latin typeface="iCiel Cadena" panose="02000503000000020004" pitchFamily="50" charset="0"/>
                    <a:cs typeface="Arial"/>
                    <a:sym typeface="Arial"/>
                  </a:rPr>
                  <a:t>Huhu,</a:t>
                </a:r>
              </a:p>
              <a:p>
                <a:pPr algn="ctr" defTabSz="914377"/>
                <a:r>
                  <a:rPr lang="en-US" sz="1400">
                    <a:solidFill>
                      <a:prstClr val="black">
                        <a:lumMod val="65000"/>
                        <a:lumOff val="35000"/>
                      </a:prstClr>
                    </a:solidFill>
                    <a:latin typeface="iCiel Cadena" panose="02000503000000020004" pitchFamily="50" charset="0"/>
                    <a:cs typeface="Arial"/>
                    <a:sym typeface="Arial"/>
                  </a:rPr>
                  <a:t>chưa chính xác rồi!</a:t>
                </a:r>
              </a:p>
              <a:p>
                <a:pPr algn="ctr" defTabSz="914377"/>
                <a:r>
                  <a:rPr lang="en-US" sz="1400">
                    <a:solidFill>
                      <a:prstClr val="black">
                        <a:lumMod val="65000"/>
                        <a:lumOff val="35000"/>
                      </a:prstClr>
                    </a:solidFill>
                    <a:latin typeface="iCiel Cadena" panose="02000503000000020004" pitchFamily="50" charset="0"/>
                    <a:cs typeface="Arial"/>
                    <a:sym typeface="Arial"/>
                  </a:rPr>
                  <a:t>Bạn chọn lại nha.</a:t>
                </a:r>
              </a:p>
            </p:txBody>
          </p:sp>
        </p:grpSp>
      </p:grpSp>
      <p:pic>
        <p:nvPicPr>
          <p:cNvPr id="29" name="Picture 28">
            <a:extLst>
              <a:ext uri="{FF2B5EF4-FFF2-40B4-BE49-F238E27FC236}">
                <a16:creationId xmlns:a16="http://schemas.microsoft.com/office/drawing/2014/main" xmlns="" id="{1407C153-BFDD-497E-BDAA-AD051BD675DE}"/>
              </a:ext>
            </a:extLst>
          </p:cNvPr>
          <p:cNvPicPr>
            <a:picLocks noChangeAspect="1"/>
          </p:cNvPicPr>
          <p:nvPr/>
        </p:nvPicPr>
        <p:blipFill>
          <a:blip r:embed="rId12"/>
          <a:stretch>
            <a:fillRect/>
          </a:stretch>
        </p:blipFill>
        <p:spPr>
          <a:xfrm>
            <a:off x="613242" y="314154"/>
            <a:ext cx="1548519" cy="2383743"/>
          </a:xfrm>
          <a:prstGeom prst="rect">
            <a:avLst/>
          </a:prstGeom>
        </p:spPr>
      </p:pic>
      <p:pic>
        <p:nvPicPr>
          <p:cNvPr id="172" name="AmthanhThua">
            <a:hlinkClick r:id="" action="ppaction://media"/>
            <a:extLst>
              <a:ext uri="{FF2B5EF4-FFF2-40B4-BE49-F238E27FC236}">
                <a16:creationId xmlns:a16="http://schemas.microsoft.com/office/drawing/2014/main" xmlns=""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4"/>
            <a:ext cx="487363" cy="487363"/>
          </a:xfrm>
          <a:prstGeom prst="rect">
            <a:avLst/>
          </a:prstGeom>
        </p:spPr>
      </p:pic>
      <p:pic>
        <p:nvPicPr>
          <p:cNvPr id="173" name="nhacthang">
            <a:hlinkClick r:id="" action="ppaction://media"/>
            <a:extLst>
              <a:ext uri="{FF2B5EF4-FFF2-40B4-BE49-F238E27FC236}">
                <a16:creationId xmlns:a16="http://schemas.microsoft.com/office/drawing/2014/main" xmlns=""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7"/>
            <a:ext cx="487363" cy="487363"/>
          </a:xfrm>
          <a:prstGeom prst="rect">
            <a:avLst/>
          </a:prstGeom>
        </p:spPr>
      </p:pic>
      <p:sp>
        <p:nvSpPr>
          <p:cNvPr id="30" name="Rectangle 29">
            <a:extLst>
              <a:ext uri="{FF2B5EF4-FFF2-40B4-BE49-F238E27FC236}">
                <a16:creationId xmlns:a16="http://schemas.microsoft.com/office/drawing/2014/main" xmlns="" id="{C075D5C4-5B7C-423A-B88B-D0A39B352CED}"/>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a:solidFill>
                  <a:prstClr val="black">
                    <a:lumMod val="50000"/>
                    <a:lumOff val="50000"/>
                  </a:prstClr>
                </a:solidFill>
                <a:latin typeface="Calibri" panose="020F0502020204030204" pitchFamily="34" charset="0"/>
                <a:cs typeface="Calibri" panose="020F0502020204030204" pitchFamily="34" charset="0"/>
                <a:sym typeface="Arial"/>
              </a:rPr>
              <a:t>Thầy cô nhấp chuột</a:t>
            </a:r>
            <a:br>
              <a:rPr lang="en-US" sz="3200">
                <a:solidFill>
                  <a:prstClr val="black">
                    <a:lumMod val="50000"/>
                    <a:lumOff val="50000"/>
                  </a:prstClr>
                </a:solidFill>
                <a:latin typeface="Calibri" panose="020F0502020204030204" pitchFamily="34" charset="0"/>
                <a:cs typeface="Calibri" panose="020F0502020204030204" pitchFamily="34" charset="0"/>
                <a:sym typeface="Arial"/>
              </a:rPr>
            </a:br>
            <a:r>
              <a:rPr lang="en-US" sz="3200">
                <a:solidFill>
                  <a:prstClr val="black">
                    <a:lumMod val="50000"/>
                    <a:lumOff val="50000"/>
                  </a:prstClr>
                </a:solidFill>
                <a:latin typeface="Calibri" panose="020F0502020204030204" pitchFamily="34" charset="0"/>
                <a:cs typeface="Calibri" panose="020F0502020204030204" pitchFamily="34" charset="0"/>
                <a:sym typeface="Arial"/>
              </a:rPr>
              <a:t>1 lần để hiện câu hỏi. Nhấp thêm 1 lần để hiện các đáp án </a:t>
            </a:r>
          </a:p>
        </p:txBody>
      </p:sp>
      <p:grpSp>
        <p:nvGrpSpPr>
          <p:cNvPr id="31" name="Group 30">
            <a:extLst>
              <a:ext uri="{FF2B5EF4-FFF2-40B4-BE49-F238E27FC236}">
                <a16:creationId xmlns:a16="http://schemas.microsoft.com/office/drawing/2014/main" xmlns="" id="{BE42896E-5B83-4EE3-AFE4-4EDCA2A816C1}"/>
              </a:ext>
            </a:extLst>
          </p:cNvPr>
          <p:cNvGrpSpPr/>
          <p:nvPr/>
        </p:nvGrpSpPr>
        <p:grpSpPr>
          <a:xfrm>
            <a:off x="4000499" y="7010400"/>
            <a:ext cx="4076701" cy="1981200"/>
            <a:chOff x="4000498" y="7010400"/>
            <a:chExt cx="4076701" cy="1981200"/>
          </a:xfrm>
        </p:grpSpPr>
        <p:sp>
          <p:nvSpPr>
            <p:cNvPr id="174" name="Rectangle 173">
              <a:extLst>
                <a:ext uri="{FF2B5EF4-FFF2-40B4-BE49-F238E27FC236}">
                  <a16:creationId xmlns:a16="http://schemas.microsoft.com/office/drawing/2014/main" xmlns=""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a:solidFill>
                    <a:prstClr val="black">
                      <a:lumMod val="50000"/>
                      <a:lumOff val="50000"/>
                    </a:prstClr>
                  </a:solidFill>
                  <a:latin typeface="Calibri" panose="020F0502020204030204" pitchFamily="34" charset="0"/>
                  <a:cs typeface="Calibri" panose="020F0502020204030204" pitchFamily="34" charset="0"/>
                  <a:sym typeface="Arial"/>
                </a:rPr>
                <a:t>Thầy cô nhấp vào chiếc chuông     ở màu mà học sinh chọn để</a:t>
              </a:r>
              <a:br>
                <a:rPr lang="en-US" sz="3200">
                  <a:solidFill>
                    <a:prstClr val="black">
                      <a:lumMod val="50000"/>
                      <a:lumOff val="50000"/>
                    </a:prstClr>
                  </a:solidFill>
                  <a:latin typeface="Calibri" panose="020F0502020204030204" pitchFamily="34" charset="0"/>
                  <a:cs typeface="Calibri" panose="020F0502020204030204" pitchFamily="34" charset="0"/>
                  <a:sym typeface="Arial"/>
                </a:rPr>
              </a:br>
              <a:r>
                <a:rPr lang="en-US" sz="3200">
                  <a:solidFill>
                    <a:prstClr val="black">
                      <a:lumMod val="50000"/>
                      <a:lumOff val="50000"/>
                    </a:prstClr>
                  </a:solidFill>
                  <a:latin typeface="Calibri" panose="020F0502020204030204" pitchFamily="34" charset="0"/>
                  <a:cs typeface="Calibri" panose="020F0502020204030204" pitchFamily="34" charset="0"/>
                  <a:sym typeface="Arial"/>
                </a:rPr>
                <a:t>kiểm tra đáp án</a:t>
              </a:r>
            </a:p>
          </p:txBody>
        </p:sp>
        <p:pic>
          <p:nvPicPr>
            <p:cNvPr id="175" name="ChuongCam - 9Slide.vn">
              <a:extLst>
                <a:ext uri="{FF2B5EF4-FFF2-40B4-BE49-F238E27FC236}">
                  <a16:creationId xmlns:a16="http://schemas.microsoft.com/office/drawing/2014/main" xmlns="" id="{6DE531CF-2269-43BD-B97E-A43EAAFB5A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xmlns="" id="{FEBC9727-642B-4069-9B82-94764A0B5B6F}"/>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a:solidFill>
                  <a:prstClr val="black">
                    <a:lumMod val="50000"/>
                    <a:lumOff val="50000"/>
                  </a:prstClr>
                </a:solidFill>
                <a:latin typeface="Calibri" panose="020F0502020204030204" pitchFamily="34" charset="0"/>
                <a:cs typeface="Calibri" panose="020F0502020204030204" pitchFamily="34" charset="0"/>
                <a:sym typeface="Arial"/>
              </a:rPr>
              <a:t>Sau khi HS trả lời xong, thầy cô nhấp chuột</a:t>
            </a:r>
            <a:br>
              <a:rPr lang="en-US" sz="2800">
                <a:solidFill>
                  <a:prstClr val="black">
                    <a:lumMod val="50000"/>
                    <a:lumOff val="50000"/>
                  </a:prstClr>
                </a:solidFill>
                <a:latin typeface="Calibri" panose="020F0502020204030204" pitchFamily="34" charset="0"/>
                <a:cs typeface="Calibri" panose="020F0502020204030204" pitchFamily="34" charset="0"/>
                <a:sym typeface="Arial"/>
              </a:rPr>
            </a:br>
            <a:r>
              <a:rPr lang="en-US" sz="2800">
                <a:solidFill>
                  <a:prstClr val="black">
                    <a:lumMod val="50000"/>
                    <a:lumOff val="50000"/>
                  </a:prstClr>
                </a:solidFill>
                <a:latin typeface="Calibri" panose="020F0502020204030204" pitchFamily="34" charset="0"/>
                <a:cs typeface="Calibri" panose="020F0502020204030204" pitchFamily="34" charset="0"/>
                <a:sym typeface="Arial"/>
              </a:rPr>
              <a:t>hoặc phím -&gt; để đến</a:t>
            </a:r>
            <a:br>
              <a:rPr lang="en-US" sz="2800">
                <a:solidFill>
                  <a:prstClr val="black">
                    <a:lumMod val="50000"/>
                    <a:lumOff val="50000"/>
                  </a:prstClr>
                </a:solidFill>
                <a:latin typeface="Calibri" panose="020F0502020204030204" pitchFamily="34" charset="0"/>
                <a:cs typeface="Calibri" panose="020F0502020204030204" pitchFamily="34" charset="0"/>
                <a:sym typeface="Arial"/>
              </a:rPr>
            </a:br>
            <a:r>
              <a:rPr lang="en-US" sz="2800">
                <a:solidFill>
                  <a:prstClr val="black">
                    <a:lumMod val="50000"/>
                    <a:lumOff val="50000"/>
                  </a:prstClr>
                </a:solidFill>
                <a:latin typeface="Calibri" panose="020F0502020204030204" pitchFamily="34" charset="0"/>
                <a:cs typeface="Calibri" panose="020F0502020204030204" pitchFamily="34" charset="0"/>
                <a:sym typeface="Arial"/>
              </a:rPr>
              <a:t>câu hỏi tiếp theo</a:t>
            </a:r>
          </a:p>
        </p:txBody>
      </p:sp>
    </p:spTree>
    <p:extLst>
      <p:ext uri="{BB962C8B-B14F-4D97-AF65-F5344CB8AC3E}">
        <p14:creationId xmlns:p14="http://schemas.microsoft.com/office/powerpoint/2010/main" val="34285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375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5000">
                                      <p:stCondLst>
                                        <p:cond delay="0"/>
                                      </p:stCondLst>
                                      <p:childTnLst>
                                        <p:animMotion origin="layout" path="M 1.45833E-6 4.07407E-6 L 0.58854 0.0581 " pathEditMode="relative" rAng="0" ptsTypes="AA" p14:bounceEnd="55000">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7000">
                                      <p:stCondLst>
                                        <p:cond delay="0"/>
                                      </p:stCondLst>
                                      <p:childTnLst>
                                        <p:animMotion origin="layout" path="M 1.45833E-6 4.07407E-6 L 0.60325 0.0581 " pathEditMode="relative" rAng="0" ptsTypes="AA" p14:bounceEnd="57000">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2F6135-AF68-4A64-8137-B70201CF8CB7}"/>
              </a:ext>
            </a:extLst>
          </p:cNvPr>
          <p:cNvPicPr>
            <a:picLocks noChangeAspect="1"/>
          </p:cNvPicPr>
          <p:nvPr/>
        </p:nvPicPr>
        <p:blipFill>
          <a:blip r:embed="rId6"/>
          <a:stretch>
            <a:fillRect/>
          </a:stretch>
        </p:blipFill>
        <p:spPr>
          <a:xfrm>
            <a:off x="0" y="6846"/>
            <a:ext cx="12192000" cy="6844311"/>
          </a:xfrm>
          <a:prstGeom prst="rect">
            <a:avLst/>
          </a:prstGeom>
        </p:spPr>
      </p:pic>
      <p:grpSp>
        <p:nvGrpSpPr>
          <p:cNvPr id="23" name="Group 22">
            <a:extLst>
              <a:ext uri="{FF2B5EF4-FFF2-40B4-BE49-F238E27FC236}">
                <a16:creationId xmlns:a16="http://schemas.microsoft.com/office/drawing/2014/main" xmlns="" id="{4D2DA1AF-855F-46C2-8AE1-5718E4DFD783}"/>
              </a:ext>
            </a:extLst>
          </p:cNvPr>
          <p:cNvGrpSpPr/>
          <p:nvPr/>
        </p:nvGrpSpPr>
        <p:grpSpPr>
          <a:xfrm>
            <a:off x="6770639" y="3009107"/>
            <a:ext cx="5173667" cy="1790699"/>
            <a:chOff x="6770639" y="3009107"/>
            <a:chExt cx="5173666" cy="1790698"/>
          </a:xfrm>
        </p:grpSpPr>
        <p:grpSp>
          <p:nvGrpSpPr>
            <p:cNvPr id="45" name="Group 44">
              <a:extLst>
                <a:ext uri="{FF2B5EF4-FFF2-40B4-BE49-F238E27FC236}">
                  <a16:creationId xmlns:a16="http://schemas.microsoft.com/office/drawing/2014/main" xmlns=""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xmlns=""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sp>
            <p:nvSpPr>
              <p:cNvPr id="49" name="Rectangle: Rounded Corners 48">
                <a:extLst>
                  <a:ext uri="{FF2B5EF4-FFF2-40B4-BE49-F238E27FC236}">
                    <a16:creationId xmlns:a16="http://schemas.microsoft.com/office/drawing/2014/main" xmlns=""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grpSp>
        <p:sp>
          <p:nvSpPr>
            <p:cNvPr id="125" name="Rectangle: Rounded Corners 124">
              <a:extLst>
                <a:ext uri="{FF2B5EF4-FFF2-40B4-BE49-F238E27FC236}">
                  <a16:creationId xmlns:a16="http://schemas.microsoft.com/office/drawing/2014/main" xmlns="" id="{8FEB6CFE-AB0E-4B4E-B91D-88A1DA89A89A}"/>
                </a:ext>
              </a:extLst>
            </p:cNvPr>
            <p:cNvSpPr/>
            <p:nvPr/>
          </p:nvSpPr>
          <p:spPr>
            <a:xfrm>
              <a:off x="7228842" y="3075428"/>
              <a:ext cx="4715463"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prstClr val="white"/>
                  </a:solidFill>
                  <a:latin typeface="iCiel Cadena" panose="02000503000000020004" pitchFamily="50" charset="0"/>
                  <a:sym typeface="Arial"/>
                </a:rPr>
                <a:t>c. Phát triển các loại hình văn hoá dân gian.</a:t>
              </a:r>
              <a:endParaRPr lang="en-US" sz="3600" dirty="0">
                <a:solidFill>
                  <a:prstClr val="white"/>
                </a:solidFill>
                <a:latin typeface="iCiel Cadena" panose="02000503000000020004" pitchFamily="50" charset="0"/>
                <a:sym typeface="Arial"/>
              </a:endParaRPr>
            </a:p>
          </p:txBody>
        </p:sp>
      </p:grpSp>
      <p:grpSp>
        <p:nvGrpSpPr>
          <p:cNvPr id="22" name="Group 21">
            <a:extLst>
              <a:ext uri="{FF2B5EF4-FFF2-40B4-BE49-F238E27FC236}">
                <a16:creationId xmlns:a16="http://schemas.microsoft.com/office/drawing/2014/main" xmlns="" id="{48C8C043-95EA-4C88-BCE4-63900E1F20A4}"/>
              </a:ext>
            </a:extLst>
          </p:cNvPr>
          <p:cNvGrpSpPr/>
          <p:nvPr/>
        </p:nvGrpSpPr>
        <p:grpSpPr>
          <a:xfrm>
            <a:off x="6770639" y="4933892"/>
            <a:ext cx="5105399" cy="1790699"/>
            <a:chOff x="6770639" y="4933892"/>
            <a:chExt cx="5105398" cy="1790698"/>
          </a:xfrm>
        </p:grpSpPr>
        <p:grpSp>
          <p:nvGrpSpPr>
            <p:cNvPr id="51" name="Group 50">
              <a:extLst>
                <a:ext uri="{FF2B5EF4-FFF2-40B4-BE49-F238E27FC236}">
                  <a16:creationId xmlns:a16="http://schemas.microsoft.com/office/drawing/2014/main" xmlns=""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xmlns=""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sp>
            <p:nvSpPr>
              <p:cNvPr id="55" name="Rectangle: Rounded Corners 54">
                <a:extLst>
                  <a:ext uri="{FF2B5EF4-FFF2-40B4-BE49-F238E27FC236}">
                    <a16:creationId xmlns:a16="http://schemas.microsoft.com/office/drawing/2014/main" xmlns=""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grpSp>
        <p:sp>
          <p:nvSpPr>
            <p:cNvPr id="126" name="Rectangle: Rounded Corners 125">
              <a:extLst>
                <a:ext uri="{FF2B5EF4-FFF2-40B4-BE49-F238E27FC236}">
                  <a16:creationId xmlns:a16="http://schemas.microsoft.com/office/drawing/2014/main" xmlns=""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prstClr val="white"/>
                  </a:solidFill>
                  <a:latin typeface="iCiel Cadena" panose="02000503000000020004" pitchFamily="50" charset="0"/>
                  <a:sym typeface="Arial"/>
                </a:rPr>
                <a:t>D.	Đề cao giáo dục, khoa cử.</a:t>
              </a:r>
              <a:endParaRPr lang="en-US" sz="3600" dirty="0">
                <a:solidFill>
                  <a:prstClr val="white"/>
                </a:solidFill>
                <a:latin typeface="iCiel Cadena" panose="02000503000000020004" pitchFamily="50" charset="0"/>
                <a:sym typeface="Arial"/>
              </a:endParaRPr>
            </a:p>
          </p:txBody>
        </p:sp>
      </p:grpSp>
      <p:grpSp>
        <p:nvGrpSpPr>
          <p:cNvPr id="21" name="Group 20">
            <a:extLst>
              <a:ext uri="{FF2B5EF4-FFF2-40B4-BE49-F238E27FC236}">
                <a16:creationId xmlns:a16="http://schemas.microsoft.com/office/drawing/2014/main" xmlns="" id="{0CE7BFBB-E9FD-4291-9D1E-392C32762D78}"/>
              </a:ext>
            </a:extLst>
          </p:cNvPr>
          <p:cNvGrpSpPr/>
          <p:nvPr/>
        </p:nvGrpSpPr>
        <p:grpSpPr>
          <a:xfrm>
            <a:off x="838202" y="4933892"/>
            <a:ext cx="5105399" cy="1790699"/>
            <a:chOff x="838201" y="4933892"/>
            <a:chExt cx="5105398" cy="1790698"/>
          </a:xfrm>
        </p:grpSpPr>
        <p:grpSp>
          <p:nvGrpSpPr>
            <p:cNvPr id="39" name="Group 38">
              <a:extLst>
                <a:ext uri="{FF2B5EF4-FFF2-40B4-BE49-F238E27FC236}">
                  <a16:creationId xmlns:a16="http://schemas.microsoft.com/office/drawing/2014/main" xmlns=""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xmlns=""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sp>
            <p:nvSpPr>
              <p:cNvPr id="43" name="Rectangle: Rounded Corners 42">
                <a:extLst>
                  <a:ext uri="{FF2B5EF4-FFF2-40B4-BE49-F238E27FC236}">
                    <a16:creationId xmlns:a16="http://schemas.microsoft.com/office/drawing/2014/main" xmlns=""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grpSp>
        <p:sp>
          <p:nvSpPr>
            <p:cNvPr id="124" name="Rectangle: Rounded Corners 123">
              <a:extLst>
                <a:ext uri="{FF2B5EF4-FFF2-40B4-BE49-F238E27FC236}">
                  <a16:creationId xmlns:a16="http://schemas.microsoft.com/office/drawing/2014/main" xmlns=""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prstClr val="white"/>
                  </a:solidFill>
                  <a:latin typeface="iCiel Cadena" panose="02000503000000020004" pitchFamily="50" charset="0"/>
                  <a:sym typeface="Arial"/>
                </a:rPr>
                <a:t>B.	Coi trọng nghề thủ công chạm khắc.</a:t>
              </a:r>
              <a:endParaRPr lang="en-US" sz="3600" dirty="0">
                <a:solidFill>
                  <a:prstClr val="white"/>
                </a:solidFill>
                <a:latin typeface="iCiel Cadena" panose="02000503000000020004" pitchFamily="50" charset="0"/>
                <a:sym typeface="Arial"/>
              </a:endParaRPr>
            </a:p>
          </p:txBody>
        </p:sp>
      </p:grpSp>
      <p:grpSp>
        <p:nvGrpSpPr>
          <p:cNvPr id="20" name="Group 19">
            <a:extLst>
              <a:ext uri="{FF2B5EF4-FFF2-40B4-BE49-F238E27FC236}">
                <a16:creationId xmlns:a16="http://schemas.microsoft.com/office/drawing/2014/main" xmlns="" id="{F3231591-2AE6-4064-9D84-402B76CD1593}"/>
              </a:ext>
            </a:extLst>
          </p:cNvPr>
          <p:cNvGrpSpPr/>
          <p:nvPr/>
        </p:nvGrpSpPr>
        <p:grpSpPr>
          <a:xfrm>
            <a:off x="838202" y="3009107"/>
            <a:ext cx="5105399" cy="1790699"/>
            <a:chOff x="838201" y="3009107"/>
            <a:chExt cx="5105398" cy="1790698"/>
          </a:xfrm>
        </p:grpSpPr>
        <p:grpSp>
          <p:nvGrpSpPr>
            <p:cNvPr id="36" name="Group 35">
              <a:extLst>
                <a:ext uri="{FF2B5EF4-FFF2-40B4-BE49-F238E27FC236}">
                  <a16:creationId xmlns:a16="http://schemas.microsoft.com/office/drawing/2014/main" xmlns=""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xmlns=""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sp>
            <p:nvSpPr>
              <p:cNvPr id="4" name="Rectangle: Rounded Corners 3">
                <a:extLst>
                  <a:ext uri="{FF2B5EF4-FFF2-40B4-BE49-F238E27FC236}">
                    <a16:creationId xmlns:a16="http://schemas.microsoft.com/office/drawing/2014/main" xmlns=""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9Slide02 Noi dung dai"/>
                  <a:sym typeface="Arial"/>
                </a:endParaRPr>
              </a:p>
            </p:txBody>
          </p:sp>
        </p:grpSp>
        <p:sp>
          <p:nvSpPr>
            <p:cNvPr id="12" name="Rectangle: Rounded Corners 11">
              <a:extLst>
                <a:ext uri="{FF2B5EF4-FFF2-40B4-BE49-F238E27FC236}">
                  <a16:creationId xmlns:a16="http://schemas.microsoft.com/office/drawing/2014/main" xmlns=""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prstClr val="white"/>
                  </a:solidFill>
                  <a:latin typeface="iCiel Cadena" panose="02000503000000020004" pitchFamily="50" charset="0"/>
                  <a:sym typeface="Arial"/>
                </a:rPr>
                <a:t>A. Quan tâm đến biên soạn lịch sử.</a:t>
              </a:r>
              <a:endParaRPr lang="en-US" sz="3600" dirty="0">
                <a:solidFill>
                  <a:prstClr val="white"/>
                </a:solidFill>
                <a:latin typeface="iCiel Cadena" panose="02000503000000020004" pitchFamily="50" charset="0"/>
                <a:sym typeface="Arial"/>
              </a:endParaRPr>
            </a:p>
          </p:txBody>
        </p:sp>
      </p:grpSp>
      <p:grpSp>
        <p:nvGrpSpPr>
          <p:cNvPr id="11" name="Group 10">
            <a:extLst>
              <a:ext uri="{FF2B5EF4-FFF2-40B4-BE49-F238E27FC236}">
                <a16:creationId xmlns:a16="http://schemas.microsoft.com/office/drawing/2014/main" xmlns="" id="{4FC307E2-8C84-4E25-BF45-1D7184DA588B}"/>
              </a:ext>
            </a:extLst>
          </p:cNvPr>
          <p:cNvGrpSpPr/>
          <p:nvPr/>
        </p:nvGrpSpPr>
        <p:grpSpPr>
          <a:xfrm>
            <a:off x="1982579" y="246436"/>
            <a:ext cx="9961727" cy="2554445"/>
            <a:chOff x="1982578" y="246435"/>
            <a:chExt cx="9961727" cy="2554445"/>
          </a:xfrm>
        </p:grpSpPr>
        <p:pic>
          <p:nvPicPr>
            <p:cNvPr id="9" name="Picture 8">
              <a:extLst>
                <a:ext uri="{FF2B5EF4-FFF2-40B4-BE49-F238E27FC236}">
                  <a16:creationId xmlns:a16="http://schemas.microsoft.com/office/drawing/2014/main" xmlns=""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xmlns=""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a:solidFill>
                    <a:prstClr val="black">
                      <a:lumMod val="50000"/>
                      <a:lumOff val="50000"/>
                    </a:prstClr>
                  </a:solidFill>
                  <a:latin typeface="iCiel Cadena" panose="02000503000000020004" pitchFamily="50" charset="0"/>
                  <a:sym typeface="Arial"/>
                </a:rPr>
                <a:t>Các bia đá được dựng ở Văn Miếu - Quốc Tử Giám (Hà Nội) thể hiện chính sách nào của Vương triều Lê sơ?</a:t>
              </a:r>
              <a:endParaRPr lang="en-US" sz="3200" dirty="0">
                <a:solidFill>
                  <a:prstClr val="black">
                    <a:lumMod val="50000"/>
                    <a:lumOff val="50000"/>
                  </a:prstClr>
                </a:solidFill>
                <a:latin typeface="iCiel Cadena" panose="02000503000000020004" pitchFamily="50" charset="0"/>
                <a:sym typeface="Arial"/>
              </a:endParaRPr>
            </a:p>
          </p:txBody>
        </p:sp>
      </p:grpSp>
      <p:pic>
        <p:nvPicPr>
          <p:cNvPr id="2" name="ChuongCam - 9Slide.vn">
            <a:extLst>
              <a:ext uri="{FF2B5EF4-FFF2-40B4-BE49-F238E27FC236}">
                <a16:creationId xmlns:a16="http://schemas.microsoft.com/office/drawing/2014/main" xmlns="" id="{655755B7-2B89-4C82-B7B3-A9A4AA6270FE}"/>
              </a:ext>
            </a:extLst>
          </p:cNvPr>
          <p:cNvPicPr>
            <a:picLocks noChangeAspect="1"/>
          </p:cNvPicPr>
          <p:nvPr/>
        </p:nvPicPr>
        <p:blipFill>
          <a:blip r:embed="rId8"/>
          <a:stretch>
            <a:fillRect/>
          </a:stretch>
        </p:blipFill>
        <p:spPr>
          <a:xfrm>
            <a:off x="210616" y="3269287"/>
            <a:ext cx="1322947" cy="1219307"/>
          </a:xfrm>
          <a:prstGeom prst="rect">
            <a:avLst/>
          </a:prstGeom>
        </p:spPr>
      </p:pic>
      <p:pic>
        <p:nvPicPr>
          <p:cNvPr id="116" name="ChuongLa - 9Slide.vn">
            <a:extLst>
              <a:ext uri="{FF2B5EF4-FFF2-40B4-BE49-F238E27FC236}">
                <a16:creationId xmlns:a16="http://schemas.microsoft.com/office/drawing/2014/main" xmlns="" id="{C86FD277-D7C1-4175-9CE8-89B100B9DFFB}"/>
              </a:ext>
            </a:extLst>
          </p:cNvPr>
          <p:cNvPicPr>
            <a:picLocks noChangeAspect="1"/>
          </p:cNvPicPr>
          <p:nvPr/>
        </p:nvPicPr>
        <p:blipFill>
          <a:blip r:embed="rId8"/>
          <a:stretch>
            <a:fillRect/>
          </a:stretch>
        </p:blipFill>
        <p:spPr>
          <a:xfrm>
            <a:off x="210616" y="5219641"/>
            <a:ext cx="1322947" cy="1219307"/>
          </a:xfrm>
          <a:prstGeom prst="rect">
            <a:avLst/>
          </a:prstGeom>
        </p:spPr>
      </p:pic>
      <p:pic>
        <p:nvPicPr>
          <p:cNvPr id="119" name="ChuongXanh - 9Slide.vn">
            <a:extLst>
              <a:ext uri="{FF2B5EF4-FFF2-40B4-BE49-F238E27FC236}">
                <a16:creationId xmlns:a16="http://schemas.microsoft.com/office/drawing/2014/main" xmlns="" id="{DCAFEAC0-B8B5-42C5-94DB-0577C814E6A6}"/>
              </a:ext>
            </a:extLst>
          </p:cNvPr>
          <p:cNvPicPr>
            <a:picLocks noChangeAspect="1"/>
          </p:cNvPicPr>
          <p:nvPr/>
        </p:nvPicPr>
        <p:blipFill>
          <a:blip r:embed="rId8"/>
          <a:stretch>
            <a:fillRect/>
          </a:stretch>
        </p:blipFill>
        <p:spPr>
          <a:xfrm>
            <a:off x="6223465" y="3269287"/>
            <a:ext cx="1322947" cy="1219307"/>
          </a:xfrm>
          <a:prstGeom prst="rect">
            <a:avLst/>
          </a:prstGeom>
        </p:spPr>
      </p:pic>
      <p:pic>
        <p:nvPicPr>
          <p:cNvPr id="120" name="ChuongDo - 9Slide.vn">
            <a:extLst>
              <a:ext uri="{FF2B5EF4-FFF2-40B4-BE49-F238E27FC236}">
                <a16:creationId xmlns:a16="http://schemas.microsoft.com/office/drawing/2014/main" xmlns="" id="{F866C24F-F6FF-4EB3-A1BD-2435DD437008}"/>
              </a:ext>
            </a:extLst>
          </p:cNvPr>
          <p:cNvPicPr>
            <a:picLocks noChangeAspect="1"/>
          </p:cNvPicPr>
          <p:nvPr/>
        </p:nvPicPr>
        <p:blipFill>
          <a:blip r:embed="rId8"/>
          <a:stretch>
            <a:fillRect/>
          </a:stretch>
        </p:blipFill>
        <p:spPr>
          <a:xfrm>
            <a:off x="6223465" y="5219641"/>
            <a:ext cx="1322947" cy="1219307"/>
          </a:xfrm>
          <a:prstGeom prst="rect">
            <a:avLst/>
          </a:prstGeom>
        </p:spPr>
      </p:pic>
      <p:grpSp>
        <p:nvGrpSpPr>
          <p:cNvPr id="26" name="Group 25">
            <a:extLst>
              <a:ext uri="{FF2B5EF4-FFF2-40B4-BE49-F238E27FC236}">
                <a16:creationId xmlns:a16="http://schemas.microsoft.com/office/drawing/2014/main" xmlns="" id="{D88582B8-A3C9-486C-963D-8CEED620D8EC}"/>
              </a:ext>
            </a:extLst>
          </p:cNvPr>
          <p:cNvGrpSpPr/>
          <p:nvPr/>
        </p:nvGrpSpPr>
        <p:grpSpPr>
          <a:xfrm>
            <a:off x="-4113608" y="153952"/>
            <a:ext cx="4046704" cy="2329333"/>
            <a:chOff x="-4113608" y="153951"/>
            <a:chExt cx="4046704" cy="2329333"/>
          </a:xfrm>
        </p:grpSpPr>
        <p:pic>
          <p:nvPicPr>
            <p:cNvPr id="24" name="Picture 23">
              <a:extLst>
                <a:ext uri="{FF2B5EF4-FFF2-40B4-BE49-F238E27FC236}">
                  <a16:creationId xmlns:a16="http://schemas.microsoft.com/office/drawing/2014/main" xmlns=""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xmlns=""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xmlns=""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914377"/>
              <a:r>
                <a:rPr lang="en-US" sz="2800">
                  <a:solidFill>
                    <a:prstClr val="black">
                      <a:lumMod val="65000"/>
                      <a:lumOff val="35000"/>
                    </a:prstClr>
                  </a:solidFill>
                  <a:latin typeface="iCiel Cadena" panose="02000503000000020004" pitchFamily="50" charset="0"/>
                  <a:cs typeface="Arial"/>
                  <a:sym typeface="Arial"/>
                </a:rPr>
                <a:t>Yeahhh,</a:t>
              </a:r>
            </a:p>
            <a:p>
              <a:pPr algn="ctr" defTabSz="914377"/>
              <a:r>
                <a:rPr lang="en-US" sz="1200">
                  <a:solidFill>
                    <a:prstClr val="black">
                      <a:lumMod val="65000"/>
                      <a:lumOff val="35000"/>
                    </a:prstClr>
                  </a:solidFill>
                  <a:latin typeface="iCiel Cadena" panose="02000503000000020004" pitchFamily="50" charset="0"/>
                  <a:cs typeface="Arial"/>
                  <a:sym typeface="Arial"/>
                </a:rPr>
                <a:t>Đúng rồi!</a:t>
              </a:r>
            </a:p>
            <a:p>
              <a:pPr algn="ctr" defTabSz="914377"/>
              <a:r>
                <a:rPr lang="en-US" sz="1200">
                  <a:solidFill>
                    <a:prstClr val="black">
                      <a:lumMod val="65000"/>
                      <a:lumOff val="35000"/>
                    </a:prstClr>
                  </a:solidFill>
                  <a:latin typeface="iCiel Cadena" panose="02000503000000020004" pitchFamily="50" charset="0"/>
                  <a:cs typeface="Arial"/>
                  <a:sym typeface="Arial"/>
                </a:rPr>
                <a:t>Mình thích màu này!</a:t>
              </a:r>
              <a:endParaRPr lang="en-US" sz="900">
                <a:solidFill>
                  <a:prstClr val="black">
                    <a:lumMod val="65000"/>
                    <a:lumOff val="35000"/>
                  </a:prstClr>
                </a:solidFill>
                <a:latin typeface="iCiel Cadena" panose="02000503000000020004" pitchFamily="50" charset="0"/>
                <a:cs typeface="Arial"/>
                <a:sym typeface="Arial"/>
              </a:endParaRPr>
            </a:p>
          </p:txBody>
        </p:sp>
      </p:grpSp>
      <p:grpSp>
        <p:nvGrpSpPr>
          <p:cNvPr id="27" name="Group 26">
            <a:extLst>
              <a:ext uri="{FF2B5EF4-FFF2-40B4-BE49-F238E27FC236}">
                <a16:creationId xmlns:a16="http://schemas.microsoft.com/office/drawing/2014/main" xmlns="" id="{8979E8AD-ADDD-4B2E-9AB0-12017073755C}"/>
              </a:ext>
            </a:extLst>
          </p:cNvPr>
          <p:cNvGrpSpPr/>
          <p:nvPr/>
        </p:nvGrpSpPr>
        <p:grpSpPr>
          <a:xfrm>
            <a:off x="-6727675" y="-302317"/>
            <a:ext cx="3070075" cy="2846957"/>
            <a:chOff x="-6727674" y="-791952"/>
            <a:chExt cx="3598081" cy="3336591"/>
          </a:xfrm>
        </p:grpSpPr>
        <p:pic>
          <p:nvPicPr>
            <p:cNvPr id="169" name="Picture 168">
              <a:extLst>
                <a:ext uri="{FF2B5EF4-FFF2-40B4-BE49-F238E27FC236}">
                  <a16:creationId xmlns:a16="http://schemas.microsoft.com/office/drawing/2014/main" xmlns=""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xmlns=""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xmlns=""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xmlns="" id="{3E46CBDC-2473-4520-BE03-3E0637A23938}"/>
                  </a:ext>
                </a:extLst>
              </p:cNvPr>
              <p:cNvSpPr txBox="1"/>
              <p:nvPr/>
            </p:nvSpPr>
            <p:spPr>
              <a:xfrm>
                <a:off x="-5900107" y="5075962"/>
                <a:ext cx="4994280" cy="2905220"/>
              </a:xfrm>
              <a:prstGeom prst="rect">
                <a:avLst/>
              </a:prstGeom>
              <a:noFill/>
            </p:spPr>
            <p:txBody>
              <a:bodyPr wrap="none" lIns="0" tIns="0" rIns="0" bIns="0" rtlCol="0">
                <a:spAutoFit/>
              </a:bodyPr>
              <a:lstStyle/>
              <a:p>
                <a:pPr algn="ctr" defTabSz="914377"/>
                <a:r>
                  <a:rPr lang="en-US" sz="2400">
                    <a:solidFill>
                      <a:prstClr val="black">
                        <a:lumMod val="65000"/>
                        <a:lumOff val="35000"/>
                      </a:prstClr>
                    </a:solidFill>
                    <a:latin typeface="iCiel Cadena" panose="02000503000000020004" pitchFamily="50" charset="0"/>
                    <a:cs typeface="Arial"/>
                    <a:sym typeface="Arial"/>
                  </a:rPr>
                  <a:t>Huhu,</a:t>
                </a:r>
              </a:p>
              <a:p>
                <a:pPr algn="ctr" defTabSz="914377"/>
                <a:r>
                  <a:rPr lang="en-US" sz="1400">
                    <a:solidFill>
                      <a:prstClr val="black">
                        <a:lumMod val="65000"/>
                        <a:lumOff val="35000"/>
                      </a:prstClr>
                    </a:solidFill>
                    <a:latin typeface="iCiel Cadena" panose="02000503000000020004" pitchFamily="50" charset="0"/>
                    <a:cs typeface="Arial"/>
                    <a:sym typeface="Arial"/>
                  </a:rPr>
                  <a:t>chưa chính xác rồi!</a:t>
                </a:r>
              </a:p>
              <a:p>
                <a:pPr algn="ctr" defTabSz="914377"/>
                <a:r>
                  <a:rPr lang="en-US" sz="1400">
                    <a:solidFill>
                      <a:prstClr val="black">
                        <a:lumMod val="65000"/>
                        <a:lumOff val="35000"/>
                      </a:prstClr>
                    </a:solidFill>
                    <a:latin typeface="iCiel Cadena" panose="02000503000000020004" pitchFamily="50" charset="0"/>
                    <a:cs typeface="Arial"/>
                    <a:sym typeface="Arial"/>
                  </a:rPr>
                  <a:t>Bạn chọn lại nha.</a:t>
                </a:r>
              </a:p>
            </p:txBody>
          </p:sp>
        </p:grpSp>
      </p:grpSp>
      <p:pic>
        <p:nvPicPr>
          <p:cNvPr id="29" name="Picture 28">
            <a:extLst>
              <a:ext uri="{FF2B5EF4-FFF2-40B4-BE49-F238E27FC236}">
                <a16:creationId xmlns:a16="http://schemas.microsoft.com/office/drawing/2014/main" xmlns="" id="{1407C153-BFDD-497E-BDAA-AD051BD675DE}"/>
              </a:ext>
            </a:extLst>
          </p:cNvPr>
          <p:cNvPicPr>
            <a:picLocks noChangeAspect="1"/>
          </p:cNvPicPr>
          <p:nvPr/>
        </p:nvPicPr>
        <p:blipFill>
          <a:blip r:embed="rId12"/>
          <a:stretch>
            <a:fillRect/>
          </a:stretch>
        </p:blipFill>
        <p:spPr>
          <a:xfrm>
            <a:off x="613242" y="314154"/>
            <a:ext cx="1548519" cy="2383743"/>
          </a:xfrm>
          <a:prstGeom prst="rect">
            <a:avLst/>
          </a:prstGeom>
        </p:spPr>
      </p:pic>
      <p:pic>
        <p:nvPicPr>
          <p:cNvPr id="40" name="AmthanhThua">
            <a:hlinkClick r:id="" action="ppaction://media"/>
            <a:extLst>
              <a:ext uri="{FF2B5EF4-FFF2-40B4-BE49-F238E27FC236}">
                <a16:creationId xmlns:a16="http://schemas.microsoft.com/office/drawing/2014/main" xmlns=""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4"/>
            <a:ext cx="487363" cy="487363"/>
          </a:xfrm>
          <a:prstGeom prst="rect">
            <a:avLst/>
          </a:prstGeom>
        </p:spPr>
      </p:pic>
      <p:pic>
        <p:nvPicPr>
          <p:cNvPr id="41" name="nhacthang">
            <a:hlinkClick r:id="" action="ppaction://media"/>
            <a:extLst>
              <a:ext uri="{FF2B5EF4-FFF2-40B4-BE49-F238E27FC236}">
                <a16:creationId xmlns:a16="http://schemas.microsoft.com/office/drawing/2014/main" xmlns=""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7"/>
            <a:ext cx="487363" cy="487363"/>
          </a:xfrm>
          <a:prstGeom prst="rect">
            <a:avLst/>
          </a:prstGeom>
        </p:spPr>
      </p:pic>
      <p:sp>
        <p:nvSpPr>
          <p:cNvPr id="44" name="Rectangle 43">
            <a:extLst>
              <a:ext uri="{FF2B5EF4-FFF2-40B4-BE49-F238E27FC236}">
                <a16:creationId xmlns:a16="http://schemas.microsoft.com/office/drawing/2014/main" xmlns="" id="{BB2E395B-C2FA-41C9-A955-F3A089DD4F3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a:solidFill>
                  <a:prstClr val="black">
                    <a:lumMod val="50000"/>
                    <a:lumOff val="50000"/>
                  </a:prstClr>
                </a:solidFill>
                <a:latin typeface="Calibri" panose="020F0502020204030204" pitchFamily="34" charset="0"/>
                <a:cs typeface="Calibri" panose="020F0502020204030204" pitchFamily="34" charset="0"/>
                <a:sym typeface="Arial"/>
              </a:rPr>
              <a:t>Thầy cô nhấp chuột</a:t>
            </a:r>
            <a:br>
              <a:rPr lang="en-US" sz="3200">
                <a:solidFill>
                  <a:prstClr val="black">
                    <a:lumMod val="50000"/>
                    <a:lumOff val="50000"/>
                  </a:prstClr>
                </a:solidFill>
                <a:latin typeface="Calibri" panose="020F0502020204030204" pitchFamily="34" charset="0"/>
                <a:cs typeface="Calibri" panose="020F0502020204030204" pitchFamily="34" charset="0"/>
                <a:sym typeface="Arial"/>
              </a:rPr>
            </a:br>
            <a:r>
              <a:rPr lang="en-US" sz="3200">
                <a:solidFill>
                  <a:prstClr val="black">
                    <a:lumMod val="50000"/>
                    <a:lumOff val="50000"/>
                  </a:prstClr>
                </a:solidFill>
                <a:latin typeface="Calibri" panose="020F0502020204030204" pitchFamily="34" charset="0"/>
                <a:cs typeface="Calibri" panose="020F0502020204030204" pitchFamily="34" charset="0"/>
                <a:sym typeface="Arial"/>
              </a:rPr>
              <a:t>1 lần để hiện câu hỏi. Nhấp thêm 1 lần để hiện các đáp án </a:t>
            </a:r>
          </a:p>
        </p:txBody>
      </p:sp>
      <p:grpSp>
        <p:nvGrpSpPr>
          <p:cNvPr id="46" name="Group 45">
            <a:extLst>
              <a:ext uri="{FF2B5EF4-FFF2-40B4-BE49-F238E27FC236}">
                <a16:creationId xmlns:a16="http://schemas.microsoft.com/office/drawing/2014/main" xmlns="" id="{BC63C546-6DB7-44C9-8EA9-413473C1BE35}"/>
              </a:ext>
            </a:extLst>
          </p:cNvPr>
          <p:cNvGrpSpPr/>
          <p:nvPr/>
        </p:nvGrpSpPr>
        <p:grpSpPr>
          <a:xfrm>
            <a:off x="4000499" y="7010400"/>
            <a:ext cx="4076701" cy="1981200"/>
            <a:chOff x="4000498" y="7010400"/>
            <a:chExt cx="4076701" cy="1981200"/>
          </a:xfrm>
        </p:grpSpPr>
        <p:sp>
          <p:nvSpPr>
            <p:cNvPr id="47" name="Rectangle 46">
              <a:extLst>
                <a:ext uri="{FF2B5EF4-FFF2-40B4-BE49-F238E27FC236}">
                  <a16:creationId xmlns:a16="http://schemas.microsoft.com/office/drawing/2014/main" xmlns=""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a:solidFill>
                    <a:prstClr val="black">
                      <a:lumMod val="50000"/>
                      <a:lumOff val="50000"/>
                    </a:prstClr>
                  </a:solidFill>
                  <a:latin typeface="Calibri" panose="020F0502020204030204" pitchFamily="34" charset="0"/>
                  <a:cs typeface="Calibri" panose="020F0502020204030204" pitchFamily="34" charset="0"/>
                  <a:sym typeface="Arial"/>
                </a:rPr>
                <a:t>Thầy cô nhấp vào chiếc chuông     ở màu mà học sinh chọn để</a:t>
              </a:r>
              <a:br>
                <a:rPr lang="en-US" sz="3200">
                  <a:solidFill>
                    <a:prstClr val="black">
                      <a:lumMod val="50000"/>
                      <a:lumOff val="50000"/>
                    </a:prstClr>
                  </a:solidFill>
                  <a:latin typeface="Calibri" panose="020F0502020204030204" pitchFamily="34" charset="0"/>
                  <a:cs typeface="Calibri" panose="020F0502020204030204" pitchFamily="34" charset="0"/>
                  <a:sym typeface="Arial"/>
                </a:rPr>
              </a:br>
              <a:r>
                <a:rPr lang="en-US" sz="3200">
                  <a:solidFill>
                    <a:prstClr val="black">
                      <a:lumMod val="50000"/>
                      <a:lumOff val="50000"/>
                    </a:prstClr>
                  </a:solidFill>
                  <a:latin typeface="Calibri" panose="020F0502020204030204" pitchFamily="34" charset="0"/>
                  <a:cs typeface="Calibri" panose="020F0502020204030204" pitchFamily="34" charset="0"/>
                  <a:sym typeface="Arial"/>
                </a:rPr>
                <a:t>kiểm tra đáp án</a:t>
              </a:r>
            </a:p>
          </p:txBody>
        </p:sp>
        <p:pic>
          <p:nvPicPr>
            <p:cNvPr id="50" name="ChuongCam - 9Slide.vn">
              <a:extLst>
                <a:ext uri="{FF2B5EF4-FFF2-40B4-BE49-F238E27FC236}">
                  <a16:creationId xmlns:a16="http://schemas.microsoft.com/office/drawing/2014/main" xmlns="" id="{4B7EBBD9-A585-4930-860B-F4F2288592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xmlns="" id="{8C4260CE-C32C-4DD3-8E61-B08357FC92E8}"/>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a:solidFill>
                  <a:prstClr val="black">
                    <a:lumMod val="50000"/>
                    <a:lumOff val="50000"/>
                  </a:prstClr>
                </a:solidFill>
                <a:latin typeface="Calibri" panose="020F0502020204030204" pitchFamily="34" charset="0"/>
                <a:cs typeface="Calibri" panose="020F0502020204030204" pitchFamily="34" charset="0"/>
                <a:sym typeface="Arial"/>
              </a:rPr>
              <a:t>Sau khi HS trả lời xong, thầy cô nhấp chuột</a:t>
            </a:r>
            <a:br>
              <a:rPr lang="en-US" sz="2800">
                <a:solidFill>
                  <a:prstClr val="black">
                    <a:lumMod val="50000"/>
                    <a:lumOff val="50000"/>
                  </a:prstClr>
                </a:solidFill>
                <a:latin typeface="Calibri" panose="020F0502020204030204" pitchFamily="34" charset="0"/>
                <a:cs typeface="Calibri" panose="020F0502020204030204" pitchFamily="34" charset="0"/>
                <a:sym typeface="Arial"/>
              </a:rPr>
            </a:br>
            <a:r>
              <a:rPr lang="en-US" sz="2800">
                <a:solidFill>
                  <a:prstClr val="black">
                    <a:lumMod val="50000"/>
                    <a:lumOff val="50000"/>
                  </a:prstClr>
                </a:solidFill>
                <a:latin typeface="Calibri" panose="020F0502020204030204" pitchFamily="34" charset="0"/>
                <a:cs typeface="Calibri" panose="020F0502020204030204" pitchFamily="34" charset="0"/>
                <a:sym typeface="Arial"/>
              </a:rPr>
              <a:t>hoặc phím -&gt; để đến</a:t>
            </a:r>
            <a:br>
              <a:rPr lang="en-US" sz="2800">
                <a:solidFill>
                  <a:prstClr val="black">
                    <a:lumMod val="50000"/>
                    <a:lumOff val="50000"/>
                  </a:prstClr>
                </a:solidFill>
                <a:latin typeface="Calibri" panose="020F0502020204030204" pitchFamily="34" charset="0"/>
                <a:cs typeface="Calibri" panose="020F0502020204030204" pitchFamily="34" charset="0"/>
                <a:sym typeface="Arial"/>
              </a:rPr>
            </a:br>
            <a:r>
              <a:rPr lang="en-US" sz="2800">
                <a:solidFill>
                  <a:prstClr val="black">
                    <a:lumMod val="50000"/>
                    <a:lumOff val="50000"/>
                  </a:prstClr>
                </a:solidFill>
                <a:latin typeface="Calibri" panose="020F0502020204030204" pitchFamily="34" charset="0"/>
                <a:cs typeface="Calibri" panose="020F0502020204030204" pitchFamily="34" charset="0"/>
                <a:sym typeface="Arial"/>
              </a:rPr>
              <a:t>câu hỏi tiếp theo</a:t>
            </a:r>
          </a:p>
        </p:txBody>
      </p:sp>
    </p:spTree>
    <p:extLst>
      <p:ext uri="{BB962C8B-B14F-4D97-AF65-F5344CB8AC3E}">
        <p14:creationId xmlns:p14="http://schemas.microsoft.com/office/powerpoint/2010/main" val="4151628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03D4E51-7AF3-7944-993B-72B0687F988B}"/>
              </a:ext>
            </a:extLst>
          </p:cNvPr>
          <p:cNvSpPr/>
          <p:nvPr/>
        </p:nvSpPr>
        <p:spPr>
          <a:xfrm>
            <a:off x="1809530" y="2483015"/>
            <a:ext cx="8308308" cy="1477328"/>
          </a:xfrm>
          <a:prstGeom prst="rect">
            <a:avLst/>
          </a:prstGeom>
          <a:noFill/>
        </p:spPr>
        <p:txBody>
          <a:bodyPr wrap="square" lIns="121920" tIns="60960" rIns="121920" bIns="60960">
            <a:spAutoFit/>
          </a:bodyPr>
          <a:lstStyle/>
          <a:p>
            <a:pPr algn="ctr" defTabSz="609585">
              <a:defRPr/>
            </a:pPr>
            <a:r>
              <a:rPr lang="en-US" sz="8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p>
        </p:txBody>
      </p:sp>
    </p:spTree>
    <p:extLst>
      <p:ext uri="{BB962C8B-B14F-4D97-AF65-F5344CB8AC3E}">
        <p14:creationId xmlns:p14="http://schemas.microsoft.com/office/powerpoint/2010/main" val="391151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5000"/>
          </a:stretch>
        </a:blipFill>
        <a:effectLst/>
      </p:bgPr>
    </p:bg>
    <p:spTree>
      <p:nvGrpSpPr>
        <p:cNvPr id="1" name=""/>
        <p:cNvGrpSpPr/>
        <p:nvPr/>
      </p:nvGrpSpPr>
      <p:grpSpPr>
        <a:xfrm>
          <a:off x="0" y="0"/>
          <a:ext cx="0" cy="0"/>
          <a:chOff x="0" y="0"/>
          <a:chExt cx="0" cy="0"/>
        </a:xfrm>
      </p:grpSpPr>
      <p:sp>
        <p:nvSpPr>
          <p:cNvPr id="2" name="TextBox 1"/>
          <p:cNvSpPr txBox="1"/>
          <p:nvPr/>
        </p:nvSpPr>
        <p:spPr>
          <a:xfrm>
            <a:off x="2343886" y="1899684"/>
            <a:ext cx="7598735" cy="2964594"/>
          </a:xfrm>
          <a:prstGeom prst="rect">
            <a:avLst/>
          </a:prstGeom>
          <a:noFill/>
        </p:spPr>
        <p:txBody>
          <a:bodyPr wrap="square" rtlCol="0">
            <a:spAutoFit/>
          </a:bodyPr>
          <a:lstStyle/>
          <a:p>
            <a:pPr algn="ctr" defTabSz="1219170">
              <a:buClr>
                <a:srgbClr val="000000"/>
              </a:buClr>
            </a:pPr>
            <a:r>
              <a:rPr lang="vi-VN" sz="3733" kern="0">
                <a:solidFill>
                  <a:srgbClr val="000000"/>
                </a:solidFill>
                <a:latin typeface="Times New Roman" panose="02020603050405020304" pitchFamily="18" charset="0"/>
                <a:cs typeface="Times New Roman" panose="02020603050405020304" pitchFamily="18" charset="0"/>
                <a:sym typeface="Arial"/>
              </a:rPr>
              <a:t>Trong các thành tựu tiêu biểu của nền văn minh Đại Việt, em ấn tượng nhất với thành tựu nào? Hãy viết một bài văn ngan thể hiện cảm nhận của em về thành tựu đó.</a:t>
            </a:r>
            <a:endParaRPr lang="en-US" sz="37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xmlns="" id="{F03D4E51-7AF3-7944-993B-72B0687F988B}"/>
              </a:ext>
            </a:extLst>
          </p:cNvPr>
          <p:cNvSpPr/>
          <p:nvPr/>
        </p:nvSpPr>
        <p:spPr>
          <a:xfrm>
            <a:off x="3738377" y="857110"/>
            <a:ext cx="5022852" cy="943785"/>
          </a:xfrm>
          <a:prstGeom prst="rect">
            <a:avLst/>
          </a:prstGeom>
          <a:noFill/>
        </p:spPr>
        <p:txBody>
          <a:bodyPr wrap="square" lIns="121920" tIns="60960" rIns="121920" bIns="60960">
            <a:spAutoFit/>
          </a:bodyPr>
          <a:lstStyle/>
          <a:p>
            <a:pPr algn="ctr" defTabSz="609585">
              <a:defRPr/>
            </a:pPr>
            <a:r>
              <a:rPr lang="en-US" sz="5333"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p>
        </p:txBody>
      </p:sp>
    </p:spTree>
    <p:extLst>
      <p:ext uri="{BB962C8B-B14F-4D97-AF65-F5344CB8AC3E}">
        <p14:creationId xmlns:p14="http://schemas.microsoft.com/office/powerpoint/2010/main" val="313826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821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800px-hanoi_temple_of_litterature_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705" y="157017"/>
            <a:ext cx="11778802" cy="663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55418" y="591128"/>
            <a:ext cx="12192000" cy="3566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defRPr/>
            </a:pPr>
            <a:r>
              <a:rPr lang="vi-VN" sz="5400" b="1" u="sng" dirty="0">
                <a:solidFill>
                  <a:srgbClr val="FF0000"/>
                </a:solidFill>
                <a:cs typeface="Times New Roman" pitchFamily="18" charset="0"/>
              </a:rPr>
              <a:t>BÀI 18: </a:t>
            </a:r>
            <a:r>
              <a:rPr lang="en-US" sz="5400" b="1" dirty="0">
                <a:solidFill>
                  <a:srgbClr val="FF0000"/>
                </a:solidFill>
                <a:latin typeface="Times New Roman" panose="02020603050405020304" pitchFamily="18" charset="0"/>
                <a:cs typeface="Times New Roman" panose="02020603050405020304" pitchFamily="18" charset="0"/>
              </a:rPr>
              <a:t>VĂN MINH ĐẠI </a:t>
            </a:r>
            <a:r>
              <a:rPr lang="en-US" sz="5400" b="1" dirty="0" smtClean="0">
                <a:solidFill>
                  <a:srgbClr val="FF0000"/>
                </a:solidFill>
                <a:latin typeface="Times New Roman" panose="02020603050405020304" pitchFamily="18" charset="0"/>
                <a:cs typeface="Times New Roman" panose="02020603050405020304" pitchFamily="18" charset="0"/>
              </a:rPr>
              <a:t>VIỆT (</a:t>
            </a:r>
            <a:r>
              <a:rPr lang="en-US" sz="5400" b="1" dirty="0" err="1" smtClean="0">
                <a:solidFill>
                  <a:srgbClr val="FF0000"/>
                </a:solidFill>
                <a:latin typeface="Times New Roman" panose="02020603050405020304" pitchFamily="18" charset="0"/>
                <a:cs typeface="Times New Roman" panose="02020603050405020304" pitchFamily="18" charset="0"/>
              </a:rPr>
              <a:t>tt</a:t>
            </a:r>
            <a:r>
              <a:rPr lang="en-US" sz="5400" b="1" dirty="0" smtClean="0">
                <a:solidFill>
                  <a:srgbClr val="FF0000"/>
                </a:solidFill>
                <a:latin typeface="Times New Roman" panose="02020603050405020304" pitchFamily="18" charset="0"/>
                <a:cs typeface="Times New Roman" panose="02020603050405020304" pitchFamily="18" charset="0"/>
              </a:rPr>
              <a:t>)</a:t>
            </a:r>
            <a:endParaRPr lang="en-US" sz="5400" b="1" dirty="0">
              <a:solidFill>
                <a:srgbClr val="FF0000"/>
              </a:solidFill>
              <a:latin typeface="Times New Roman" panose="02020603050405020304" pitchFamily="18" charset="0"/>
              <a:cs typeface="Times New Roman" panose="02020603050405020304" pitchFamily="18" charset="0"/>
            </a:endParaRPr>
          </a:p>
          <a:p>
            <a:pPr>
              <a:defRPr/>
            </a:pPr>
            <a:endParaRPr lang="en-US" sz="4800" b="1" dirty="0">
              <a:solidFill>
                <a:srgbClr val="FF0000"/>
              </a:solidFill>
              <a:latin typeface="Times New Roman" panose="02020603050405020304" pitchFamily="18" charset="0"/>
              <a:cs typeface="Times New Roman" panose="02020603050405020304" pitchFamily="18" charset="0"/>
            </a:endParaRPr>
          </a:p>
          <a:p>
            <a:pPr>
              <a:defRPr/>
            </a:pPr>
            <a:r>
              <a:rPr lang="en-US" sz="5400" b="1" dirty="0" smtClean="0">
                <a:solidFill>
                  <a:srgbClr val="FFFF00"/>
                </a:solidFill>
                <a:latin typeface="Times New Roman" panose="02020603050405020304" pitchFamily="18" charset="0"/>
                <a:cs typeface="Times New Roman" panose="02020603050405020304" pitchFamily="18" charset="0"/>
              </a:rPr>
              <a:t>(GIÁO DỤC VÀ VĂN HỌC)</a:t>
            </a:r>
            <a:endParaRPr lang="en-US" sz="5400" b="1" dirty="0">
              <a:solidFill>
                <a:srgbClr val="FFFF00"/>
              </a:solidFill>
              <a:cs typeface="Times New Roman" pitchFamily="18" charset="0"/>
            </a:endParaRPr>
          </a:p>
          <a:p>
            <a:pPr>
              <a:defRPr/>
            </a:pPr>
            <a:endParaRPr lang="en-US" sz="3733" b="1" dirty="0">
              <a:solidFill>
                <a:srgbClr val="FF0000"/>
              </a:solidFill>
              <a:cs typeface="Times New Roman" pitchFamily="18" charset="0"/>
            </a:endParaRPr>
          </a:p>
        </p:txBody>
      </p:sp>
    </p:spTree>
    <p:extLst>
      <p:ext uri="{BB962C8B-B14F-4D97-AF65-F5344CB8AC3E}">
        <p14:creationId xmlns:p14="http://schemas.microsoft.com/office/powerpoint/2010/main" val="3479168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138" name="Rounded Rectangle 137">
            <a:extLst>
              <a:ext uri="{FF2B5EF4-FFF2-40B4-BE49-F238E27FC236}">
                <a16:creationId xmlns:a16="http://schemas.microsoft.com/office/drawing/2014/main" xmlns="" id="{9204A902-95CB-7A4C-8C3C-E69CD56109EC}"/>
              </a:ext>
            </a:extLst>
          </p:cNvPr>
          <p:cNvSpPr/>
          <p:nvPr/>
        </p:nvSpPr>
        <p:spPr>
          <a:xfrm>
            <a:off x="1" y="93037"/>
            <a:ext cx="3543300" cy="71375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Giáo dục</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Lý</a:t>
            </a:r>
            <a:endPar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43" name="Group 42">
            <a:extLst>
              <a:ext uri="{FF2B5EF4-FFF2-40B4-BE49-F238E27FC236}">
                <a16:creationId xmlns:a16="http://schemas.microsoft.com/office/drawing/2014/main" xmlns="" id="{16EBC482-281A-714E-912D-938024C4870E}"/>
              </a:ext>
            </a:extLst>
          </p:cNvPr>
          <p:cNvGrpSpPr/>
          <p:nvPr/>
        </p:nvGrpSpPr>
        <p:grpSpPr>
          <a:xfrm>
            <a:off x="292490" y="984274"/>
            <a:ext cx="11401425" cy="931482"/>
            <a:chOff x="0" y="776305"/>
            <a:chExt cx="9375942" cy="954107"/>
          </a:xfrm>
        </p:grpSpPr>
        <p:sp>
          <p:nvSpPr>
            <p:cNvPr id="44" name="Rectangle 43">
              <a:extLst>
                <a:ext uri="{FF2B5EF4-FFF2-40B4-BE49-F238E27FC236}">
                  <a16:creationId xmlns:a16="http://schemas.microsoft.com/office/drawing/2014/main" xmlns="" id="{570568AE-9C9E-484F-A86F-C7F8E1132EC4}"/>
                </a:ext>
              </a:extLst>
            </p:cNvPr>
            <p:cNvSpPr/>
            <p:nvPr/>
          </p:nvSpPr>
          <p:spPr>
            <a:xfrm>
              <a:off x="0" y="776305"/>
              <a:ext cx="9144000" cy="954107"/>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Rectangle 44">
              <a:extLst>
                <a:ext uri="{FF2B5EF4-FFF2-40B4-BE49-F238E27FC236}">
                  <a16:creationId xmlns:a16="http://schemas.microsoft.com/office/drawing/2014/main" xmlns="" id="{8230EC7F-6CDB-7D45-88BE-0C8D1597B90C}"/>
                </a:ext>
              </a:extLst>
            </p:cNvPr>
            <p:cNvSpPr/>
            <p:nvPr/>
          </p:nvSpPr>
          <p:spPr>
            <a:xfrm>
              <a:off x="0" y="862973"/>
              <a:ext cx="9375942" cy="59897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a:solidFill>
                    <a:srgbClr val="000000"/>
                  </a:solidFill>
                  <a:latin typeface="Times New Roman" panose="02020603050405020304" pitchFamily="18" charset="0"/>
                  <a:cs typeface="Times New Roman" panose="02020603050405020304" pitchFamily="18" charset="0"/>
                  <a:sym typeface="Arial"/>
                </a:rPr>
                <a:t>N</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ền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giáo</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dục</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khoa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cử</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bắt</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đầu</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được</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triển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khai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từ</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thời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nhà</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Lý</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3" name="Google Shape;6764;p75">
            <a:extLst>
              <a:ext uri="{FF2B5EF4-FFF2-40B4-BE49-F238E27FC236}">
                <a16:creationId xmlns:a16="http://schemas.microsoft.com/office/drawing/2014/main" xmlns="" id="{B35B65B0-BD19-F24D-B2AF-4E676E495EBF}"/>
              </a:ext>
            </a:extLst>
          </p:cNvPr>
          <p:cNvGrpSpPr/>
          <p:nvPr/>
        </p:nvGrpSpPr>
        <p:grpSpPr>
          <a:xfrm>
            <a:off x="246787" y="299621"/>
            <a:ext cx="502965" cy="444432"/>
            <a:chOff x="2364242" y="3856105"/>
            <a:chExt cx="377224" cy="333324"/>
          </a:xfrm>
        </p:grpSpPr>
        <p:sp>
          <p:nvSpPr>
            <p:cNvPr id="14" name="Google Shape;6765;p75">
              <a:extLst>
                <a:ext uri="{FF2B5EF4-FFF2-40B4-BE49-F238E27FC236}">
                  <a16:creationId xmlns:a16="http://schemas.microsoft.com/office/drawing/2014/main" xmlns="" id="{4D5B1694-1AD8-1540-A9A0-7C3D446D333B}"/>
                </a:ext>
              </a:extLst>
            </p:cNvPr>
            <p:cNvSpPr/>
            <p:nvPr/>
          </p:nvSpPr>
          <p:spPr>
            <a:xfrm>
              <a:off x="2398519" y="3979481"/>
              <a:ext cx="307827" cy="103744"/>
            </a:xfrm>
            <a:custGeom>
              <a:avLst/>
              <a:gdLst/>
              <a:ahLst/>
              <a:cxnLst/>
              <a:rect l="l" t="t" r="r" b="b"/>
              <a:pathLst>
                <a:path w="8765" h="2954" extrusionOk="0">
                  <a:moveTo>
                    <a:pt x="2501" y="0"/>
                  </a:moveTo>
                  <a:cubicBezTo>
                    <a:pt x="2454" y="0"/>
                    <a:pt x="2382" y="72"/>
                    <a:pt x="2382" y="119"/>
                  </a:cubicBezTo>
                  <a:lnTo>
                    <a:pt x="2382" y="548"/>
                  </a:lnTo>
                  <a:cubicBezTo>
                    <a:pt x="2382" y="596"/>
                    <a:pt x="2454" y="667"/>
                    <a:pt x="2501" y="667"/>
                  </a:cubicBezTo>
                  <a:lnTo>
                    <a:pt x="6312" y="667"/>
                  </a:lnTo>
                  <a:cubicBezTo>
                    <a:pt x="6383" y="667"/>
                    <a:pt x="6431" y="596"/>
                    <a:pt x="6431" y="548"/>
                  </a:cubicBezTo>
                  <a:lnTo>
                    <a:pt x="6431" y="95"/>
                  </a:lnTo>
                  <a:cubicBezTo>
                    <a:pt x="6407" y="48"/>
                    <a:pt x="6383" y="0"/>
                    <a:pt x="6312" y="0"/>
                  </a:cubicBezTo>
                  <a:close/>
                  <a:moveTo>
                    <a:pt x="120" y="2310"/>
                  </a:moveTo>
                  <a:cubicBezTo>
                    <a:pt x="72" y="2310"/>
                    <a:pt x="1" y="2358"/>
                    <a:pt x="1" y="2429"/>
                  </a:cubicBezTo>
                  <a:lnTo>
                    <a:pt x="1" y="2834"/>
                  </a:lnTo>
                  <a:cubicBezTo>
                    <a:pt x="1" y="2906"/>
                    <a:pt x="72" y="2953"/>
                    <a:pt x="120" y="2953"/>
                  </a:cubicBezTo>
                  <a:lnTo>
                    <a:pt x="2263" y="2953"/>
                  </a:lnTo>
                  <a:cubicBezTo>
                    <a:pt x="2335" y="2953"/>
                    <a:pt x="2382" y="2906"/>
                    <a:pt x="2382" y="2834"/>
                  </a:cubicBezTo>
                  <a:lnTo>
                    <a:pt x="2382" y="2429"/>
                  </a:lnTo>
                  <a:cubicBezTo>
                    <a:pt x="2382" y="2358"/>
                    <a:pt x="2311" y="2310"/>
                    <a:pt x="2263" y="2310"/>
                  </a:cubicBezTo>
                  <a:close/>
                  <a:moveTo>
                    <a:pt x="6502" y="2310"/>
                  </a:moveTo>
                  <a:cubicBezTo>
                    <a:pt x="6431" y="2310"/>
                    <a:pt x="6383" y="2358"/>
                    <a:pt x="6383" y="2405"/>
                  </a:cubicBezTo>
                  <a:lnTo>
                    <a:pt x="6383" y="2834"/>
                  </a:lnTo>
                  <a:cubicBezTo>
                    <a:pt x="6383" y="2882"/>
                    <a:pt x="6431" y="2953"/>
                    <a:pt x="6502" y="2953"/>
                  </a:cubicBezTo>
                  <a:lnTo>
                    <a:pt x="8645" y="2953"/>
                  </a:lnTo>
                  <a:cubicBezTo>
                    <a:pt x="8693" y="2953"/>
                    <a:pt x="8765" y="2882"/>
                    <a:pt x="8765" y="2834"/>
                  </a:cubicBezTo>
                  <a:lnTo>
                    <a:pt x="8765" y="2405"/>
                  </a:lnTo>
                  <a:cubicBezTo>
                    <a:pt x="8717" y="2358"/>
                    <a:pt x="8693" y="2310"/>
                    <a:pt x="8645" y="2310"/>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766;p75">
              <a:extLst>
                <a:ext uri="{FF2B5EF4-FFF2-40B4-BE49-F238E27FC236}">
                  <a16:creationId xmlns:a16="http://schemas.microsoft.com/office/drawing/2014/main" xmlns="" id="{E8D39D06-2836-6B4E-A09D-C6869609CF32}"/>
                </a:ext>
              </a:extLst>
            </p:cNvPr>
            <p:cNvSpPr/>
            <p:nvPr/>
          </p:nvSpPr>
          <p:spPr>
            <a:xfrm>
              <a:off x="2382645" y="3877423"/>
              <a:ext cx="339610" cy="153931"/>
            </a:xfrm>
            <a:custGeom>
              <a:avLst/>
              <a:gdLst/>
              <a:ahLst/>
              <a:cxnLst/>
              <a:rect l="l" t="t" r="r" b="b"/>
              <a:pathLst>
                <a:path w="9670" h="4383" extrusionOk="0">
                  <a:moveTo>
                    <a:pt x="3358" y="1"/>
                  </a:moveTo>
                  <a:cubicBezTo>
                    <a:pt x="3334" y="1"/>
                    <a:pt x="3311" y="25"/>
                    <a:pt x="3287" y="48"/>
                  </a:cubicBezTo>
                  <a:cubicBezTo>
                    <a:pt x="3049" y="453"/>
                    <a:pt x="2644" y="739"/>
                    <a:pt x="2239" y="882"/>
                  </a:cubicBezTo>
                  <a:lnTo>
                    <a:pt x="1310" y="1239"/>
                  </a:lnTo>
                  <a:cubicBezTo>
                    <a:pt x="1310" y="1596"/>
                    <a:pt x="1572" y="1882"/>
                    <a:pt x="1929" y="1882"/>
                  </a:cubicBezTo>
                  <a:lnTo>
                    <a:pt x="7716" y="1882"/>
                  </a:lnTo>
                  <a:cubicBezTo>
                    <a:pt x="8073" y="1882"/>
                    <a:pt x="8335" y="1573"/>
                    <a:pt x="8335" y="1239"/>
                  </a:cubicBezTo>
                  <a:lnTo>
                    <a:pt x="7430" y="882"/>
                  </a:lnTo>
                  <a:cubicBezTo>
                    <a:pt x="7002" y="715"/>
                    <a:pt x="6645" y="406"/>
                    <a:pt x="6383" y="48"/>
                  </a:cubicBezTo>
                  <a:cubicBezTo>
                    <a:pt x="6335" y="25"/>
                    <a:pt x="6311" y="1"/>
                    <a:pt x="6287" y="1"/>
                  </a:cubicBezTo>
                  <a:close/>
                  <a:moveTo>
                    <a:pt x="3072" y="2644"/>
                  </a:moveTo>
                  <a:lnTo>
                    <a:pt x="3072" y="2668"/>
                  </a:lnTo>
                  <a:lnTo>
                    <a:pt x="1882" y="2668"/>
                  </a:lnTo>
                  <a:cubicBezTo>
                    <a:pt x="1858" y="2668"/>
                    <a:pt x="1834" y="2668"/>
                    <a:pt x="1786" y="2716"/>
                  </a:cubicBezTo>
                  <a:cubicBezTo>
                    <a:pt x="1548" y="3073"/>
                    <a:pt x="1239" y="3335"/>
                    <a:pt x="834" y="3478"/>
                  </a:cubicBezTo>
                  <a:lnTo>
                    <a:pt x="0" y="3811"/>
                  </a:lnTo>
                  <a:cubicBezTo>
                    <a:pt x="0" y="4097"/>
                    <a:pt x="238" y="4383"/>
                    <a:pt x="572" y="4383"/>
                  </a:cubicBezTo>
                  <a:lnTo>
                    <a:pt x="3263" y="4383"/>
                  </a:lnTo>
                  <a:lnTo>
                    <a:pt x="3263" y="2644"/>
                  </a:lnTo>
                  <a:close/>
                  <a:moveTo>
                    <a:pt x="6430" y="2644"/>
                  </a:moveTo>
                  <a:lnTo>
                    <a:pt x="6430" y="4383"/>
                  </a:lnTo>
                  <a:lnTo>
                    <a:pt x="9121" y="4383"/>
                  </a:lnTo>
                  <a:cubicBezTo>
                    <a:pt x="9455" y="4383"/>
                    <a:pt x="9669" y="4097"/>
                    <a:pt x="9669" y="3811"/>
                  </a:cubicBezTo>
                  <a:lnTo>
                    <a:pt x="8859" y="3454"/>
                  </a:lnTo>
                  <a:cubicBezTo>
                    <a:pt x="8454" y="3311"/>
                    <a:pt x="8145" y="3025"/>
                    <a:pt x="7907" y="2668"/>
                  </a:cubicBezTo>
                  <a:cubicBezTo>
                    <a:pt x="7859" y="2644"/>
                    <a:pt x="7835" y="2644"/>
                    <a:pt x="7811" y="26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767;p75">
              <a:extLst>
                <a:ext uri="{FF2B5EF4-FFF2-40B4-BE49-F238E27FC236}">
                  <a16:creationId xmlns:a16="http://schemas.microsoft.com/office/drawing/2014/main" xmlns="" id="{76B4E87D-6E4C-D94B-A295-08F849F2B770}"/>
                </a:ext>
              </a:extLst>
            </p:cNvPr>
            <p:cNvSpPr/>
            <p:nvPr/>
          </p:nvSpPr>
          <p:spPr>
            <a:xfrm>
              <a:off x="2392689" y="3893753"/>
              <a:ext cx="320365" cy="33048"/>
            </a:xfrm>
            <a:custGeom>
              <a:avLst/>
              <a:gdLst/>
              <a:ahLst/>
              <a:cxnLst/>
              <a:rect l="l" t="t" r="r" b="b"/>
              <a:pathLst>
                <a:path w="9122" h="941" extrusionOk="0">
                  <a:moveTo>
                    <a:pt x="155" y="0"/>
                  </a:moveTo>
                  <a:cubicBezTo>
                    <a:pt x="119" y="0"/>
                    <a:pt x="83" y="12"/>
                    <a:pt x="48" y="36"/>
                  </a:cubicBezTo>
                  <a:cubicBezTo>
                    <a:pt x="0" y="84"/>
                    <a:pt x="0" y="179"/>
                    <a:pt x="48" y="250"/>
                  </a:cubicBezTo>
                  <a:lnTo>
                    <a:pt x="667" y="869"/>
                  </a:lnTo>
                  <a:cubicBezTo>
                    <a:pt x="715" y="893"/>
                    <a:pt x="762" y="941"/>
                    <a:pt x="786" y="941"/>
                  </a:cubicBezTo>
                  <a:cubicBezTo>
                    <a:pt x="857" y="941"/>
                    <a:pt x="881" y="893"/>
                    <a:pt x="905" y="869"/>
                  </a:cubicBezTo>
                  <a:cubicBezTo>
                    <a:pt x="977" y="822"/>
                    <a:pt x="977" y="727"/>
                    <a:pt x="905" y="655"/>
                  </a:cubicBezTo>
                  <a:lnTo>
                    <a:pt x="262" y="36"/>
                  </a:lnTo>
                  <a:cubicBezTo>
                    <a:pt x="226" y="12"/>
                    <a:pt x="191" y="0"/>
                    <a:pt x="155" y="0"/>
                  </a:cubicBezTo>
                  <a:close/>
                  <a:moveTo>
                    <a:pt x="8966" y="0"/>
                  </a:moveTo>
                  <a:cubicBezTo>
                    <a:pt x="8931" y="0"/>
                    <a:pt x="8895" y="12"/>
                    <a:pt x="8859" y="36"/>
                  </a:cubicBezTo>
                  <a:lnTo>
                    <a:pt x="8240" y="655"/>
                  </a:lnTo>
                  <a:cubicBezTo>
                    <a:pt x="8168" y="727"/>
                    <a:pt x="8168" y="822"/>
                    <a:pt x="8240" y="869"/>
                  </a:cubicBezTo>
                  <a:cubicBezTo>
                    <a:pt x="8264" y="893"/>
                    <a:pt x="8288" y="941"/>
                    <a:pt x="8359" y="941"/>
                  </a:cubicBezTo>
                  <a:cubicBezTo>
                    <a:pt x="8383" y="941"/>
                    <a:pt x="8430" y="893"/>
                    <a:pt x="8478" y="869"/>
                  </a:cubicBezTo>
                  <a:lnTo>
                    <a:pt x="9097" y="250"/>
                  </a:lnTo>
                  <a:cubicBezTo>
                    <a:pt x="9121" y="179"/>
                    <a:pt x="9121" y="107"/>
                    <a:pt x="9073" y="36"/>
                  </a:cubicBezTo>
                  <a:cubicBezTo>
                    <a:pt x="9038" y="12"/>
                    <a:pt x="9002" y="0"/>
                    <a:pt x="8966" y="0"/>
                  </a:cubicBezTo>
                  <a:close/>
                </a:path>
              </a:pathLst>
            </a:custGeom>
            <a:solidFill>
              <a:srgbClr val="9637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768;p75">
              <a:extLst>
                <a:ext uri="{FF2B5EF4-FFF2-40B4-BE49-F238E27FC236}">
                  <a16:creationId xmlns:a16="http://schemas.microsoft.com/office/drawing/2014/main" xmlns="" id="{E6EAD3F7-1D61-544D-9D3C-CACBA97D303B}"/>
                </a:ext>
              </a:extLst>
            </p:cNvPr>
            <p:cNvSpPr/>
            <p:nvPr/>
          </p:nvSpPr>
          <p:spPr>
            <a:xfrm>
              <a:off x="2477152" y="3856105"/>
              <a:ext cx="151402" cy="33083"/>
            </a:xfrm>
            <a:custGeom>
              <a:avLst/>
              <a:gdLst/>
              <a:ahLst/>
              <a:cxnLst/>
              <a:rect l="l" t="t" r="r" b="b"/>
              <a:pathLst>
                <a:path w="4311" h="942" extrusionOk="0">
                  <a:moveTo>
                    <a:pt x="164" y="1"/>
                  </a:moveTo>
                  <a:cubicBezTo>
                    <a:pt x="125" y="1"/>
                    <a:pt x="84" y="12"/>
                    <a:pt x="48" y="36"/>
                  </a:cubicBezTo>
                  <a:cubicBezTo>
                    <a:pt x="0" y="108"/>
                    <a:pt x="0" y="179"/>
                    <a:pt x="48" y="251"/>
                  </a:cubicBezTo>
                  <a:lnTo>
                    <a:pt x="691" y="870"/>
                  </a:lnTo>
                  <a:cubicBezTo>
                    <a:pt x="715" y="894"/>
                    <a:pt x="739" y="941"/>
                    <a:pt x="810" y="941"/>
                  </a:cubicBezTo>
                  <a:cubicBezTo>
                    <a:pt x="858" y="941"/>
                    <a:pt x="882" y="894"/>
                    <a:pt x="929" y="870"/>
                  </a:cubicBezTo>
                  <a:cubicBezTo>
                    <a:pt x="977" y="822"/>
                    <a:pt x="977" y="727"/>
                    <a:pt x="929" y="655"/>
                  </a:cubicBezTo>
                  <a:lnTo>
                    <a:pt x="262" y="36"/>
                  </a:lnTo>
                  <a:cubicBezTo>
                    <a:pt x="239" y="12"/>
                    <a:pt x="203" y="1"/>
                    <a:pt x="164" y="1"/>
                  </a:cubicBezTo>
                  <a:close/>
                  <a:moveTo>
                    <a:pt x="4144" y="1"/>
                  </a:moveTo>
                  <a:cubicBezTo>
                    <a:pt x="4108" y="1"/>
                    <a:pt x="4073" y="12"/>
                    <a:pt x="4049" y="36"/>
                  </a:cubicBezTo>
                  <a:lnTo>
                    <a:pt x="3406" y="655"/>
                  </a:lnTo>
                  <a:cubicBezTo>
                    <a:pt x="3358" y="727"/>
                    <a:pt x="3358" y="822"/>
                    <a:pt x="3406" y="870"/>
                  </a:cubicBezTo>
                  <a:cubicBezTo>
                    <a:pt x="3453" y="894"/>
                    <a:pt x="3477" y="941"/>
                    <a:pt x="3525" y="941"/>
                  </a:cubicBezTo>
                  <a:cubicBezTo>
                    <a:pt x="3573" y="941"/>
                    <a:pt x="3620" y="894"/>
                    <a:pt x="3644" y="870"/>
                  </a:cubicBezTo>
                  <a:lnTo>
                    <a:pt x="4287" y="251"/>
                  </a:lnTo>
                  <a:cubicBezTo>
                    <a:pt x="4311" y="179"/>
                    <a:pt x="4311" y="108"/>
                    <a:pt x="4239" y="36"/>
                  </a:cubicBezTo>
                  <a:cubicBezTo>
                    <a:pt x="4216" y="12"/>
                    <a:pt x="4180" y="1"/>
                    <a:pt x="4144" y="1"/>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769;p75">
              <a:extLst>
                <a:ext uri="{FF2B5EF4-FFF2-40B4-BE49-F238E27FC236}">
                  <a16:creationId xmlns:a16="http://schemas.microsoft.com/office/drawing/2014/main" xmlns="" id="{7C85542C-5B46-4E4A-89A7-C774D776C755}"/>
                </a:ext>
              </a:extLst>
            </p:cNvPr>
            <p:cNvSpPr/>
            <p:nvPr/>
          </p:nvSpPr>
          <p:spPr>
            <a:xfrm>
              <a:off x="2388510" y="4022960"/>
              <a:ext cx="327880" cy="159796"/>
            </a:xfrm>
            <a:custGeom>
              <a:avLst/>
              <a:gdLst/>
              <a:ahLst/>
              <a:cxnLst/>
              <a:rect l="l" t="t" r="r" b="b"/>
              <a:pathLst>
                <a:path w="9336" h="4550" extrusionOk="0">
                  <a:moveTo>
                    <a:pt x="119" y="1"/>
                  </a:moveTo>
                  <a:cubicBezTo>
                    <a:pt x="48" y="1"/>
                    <a:pt x="0" y="48"/>
                    <a:pt x="0" y="120"/>
                  </a:cubicBezTo>
                  <a:lnTo>
                    <a:pt x="0" y="4406"/>
                  </a:lnTo>
                  <a:cubicBezTo>
                    <a:pt x="0" y="4454"/>
                    <a:pt x="48" y="4501"/>
                    <a:pt x="119" y="4501"/>
                  </a:cubicBezTo>
                  <a:lnTo>
                    <a:pt x="524" y="4501"/>
                  </a:lnTo>
                  <a:cubicBezTo>
                    <a:pt x="595" y="4501"/>
                    <a:pt x="643" y="4454"/>
                    <a:pt x="643" y="4406"/>
                  </a:cubicBezTo>
                  <a:lnTo>
                    <a:pt x="643" y="120"/>
                  </a:lnTo>
                  <a:cubicBezTo>
                    <a:pt x="643" y="48"/>
                    <a:pt x="595" y="24"/>
                    <a:pt x="524" y="1"/>
                  </a:cubicBezTo>
                  <a:close/>
                  <a:moveTo>
                    <a:pt x="8811" y="24"/>
                  </a:moveTo>
                  <a:cubicBezTo>
                    <a:pt x="8740" y="24"/>
                    <a:pt x="8692" y="72"/>
                    <a:pt x="8692" y="143"/>
                  </a:cubicBezTo>
                  <a:lnTo>
                    <a:pt x="8692" y="4430"/>
                  </a:lnTo>
                  <a:cubicBezTo>
                    <a:pt x="8692" y="4478"/>
                    <a:pt x="8740" y="4549"/>
                    <a:pt x="8811" y="4549"/>
                  </a:cubicBezTo>
                  <a:lnTo>
                    <a:pt x="9216" y="4549"/>
                  </a:lnTo>
                  <a:cubicBezTo>
                    <a:pt x="9288" y="4549"/>
                    <a:pt x="9335" y="4478"/>
                    <a:pt x="9335" y="4430"/>
                  </a:cubicBezTo>
                  <a:lnTo>
                    <a:pt x="9335" y="143"/>
                  </a:lnTo>
                  <a:cubicBezTo>
                    <a:pt x="9335" y="48"/>
                    <a:pt x="9288" y="24"/>
                    <a:pt x="9216" y="24"/>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770;p75">
              <a:extLst>
                <a:ext uri="{FF2B5EF4-FFF2-40B4-BE49-F238E27FC236}">
                  <a16:creationId xmlns:a16="http://schemas.microsoft.com/office/drawing/2014/main" xmlns="" id="{1CA8A366-FDDE-D74E-98F5-07A500643EF1}"/>
                </a:ext>
              </a:extLst>
            </p:cNvPr>
            <p:cNvSpPr/>
            <p:nvPr/>
          </p:nvSpPr>
          <p:spPr>
            <a:xfrm>
              <a:off x="2365927" y="4003714"/>
              <a:ext cx="374344" cy="34347"/>
            </a:xfrm>
            <a:custGeom>
              <a:avLst/>
              <a:gdLst/>
              <a:ahLst/>
              <a:cxnLst/>
              <a:rect l="l" t="t" r="r" b="b"/>
              <a:pathLst>
                <a:path w="10659" h="978" extrusionOk="0">
                  <a:moveTo>
                    <a:pt x="167" y="1"/>
                  </a:moveTo>
                  <a:cubicBezTo>
                    <a:pt x="71" y="1"/>
                    <a:pt x="0" y="72"/>
                    <a:pt x="48" y="144"/>
                  </a:cubicBezTo>
                  <a:lnTo>
                    <a:pt x="167" y="382"/>
                  </a:lnTo>
                  <a:cubicBezTo>
                    <a:pt x="357" y="739"/>
                    <a:pt x="762" y="977"/>
                    <a:pt x="1167" y="977"/>
                  </a:cubicBezTo>
                  <a:lnTo>
                    <a:pt x="3739" y="977"/>
                  </a:lnTo>
                  <a:lnTo>
                    <a:pt x="3739" y="239"/>
                  </a:lnTo>
                  <a:lnTo>
                    <a:pt x="1453" y="239"/>
                  </a:lnTo>
                  <a:cubicBezTo>
                    <a:pt x="1024" y="239"/>
                    <a:pt x="572" y="191"/>
                    <a:pt x="167" y="1"/>
                  </a:cubicBezTo>
                  <a:close/>
                  <a:moveTo>
                    <a:pt x="10509" y="21"/>
                  </a:moveTo>
                  <a:cubicBezTo>
                    <a:pt x="10499" y="21"/>
                    <a:pt x="10489" y="22"/>
                    <a:pt x="10478" y="25"/>
                  </a:cubicBezTo>
                  <a:cubicBezTo>
                    <a:pt x="10074" y="191"/>
                    <a:pt x="9621" y="239"/>
                    <a:pt x="9145" y="239"/>
                  </a:cubicBezTo>
                  <a:lnTo>
                    <a:pt x="6882" y="239"/>
                  </a:lnTo>
                  <a:lnTo>
                    <a:pt x="6882" y="977"/>
                  </a:lnTo>
                  <a:lnTo>
                    <a:pt x="9454" y="977"/>
                  </a:lnTo>
                  <a:cubicBezTo>
                    <a:pt x="9859" y="977"/>
                    <a:pt x="10240" y="739"/>
                    <a:pt x="10455" y="382"/>
                  </a:cubicBezTo>
                  <a:lnTo>
                    <a:pt x="10574" y="144"/>
                  </a:lnTo>
                  <a:cubicBezTo>
                    <a:pt x="10659" y="101"/>
                    <a:pt x="10592" y="21"/>
                    <a:pt x="10509" y="2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771;p75">
              <a:extLst>
                <a:ext uri="{FF2B5EF4-FFF2-40B4-BE49-F238E27FC236}">
                  <a16:creationId xmlns:a16="http://schemas.microsoft.com/office/drawing/2014/main" xmlns="" id="{98F11DA4-9F69-1644-87FF-EB376607DD04}"/>
                </a:ext>
              </a:extLst>
            </p:cNvPr>
            <p:cNvSpPr/>
            <p:nvPr/>
          </p:nvSpPr>
          <p:spPr>
            <a:xfrm>
              <a:off x="2473816" y="3941833"/>
              <a:ext cx="158110" cy="211633"/>
            </a:xfrm>
            <a:custGeom>
              <a:avLst/>
              <a:gdLst/>
              <a:ahLst/>
              <a:cxnLst/>
              <a:rect l="l" t="t" r="r" b="b"/>
              <a:pathLst>
                <a:path w="4502" h="6026" extrusionOk="0">
                  <a:moveTo>
                    <a:pt x="119" y="1"/>
                  </a:moveTo>
                  <a:cubicBezTo>
                    <a:pt x="72" y="1"/>
                    <a:pt x="0" y="72"/>
                    <a:pt x="0" y="120"/>
                  </a:cubicBezTo>
                  <a:lnTo>
                    <a:pt x="0" y="5883"/>
                  </a:lnTo>
                  <a:cubicBezTo>
                    <a:pt x="0" y="5930"/>
                    <a:pt x="72" y="6002"/>
                    <a:pt x="119" y="6002"/>
                  </a:cubicBezTo>
                  <a:lnTo>
                    <a:pt x="548" y="6002"/>
                  </a:lnTo>
                  <a:cubicBezTo>
                    <a:pt x="595" y="6002"/>
                    <a:pt x="667" y="5930"/>
                    <a:pt x="667" y="5883"/>
                  </a:cubicBezTo>
                  <a:lnTo>
                    <a:pt x="667" y="120"/>
                  </a:lnTo>
                  <a:cubicBezTo>
                    <a:pt x="667" y="72"/>
                    <a:pt x="619" y="48"/>
                    <a:pt x="548" y="1"/>
                  </a:cubicBezTo>
                  <a:close/>
                  <a:moveTo>
                    <a:pt x="3953" y="48"/>
                  </a:moveTo>
                  <a:cubicBezTo>
                    <a:pt x="3906" y="48"/>
                    <a:pt x="3834" y="96"/>
                    <a:pt x="3834" y="167"/>
                  </a:cubicBezTo>
                  <a:lnTo>
                    <a:pt x="3834" y="5906"/>
                  </a:lnTo>
                  <a:cubicBezTo>
                    <a:pt x="3834" y="5954"/>
                    <a:pt x="3906" y="6026"/>
                    <a:pt x="3953" y="6026"/>
                  </a:cubicBezTo>
                  <a:lnTo>
                    <a:pt x="4382" y="6026"/>
                  </a:lnTo>
                  <a:cubicBezTo>
                    <a:pt x="4430" y="6026"/>
                    <a:pt x="4501" y="5954"/>
                    <a:pt x="4501" y="5906"/>
                  </a:cubicBezTo>
                  <a:lnTo>
                    <a:pt x="4501" y="167"/>
                  </a:lnTo>
                  <a:cubicBezTo>
                    <a:pt x="4477" y="72"/>
                    <a:pt x="4430" y="48"/>
                    <a:pt x="4382" y="48"/>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772;p75">
              <a:extLst>
                <a:ext uri="{FF2B5EF4-FFF2-40B4-BE49-F238E27FC236}">
                  <a16:creationId xmlns:a16="http://schemas.microsoft.com/office/drawing/2014/main" xmlns="" id="{3255821E-6078-584E-A1F3-B745D33DDF01}"/>
                </a:ext>
              </a:extLst>
            </p:cNvPr>
            <p:cNvSpPr/>
            <p:nvPr/>
          </p:nvSpPr>
          <p:spPr>
            <a:xfrm>
              <a:off x="2409722" y="3913772"/>
              <a:ext cx="286298" cy="37297"/>
            </a:xfrm>
            <a:custGeom>
              <a:avLst/>
              <a:gdLst/>
              <a:ahLst/>
              <a:cxnLst/>
              <a:rect l="l" t="t" r="r" b="b"/>
              <a:pathLst>
                <a:path w="8152" h="1062" extrusionOk="0">
                  <a:moveTo>
                    <a:pt x="109" y="1"/>
                  </a:moveTo>
                  <a:cubicBezTo>
                    <a:pt x="41" y="1"/>
                    <a:pt x="0" y="79"/>
                    <a:pt x="39" y="157"/>
                  </a:cubicBezTo>
                  <a:lnTo>
                    <a:pt x="182" y="418"/>
                  </a:lnTo>
                  <a:cubicBezTo>
                    <a:pt x="396" y="823"/>
                    <a:pt x="849" y="1061"/>
                    <a:pt x="1301" y="1061"/>
                  </a:cubicBezTo>
                  <a:lnTo>
                    <a:pt x="6850" y="1061"/>
                  </a:lnTo>
                  <a:cubicBezTo>
                    <a:pt x="7302" y="1061"/>
                    <a:pt x="7755" y="823"/>
                    <a:pt x="7945" y="418"/>
                  </a:cubicBezTo>
                  <a:lnTo>
                    <a:pt x="8112" y="157"/>
                  </a:lnTo>
                  <a:cubicBezTo>
                    <a:pt x="8151" y="79"/>
                    <a:pt x="8111" y="1"/>
                    <a:pt x="8043" y="1"/>
                  </a:cubicBezTo>
                  <a:cubicBezTo>
                    <a:pt x="8027" y="1"/>
                    <a:pt x="8011" y="5"/>
                    <a:pt x="7993" y="14"/>
                  </a:cubicBezTo>
                  <a:cubicBezTo>
                    <a:pt x="7517" y="157"/>
                    <a:pt x="7017" y="204"/>
                    <a:pt x="6493" y="252"/>
                  </a:cubicBezTo>
                  <a:lnTo>
                    <a:pt x="1611" y="252"/>
                  </a:lnTo>
                  <a:cubicBezTo>
                    <a:pt x="1111" y="252"/>
                    <a:pt x="634" y="157"/>
                    <a:pt x="158" y="14"/>
                  </a:cubicBezTo>
                  <a:cubicBezTo>
                    <a:pt x="141" y="5"/>
                    <a:pt x="124" y="1"/>
                    <a:pt x="1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773;p75">
              <a:extLst>
                <a:ext uri="{FF2B5EF4-FFF2-40B4-BE49-F238E27FC236}">
                  <a16:creationId xmlns:a16="http://schemas.microsoft.com/office/drawing/2014/main" xmlns="" id="{83AB88C4-364A-B844-A011-503EBB8A93F1}"/>
                </a:ext>
              </a:extLst>
            </p:cNvPr>
            <p:cNvSpPr/>
            <p:nvPr/>
          </p:nvSpPr>
          <p:spPr>
            <a:xfrm>
              <a:off x="2382645" y="4111603"/>
              <a:ext cx="341261" cy="63602"/>
            </a:xfrm>
            <a:custGeom>
              <a:avLst/>
              <a:gdLst/>
              <a:ahLst/>
              <a:cxnLst/>
              <a:rect l="l" t="t" r="r" b="b"/>
              <a:pathLst>
                <a:path w="9717" h="1811" extrusionOk="0">
                  <a:moveTo>
                    <a:pt x="119" y="1"/>
                  </a:moveTo>
                  <a:cubicBezTo>
                    <a:pt x="72" y="1"/>
                    <a:pt x="0" y="48"/>
                    <a:pt x="0" y="120"/>
                  </a:cubicBezTo>
                  <a:lnTo>
                    <a:pt x="0" y="1692"/>
                  </a:lnTo>
                  <a:cubicBezTo>
                    <a:pt x="0" y="1763"/>
                    <a:pt x="72" y="1811"/>
                    <a:pt x="119" y="1811"/>
                  </a:cubicBezTo>
                  <a:lnTo>
                    <a:pt x="881" y="1811"/>
                  </a:lnTo>
                  <a:cubicBezTo>
                    <a:pt x="929" y="1811"/>
                    <a:pt x="977" y="1763"/>
                    <a:pt x="977" y="1692"/>
                  </a:cubicBezTo>
                  <a:lnTo>
                    <a:pt x="977" y="120"/>
                  </a:lnTo>
                  <a:cubicBezTo>
                    <a:pt x="977" y="48"/>
                    <a:pt x="929" y="1"/>
                    <a:pt x="881" y="1"/>
                  </a:cubicBezTo>
                  <a:close/>
                  <a:moveTo>
                    <a:pt x="2548" y="1"/>
                  </a:moveTo>
                  <a:cubicBezTo>
                    <a:pt x="2477" y="1"/>
                    <a:pt x="2429" y="48"/>
                    <a:pt x="2429" y="120"/>
                  </a:cubicBezTo>
                  <a:lnTo>
                    <a:pt x="2429" y="1692"/>
                  </a:lnTo>
                  <a:cubicBezTo>
                    <a:pt x="2429" y="1763"/>
                    <a:pt x="2477" y="1811"/>
                    <a:pt x="2548" y="1811"/>
                  </a:cubicBezTo>
                  <a:lnTo>
                    <a:pt x="3287" y="1811"/>
                  </a:lnTo>
                  <a:cubicBezTo>
                    <a:pt x="3334" y="1811"/>
                    <a:pt x="3406" y="1763"/>
                    <a:pt x="3406" y="1692"/>
                  </a:cubicBezTo>
                  <a:lnTo>
                    <a:pt x="3406" y="120"/>
                  </a:lnTo>
                  <a:cubicBezTo>
                    <a:pt x="3406" y="48"/>
                    <a:pt x="3358" y="1"/>
                    <a:pt x="3287" y="1"/>
                  </a:cubicBezTo>
                  <a:close/>
                  <a:moveTo>
                    <a:pt x="6383" y="1"/>
                  </a:moveTo>
                  <a:cubicBezTo>
                    <a:pt x="6311" y="1"/>
                    <a:pt x="6264" y="48"/>
                    <a:pt x="6264" y="120"/>
                  </a:cubicBezTo>
                  <a:lnTo>
                    <a:pt x="6264" y="1692"/>
                  </a:lnTo>
                  <a:cubicBezTo>
                    <a:pt x="6264" y="1763"/>
                    <a:pt x="6311" y="1811"/>
                    <a:pt x="6383" y="1811"/>
                  </a:cubicBezTo>
                  <a:lnTo>
                    <a:pt x="7121" y="1811"/>
                  </a:lnTo>
                  <a:cubicBezTo>
                    <a:pt x="7192" y="1811"/>
                    <a:pt x="7240" y="1763"/>
                    <a:pt x="7240" y="1692"/>
                  </a:cubicBezTo>
                  <a:lnTo>
                    <a:pt x="7240" y="120"/>
                  </a:lnTo>
                  <a:cubicBezTo>
                    <a:pt x="7240" y="48"/>
                    <a:pt x="7192" y="1"/>
                    <a:pt x="7121" y="1"/>
                  </a:cubicBezTo>
                  <a:close/>
                  <a:moveTo>
                    <a:pt x="8859" y="1"/>
                  </a:moveTo>
                  <a:cubicBezTo>
                    <a:pt x="8788" y="1"/>
                    <a:pt x="8740" y="48"/>
                    <a:pt x="8740" y="120"/>
                  </a:cubicBezTo>
                  <a:lnTo>
                    <a:pt x="8740" y="1692"/>
                  </a:lnTo>
                  <a:cubicBezTo>
                    <a:pt x="8740" y="1763"/>
                    <a:pt x="8788" y="1811"/>
                    <a:pt x="8859" y="1811"/>
                  </a:cubicBezTo>
                  <a:lnTo>
                    <a:pt x="9598" y="1811"/>
                  </a:lnTo>
                  <a:cubicBezTo>
                    <a:pt x="9645" y="1811"/>
                    <a:pt x="9717" y="1763"/>
                    <a:pt x="9717" y="1692"/>
                  </a:cubicBezTo>
                  <a:lnTo>
                    <a:pt x="9717" y="120"/>
                  </a:lnTo>
                  <a:cubicBezTo>
                    <a:pt x="9693" y="48"/>
                    <a:pt x="9621" y="1"/>
                    <a:pt x="95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774;p75">
              <a:extLst>
                <a:ext uri="{FF2B5EF4-FFF2-40B4-BE49-F238E27FC236}">
                  <a16:creationId xmlns:a16="http://schemas.microsoft.com/office/drawing/2014/main" xmlns="" id="{56AE267B-486C-F244-811A-17B3411442CF}"/>
                </a:ext>
              </a:extLst>
            </p:cNvPr>
            <p:cNvSpPr/>
            <p:nvPr/>
          </p:nvSpPr>
          <p:spPr>
            <a:xfrm>
              <a:off x="2364242" y="4166811"/>
              <a:ext cx="377224" cy="22617"/>
            </a:xfrm>
            <a:custGeom>
              <a:avLst/>
              <a:gdLst/>
              <a:ahLst/>
              <a:cxnLst/>
              <a:rect l="l" t="t" r="r" b="b"/>
              <a:pathLst>
                <a:path w="10741" h="644" extrusionOk="0">
                  <a:moveTo>
                    <a:pt x="119" y="1"/>
                  </a:moveTo>
                  <a:cubicBezTo>
                    <a:pt x="48" y="1"/>
                    <a:pt x="0" y="72"/>
                    <a:pt x="0" y="120"/>
                  </a:cubicBezTo>
                  <a:lnTo>
                    <a:pt x="0" y="548"/>
                  </a:lnTo>
                  <a:cubicBezTo>
                    <a:pt x="0" y="596"/>
                    <a:pt x="48" y="644"/>
                    <a:pt x="119" y="644"/>
                  </a:cubicBezTo>
                  <a:lnTo>
                    <a:pt x="10622" y="644"/>
                  </a:lnTo>
                  <a:cubicBezTo>
                    <a:pt x="10693" y="644"/>
                    <a:pt x="10741" y="596"/>
                    <a:pt x="10741" y="548"/>
                  </a:cubicBezTo>
                  <a:lnTo>
                    <a:pt x="10741" y="120"/>
                  </a:lnTo>
                  <a:cubicBezTo>
                    <a:pt x="10741" y="72"/>
                    <a:pt x="10693" y="24"/>
                    <a:pt x="1062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 name="Rectangle 2">
            <a:extLst>
              <a:ext uri="{FF2B5EF4-FFF2-40B4-BE49-F238E27FC236}">
                <a16:creationId xmlns:a16="http://schemas.microsoft.com/office/drawing/2014/main" xmlns="" id="{10130469-AB52-B943-AE01-10A3E407536F}"/>
              </a:ext>
            </a:extLst>
          </p:cNvPr>
          <p:cNvSpPr/>
          <p:nvPr/>
        </p:nvSpPr>
        <p:spPr>
          <a:xfrm>
            <a:off x="4601602" y="2830988"/>
            <a:ext cx="7077075" cy="1384995"/>
          </a:xfrm>
          <a:prstGeom prst="rect">
            <a:avLst/>
          </a:prstGeom>
          <a:solidFill>
            <a:schemeClr val="bg1"/>
          </a:solidFill>
        </p:spPr>
        <p:txBody>
          <a:bodyPr wrap="square">
            <a:spAutoFit/>
          </a:bodyPr>
          <a:lstStyle/>
          <a:p>
            <a:r>
              <a:rPr lang="vi-VN" sz="2800" b="1" dirty="0">
                <a:latin typeface="+mj-lt"/>
              </a:rPr>
              <a:t>+ 1070, vua Lý Thánh Tông lập </a:t>
            </a:r>
            <a:r>
              <a:rPr lang="vi-VN" sz="2800" b="1" i="1" dirty="0">
                <a:latin typeface="+mj-lt"/>
              </a:rPr>
              <a:t>Văn Miếu.</a:t>
            </a:r>
            <a:endParaRPr lang="en-US" sz="2800" b="1" dirty="0">
              <a:latin typeface="+mj-lt"/>
            </a:endParaRPr>
          </a:p>
          <a:p>
            <a:r>
              <a:rPr lang="vi-VN" sz="2800" b="1" dirty="0">
                <a:latin typeface="+mj-lt"/>
              </a:rPr>
              <a:t>+ 1075, mở khoa thi đầu tiên </a:t>
            </a:r>
            <a:r>
              <a:rPr lang="vi-VN" sz="2800" b="1" i="1" dirty="0">
                <a:latin typeface="+mj-lt"/>
              </a:rPr>
              <a:t>(Minh Kinh).</a:t>
            </a:r>
            <a:endParaRPr lang="en-US" sz="2800" b="1" dirty="0">
              <a:latin typeface="+mj-lt"/>
            </a:endParaRPr>
          </a:p>
          <a:p>
            <a:r>
              <a:rPr lang="vi-VN" sz="2800" b="1" dirty="0">
                <a:latin typeface="+mj-lt"/>
              </a:rPr>
              <a:t>+ 1076, xây trường </a:t>
            </a:r>
            <a:r>
              <a:rPr lang="vi-VN" sz="2800" b="1" i="1" dirty="0">
                <a:latin typeface="+mj-lt"/>
              </a:rPr>
              <a:t>Quốc Tử Giám.</a:t>
            </a:r>
            <a:endParaRPr lang="en-US" sz="2800" b="1" dirty="0">
              <a:latin typeface="+mj-lt"/>
            </a:endParaRPr>
          </a:p>
        </p:txBody>
      </p:sp>
      <p:pic>
        <p:nvPicPr>
          <p:cNvPr id="26" name="Picture 2">
            <a:extLst>
              <a:ext uri="{FF2B5EF4-FFF2-40B4-BE49-F238E27FC236}">
                <a16:creationId xmlns:a16="http://schemas.microsoft.com/office/drawing/2014/main" xmlns="" id="{FB28C7B6-33F8-D24A-B78B-495DFD8700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4" t="6110" r="18415" b="13890"/>
          <a:stretch/>
        </p:blipFill>
        <p:spPr bwMode="auto">
          <a:xfrm>
            <a:off x="152101" y="1839556"/>
            <a:ext cx="4716310" cy="4676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461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par>
                                <p:cTn id="15" presetID="16" presetClass="entr" presetSubtype="37"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outVertical)">
                                      <p:cBhvr>
                                        <p:cTn id="17" dur="500"/>
                                        <p:tgtEl>
                                          <p:spTgt spid="43"/>
                                        </p:tgtEl>
                                      </p:cBhvr>
                                    </p:animEffect>
                                  </p:childTnLst>
                                </p:cTn>
                              </p:par>
                              <p:par>
                                <p:cTn id="18" presetID="21" presetClass="entr" presetSubtype="3"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3)">
                                      <p:cBhvr>
                                        <p:cTn id="20" dur="125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138" name="Rounded Rectangle 137">
            <a:extLst>
              <a:ext uri="{FF2B5EF4-FFF2-40B4-BE49-F238E27FC236}">
                <a16:creationId xmlns:a16="http://schemas.microsoft.com/office/drawing/2014/main" xmlns="" id="{9204A902-95CB-7A4C-8C3C-E69CD56109EC}"/>
              </a:ext>
            </a:extLst>
          </p:cNvPr>
          <p:cNvSpPr/>
          <p:nvPr/>
        </p:nvSpPr>
        <p:spPr>
          <a:xfrm>
            <a:off x="1" y="93037"/>
            <a:ext cx="3543300" cy="71375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Giáo dục</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Lý</a:t>
            </a:r>
            <a:endPar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43" name="Group 42">
            <a:extLst>
              <a:ext uri="{FF2B5EF4-FFF2-40B4-BE49-F238E27FC236}">
                <a16:creationId xmlns:a16="http://schemas.microsoft.com/office/drawing/2014/main" xmlns="" id="{16EBC482-281A-714E-912D-938024C4870E}"/>
              </a:ext>
            </a:extLst>
          </p:cNvPr>
          <p:cNvGrpSpPr/>
          <p:nvPr/>
        </p:nvGrpSpPr>
        <p:grpSpPr>
          <a:xfrm>
            <a:off x="645777" y="987182"/>
            <a:ext cx="10963275" cy="931482"/>
            <a:chOff x="0" y="776305"/>
            <a:chExt cx="9375942" cy="954107"/>
          </a:xfrm>
        </p:grpSpPr>
        <p:sp>
          <p:nvSpPr>
            <p:cNvPr id="44" name="Rectangle 43">
              <a:extLst>
                <a:ext uri="{FF2B5EF4-FFF2-40B4-BE49-F238E27FC236}">
                  <a16:creationId xmlns:a16="http://schemas.microsoft.com/office/drawing/2014/main" xmlns="" id="{570568AE-9C9E-484F-A86F-C7F8E1132EC4}"/>
                </a:ext>
              </a:extLst>
            </p:cNvPr>
            <p:cNvSpPr/>
            <p:nvPr/>
          </p:nvSpPr>
          <p:spPr>
            <a:xfrm>
              <a:off x="0" y="776305"/>
              <a:ext cx="9144000" cy="954107"/>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Rectangle 44">
              <a:extLst>
                <a:ext uri="{FF2B5EF4-FFF2-40B4-BE49-F238E27FC236}">
                  <a16:creationId xmlns:a16="http://schemas.microsoft.com/office/drawing/2014/main" xmlns="" id="{8230EC7F-6CDB-7D45-88BE-0C8D1597B90C}"/>
                </a:ext>
              </a:extLst>
            </p:cNvPr>
            <p:cNvSpPr/>
            <p:nvPr/>
          </p:nvSpPr>
          <p:spPr>
            <a:xfrm>
              <a:off x="0" y="862973"/>
              <a:ext cx="9375942" cy="59897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a:solidFill>
                    <a:srgbClr val="000000"/>
                  </a:solidFill>
                  <a:latin typeface="Times New Roman" panose="02020603050405020304" pitchFamily="18" charset="0"/>
                  <a:cs typeface="Times New Roman" panose="02020603050405020304" pitchFamily="18" charset="0"/>
                  <a:sym typeface="Arial"/>
                </a:rPr>
                <a:t>N</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ền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giáo</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dục</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khoa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cử</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bắt</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đầu</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được</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triển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khai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từ</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thời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nhà</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Lý</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3" name="Google Shape;6764;p75">
            <a:extLst>
              <a:ext uri="{FF2B5EF4-FFF2-40B4-BE49-F238E27FC236}">
                <a16:creationId xmlns:a16="http://schemas.microsoft.com/office/drawing/2014/main" xmlns="" id="{B35B65B0-BD19-F24D-B2AF-4E676E495EBF}"/>
              </a:ext>
            </a:extLst>
          </p:cNvPr>
          <p:cNvGrpSpPr/>
          <p:nvPr/>
        </p:nvGrpSpPr>
        <p:grpSpPr>
          <a:xfrm>
            <a:off x="246787" y="299621"/>
            <a:ext cx="502965" cy="444432"/>
            <a:chOff x="2364242" y="3856105"/>
            <a:chExt cx="377224" cy="333324"/>
          </a:xfrm>
        </p:grpSpPr>
        <p:sp>
          <p:nvSpPr>
            <p:cNvPr id="14" name="Google Shape;6765;p75">
              <a:extLst>
                <a:ext uri="{FF2B5EF4-FFF2-40B4-BE49-F238E27FC236}">
                  <a16:creationId xmlns:a16="http://schemas.microsoft.com/office/drawing/2014/main" xmlns="" id="{4D5B1694-1AD8-1540-A9A0-7C3D446D333B}"/>
                </a:ext>
              </a:extLst>
            </p:cNvPr>
            <p:cNvSpPr/>
            <p:nvPr/>
          </p:nvSpPr>
          <p:spPr>
            <a:xfrm>
              <a:off x="2398519" y="3979481"/>
              <a:ext cx="307827" cy="103744"/>
            </a:xfrm>
            <a:custGeom>
              <a:avLst/>
              <a:gdLst/>
              <a:ahLst/>
              <a:cxnLst/>
              <a:rect l="l" t="t" r="r" b="b"/>
              <a:pathLst>
                <a:path w="8765" h="2954" extrusionOk="0">
                  <a:moveTo>
                    <a:pt x="2501" y="0"/>
                  </a:moveTo>
                  <a:cubicBezTo>
                    <a:pt x="2454" y="0"/>
                    <a:pt x="2382" y="72"/>
                    <a:pt x="2382" y="119"/>
                  </a:cubicBezTo>
                  <a:lnTo>
                    <a:pt x="2382" y="548"/>
                  </a:lnTo>
                  <a:cubicBezTo>
                    <a:pt x="2382" y="596"/>
                    <a:pt x="2454" y="667"/>
                    <a:pt x="2501" y="667"/>
                  </a:cubicBezTo>
                  <a:lnTo>
                    <a:pt x="6312" y="667"/>
                  </a:lnTo>
                  <a:cubicBezTo>
                    <a:pt x="6383" y="667"/>
                    <a:pt x="6431" y="596"/>
                    <a:pt x="6431" y="548"/>
                  </a:cubicBezTo>
                  <a:lnTo>
                    <a:pt x="6431" y="95"/>
                  </a:lnTo>
                  <a:cubicBezTo>
                    <a:pt x="6407" y="48"/>
                    <a:pt x="6383" y="0"/>
                    <a:pt x="6312" y="0"/>
                  </a:cubicBezTo>
                  <a:close/>
                  <a:moveTo>
                    <a:pt x="120" y="2310"/>
                  </a:moveTo>
                  <a:cubicBezTo>
                    <a:pt x="72" y="2310"/>
                    <a:pt x="1" y="2358"/>
                    <a:pt x="1" y="2429"/>
                  </a:cubicBezTo>
                  <a:lnTo>
                    <a:pt x="1" y="2834"/>
                  </a:lnTo>
                  <a:cubicBezTo>
                    <a:pt x="1" y="2906"/>
                    <a:pt x="72" y="2953"/>
                    <a:pt x="120" y="2953"/>
                  </a:cubicBezTo>
                  <a:lnTo>
                    <a:pt x="2263" y="2953"/>
                  </a:lnTo>
                  <a:cubicBezTo>
                    <a:pt x="2335" y="2953"/>
                    <a:pt x="2382" y="2906"/>
                    <a:pt x="2382" y="2834"/>
                  </a:cubicBezTo>
                  <a:lnTo>
                    <a:pt x="2382" y="2429"/>
                  </a:lnTo>
                  <a:cubicBezTo>
                    <a:pt x="2382" y="2358"/>
                    <a:pt x="2311" y="2310"/>
                    <a:pt x="2263" y="2310"/>
                  </a:cubicBezTo>
                  <a:close/>
                  <a:moveTo>
                    <a:pt x="6502" y="2310"/>
                  </a:moveTo>
                  <a:cubicBezTo>
                    <a:pt x="6431" y="2310"/>
                    <a:pt x="6383" y="2358"/>
                    <a:pt x="6383" y="2405"/>
                  </a:cubicBezTo>
                  <a:lnTo>
                    <a:pt x="6383" y="2834"/>
                  </a:lnTo>
                  <a:cubicBezTo>
                    <a:pt x="6383" y="2882"/>
                    <a:pt x="6431" y="2953"/>
                    <a:pt x="6502" y="2953"/>
                  </a:cubicBezTo>
                  <a:lnTo>
                    <a:pt x="8645" y="2953"/>
                  </a:lnTo>
                  <a:cubicBezTo>
                    <a:pt x="8693" y="2953"/>
                    <a:pt x="8765" y="2882"/>
                    <a:pt x="8765" y="2834"/>
                  </a:cubicBezTo>
                  <a:lnTo>
                    <a:pt x="8765" y="2405"/>
                  </a:lnTo>
                  <a:cubicBezTo>
                    <a:pt x="8717" y="2358"/>
                    <a:pt x="8693" y="2310"/>
                    <a:pt x="8645" y="2310"/>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766;p75">
              <a:extLst>
                <a:ext uri="{FF2B5EF4-FFF2-40B4-BE49-F238E27FC236}">
                  <a16:creationId xmlns:a16="http://schemas.microsoft.com/office/drawing/2014/main" xmlns="" id="{E8D39D06-2836-6B4E-A09D-C6869609CF32}"/>
                </a:ext>
              </a:extLst>
            </p:cNvPr>
            <p:cNvSpPr/>
            <p:nvPr/>
          </p:nvSpPr>
          <p:spPr>
            <a:xfrm>
              <a:off x="2382645" y="3877423"/>
              <a:ext cx="339610" cy="153931"/>
            </a:xfrm>
            <a:custGeom>
              <a:avLst/>
              <a:gdLst/>
              <a:ahLst/>
              <a:cxnLst/>
              <a:rect l="l" t="t" r="r" b="b"/>
              <a:pathLst>
                <a:path w="9670" h="4383" extrusionOk="0">
                  <a:moveTo>
                    <a:pt x="3358" y="1"/>
                  </a:moveTo>
                  <a:cubicBezTo>
                    <a:pt x="3334" y="1"/>
                    <a:pt x="3311" y="25"/>
                    <a:pt x="3287" y="48"/>
                  </a:cubicBezTo>
                  <a:cubicBezTo>
                    <a:pt x="3049" y="453"/>
                    <a:pt x="2644" y="739"/>
                    <a:pt x="2239" y="882"/>
                  </a:cubicBezTo>
                  <a:lnTo>
                    <a:pt x="1310" y="1239"/>
                  </a:lnTo>
                  <a:cubicBezTo>
                    <a:pt x="1310" y="1596"/>
                    <a:pt x="1572" y="1882"/>
                    <a:pt x="1929" y="1882"/>
                  </a:cubicBezTo>
                  <a:lnTo>
                    <a:pt x="7716" y="1882"/>
                  </a:lnTo>
                  <a:cubicBezTo>
                    <a:pt x="8073" y="1882"/>
                    <a:pt x="8335" y="1573"/>
                    <a:pt x="8335" y="1239"/>
                  </a:cubicBezTo>
                  <a:lnTo>
                    <a:pt x="7430" y="882"/>
                  </a:lnTo>
                  <a:cubicBezTo>
                    <a:pt x="7002" y="715"/>
                    <a:pt x="6645" y="406"/>
                    <a:pt x="6383" y="48"/>
                  </a:cubicBezTo>
                  <a:cubicBezTo>
                    <a:pt x="6335" y="25"/>
                    <a:pt x="6311" y="1"/>
                    <a:pt x="6287" y="1"/>
                  </a:cubicBezTo>
                  <a:close/>
                  <a:moveTo>
                    <a:pt x="3072" y="2644"/>
                  </a:moveTo>
                  <a:lnTo>
                    <a:pt x="3072" y="2668"/>
                  </a:lnTo>
                  <a:lnTo>
                    <a:pt x="1882" y="2668"/>
                  </a:lnTo>
                  <a:cubicBezTo>
                    <a:pt x="1858" y="2668"/>
                    <a:pt x="1834" y="2668"/>
                    <a:pt x="1786" y="2716"/>
                  </a:cubicBezTo>
                  <a:cubicBezTo>
                    <a:pt x="1548" y="3073"/>
                    <a:pt x="1239" y="3335"/>
                    <a:pt x="834" y="3478"/>
                  </a:cubicBezTo>
                  <a:lnTo>
                    <a:pt x="0" y="3811"/>
                  </a:lnTo>
                  <a:cubicBezTo>
                    <a:pt x="0" y="4097"/>
                    <a:pt x="238" y="4383"/>
                    <a:pt x="572" y="4383"/>
                  </a:cubicBezTo>
                  <a:lnTo>
                    <a:pt x="3263" y="4383"/>
                  </a:lnTo>
                  <a:lnTo>
                    <a:pt x="3263" y="2644"/>
                  </a:lnTo>
                  <a:close/>
                  <a:moveTo>
                    <a:pt x="6430" y="2644"/>
                  </a:moveTo>
                  <a:lnTo>
                    <a:pt x="6430" y="4383"/>
                  </a:lnTo>
                  <a:lnTo>
                    <a:pt x="9121" y="4383"/>
                  </a:lnTo>
                  <a:cubicBezTo>
                    <a:pt x="9455" y="4383"/>
                    <a:pt x="9669" y="4097"/>
                    <a:pt x="9669" y="3811"/>
                  </a:cubicBezTo>
                  <a:lnTo>
                    <a:pt x="8859" y="3454"/>
                  </a:lnTo>
                  <a:cubicBezTo>
                    <a:pt x="8454" y="3311"/>
                    <a:pt x="8145" y="3025"/>
                    <a:pt x="7907" y="2668"/>
                  </a:cubicBezTo>
                  <a:cubicBezTo>
                    <a:pt x="7859" y="2644"/>
                    <a:pt x="7835" y="2644"/>
                    <a:pt x="7811" y="26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767;p75">
              <a:extLst>
                <a:ext uri="{FF2B5EF4-FFF2-40B4-BE49-F238E27FC236}">
                  <a16:creationId xmlns:a16="http://schemas.microsoft.com/office/drawing/2014/main" xmlns="" id="{76B4E87D-6E4C-D94B-A295-08F849F2B770}"/>
                </a:ext>
              </a:extLst>
            </p:cNvPr>
            <p:cNvSpPr/>
            <p:nvPr/>
          </p:nvSpPr>
          <p:spPr>
            <a:xfrm>
              <a:off x="2392689" y="3893753"/>
              <a:ext cx="320365" cy="33048"/>
            </a:xfrm>
            <a:custGeom>
              <a:avLst/>
              <a:gdLst/>
              <a:ahLst/>
              <a:cxnLst/>
              <a:rect l="l" t="t" r="r" b="b"/>
              <a:pathLst>
                <a:path w="9122" h="941" extrusionOk="0">
                  <a:moveTo>
                    <a:pt x="155" y="0"/>
                  </a:moveTo>
                  <a:cubicBezTo>
                    <a:pt x="119" y="0"/>
                    <a:pt x="83" y="12"/>
                    <a:pt x="48" y="36"/>
                  </a:cubicBezTo>
                  <a:cubicBezTo>
                    <a:pt x="0" y="84"/>
                    <a:pt x="0" y="179"/>
                    <a:pt x="48" y="250"/>
                  </a:cubicBezTo>
                  <a:lnTo>
                    <a:pt x="667" y="869"/>
                  </a:lnTo>
                  <a:cubicBezTo>
                    <a:pt x="715" y="893"/>
                    <a:pt x="762" y="941"/>
                    <a:pt x="786" y="941"/>
                  </a:cubicBezTo>
                  <a:cubicBezTo>
                    <a:pt x="857" y="941"/>
                    <a:pt x="881" y="893"/>
                    <a:pt x="905" y="869"/>
                  </a:cubicBezTo>
                  <a:cubicBezTo>
                    <a:pt x="977" y="822"/>
                    <a:pt x="977" y="727"/>
                    <a:pt x="905" y="655"/>
                  </a:cubicBezTo>
                  <a:lnTo>
                    <a:pt x="262" y="36"/>
                  </a:lnTo>
                  <a:cubicBezTo>
                    <a:pt x="226" y="12"/>
                    <a:pt x="191" y="0"/>
                    <a:pt x="155" y="0"/>
                  </a:cubicBezTo>
                  <a:close/>
                  <a:moveTo>
                    <a:pt x="8966" y="0"/>
                  </a:moveTo>
                  <a:cubicBezTo>
                    <a:pt x="8931" y="0"/>
                    <a:pt x="8895" y="12"/>
                    <a:pt x="8859" y="36"/>
                  </a:cubicBezTo>
                  <a:lnTo>
                    <a:pt x="8240" y="655"/>
                  </a:lnTo>
                  <a:cubicBezTo>
                    <a:pt x="8168" y="727"/>
                    <a:pt x="8168" y="822"/>
                    <a:pt x="8240" y="869"/>
                  </a:cubicBezTo>
                  <a:cubicBezTo>
                    <a:pt x="8264" y="893"/>
                    <a:pt x="8288" y="941"/>
                    <a:pt x="8359" y="941"/>
                  </a:cubicBezTo>
                  <a:cubicBezTo>
                    <a:pt x="8383" y="941"/>
                    <a:pt x="8430" y="893"/>
                    <a:pt x="8478" y="869"/>
                  </a:cubicBezTo>
                  <a:lnTo>
                    <a:pt x="9097" y="250"/>
                  </a:lnTo>
                  <a:cubicBezTo>
                    <a:pt x="9121" y="179"/>
                    <a:pt x="9121" y="107"/>
                    <a:pt x="9073" y="36"/>
                  </a:cubicBezTo>
                  <a:cubicBezTo>
                    <a:pt x="9038" y="12"/>
                    <a:pt x="9002" y="0"/>
                    <a:pt x="8966" y="0"/>
                  </a:cubicBezTo>
                  <a:close/>
                </a:path>
              </a:pathLst>
            </a:custGeom>
            <a:solidFill>
              <a:srgbClr val="9637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768;p75">
              <a:extLst>
                <a:ext uri="{FF2B5EF4-FFF2-40B4-BE49-F238E27FC236}">
                  <a16:creationId xmlns:a16="http://schemas.microsoft.com/office/drawing/2014/main" xmlns="" id="{E6EAD3F7-1D61-544D-9D3C-CACBA97D303B}"/>
                </a:ext>
              </a:extLst>
            </p:cNvPr>
            <p:cNvSpPr/>
            <p:nvPr/>
          </p:nvSpPr>
          <p:spPr>
            <a:xfrm>
              <a:off x="2477152" y="3856105"/>
              <a:ext cx="151402" cy="33083"/>
            </a:xfrm>
            <a:custGeom>
              <a:avLst/>
              <a:gdLst/>
              <a:ahLst/>
              <a:cxnLst/>
              <a:rect l="l" t="t" r="r" b="b"/>
              <a:pathLst>
                <a:path w="4311" h="942" extrusionOk="0">
                  <a:moveTo>
                    <a:pt x="164" y="1"/>
                  </a:moveTo>
                  <a:cubicBezTo>
                    <a:pt x="125" y="1"/>
                    <a:pt x="84" y="12"/>
                    <a:pt x="48" y="36"/>
                  </a:cubicBezTo>
                  <a:cubicBezTo>
                    <a:pt x="0" y="108"/>
                    <a:pt x="0" y="179"/>
                    <a:pt x="48" y="251"/>
                  </a:cubicBezTo>
                  <a:lnTo>
                    <a:pt x="691" y="870"/>
                  </a:lnTo>
                  <a:cubicBezTo>
                    <a:pt x="715" y="894"/>
                    <a:pt x="739" y="941"/>
                    <a:pt x="810" y="941"/>
                  </a:cubicBezTo>
                  <a:cubicBezTo>
                    <a:pt x="858" y="941"/>
                    <a:pt x="882" y="894"/>
                    <a:pt x="929" y="870"/>
                  </a:cubicBezTo>
                  <a:cubicBezTo>
                    <a:pt x="977" y="822"/>
                    <a:pt x="977" y="727"/>
                    <a:pt x="929" y="655"/>
                  </a:cubicBezTo>
                  <a:lnTo>
                    <a:pt x="262" y="36"/>
                  </a:lnTo>
                  <a:cubicBezTo>
                    <a:pt x="239" y="12"/>
                    <a:pt x="203" y="1"/>
                    <a:pt x="164" y="1"/>
                  </a:cubicBezTo>
                  <a:close/>
                  <a:moveTo>
                    <a:pt x="4144" y="1"/>
                  </a:moveTo>
                  <a:cubicBezTo>
                    <a:pt x="4108" y="1"/>
                    <a:pt x="4073" y="12"/>
                    <a:pt x="4049" y="36"/>
                  </a:cubicBezTo>
                  <a:lnTo>
                    <a:pt x="3406" y="655"/>
                  </a:lnTo>
                  <a:cubicBezTo>
                    <a:pt x="3358" y="727"/>
                    <a:pt x="3358" y="822"/>
                    <a:pt x="3406" y="870"/>
                  </a:cubicBezTo>
                  <a:cubicBezTo>
                    <a:pt x="3453" y="894"/>
                    <a:pt x="3477" y="941"/>
                    <a:pt x="3525" y="941"/>
                  </a:cubicBezTo>
                  <a:cubicBezTo>
                    <a:pt x="3573" y="941"/>
                    <a:pt x="3620" y="894"/>
                    <a:pt x="3644" y="870"/>
                  </a:cubicBezTo>
                  <a:lnTo>
                    <a:pt x="4287" y="251"/>
                  </a:lnTo>
                  <a:cubicBezTo>
                    <a:pt x="4311" y="179"/>
                    <a:pt x="4311" y="108"/>
                    <a:pt x="4239" y="36"/>
                  </a:cubicBezTo>
                  <a:cubicBezTo>
                    <a:pt x="4216" y="12"/>
                    <a:pt x="4180" y="1"/>
                    <a:pt x="4144" y="1"/>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769;p75">
              <a:extLst>
                <a:ext uri="{FF2B5EF4-FFF2-40B4-BE49-F238E27FC236}">
                  <a16:creationId xmlns:a16="http://schemas.microsoft.com/office/drawing/2014/main" xmlns="" id="{7C85542C-5B46-4E4A-89A7-C774D776C755}"/>
                </a:ext>
              </a:extLst>
            </p:cNvPr>
            <p:cNvSpPr/>
            <p:nvPr/>
          </p:nvSpPr>
          <p:spPr>
            <a:xfrm>
              <a:off x="2388510" y="4022960"/>
              <a:ext cx="327880" cy="159796"/>
            </a:xfrm>
            <a:custGeom>
              <a:avLst/>
              <a:gdLst/>
              <a:ahLst/>
              <a:cxnLst/>
              <a:rect l="l" t="t" r="r" b="b"/>
              <a:pathLst>
                <a:path w="9336" h="4550" extrusionOk="0">
                  <a:moveTo>
                    <a:pt x="119" y="1"/>
                  </a:moveTo>
                  <a:cubicBezTo>
                    <a:pt x="48" y="1"/>
                    <a:pt x="0" y="48"/>
                    <a:pt x="0" y="120"/>
                  </a:cubicBezTo>
                  <a:lnTo>
                    <a:pt x="0" y="4406"/>
                  </a:lnTo>
                  <a:cubicBezTo>
                    <a:pt x="0" y="4454"/>
                    <a:pt x="48" y="4501"/>
                    <a:pt x="119" y="4501"/>
                  </a:cubicBezTo>
                  <a:lnTo>
                    <a:pt x="524" y="4501"/>
                  </a:lnTo>
                  <a:cubicBezTo>
                    <a:pt x="595" y="4501"/>
                    <a:pt x="643" y="4454"/>
                    <a:pt x="643" y="4406"/>
                  </a:cubicBezTo>
                  <a:lnTo>
                    <a:pt x="643" y="120"/>
                  </a:lnTo>
                  <a:cubicBezTo>
                    <a:pt x="643" y="48"/>
                    <a:pt x="595" y="24"/>
                    <a:pt x="524" y="1"/>
                  </a:cubicBezTo>
                  <a:close/>
                  <a:moveTo>
                    <a:pt x="8811" y="24"/>
                  </a:moveTo>
                  <a:cubicBezTo>
                    <a:pt x="8740" y="24"/>
                    <a:pt x="8692" y="72"/>
                    <a:pt x="8692" y="143"/>
                  </a:cubicBezTo>
                  <a:lnTo>
                    <a:pt x="8692" y="4430"/>
                  </a:lnTo>
                  <a:cubicBezTo>
                    <a:pt x="8692" y="4478"/>
                    <a:pt x="8740" y="4549"/>
                    <a:pt x="8811" y="4549"/>
                  </a:cubicBezTo>
                  <a:lnTo>
                    <a:pt x="9216" y="4549"/>
                  </a:lnTo>
                  <a:cubicBezTo>
                    <a:pt x="9288" y="4549"/>
                    <a:pt x="9335" y="4478"/>
                    <a:pt x="9335" y="4430"/>
                  </a:cubicBezTo>
                  <a:lnTo>
                    <a:pt x="9335" y="143"/>
                  </a:lnTo>
                  <a:cubicBezTo>
                    <a:pt x="9335" y="48"/>
                    <a:pt x="9288" y="24"/>
                    <a:pt x="9216" y="24"/>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770;p75">
              <a:extLst>
                <a:ext uri="{FF2B5EF4-FFF2-40B4-BE49-F238E27FC236}">
                  <a16:creationId xmlns:a16="http://schemas.microsoft.com/office/drawing/2014/main" xmlns="" id="{1CA8A366-FDDE-D74E-98F5-07A500643EF1}"/>
                </a:ext>
              </a:extLst>
            </p:cNvPr>
            <p:cNvSpPr/>
            <p:nvPr/>
          </p:nvSpPr>
          <p:spPr>
            <a:xfrm>
              <a:off x="2365927" y="4003714"/>
              <a:ext cx="374344" cy="34347"/>
            </a:xfrm>
            <a:custGeom>
              <a:avLst/>
              <a:gdLst/>
              <a:ahLst/>
              <a:cxnLst/>
              <a:rect l="l" t="t" r="r" b="b"/>
              <a:pathLst>
                <a:path w="10659" h="978" extrusionOk="0">
                  <a:moveTo>
                    <a:pt x="167" y="1"/>
                  </a:moveTo>
                  <a:cubicBezTo>
                    <a:pt x="71" y="1"/>
                    <a:pt x="0" y="72"/>
                    <a:pt x="48" y="144"/>
                  </a:cubicBezTo>
                  <a:lnTo>
                    <a:pt x="167" y="382"/>
                  </a:lnTo>
                  <a:cubicBezTo>
                    <a:pt x="357" y="739"/>
                    <a:pt x="762" y="977"/>
                    <a:pt x="1167" y="977"/>
                  </a:cubicBezTo>
                  <a:lnTo>
                    <a:pt x="3739" y="977"/>
                  </a:lnTo>
                  <a:lnTo>
                    <a:pt x="3739" y="239"/>
                  </a:lnTo>
                  <a:lnTo>
                    <a:pt x="1453" y="239"/>
                  </a:lnTo>
                  <a:cubicBezTo>
                    <a:pt x="1024" y="239"/>
                    <a:pt x="572" y="191"/>
                    <a:pt x="167" y="1"/>
                  </a:cubicBezTo>
                  <a:close/>
                  <a:moveTo>
                    <a:pt x="10509" y="21"/>
                  </a:moveTo>
                  <a:cubicBezTo>
                    <a:pt x="10499" y="21"/>
                    <a:pt x="10489" y="22"/>
                    <a:pt x="10478" y="25"/>
                  </a:cubicBezTo>
                  <a:cubicBezTo>
                    <a:pt x="10074" y="191"/>
                    <a:pt x="9621" y="239"/>
                    <a:pt x="9145" y="239"/>
                  </a:cubicBezTo>
                  <a:lnTo>
                    <a:pt x="6882" y="239"/>
                  </a:lnTo>
                  <a:lnTo>
                    <a:pt x="6882" y="977"/>
                  </a:lnTo>
                  <a:lnTo>
                    <a:pt x="9454" y="977"/>
                  </a:lnTo>
                  <a:cubicBezTo>
                    <a:pt x="9859" y="977"/>
                    <a:pt x="10240" y="739"/>
                    <a:pt x="10455" y="382"/>
                  </a:cubicBezTo>
                  <a:lnTo>
                    <a:pt x="10574" y="144"/>
                  </a:lnTo>
                  <a:cubicBezTo>
                    <a:pt x="10659" y="101"/>
                    <a:pt x="10592" y="21"/>
                    <a:pt x="10509" y="2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771;p75">
              <a:extLst>
                <a:ext uri="{FF2B5EF4-FFF2-40B4-BE49-F238E27FC236}">
                  <a16:creationId xmlns:a16="http://schemas.microsoft.com/office/drawing/2014/main" xmlns="" id="{98F11DA4-9F69-1644-87FF-EB376607DD04}"/>
                </a:ext>
              </a:extLst>
            </p:cNvPr>
            <p:cNvSpPr/>
            <p:nvPr/>
          </p:nvSpPr>
          <p:spPr>
            <a:xfrm>
              <a:off x="2473816" y="3941833"/>
              <a:ext cx="158110" cy="211633"/>
            </a:xfrm>
            <a:custGeom>
              <a:avLst/>
              <a:gdLst/>
              <a:ahLst/>
              <a:cxnLst/>
              <a:rect l="l" t="t" r="r" b="b"/>
              <a:pathLst>
                <a:path w="4502" h="6026" extrusionOk="0">
                  <a:moveTo>
                    <a:pt x="119" y="1"/>
                  </a:moveTo>
                  <a:cubicBezTo>
                    <a:pt x="72" y="1"/>
                    <a:pt x="0" y="72"/>
                    <a:pt x="0" y="120"/>
                  </a:cubicBezTo>
                  <a:lnTo>
                    <a:pt x="0" y="5883"/>
                  </a:lnTo>
                  <a:cubicBezTo>
                    <a:pt x="0" y="5930"/>
                    <a:pt x="72" y="6002"/>
                    <a:pt x="119" y="6002"/>
                  </a:cubicBezTo>
                  <a:lnTo>
                    <a:pt x="548" y="6002"/>
                  </a:lnTo>
                  <a:cubicBezTo>
                    <a:pt x="595" y="6002"/>
                    <a:pt x="667" y="5930"/>
                    <a:pt x="667" y="5883"/>
                  </a:cubicBezTo>
                  <a:lnTo>
                    <a:pt x="667" y="120"/>
                  </a:lnTo>
                  <a:cubicBezTo>
                    <a:pt x="667" y="72"/>
                    <a:pt x="619" y="48"/>
                    <a:pt x="548" y="1"/>
                  </a:cubicBezTo>
                  <a:close/>
                  <a:moveTo>
                    <a:pt x="3953" y="48"/>
                  </a:moveTo>
                  <a:cubicBezTo>
                    <a:pt x="3906" y="48"/>
                    <a:pt x="3834" y="96"/>
                    <a:pt x="3834" y="167"/>
                  </a:cubicBezTo>
                  <a:lnTo>
                    <a:pt x="3834" y="5906"/>
                  </a:lnTo>
                  <a:cubicBezTo>
                    <a:pt x="3834" y="5954"/>
                    <a:pt x="3906" y="6026"/>
                    <a:pt x="3953" y="6026"/>
                  </a:cubicBezTo>
                  <a:lnTo>
                    <a:pt x="4382" y="6026"/>
                  </a:lnTo>
                  <a:cubicBezTo>
                    <a:pt x="4430" y="6026"/>
                    <a:pt x="4501" y="5954"/>
                    <a:pt x="4501" y="5906"/>
                  </a:cubicBezTo>
                  <a:lnTo>
                    <a:pt x="4501" y="167"/>
                  </a:lnTo>
                  <a:cubicBezTo>
                    <a:pt x="4477" y="72"/>
                    <a:pt x="4430" y="48"/>
                    <a:pt x="4382" y="48"/>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772;p75">
              <a:extLst>
                <a:ext uri="{FF2B5EF4-FFF2-40B4-BE49-F238E27FC236}">
                  <a16:creationId xmlns:a16="http://schemas.microsoft.com/office/drawing/2014/main" xmlns="" id="{3255821E-6078-584E-A1F3-B745D33DDF01}"/>
                </a:ext>
              </a:extLst>
            </p:cNvPr>
            <p:cNvSpPr/>
            <p:nvPr/>
          </p:nvSpPr>
          <p:spPr>
            <a:xfrm>
              <a:off x="2409722" y="3913772"/>
              <a:ext cx="286298" cy="37297"/>
            </a:xfrm>
            <a:custGeom>
              <a:avLst/>
              <a:gdLst/>
              <a:ahLst/>
              <a:cxnLst/>
              <a:rect l="l" t="t" r="r" b="b"/>
              <a:pathLst>
                <a:path w="8152" h="1062" extrusionOk="0">
                  <a:moveTo>
                    <a:pt x="109" y="1"/>
                  </a:moveTo>
                  <a:cubicBezTo>
                    <a:pt x="41" y="1"/>
                    <a:pt x="0" y="79"/>
                    <a:pt x="39" y="157"/>
                  </a:cubicBezTo>
                  <a:lnTo>
                    <a:pt x="182" y="418"/>
                  </a:lnTo>
                  <a:cubicBezTo>
                    <a:pt x="396" y="823"/>
                    <a:pt x="849" y="1061"/>
                    <a:pt x="1301" y="1061"/>
                  </a:cubicBezTo>
                  <a:lnTo>
                    <a:pt x="6850" y="1061"/>
                  </a:lnTo>
                  <a:cubicBezTo>
                    <a:pt x="7302" y="1061"/>
                    <a:pt x="7755" y="823"/>
                    <a:pt x="7945" y="418"/>
                  </a:cubicBezTo>
                  <a:lnTo>
                    <a:pt x="8112" y="157"/>
                  </a:lnTo>
                  <a:cubicBezTo>
                    <a:pt x="8151" y="79"/>
                    <a:pt x="8111" y="1"/>
                    <a:pt x="8043" y="1"/>
                  </a:cubicBezTo>
                  <a:cubicBezTo>
                    <a:pt x="8027" y="1"/>
                    <a:pt x="8011" y="5"/>
                    <a:pt x="7993" y="14"/>
                  </a:cubicBezTo>
                  <a:cubicBezTo>
                    <a:pt x="7517" y="157"/>
                    <a:pt x="7017" y="204"/>
                    <a:pt x="6493" y="252"/>
                  </a:cubicBezTo>
                  <a:lnTo>
                    <a:pt x="1611" y="252"/>
                  </a:lnTo>
                  <a:cubicBezTo>
                    <a:pt x="1111" y="252"/>
                    <a:pt x="634" y="157"/>
                    <a:pt x="158" y="14"/>
                  </a:cubicBezTo>
                  <a:cubicBezTo>
                    <a:pt x="141" y="5"/>
                    <a:pt x="124" y="1"/>
                    <a:pt x="1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773;p75">
              <a:extLst>
                <a:ext uri="{FF2B5EF4-FFF2-40B4-BE49-F238E27FC236}">
                  <a16:creationId xmlns:a16="http://schemas.microsoft.com/office/drawing/2014/main" xmlns="" id="{83AB88C4-364A-B844-A011-503EBB8A93F1}"/>
                </a:ext>
              </a:extLst>
            </p:cNvPr>
            <p:cNvSpPr/>
            <p:nvPr/>
          </p:nvSpPr>
          <p:spPr>
            <a:xfrm>
              <a:off x="2382645" y="4111603"/>
              <a:ext cx="341261" cy="63602"/>
            </a:xfrm>
            <a:custGeom>
              <a:avLst/>
              <a:gdLst/>
              <a:ahLst/>
              <a:cxnLst/>
              <a:rect l="l" t="t" r="r" b="b"/>
              <a:pathLst>
                <a:path w="9717" h="1811" extrusionOk="0">
                  <a:moveTo>
                    <a:pt x="119" y="1"/>
                  </a:moveTo>
                  <a:cubicBezTo>
                    <a:pt x="72" y="1"/>
                    <a:pt x="0" y="48"/>
                    <a:pt x="0" y="120"/>
                  </a:cubicBezTo>
                  <a:lnTo>
                    <a:pt x="0" y="1692"/>
                  </a:lnTo>
                  <a:cubicBezTo>
                    <a:pt x="0" y="1763"/>
                    <a:pt x="72" y="1811"/>
                    <a:pt x="119" y="1811"/>
                  </a:cubicBezTo>
                  <a:lnTo>
                    <a:pt x="881" y="1811"/>
                  </a:lnTo>
                  <a:cubicBezTo>
                    <a:pt x="929" y="1811"/>
                    <a:pt x="977" y="1763"/>
                    <a:pt x="977" y="1692"/>
                  </a:cubicBezTo>
                  <a:lnTo>
                    <a:pt x="977" y="120"/>
                  </a:lnTo>
                  <a:cubicBezTo>
                    <a:pt x="977" y="48"/>
                    <a:pt x="929" y="1"/>
                    <a:pt x="881" y="1"/>
                  </a:cubicBezTo>
                  <a:close/>
                  <a:moveTo>
                    <a:pt x="2548" y="1"/>
                  </a:moveTo>
                  <a:cubicBezTo>
                    <a:pt x="2477" y="1"/>
                    <a:pt x="2429" y="48"/>
                    <a:pt x="2429" y="120"/>
                  </a:cubicBezTo>
                  <a:lnTo>
                    <a:pt x="2429" y="1692"/>
                  </a:lnTo>
                  <a:cubicBezTo>
                    <a:pt x="2429" y="1763"/>
                    <a:pt x="2477" y="1811"/>
                    <a:pt x="2548" y="1811"/>
                  </a:cubicBezTo>
                  <a:lnTo>
                    <a:pt x="3287" y="1811"/>
                  </a:lnTo>
                  <a:cubicBezTo>
                    <a:pt x="3334" y="1811"/>
                    <a:pt x="3406" y="1763"/>
                    <a:pt x="3406" y="1692"/>
                  </a:cubicBezTo>
                  <a:lnTo>
                    <a:pt x="3406" y="120"/>
                  </a:lnTo>
                  <a:cubicBezTo>
                    <a:pt x="3406" y="48"/>
                    <a:pt x="3358" y="1"/>
                    <a:pt x="3287" y="1"/>
                  </a:cubicBezTo>
                  <a:close/>
                  <a:moveTo>
                    <a:pt x="6383" y="1"/>
                  </a:moveTo>
                  <a:cubicBezTo>
                    <a:pt x="6311" y="1"/>
                    <a:pt x="6264" y="48"/>
                    <a:pt x="6264" y="120"/>
                  </a:cubicBezTo>
                  <a:lnTo>
                    <a:pt x="6264" y="1692"/>
                  </a:lnTo>
                  <a:cubicBezTo>
                    <a:pt x="6264" y="1763"/>
                    <a:pt x="6311" y="1811"/>
                    <a:pt x="6383" y="1811"/>
                  </a:cubicBezTo>
                  <a:lnTo>
                    <a:pt x="7121" y="1811"/>
                  </a:lnTo>
                  <a:cubicBezTo>
                    <a:pt x="7192" y="1811"/>
                    <a:pt x="7240" y="1763"/>
                    <a:pt x="7240" y="1692"/>
                  </a:cubicBezTo>
                  <a:lnTo>
                    <a:pt x="7240" y="120"/>
                  </a:lnTo>
                  <a:cubicBezTo>
                    <a:pt x="7240" y="48"/>
                    <a:pt x="7192" y="1"/>
                    <a:pt x="7121" y="1"/>
                  </a:cubicBezTo>
                  <a:close/>
                  <a:moveTo>
                    <a:pt x="8859" y="1"/>
                  </a:moveTo>
                  <a:cubicBezTo>
                    <a:pt x="8788" y="1"/>
                    <a:pt x="8740" y="48"/>
                    <a:pt x="8740" y="120"/>
                  </a:cubicBezTo>
                  <a:lnTo>
                    <a:pt x="8740" y="1692"/>
                  </a:lnTo>
                  <a:cubicBezTo>
                    <a:pt x="8740" y="1763"/>
                    <a:pt x="8788" y="1811"/>
                    <a:pt x="8859" y="1811"/>
                  </a:cubicBezTo>
                  <a:lnTo>
                    <a:pt x="9598" y="1811"/>
                  </a:lnTo>
                  <a:cubicBezTo>
                    <a:pt x="9645" y="1811"/>
                    <a:pt x="9717" y="1763"/>
                    <a:pt x="9717" y="1692"/>
                  </a:cubicBezTo>
                  <a:lnTo>
                    <a:pt x="9717" y="120"/>
                  </a:lnTo>
                  <a:cubicBezTo>
                    <a:pt x="9693" y="48"/>
                    <a:pt x="9621" y="1"/>
                    <a:pt x="95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774;p75">
              <a:extLst>
                <a:ext uri="{FF2B5EF4-FFF2-40B4-BE49-F238E27FC236}">
                  <a16:creationId xmlns:a16="http://schemas.microsoft.com/office/drawing/2014/main" xmlns="" id="{56AE267B-486C-F244-811A-17B3411442CF}"/>
                </a:ext>
              </a:extLst>
            </p:cNvPr>
            <p:cNvSpPr/>
            <p:nvPr/>
          </p:nvSpPr>
          <p:spPr>
            <a:xfrm>
              <a:off x="2364242" y="4166811"/>
              <a:ext cx="377224" cy="22617"/>
            </a:xfrm>
            <a:custGeom>
              <a:avLst/>
              <a:gdLst/>
              <a:ahLst/>
              <a:cxnLst/>
              <a:rect l="l" t="t" r="r" b="b"/>
              <a:pathLst>
                <a:path w="10741" h="644" extrusionOk="0">
                  <a:moveTo>
                    <a:pt x="119" y="1"/>
                  </a:moveTo>
                  <a:cubicBezTo>
                    <a:pt x="48" y="1"/>
                    <a:pt x="0" y="72"/>
                    <a:pt x="0" y="120"/>
                  </a:cubicBezTo>
                  <a:lnTo>
                    <a:pt x="0" y="548"/>
                  </a:lnTo>
                  <a:cubicBezTo>
                    <a:pt x="0" y="596"/>
                    <a:pt x="48" y="644"/>
                    <a:pt x="119" y="644"/>
                  </a:cubicBezTo>
                  <a:lnTo>
                    <a:pt x="10622" y="644"/>
                  </a:lnTo>
                  <a:cubicBezTo>
                    <a:pt x="10693" y="644"/>
                    <a:pt x="10741" y="596"/>
                    <a:pt x="10741" y="548"/>
                  </a:cubicBezTo>
                  <a:lnTo>
                    <a:pt x="10741" y="120"/>
                  </a:lnTo>
                  <a:cubicBezTo>
                    <a:pt x="10741" y="72"/>
                    <a:pt x="10693" y="24"/>
                    <a:pt x="1062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4" name="Picture 2" descr="D:\hinh anh day hoc\Le_Van_Thin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411" y="2000369"/>
            <a:ext cx="3790713" cy="39014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95975" y="3001060"/>
            <a:ext cx="6096000" cy="1384995"/>
          </a:xfrm>
          <a:prstGeom prst="rect">
            <a:avLst/>
          </a:prstGeom>
        </p:spPr>
        <p:txBody>
          <a:bodyPr>
            <a:spAutoFit/>
          </a:bodyPr>
          <a:lstStyle/>
          <a:p>
            <a:r>
              <a:rPr lang="vi-VN" sz="2800" b="1" dirty="0">
                <a:solidFill>
                  <a:srgbClr val="FF0000"/>
                </a:solidFill>
                <a:latin typeface="Times New Roman" pitchFamily="18" charset="0"/>
                <a:cs typeface="Times New Roman" pitchFamily="18" charset="0"/>
              </a:rPr>
              <a:t>Tượng Thái sư Lê Văn Thịnh- </a:t>
            </a:r>
            <a:r>
              <a:rPr lang="vi-VN" sz="2800" b="1" i="1" dirty="0">
                <a:solidFill>
                  <a:srgbClr val="FF0000"/>
                </a:solidFill>
                <a:latin typeface="Times New Roman" pitchFamily="18" charset="0"/>
                <a:cs typeface="Times New Roman" pitchFamily="18" charset="0"/>
              </a:rPr>
              <a:t>Trạng nguyên khai </a:t>
            </a:r>
            <a:r>
              <a:rPr lang="vi-VN" sz="2800" b="1" i="1" dirty="0" smtClean="0">
                <a:solidFill>
                  <a:srgbClr val="FF0000"/>
                </a:solidFill>
                <a:latin typeface="Times New Roman" pitchFamily="18" charset="0"/>
                <a:cs typeface="Times New Roman" pitchFamily="18" charset="0"/>
              </a:rPr>
              <a:t>khoa</a:t>
            </a:r>
            <a:r>
              <a:rPr lang="en-US" sz="2800" b="1" i="1" dirty="0" smtClean="0">
                <a:solidFill>
                  <a:srgbClr val="FF0000"/>
                </a:solidFill>
                <a:latin typeface="Times New Roman" pitchFamily="18" charset="0"/>
                <a:cs typeface="Times New Roman" pitchFamily="18" charset="0"/>
              </a:rPr>
              <a:t> </a:t>
            </a:r>
            <a:r>
              <a:rPr lang="vi-VN" sz="2800" b="1" i="1" dirty="0" smtClean="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trong đền thờ tại quê nhà (Bắc Ninh)</a:t>
            </a:r>
            <a:endParaRPr lang="vi-VN" sz="2800" b="1" u="sng"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06461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par>
                                <p:cTn id="15" presetID="16" presetClass="entr" presetSubtype="37"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outVertical)">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138" name="Rounded Rectangle 137">
            <a:extLst>
              <a:ext uri="{FF2B5EF4-FFF2-40B4-BE49-F238E27FC236}">
                <a16:creationId xmlns:a16="http://schemas.microsoft.com/office/drawing/2014/main" xmlns="" id="{9204A902-95CB-7A4C-8C3C-E69CD56109EC}"/>
              </a:ext>
            </a:extLst>
          </p:cNvPr>
          <p:cNvSpPr/>
          <p:nvPr/>
        </p:nvSpPr>
        <p:spPr>
          <a:xfrm>
            <a:off x="0" y="66674"/>
            <a:ext cx="4038600" cy="6964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Giáo dục</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Trần</a:t>
            </a:r>
            <a:endPar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5" name="Rectangle 44">
            <a:extLst>
              <a:ext uri="{FF2B5EF4-FFF2-40B4-BE49-F238E27FC236}">
                <a16:creationId xmlns:a16="http://schemas.microsoft.com/office/drawing/2014/main" xmlns="" id="{8230EC7F-6CDB-7D45-88BE-0C8D1597B90C}"/>
              </a:ext>
            </a:extLst>
          </p:cNvPr>
          <p:cNvSpPr/>
          <p:nvPr/>
        </p:nvSpPr>
        <p:spPr>
          <a:xfrm>
            <a:off x="5000625" y="2147580"/>
            <a:ext cx="7477125" cy="2677656"/>
          </a:xfrm>
          <a:prstGeom prst="rect">
            <a:avLst/>
          </a:prstGeom>
        </p:spPr>
        <p:txBody>
          <a:bodyPr wrap="square">
            <a:spAutoFit/>
          </a:bodyPr>
          <a:lstStyle/>
          <a:p>
            <a:pPr marR="0" lvl="0" algn="l" defTabSz="1219170" rtl="0" eaLnBrk="1" fontAlgn="auto" latinLnBrk="0" hangingPunct="1">
              <a:lnSpc>
                <a:spcPct val="100000"/>
              </a:lnSpc>
              <a:spcBef>
                <a:spcPts val="0"/>
              </a:spcBef>
              <a:spcAft>
                <a:spcPts val="0"/>
              </a:spcAft>
              <a:buClr>
                <a:srgbClr val="000000"/>
              </a:buClr>
              <a:buSzTx/>
              <a:tabLst/>
              <a:defRPr/>
            </a:pP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28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Quốc </a:t>
            </a: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tử giám được mở </a:t>
            </a:r>
            <a:r>
              <a:rPr kumimoji="0" lang="vi-VN" sz="28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rộng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a:p>
            <a:r>
              <a:rPr lang="vi-VN" sz="2800" b="1" dirty="0">
                <a:latin typeface="Times New Roman" panose="02020603050405020304" pitchFamily="18" charset="0"/>
                <a:cs typeface="Times New Roman" panose="02020603050405020304" pitchFamily="18" charset="0"/>
              </a:rPr>
              <a:t>+ 1247,  đặt lệ </a:t>
            </a:r>
            <a:r>
              <a:rPr lang="vi-VN" sz="2800" b="1" i="1" dirty="0">
                <a:latin typeface="Times New Roman" panose="02020603050405020304" pitchFamily="18" charset="0"/>
                <a:cs typeface="Times New Roman" panose="02020603050405020304" pitchFamily="18" charset="0"/>
              </a:rPr>
              <a:t>“Tam khôi”.</a:t>
            </a:r>
            <a:endParaRPr lang="en-US" sz="2800" b="1"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+ 1374, kì thi tiến sĩ đầu tiên được tổ chức.</a:t>
            </a:r>
            <a:endParaRPr lang="en-US" sz="2800" b="1" dirty="0">
              <a:latin typeface="Times New Roman" panose="02020603050405020304" pitchFamily="18" charset="0"/>
              <a:cs typeface="Times New Roman" panose="02020603050405020304" pitchFamily="18" charset="0"/>
            </a:endParaRPr>
          </a:p>
          <a:p>
            <a:r>
              <a:rPr lang="vi-VN" sz="2800" b="1" i="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7 năm tổ chức 1 khoa thi.</a:t>
            </a:r>
            <a:endParaRPr lang="en-US" sz="2800" b="1"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 </a:t>
            </a:r>
            <a:r>
              <a:rPr lang="pt-BR" sz="2800" b="1" dirty="0">
                <a:latin typeface="Times New Roman" panose="02020603050405020304" pitchFamily="18" charset="0"/>
                <a:cs typeface="Times New Roman" panose="02020603050405020304" pitchFamily="18" charset="0"/>
              </a:rPr>
              <a:t>Ở các lộ, phủ: có trường công.</a:t>
            </a:r>
            <a:endParaRPr lang="en-US" sz="2800" b="1" dirty="0">
              <a:latin typeface="Times New Roman" panose="02020603050405020304" pitchFamily="18" charset="0"/>
              <a:cs typeface="Times New Roman" panose="02020603050405020304" pitchFamily="18" charset="0"/>
            </a:endParaRPr>
          </a:p>
          <a:p>
            <a:pPr marL="457200" marR="0" lvl="0" indent="-457200" algn="l" defTabSz="1219170" rtl="0" eaLnBrk="1" fontAlgn="auto" latinLnBrk="0" hangingPunct="1">
              <a:lnSpc>
                <a:spcPct val="100000"/>
              </a:lnSpc>
              <a:spcBef>
                <a:spcPts val="0"/>
              </a:spcBef>
              <a:spcAft>
                <a:spcPts val="0"/>
              </a:spcAft>
              <a:buClr>
                <a:srgbClr val="000000"/>
              </a:buClr>
              <a:buSzTx/>
              <a:buFontTx/>
              <a:buChar char="-"/>
              <a:tabLst/>
              <a:defRPr/>
            </a:pPr>
            <a:endPar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13" name="Google Shape;6764;p75">
            <a:extLst>
              <a:ext uri="{FF2B5EF4-FFF2-40B4-BE49-F238E27FC236}">
                <a16:creationId xmlns:a16="http://schemas.microsoft.com/office/drawing/2014/main" xmlns="" id="{B35B65B0-BD19-F24D-B2AF-4E676E495EBF}"/>
              </a:ext>
            </a:extLst>
          </p:cNvPr>
          <p:cNvGrpSpPr/>
          <p:nvPr/>
        </p:nvGrpSpPr>
        <p:grpSpPr>
          <a:xfrm>
            <a:off x="246787" y="299621"/>
            <a:ext cx="502965" cy="444432"/>
            <a:chOff x="2364242" y="3856105"/>
            <a:chExt cx="377224" cy="333324"/>
          </a:xfrm>
        </p:grpSpPr>
        <p:sp>
          <p:nvSpPr>
            <p:cNvPr id="14" name="Google Shape;6765;p75">
              <a:extLst>
                <a:ext uri="{FF2B5EF4-FFF2-40B4-BE49-F238E27FC236}">
                  <a16:creationId xmlns:a16="http://schemas.microsoft.com/office/drawing/2014/main" xmlns="" id="{4D5B1694-1AD8-1540-A9A0-7C3D446D333B}"/>
                </a:ext>
              </a:extLst>
            </p:cNvPr>
            <p:cNvSpPr/>
            <p:nvPr/>
          </p:nvSpPr>
          <p:spPr>
            <a:xfrm>
              <a:off x="2398519" y="3979481"/>
              <a:ext cx="307827" cy="103744"/>
            </a:xfrm>
            <a:custGeom>
              <a:avLst/>
              <a:gdLst/>
              <a:ahLst/>
              <a:cxnLst/>
              <a:rect l="l" t="t" r="r" b="b"/>
              <a:pathLst>
                <a:path w="8765" h="2954" extrusionOk="0">
                  <a:moveTo>
                    <a:pt x="2501" y="0"/>
                  </a:moveTo>
                  <a:cubicBezTo>
                    <a:pt x="2454" y="0"/>
                    <a:pt x="2382" y="72"/>
                    <a:pt x="2382" y="119"/>
                  </a:cubicBezTo>
                  <a:lnTo>
                    <a:pt x="2382" y="548"/>
                  </a:lnTo>
                  <a:cubicBezTo>
                    <a:pt x="2382" y="596"/>
                    <a:pt x="2454" y="667"/>
                    <a:pt x="2501" y="667"/>
                  </a:cubicBezTo>
                  <a:lnTo>
                    <a:pt x="6312" y="667"/>
                  </a:lnTo>
                  <a:cubicBezTo>
                    <a:pt x="6383" y="667"/>
                    <a:pt x="6431" y="596"/>
                    <a:pt x="6431" y="548"/>
                  </a:cubicBezTo>
                  <a:lnTo>
                    <a:pt x="6431" y="95"/>
                  </a:lnTo>
                  <a:cubicBezTo>
                    <a:pt x="6407" y="48"/>
                    <a:pt x="6383" y="0"/>
                    <a:pt x="6312" y="0"/>
                  </a:cubicBezTo>
                  <a:close/>
                  <a:moveTo>
                    <a:pt x="120" y="2310"/>
                  </a:moveTo>
                  <a:cubicBezTo>
                    <a:pt x="72" y="2310"/>
                    <a:pt x="1" y="2358"/>
                    <a:pt x="1" y="2429"/>
                  </a:cubicBezTo>
                  <a:lnTo>
                    <a:pt x="1" y="2834"/>
                  </a:lnTo>
                  <a:cubicBezTo>
                    <a:pt x="1" y="2906"/>
                    <a:pt x="72" y="2953"/>
                    <a:pt x="120" y="2953"/>
                  </a:cubicBezTo>
                  <a:lnTo>
                    <a:pt x="2263" y="2953"/>
                  </a:lnTo>
                  <a:cubicBezTo>
                    <a:pt x="2335" y="2953"/>
                    <a:pt x="2382" y="2906"/>
                    <a:pt x="2382" y="2834"/>
                  </a:cubicBezTo>
                  <a:lnTo>
                    <a:pt x="2382" y="2429"/>
                  </a:lnTo>
                  <a:cubicBezTo>
                    <a:pt x="2382" y="2358"/>
                    <a:pt x="2311" y="2310"/>
                    <a:pt x="2263" y="2310"/>
                  </a:cubicBezTo>
                  <a:close/>
                  <a:moveTo>
                    <a:pt x="6502" y="2310"/>
                  </a:moveTo>
                  <a:cubicBezTo>
                    <a:pt x="6431" y="2310"/>
                    <a:pt x="6383" y="2358"/>
                    <a:pt x="6383" y="2405"/>
                  </a:cubicBezTo>
                  <a:lnTo>
                    <a:pt x="6383" y="2834"/>
                  </a:lnTo>
                  <a:cubicBezTo>
                    <a:pt x="6383" y="2882"/>
                    <a:pt x="6431" y="2953"/>
                    <a:pt x="6502" y="2953"/>
                  </a:cubicBezTo>
                  <a:lnTo>
                    <a:pt x="8645" y="2953"/>
                  </a:lnTo>
                  <a:cubicBezTo>
                    <a:pt x="8693" y="2953"/>
                    <a:pt x="8765" y="2882"/>
                    <a:pt x="8765" y="2834"/>
                  </a:cubicBezTo>
                  <a:lnTo>
                    <a:pt x="8765" y="2405"/>
                  </a:lnTo>
                  <a:cubicBezTo>
                    <a:pt x="8717" y="2358"/>
                    <a:pt x="8693" y="2310"/>
                    <a:pt x="8645" y="2310"/>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766;p75">
              <a:extLst>
                <a:ext uri="{FF2B5EF4-FFF2-40B4-BE49-F238E27FC236}">
                  <a16:creationId xmlns:a16="http://schemas.microsoft.com/office/drawing/2014/main" xmlns="" id="{E8D39D06-2836-6B4E-A09D-C6869609CF32}"/>
                </a:ext>
              </a:extLst>
            </p:cNvPr>
            <p:cNvSpPr/>
            <p:nvPr/>
          </p:nvSpPr>
          <p:spPr>
            <a:xfrm>
              <a:off x="2382645" y="3877423"/>
              <a:ext cx="339610" cy="153931"/>
            </a:xfrm>
            <a:custGeom>
              <a:avLst/>
              <a:gdLst/>
              <a:ahLst/>
              <a:cxnLst/>
              <a:rect l="l" t="t" r="r" b="b"/>
              <a:pathLst>
                <a:path w="9670" h="4383" extrusionOk="0">
                  <a:moveTo>
                    <a:pt x="3358" y="1"/>
                  </a:moveTo>
                  <a:cubicBezTo>
                    <a:pt x="3334" y="1"/>
                    <a:pt x="3311" y="25"/>
                    <a:pt x="3287" y="48"/>
                  </a:cubicBezTo>
                  <a:cubicBezTo>
                    <a:pt x="3049" y="453"/>
                    <a:pt x="2644" y="739"/>
                    <a:pt x="2239" y="882"/>
                  </a:cubicBezTo>
                  <a:lnTo>
                    <a:pt x="1310" y="1239"/>
                  </a:lnTo>
                  <a:cubicBezTo>
                    <a:pt x="1310" y="1596"/>
                    <a:pt x="1572" y="1882"/>
                    <a:pt x="1929" y="1882"/>
                  </a:cubicBezTo>
                  <a:lnTo>
                    <a:pt x="7716" y="1882"/>
                  </a:lnTo>
                  <a:cubicBezTo>
                    <a:pt x="8073" y="1882"/>
                    <a:pt x="8335" y="1573"/>
                    <a:pt x="8335" y="1239"/>
                  </a:cubicBezTo>
                  <a:lnTo>
                    <a:pt x="7430" y="882"/>
                  </a:lnTo>
                  <a:cubicBezTo>
                    <a:pt x="7002" y="715"/>
                    <a:pt x="6645" y="406"/>
                    <a:pt x="6383" y="48"/>
                  </a:cubicBezTo>
                  <a:cubicBezTo>
                    <a:pt x="6335" y="25"/>
                    <a:pt x="6311" y="1"/>
                    <a:pt x="6287" y="1"/>
                  </a:cubicBezTo>
                  <a:close/>
                  <a:moveTo>
                    <a:pt x="3072" y="2644"/>
                  </a:moveTo>
                  <a:lnTo>
                    <a:pt x="3072" y="2668"/>
                  </a:lnTo>
                  <a:lnTo>
                    <a:pt x="1882" y="2668"/>
                  </a:lnTo>
                  <a:cubicBezTo>
                    <a:pt x="1858" y="2668"/>
                    <a:pt x="1834" y="2668"/>
                    <a:pt x="1786" y="2716"/>
                  </a:cubicBezTo>
                  <a:cubicBezTo>
                    <a:pt x="1548" y="3073"/>
                    <a:pt x="1239" y="3335"/>
                    <a:pt x="834" y="3478"/>
                  </a:cubicBezTo>
                  <a:lnTo>
                    <a:pt x="0" y="3811"/>
                  </a:lnTo>
                  <a:cubicBezTo>
                    <a:pt x="0" y="4097"/>
                    <a:pt x="238" y="4383"/>
                    <a:pt x="572" y="4383"/>
                  </a:cubicBezTo>
                  <a:lnTo>
                    <a:pt x="3263" y="4383"/>
                  </a:lnTo>
                  <a:lnTo>
                    <a:pt x="3263" y="2644"/>
                  </a:lnTo>
                  <a:close/>
                  <a:moveTo>
                    <a:pt x="6430" y="2644"/>
                  </a:moveTo>
                  <a:lnTo>
                    <a:pt x="6430" y="4383"/>
                  </a:lnTo>
                  <a:lnTo>
                    <a:pt x="9121" y="4383"/>
                  </a:lnTo>
                  <a:cubicBezTo>
                    <a:pt x="9455" y="4383"/>
                    <a:pt x="9669" y="4097"/>
                    <a:pt x="9669" y="3811"/>
                  </a:cubicBezTo>
                  <a:lnTo>
                    <a:pt x="8859" y="3454"/>
                  </a:lnTo>
                  <a:cubicBezTo>
                    <a:pt x="8454" y="3311"/>
                    <a:pt x="8145" y="3025"/>
                    <a:pt x="7907" y="2668"/>
                  </a:cubicBezTo>
                  <a:cubicBezTo>
                    <a:pt x="7859" y="2644"/>
                    <a:pt x="7835" y="2644"/>
                    <a:pt x="7811" y="26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767;p75">
              <a:extLst>
                <a:ext uri="{FF2B5EF4-FFF2-40B4-BE49-F238E27FC236}">
                  <a16:creationId xmlns:a16="http://schemas.microsoft.com/office/drawing/2014/main" xmlns="" id="{76B4E87D-6E4C-D94B-A295-08F849F2B770}"/>
                </a:ext>
              </a:extLst>
            </p:cNvPr>
            <p:cNvSpPr/>
            <p:nvPr/>
          </p:nvSpPr>
          <p:spPr>
            <a:xfrm>
              <a:off x="2392689" y="3893753"/>
              <a:ext cx="320365" cy="33048"/>
            </a:xfrm>
            <a:custGeom>
              <a:avLst/>
              <a:gdLst/>
              <a:ahLst/>
              <a:cxnLst/>
              <a:rect l="l" t="t" r="r" b="b"/>
              <a:pathLst>
                <a:path w="9122" h="941" extrusionOk="0">
                  <a:moveTo>
                    <a:pt x="155" y="0"/>
                  </a:moveTo>
                  <a:cubicBezTo>
                    <a:pt x="119" y="0"/>
                    <a:pt x="83" y="12"/>
                    <a:pt x="48" y="36"/>
                  </a:cubicBezTo>
                  <a:cubicBezTo>
                    <a:pt x="0" y="84"/>
                    <a:pt x="0" y="179"/>
                    <a:pt x="48" y="250"/>
                  </a:cubicBezTo>
                  <a:lnTo>
                    <a:pt x="667" y="869"/>
                  </a:lnTo>
                  <a:cubicBezTo>
                    <a:pt x="715" y="893"/>
                    <a:pt x="762" y="941"/>
                    <a:pt x="786" y="941"/>
                  </a:cubicBezTo>
                  <a:cubicBezTo>
                    <a:pt x="857" y="941"/>
                    <a:pt x="881" y="893"/>
                    <a:pt x="905" y="869"/>
                  </a:cubicBezTo>
                  <a:cubicBezTo>
                    <a:pt x="977" y="822"/>
                    <a:pt x="977" y="727"/>
                    <a:pt x="905" y="655"/>
                  </a:cubicBezTo>
                  <a:lnTo>
                    <a:pt x="262" y="36"/>
                  </a:lnTo>
                  <a:cubicBezTo>
                    <a:pt x="226" y="12"/>
                    <a:pt x="191" y="0"/>
                    <a:pt x="155" y="0"/>
                  </a:cubicBezTo>
                  <a:close/>
                  <a:moveTo>
                    <a:pt x="8966" y="0"/>
                  </a:moveTo>
                  <a:cubicBezTo>
                    <a:pt x="8931" y="0"/>
                    <a:pt x="8895" y="12"/>
                    <a:pt x="8859" y="36"/>
                  </a:cubicBezTo>
                  <a:lnTo>
                    <a:pt x="8240" y="655"/>
                  </a:lnTo>
                  <a:cubicBezTo>
                    <a:pt x="8168" y="727"/>
                    <a:pt x="8168" y="822"/>
                    <a:pt x="8240" y="869"/>
                  </a:cubicBezTo>
                  <a:cubicBezTo>
                    <a:pt x="8264" y="893"/>
                    <a:pt x="8288" y="941"/>
                    <a:pt x="8359" y="941"/>
                  </a:cubicBezTo>
                  <a:cubicBezTo>
                    <a:pt x="8383" y="941"/>
                    <a:pt x="8430" y="893"/>
                    <a:pt x="8478" y="869"/>
                  </a:cubicBezTo>
                  <a:lnTo>
                    <a:pt x="9097" y="250"/>
                  </a:lnTo>
                  <a:cubicBezTo>
                    <a:pt x="9121" y="179"/>
                    <a:pt x="9121" y="107"/>
                    <a:pt x="9073" y="36"/>
                  </a:cubicBezTo>
                  <a:cubicBezTo>
                    <a:pt x="9038" y="12"/>
                    <a:pt x="9002" y="0"/>
                    <a:pt x="8966" y="0"/>
                  </a:cubicBezTo>
                  <a:close/>
                </a:path>
              </a:pathLst>
            </a:custGeom>
            <a:solidFill>
              <a:srgbClr val="9637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768;p75">
              <a:extLst>
                <a:ext uri="{FF2B5EF4-FFF2-40B4-BE49-F238E27FC236}">
                  <a16:creationId xmlns:a16="http://schemas.microsoft.com/office/drawing/2014/main" xmlns="" id="{E6EAD3F7-1D61-544D-9D3C-CACBA97D303B}"/>
                </a:ext>
              </a:extLst>
            </p:cNvPr>
            <p:cNvSpPr/>
            <p:nvPr/>
          </p:nvSpPr>
          <p:spPr>
            <a:xfrm>
              <a:off x="2477152" y="3856105"/>
              <a:ext cx="151402" cy="33083"/>
            </a:xfrm>
            <a:custGeom>
              <a:avLst/>
              <a:gdLst/>
              <a:ahLst/>
              <a:cxnLst/>
              <a:rect l="l" t="t" r="r" b="b"/>
              <a:pathLst>
                <a:path w="4311" h="942" extrusionOk="0">
                  <a:moveTo>
                    <a:pt x="164" y="1"/>
                  </a:moveTo>
                  <a:cubicBezTo>
                    <a:pt x="125" y="1"/>
                    <a:pt x="84" y="12"/>
                    <a:pt x="48" y="36"/>
                  </a:cubicBezTo>
                  <a:cubicBezTo>
                    <a:pt x="0" y="108"/>
                    <a:pt x="0" y="179"/>
                    <a:pt x="48" y="251"/>
                  </a:cubicBezTo>
                  <a:lnTo>
                    <a:pt x="691" y="870"/>
                  </a:lnTo>
                  <a:cubicBezTo>
                    <a:pt x="715" y="894"/>
                    <a:pt x="739" y="941"/>
                    <a:pt x="810" y="941"/>
                  </a:cubicBezTo>
                  <a:cubicBezTo>
                    <a:pt x="858" y="941"/>
                    <a:pt x="882" y="894"/>
                    <a:pt x="929" y="870"/>
                  </a:cubicBezTo>
                  <a:cubicBezTo>
                    <a:pt x="977" y="822"/>
                    <a:pt x="977" y="727"/>
                    <a:pt x="929" y="655"/>
                  </a:cubicBezTo>
                  <a:lnTo>
                    <a:pt x="262" y="36"/>
                  </a:lnTo>
                  <a:cubicBezTo>
                    <a:pt x="239" y="12"/>
                    <a:pt x="203" y="1"/>
                    <a:pt x="164" y="1"/>
                  </a:cubicBezTo>
                  <a:close/>
                  <a:moveTo>
                    <a:pt x="4144" y="1"/>
                  </a:moveTo>
                  <a:cubicBezTo>
                    <a:pt x="4108" y="1"/>
                    <a:pt x="4073" y="12"/>
                    <a:pt x="4049" y="36"/>
                  </a:cubicBezTo>
                  <a:lnTo>
                    <a:pt x="3406" y="655"/>
                  </a:lnTo>
                  <a:cubicBezTo>
                    <a:pt x="3358" y="727"/>
                    <a:pt x="3358" y="822"/>
                    <a:pt x="3406" y="870"/>
                  </a:cubicBezTo>
                  <a:cubicBezTo>
                    <a:pt x="3453" y="894"/>
                    <a:pt x="3477" y="941"/>
                    <a:pt x="3525" y="941"/>
                  </a:cubicBezTo>
                  <a:cubicBezTo>
                    <a:pt x="3573" y="941"/>
                    <a:pt x="3620" y="894"/>
                    <a:pt x="3644" y="870"/>
                  </a:cubicBezTo>
                  <a:lnTo>
                    <a:pt x="4287" y="251"/>
                  </a:lnTo>
                  <a:cubicBezTo>
                    <a:pt x="4311" y="179"/>
                    <a:pt x="4311" y="108"/>
                    <a:pt x="4239" y="36"/>
                  </a:cubicBezTo>
                  <a:cubicBezTo>
                    <a:pt x="4216" y="12"/>
                    <a:pt x="4180" y="1"/>
                    <a:pt x="4144" y="1"/>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769;p75">
              <a:extLst>
                <a:ext uri="{FF2B5EF4-FFF2-40B4-BE49-F238E27FC236}">
                  <a16:creationId xmlns:a16="http://schemas.microsoft.com/office/drawing/2014/main" xmlns="" id="{7C85542C-5B46-4E4A-89A7-C774D776C755}"/>
                </a:ext>
              </a:extLst>
            </p:cNvPr>
            <p:cNvSpPr/>
            <p:nvPr/>
          </p:nvSpPr>
          <p:spPr>
            <a:xfrm>
              <a:off x="2388510" y="4022960"/>
              <a:ext cx="327880" cy="159796"/>
            </a:xfrm>
            <a:custGeom>
              <a:avLst/>
              <a:gdLst/>
              <a:ahLst/>
              <a:cxnLst/>
              <a:rect l="l" t="t" r="r" b="b"/>
              <a:pathLst>
                <a:path w="9336" h="4550" extrusionOk="0">
                  <a:moveTo>
                    <a:pt x="119" y="1"/>
                  </a:moveTo>
                  <a:cubicBezTo>
                    <a:pt x="48" y="1"/>
                    <a:pt x="0" y="48"/>
                    <a:pt x="0" y="120"/>
                  </a:cubicBezTo>
                  <a:lnTo>
                    <a:pt x="0" y="4406"/>
                  </a:lnTo>
                  <a:cubicBezTo>
                    <a:pt x="0" y="4454"/>
                    <a:pt x="48" y="4501"/>
                    <a:pt x="119" y="4501"/>
                  </a:cubicBezTo>
                  <a:lnTo>
                    <a:pt x="524" y="4501"/>
                  </a:lnTo>
                  <a:cubicBezTo>
                    <a:pt x="595" y="4501"/>
                    <a:pt x="643" y="4454"/>
                    <a:pt x="643" y="4406"/>
                  </a:cubicBezTo>
                  <a:lnTo>
                    <a:pt x="643" y="120"/>
                  </a:lnTo>
                  <a:cubicBezTo>
                    <a:pt x="643" y="48"/>
                    <a:pt x="595" y="24"/>
                    <a:pt x="524" y="1"/>
                  </a:cubicBezTo>
                  <a:close/>
                  <a:moveTo>
                    <a:pt x="8811" y="24"/>
                  </a:moveTo>
                  <a:cubicBezTo>
                    <a:pt x="8740" y="24"/>
                    <a:pt x="8692" y="72"/>
                    <a:pt x="8692" y="143"/>
                  </a:cubicBezTo>
                  <a:lnTo>
                    <a:pt x="8692" y="4430"/>
                  </a:lnTo>
                  <a:cubicBezTo>
                    <a:pt x="8692" y="4478"/>
                    <a:pt x="8740" y="4549"/>
                    <a:pt x="8811" y="4549"/>
                  </a:cubicBezTo>
                  <a:lnTo>
                    <a:pt x="9216" y="4549"/>
                  </a:lnTo>
                  <a:cubicBezTo>
                    <a:pt x="9288" y="4549"/>
                    <a:pt x="9335" y="4478"/>
                    <a:pt x="9335" y="4430"/>
                  </a:cubicBezTo>
                  <a:lnTo>
                    <a:pt x="9335" y="143"/>
                  </a:lnTo>
                  <a:cubicBezTo>
                    <a:pt x="9335" y="48"/>
                    <a:pt x="9288" y="24"/>
                    <a:pt x="9216" y="24"/>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770;p75">
              <a:extLst>
                <a:ext uri="{FF2B5EF4-FFF2-40B4-BE49-F238E27FC236}">
                  <a16:creationId xmlns:a16="http://schemas.microsoft.com/office/drawing/2014/main" xmlns="" id="{1CA8A366-FDDE-D74E-98F5-07A500643EF1}"/>
                </a:ext>
              </a:extLst>
            </p:cNvPr>
            <p:cNvSpPr/>
            <p:nvPr/>
          </p:nvSpPr>
          <p:spPr>
            <a:xfrm>
              <a:off x="2365927" y="4003714"/>
              <a:ext cx="374344" cy="34347"/>
            </a:xfrm>
            <a:custGeom>
              <a:avLst/>
              <a:gdLst/>
              <a:ahLst/>
              <a:cxnLst/>
              <a:rect l="l" t="t" r="r" b="b"/>
              <a:pathLst>
                <a:path w="10659" h="978" extrusionOk="0">
                  <a:moveTo>
                    <a:pt x="167" y="1"/>
                  </a:moveTo>
                  <a:cubicBezTo>
                    <a:pt x="71" y="1"/>
                    <a:pt x="0" y="72"/>
                    <a:pt x="48" y="144"/>
                  </a:cubicBezTo>
                  <a:lnTo>
                    <a:pt x="167" y="382"/>
                  </a:lnTo>
                  <a:cubicBezTo>
                    <a:pt x="357" y="739"/>
                    <a:pt x="762" y="977"/>
                    <a:pt x="1167" y="977"/>
                  </a:cubicBezTo>
                  <a:lnTo>
                    <a:pt x="3739" y="977"/>
                  </a:lnTo>
                  <a:lnTo>
                    <a:pt x="3739" y="239"/>
                  </a:lnTo>
                  <a:lnTo>
                    <a:pt x="1453" y="239"/>
                  </a:lnTo>
                  <a:cubicBezTo>
                    <a:pt x="1024" y="239"/>
                    <a:pt x="572" y="191"/>
                    <a:pt x="167" y="1"/>
                  </a:cubicBezTo>
                  <a:close/>
                  <a:moveTo>
                    <a:pt x="10509" y="21"/>
                  </a:moveTo>
                  <a:cubicBezTo>
                    <a:pt x="10499" y="21"/>
                    <a:pt x="10489" y="22"/>
                    <a:pt x="10478" y="25"/>
                  </a:cubicBezTo>
                  <a:cubicBezTo>
                    <a:pt x="10074" y="191"/>
                    <a:pt x="9621" y="239"/>
                    <a:pt x="9145" y="239"/>
                  </a:cubicBezTo>
                  <a:lnTo>
                    <a:pt x="6882" y="239"/>
                  </a:lnTo>
                  <a:lnTo>
                    <a:pt x="6882" y="977"/>
                  </a:lnTo>
                  <a:lnTo>
                    <a:pt x="9454" y="977"/>
                  </a:lnTo>
                  <a:cubicBezTo>
                    <a:pt x="9859" y="977"/>
                    <a:pt x="10240" y="739"/>
                    <a:pt x="10455" y="382"/>
                  </a:cubicBezTo>
                  <a:lnTo>
                    <a:pt x="10574" y="144"/>
                  </a:lnTo>
                  <a:cubicBezTo>
                    <a:pt x="10659" y="101"/>
                    <a:pt x="10592" y="21"/>
                    <a:pt x="10509" y="2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771;p75">
              <a:extLst>
                <a:ext uri="{FF2B5EF4-FFF2-40B4-BE49-F238E27FC236}">
                  <a16:creationId xmlns:a16="http://schemas.microsoft.com/office/drawing/2014/main" xmlns="" id="{98F11DA4-9F69-1644-87FF-EB376607DD04}"/>
                </a:ext>
              </a:extLst>
            </p:cNvPr>
            <p:cNvSpPr/>
            <p:nvPr/>
          </p:nvSpPr>
          <p:spPr>
            <a:xfrm>
              <a:off x="2473816" y="3941833"/>
              <a:ext cx="158110" cy="211633"/>
            </a:xfrm>
            <a:custGeom>
              <a:avLst/>
              <a:gdLst/>
              <a:ahLst/>
              <a:cxnLst/>
              <a:rect l="l" t="t" r="r" b="b"/>
              <a:pathLst>
                <a:path w="4502" h="6026" extrusionOk="0">
                  <a:moveTo>
                    <a:pt x="119" y="1"/>
                  </a:moveTo>
                  <a:cubicBezTo>
                    <a:pt x="72" y="1"/>
                    <a:pt x="0" y="72"/>
                    <a:pt x="0" y="120"/>
                  </a:cubicBezTo>
                  <a:lnTo>
                    <a:pt x="0" y="5883"/>
                  </a:lnTo>
                  <a:cubicBezTo>
                    <a:pt x="0" y="5930"/>
                    <a:pt x="72" y="6002"/>
                    <a:pt x="119" y="6002"/>
                  </a:cubicBezTo>
                  <a:lnTo>
                    <a:pt x="548" y="6002"/>
                  </a:lnTo>
                  <a:cubicBezTo>
                    <a:pt x="595" y="6002"/>
                    <a:pt x="667" y="5930"/>
                    <a:pt x="667" y="5883"/>
                  </a:cubicBezTo>
                  <a:lnTo>
                    <a:pt x="667" y="120"/>
                  </a:lnTo>
                  <a:cubicBezTo>
                    <a:pt x="667" y="72"/>
                    <a:pt x="619" y="48"/>
                    <a:pt x="548" y="1"/>
                  </a:cubicBezTo>
                  <a:close/>
                  <a:moveTo>
                    <a:pt x="3953" y="48"/>
                  </a:moveTo>
                  <a:cubicBezTo>
                    <a:pt x="3906" y="48"/>
                    <a:pt x="3834" y="96"/>
                    <a:pt x="3834" y="167"/>
                  </a:cubicBezTo>
                  <a:lnTo>
                    <a:pt x="3834" y="5906"/>
                  </a:lnTo>
                  <a:cubicBezTo>
                    <a:pt x="3834" y="5954"/>
                    <a:pt x="3906" y="6026"/>
                    <a:pt x="3953" y="6026"/>
                  </a:cubicBezTo>
                  <a:lnTo>
                    <a:pt x="4382" y="6026"/>
                  </a:lnTo>
                  <a:cubicBezTo>
                    <a:pt x="4430" y="6026"/>
                    <a:pt x="4501" y="5954"/>
                    <a:pt x="4501" y="5906"/>
                  </a:cubicBezTo>
                  <a:lnTo>
                    <a:pt x="4501" y="167"/>
                  </a:lnTo>
                  <a:cubicBezTo>
                    <a:pt x="4477" y="72"/>
                    <a:pt x="4430" y="48"/>
                    <a:pt x="4382" y="48"/>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772;p75">
              <a:extLst>
                <a:ext uri="{FF2B5EF4-FFF2-40B4-BE49-F238E27FC236}">
                  <a16:creationId xmlns:a16="http://schemas.microsoft.com/office/drawing/2014/main" xmlns="" id="{3255821E-6078-584E-A1F3-B745D33DDF01}"/>
                </a:ext>
              </a:extLst>
            </p:cNvPr>
            <p:cNvSpPr/>
            <p:nvPr/>
          </p:nvSpPr>
          <p:spPr>
            <a:xfrm>
              <a:off x="2409722" y="3913772"/>
              <a:ext cx="286298" cy="37297"/>
            </a:xfrm>
            <a:custGeom>
              <a:avLst/>
              <a:gdLst/>
              <a:ahLst/>
              <a:cxnLst/>
              <a:rect l="l" t="t" r="r" b="b"/>
              <a:pathLst>
                <a:path w="8152" h="1062" extrusionOk="0">
                  <a:moveTo>
                    <a:pt x="109" y="1"/>
                  </a:moveTo>
                  <a:cubicBezTo>
                    <a:pt x="41" y="1"/>
                    <a:pt x="0" y="79"/>
                    <a:pt x="39" y="157"/>
                  </a:cubicBezTo>
                  <a:lnTo>
                    <a:pt x="182" y="418"/>
                  </a:lnTo>
                  <a:cubicBezTo>
                    <a:pt x="396" y="823"/>
                    <a:pt x="849" y="1061"/>
                    <a:pt x="1301" y="1061"/>
                  </a:cubicBezTo>
                  <a:lnTo>
                    <a:pt x="6850" y="1061"/>
                  </a:lnTo>
                  <a:cubicBezTo>
                    <a:pt x="7302" y="1061"/>
                    <a:pt x="7755" y="823"/>
                    <a:pt x="7945" y="418"/>
                  </a:cubicBezTo>
                  <a:lnTo>
                    <a:pt x="8112" y="157"/>
                  </a:lnTo>
                  <a:cubicBezTo>
                    <a:pt x="8151" y="79"/>
                    <a:pt x="8111" y="1"/>
                    <a:pt x="8043" y="1"/>
                  </a:cubicBezTo>
                  <a:cubicBezTo>
                    <a:pt x="8027" y="1"/>
                    <a:pt x="8011" y="5"/>
                    <a:pt x="7993" y="14"/>
                  </a:cubicBezTo>
                  <a:cubicBezTo>
                    <a:pt x="7517" y="157"/>
                    <a:pt x="7017" y="204"/>
                    <a:pt x="6493" y="252"/>
                  </a:cubicBezTo>
                  <a:lnTo>
                    <a:pt x="1611" y="252"/>
                  </a:lnTo>
                  <a:cubicBezTo>
                    <a:pt x="1111" y="252"/>
                    <a:pt x="634" y="157"/>
                    <a:pt x="158" y="14"/>
                  </a:cubicBezTo>
                  <a:cubicBezTo>
                    <a:pt x="141" y="5"/>
                    <a:pt x="124" y="1"/>
                    <a:pt x="1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773;p75">
              <a:extLst>
                <a:ext uri="{FF2B5EF4-FFF2-40B4-BE49-F238E27FC236}">
                  <a16:creationId xmlns:a16="http://schemas.microsoft.com/office/drawing/2014/main" xmlns="" id="{83AB88C4-364A-B844-A011-503EBB8A93F1}"/>
                </a:ext>
              </a:extLst>
            </p:cNvPr>
            <p:cNvSpPr/>
            <p:nvPr/>
          </p:nvSpPr>
          <p:spPr>
            <a:xfrm>
              <a:off x="2382645" y="4111603"/>
              <a:ext cx="341261" cy="63602"/>
            </a:xfrm>
            <a:custGeom>
              <a:avLst/>
              <a:gdLst/>
              <a:ahLst/>
              <a:cxnLst/>
              <a:rect l="l" t="t" r="r" b="b"/>
              <a:pathLst>
                <a:path w="9717" h="1811" extrusionOk="0">
                  <a:moveTo>
                    <a:pt x="119" y="1"/>
                  </a:moveTo>
                  <a:cubicBezTo>
                    <a:pt x="72" y="1"/>
                    <a:pt x="0" y="48"/>
                    <a:pt x="0" y="120"/>
                  </a:cubicBezTo>
                  <a:lnTo>
                    <a:pt x="0" y="1692"/>
                  </a:lnTo>
                  <a:cubicBezTo>
                    <a:pt x="0" y="1763"/>
                    <a:pt x="72" y="1811"/>
                    <a:pt x="119" y="1811"/>
                  </a:cubicBezTo>
                  <a:lnTo>
                    <a:pt x="881" y="1811"/>
                  </a:lnTo>
                  <a:cubicBezTo>
                    <a:pt x="929" y="1811"/>
                    <a:pt x="977" y="1763"/>
                    <a:pt x="977" y="1692"/>
                  </a:cubicBezTo>
                  <a:lnTo>
                    <a:pt x="977" y="120"/>
                  </a:lnTo>
                  <a:cubicBezTo>
                    <a:pt x="977" y="48"/>
                    <a:pt x="929" y="1"/>
                    <a:pt x="881" y="1"/>
                  </a:cubicBezTo>
                  <a:close/>
                  <a:moveTo>
                    <a:pt x="2548" y="1"/>
                  </a:moveTo>
                  <a:cubicBezTo>
                    <a:pt x="2477" y="1"/>
                    <a:pt x="2429" y="48"/>
                    <a:pt x="2429" y="120"/>
                  </a:cubicBezTo>
                  <a:lnTo>
                    <a:pt x="2429" y="1692"/>
                  </a:lnTo>
                  <a:cubicBezTo>
                    <a:pt x="2429" y="1763"/>
                    <a:pt x="2477" y="1811"/>
                    <a:pt x="2548" y="1811"/>
                  </a:cubicBezTo>
                  <a:lnTo>
                    <a:pt x="3287" y="1811"/>
                  </a:lnTo>
                  <a:cubicBezTo>
                    <a:pt x="3334" y="1811"/>
                    <a:pt x="3406" y="1763"/>
                    <a:pt x="3406" y="1692"/>
                  </a:cubicBezTo>
                  <a:lnTo>
                    <a:pt x="3406" y="120"/>
                  </a:lnTo>
                  <a:cubicBezTo>
                    <a:pt x="3406" y="48"/>
                    <a:pt x="3358" y="1"/>
                    <a:pt x="3287" y="1"/>
                  </a:cubicBezTo>
                  <a:close/>
                  <a:moveTo>
                    <a:pt x="6383" y="1"/>
                  </a:moveTo>
                  <a:cubicBezTo>
                    <a:pt x="6311" y="1"/>
                    <a:pt x="6264" y="48"/>
                    <a:pt x="6264" y="120"/>
                  </a:cubicBezTo>
                  <a:lnTo>
                    <a:pt x="6264" y="1692"/>
                  </a:lnTo>
                  <a:cubicBezTo>
                    <a:pt x="6264" y="1763"/>
                    <a:pt x="6311" y="1811"/>
                    <a:pt x="6383" y="1811"/>
                  </a:cubicBezTo>
                  <a:lnTo>
                    <a:pt x="7121" y="1811"/>
                  </a:lnTo>
                  <a:cubicBezTo>
                    <a:pt x="7192" y="1811"/>
                    <a:pt x="7240" y="1763"/>
                    <a:pt x="7240" y="1692"/>
                  </a:cubicBezTo>
                  <a:lnTo>
                    <a:pt x="7240" y="120"/>
                  </a:lnTo>
                  <a:cubicBezTo>
                    <a:pt x="7240" y="48"/>
                    <a:pt x="7192" y="1"/>
                    <a:pt x="7121" y="1"/>
                  </a:cubicBezTo>
                  <a:close/>
                  <a:moveTo>
                    <a:pt x="8859" y="1"/>
                  </a:moveTo>
                  <a:cubicBezTo>
                    <a:pt x="8788" y="1"/>
                    <a:pt x="8740" y="48"/>
                    <a:pt x="8740" y="120"/>
                  </a:cubicBezTo>
                  <a:lnTo>
                    <a:pt x="8740" y="1692"/>
                  </a:lnTo>
                  <a:cubicBezTo>
                    <a:pt x="8740" y="1763"/>
                    <a:pt x="8788" y="1811"/>
                    <a:pt x="8859" y="1811"/>
                  </a:cubicBezTo>
                  <a:lnTo>
                    <a:pt x="9598" y="1811"/>
                  </a:lnTo>
                  <a:cubicBezTo>
                    <a:pt x="9645" y="1811"/>
                    <a:pt x="9717" y="1763"/>
                    <a:pt x="9717" y="1692"/>
                  </a:cubicBezTo>
                  <a:lnTo>
                    <a:pt x="9717" y="120"/>
                  </a:lnTo>
                  <a:cubicBezTo>
                    <a:pt x="9693" y="48"/>
                    <a:pt x="9621" y="1"/>
                    <a:pt x="95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774;p75">
              <a:extLst>
                <a:ext uri="{FF2B5EF4-FFF2-40B4-BE49-F238E27FC236}">
                  <a16:creationId xmlns:a16="http://schemas.microsoft.com/office/drawing/2014/main" xmlns="" id="{56AE267B-486C-F244-811A-17B3411442CF}"/>
                </a:ext>
              </a:extLst>
            </p:cNvPr>
            <p:cNvSpPr/>
            <p:nvPr/>
          </p:nvSpPr>
          <p:spPr>
            <a:xfrm>
              <a:off x="2364242" y="4166811"/>
              <a:ext cx="377224" cy="22617"/>
            </a:xfrm>
            <a:custGeom>
              <a:avLst/>
              <a:gdLst/>
              <a:ahLst/>
              <a:cxnLst/>
              <a:rect l="l" t="t" r="r" b="b"/>
              <a:pathLst>
                <a:path w="10741" h="644" extrusionOk="0">
                  <a:moveTo>
                    <a:pt x="119" y="1"/>
                  </a:moveTo>
                  <a:cubicBezTo>
                    <a:pt x="48" y="1"/>
                    <a:pt x="0" y="72"/>
                    <a:pt x="0" y="120"/>
                  </a:cubicBezTo>
                  <a:lnTo>
                    <a:pt x="0" y="548"/>
                  </a:lnTo>
                  <a:cubicBezTo>
                    <a:pt x="0" y="596"/>
                    <a:pt x="48" y="644"/>
                    <a:pt x="119" y="644"/>
                  </a:cubicBezTo>
                  <a:lnTo>
                    <a:pt x="10622" y="644"/>
                  </a:lnTo>
                  <a:cubicBezTo>
                    <a:pt x="10693" y="644"/>
                    <a:pt x="10741" y="596"/>
                    <a:pt x="10741" y="548"/>
                  </a:cubicBezTo>
                  <a:lnTo>
                    <a:pt x="10741" y="120"/>
                  </a:lnTo>
                  <a:cubicBezTo>
                    <a:pt x="10741" y="72"/>
                    <a:pt x="10693" y="24"/>
                    <a:pt x="1062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6" name="Picture 2">
            <a:extLst>
              <a:ext uri="{FF2B5EF4-FFF2-40B4-BE49-F238E27FC236}">
                <a16:creationId xmlns:a16="http://schemas.microsoft.com/office/drawing/2014/main" xmlns="" id="{FB28C7B6-33F8-D24A-B78B-495DFD8700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4" t="6110" r="18415" b="13890"/>
          <a:stretch/>
        </p:blipFill>
        <p:spPr bwMode="auto">
          <a:xfrm>
            <a:off x="246787" y="1024516"/>
            <a:ext cx="4741333" cy="4701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85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par>
                                <p:cTn id="15" presetID="21" presetClass="entr" presetSubtype="3"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heel(3)">
                                      <p:cBhvr>
                                        <p:cTn id="17" dur="125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ppt_x"/>
                                          </p:val>
                                        </p:tav>
                                        <p:tav tm="100000">
                                          <p:val>
                                            <p:strVal val="#ppt_x"/>
                                          </p:val>
                                        </p:tav>
                                      </p:tavLst>
                                    </p:anim>
                                    <p:anim calcmode="lin" valueType="num">
                                      <p:cBhvr additive="base">
                                        <p:cTn id="2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hinh anh day hoc\Nguyễn Hiền – Trạng nguyên nhỏ tuổi nhấ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03" y="1306794"/>
            <a:ext cx="2490522" cy="27042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09128" y="1511881"/>
            <a:ext cx="3137854" cy="2246769"/>
          </a:xfrm>
          <a:prstGeom prst="rect">
            <a:avLst/>
          </a:prstGeom>
          <a:noFill/>
        </p:spPr>
        <p:txBody>
          <a:bodyPr wrap="square" rtlCol="0">
            <a:spAutoFit/>
          </a:bodyPr>
          <a:lstStyle/>
          <a:p>
            <a:r>
              <a:rPr lang="vi-VN" sz="2800" b="1" dirty="0">
                <a:latin typeface="Times New Roman" pitchFamily="18" charset="0"/>
                <a:cs typeface="Times New Roman" pitchFamily="18" charset="0"/>
              </a:rPr>
              <a:t>Nguyễn Hiền- </a:t>
            </a:r>
            <a:r>
              <a:rPr lang="vi-VN" sz="2800" b="1" i="1" dirty="0">
                <a:solidFill>
                  <a:srgbClr val="C00000"/>
                </a:solidFill>
                <a:latin typeface="Times New Roman" pitchFamily="18" charset="0"/>
                <a:cs typeface="Times New Roman" pitchFamily="18" charset="0"/>
              </a:rPr>
              <a:t>Trạng nguyên </a:t>
            </a:r>
            <a:r>
              <a:rPr lang="vi-VN" sz="2800" b="1" dirty="0">
                <a:latin typeface="Times New Roman" pitchFamily="18" charset="0"/>
                <a:cs typeface="Times New Roman" pitchFamily="18" charset="0"/>
              </a:rPr>
              <a:t>nhỏ tuổi nhất (13 tuổi</a:t>
            </a:r>
            <a:r>
              <a:rPr lang="vi-VN" sz="2800" b="1" dirty="0" smtClean="0">
                <a:latin typeface="Times New Roman" pitchFamily="18" charset="0"/>
                <a:cs typeface="Times New Roman" pitchFamily="18" charset="0"/>
              </a:rPr>
              <a:t>)</a:t>
            </a:r>
            <a:r>
              <a:rPr lang="en-US" sz="2800" b="1" dirty="0" smtClean="0">
                <a:latin typeface="Times New Roman" pitchFamily="18" charset="0"/>
                <a:cs typeface="Times New Roman" pitchFamily="18" charset="0"/>
              </a:rPr>
              <a:t>-</a:t>
            </a:r>
            <a:r>
              <a:rPr lang="vi-VN" sz="2800" kern="0" dirty="0">
                <a:solidFill>
                  <a:srgbClr val="222222"/>
                </a:solidFill>
                <a:latin typeface="Times New Roman" panose="02020603050405020304" pitchFamily="18" charset="0"/>
                <a:cs typeface="Times New Roman" panose="02020603050405020304" pitchFamily="18" charset="0"/>
                <a:sym typeface="Arial"/>
              </a:rPr>
              <a:t> </a:t>
            </a:r>
            <a:r>
              <a:rPr lang="vi-VN" sz="2800" b="1" i="1" kern="0" dirty="0">
                <a:solidFill>
                  <a:srgbClr val="FF0000"/>
                </a:solidFill>
                <a:latin typeface="Times New Roman" panose="02020603050405020304" pitchFamily="18" charset="0"/>
                <a:cs typeface="Times New Roman" panose="02020603050405020304" pitchFamily="18" charset="0"/>
                <a:sym typeface="Arial"/>
              </a:rPr>
              <a:t>“Khai quốc Trạng Nguyên” </a:t>
            </a:r>
            <a:endParaRPr lang="vi-VN" sz="2800" b="1" i="1" dirty="0">
              <a:solidFill>
                <a:srgbClr val="FF0000"/>
              </a:solidFill>
              <a:latin typeface="Times New Roman" pitchFamily="18" charset="0"/>
              <a:cs typeface="Times New Roman" pitchFamily="18" charset="0"/>
            </a:endParaRPr>
          </a:p>
        </p:txBody>
      </p:sp>
      <p:pic>
        <p:nvPicPr>
          <p:cNvPr id="10243" name="Picture 3" descr="D:\hinh anh day hoc\tải xuống (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650" y="1158444"/>
            <a:ext cx="2680725" cy="30009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699062" y="1433950"/>
            <a:ext cx="2159563" cy="1384995"/>
          </a:xfrm>
          <a:prstGeom prst="rect">
            <a:avLst/>
          </a:prstGeom>
          <a:noFill/>
        </p:spPr>
        <p:txBody>
          <a:bodyPr wrap="square" rtlCol="0">
            <a:spAutoFit/>
          </a:bodyPr>
          <a:lstStyle/>
          <a:p>
            <a:r>
              <a:rPr lang="vi-VN" sz="2800" b="1" dirty="0">
                <a:latin typeface="Times New Roman" pitchFamily="18" charset="0"/>
                <a:cs typeface="Times New Roman" pitchFamily="18" charset="0"/>
              </a:rPr>
              <a:t>Lê Văn Hưu, 17 tuổi đỗ </a:t>
            </a:r>
          </a:p>
          <a:p>
            <a:r>
              <a:rPr lang="vi-VN" sz="2800" b="1" i="1" dirty="0">
                <a:solidFill>
                  <a:srgbClr val="C00000"/>
                </a:solidFill>
                <a:latin typeface="Times New Roman" pitchFamily="18" charset="0"/>
                <a:cs typeface="Times New Roman" pitchFamily="18" charset="0"/>
              </a:rPr>
              <a:t>Bảng nhãn</a:t>
            </a:r>
          </a:p>
        </p:txBody>
      </p:sp>
      <p:sp>
        <p:nvSpPr>
          <p:cNvPr id="4" name="TextBox 3"/>
          <p:cNvSpPr txBox="1"/>
          <p:nvPr/>
        </p:nvSpPr>
        <p:spPr>
          <a:xfrm>
            <a:off x="5377823" y="4451995"/>
            <a:ext cx="5833102" cy="1384995"/>
          </a:xfrm>
          <a:prstGeom prst="rect">
            <a:avLst/>
          </a:prstGeom>
          <a:noFill/>
        </p:spPr>
        <p:txBody>
          <a:bodyPr wrap="square" rtlCol="0">
            <a:spAutoFit/>
          </a:bodyPr>
          <a:lstStyle/>
          <a:p>
            <a:r>
              <a:rPr lang="en-US" altLang="ja-JP" sz="2800" b="1" dirty="0" err="1">
                <a:latin typeface="Times New Roman" pitchFamily="18" charset="0"/>
                <a:cs typeface="Times New Roman" pitchFamily="18" charset="0"/>
              </a:rPr>
              <a:t>Đặng</a:t>
            </a:r>
            <a:r>
              <a:rPr lang="en-US" altLang="ja-JP" sz="2800" b="1" dirty="0">
                <a:latin typeface="Times New Roman" pitchFamily="18" charset="0"/>
                <a:cs typeface="Times New Roman" pitchFamily="18" charset="0"/>
              </a:rPr>
              <a:t> Ma La, 14 </a:t>
            </a:r>
            <a:r>
              <a:rPr lang="vi-VN" sz="2800" b="1" dirty="0">
                <a:latin typeface="Times New Roman" pitchFamily="18" charset="0"/>
                <a:cs typeface="Times New Roman" pitchFamily="18" charset="0"/>
              </a:rPr>
              <a:t>tuổi đỗ </a:t>
            </a:r>
            <a:r>
              <a:rPr lang="vi-VN" sz="2800" b="1" i="1" dirty="0">
                <a:solidFill>
                  <a:srgbClr val="C00000"/>
                </a:solidFill>
                <a:latin typeface="Times New Roman" pitchFamily="18" charset="0"/>
                <a:cs typeface="Times New Roman" pitchFamily="18" charset="0"/>
              </a:rPr>
              <a:t>Thám Hoa</a:t>
            </a:r>
            <a:r>
              <a:rPr lang="vi-VN" sz="2800" b="1" dirty="0">
                <a:latin typeface="Times New Roman" pitchFamily="18" charset="0"/>
                <a:cs typeface="Times New Roman" pitchFamily="18" charset="0"/>
              </a:rPr>
              <a:t>.</a:t>
            </a:r>
            <a:endParaRPr lang="vi-VN" sz="2800" b="1" u="sng" baseline="30000" dirty="0">
              <a:latin typeface="Times New Roman" pitchFamily="18" charset="0"/>
              <a:cs typeface="Times New Roman" pitchFamily="18" charset="0"/>
            </a:endParaRPr>
          </a:p>
          <a:p>
            <a:r>
              <a:rPr lang="vi-VN" sz="2800" b="1" dirty="0">
                <a:latin typeface="Times New Roman" pitchFamily="18" charset="0"/>
                <a:cs typeface="Times New Roman" pitchFamily="18" charset="0"/>
              </a:rPr>
              <a:t>Đền thờ Ngài thám hoa Đặng Ma La (Hải Phòng).</a:t>
            </a:r>
          </a:p>
        </p:txBody>
      </p:sp>
      <p:pic>
        <p:nvPicPr>
          <p:cNvPr id="10244" name="Picture 4" descr="D:\hinh anh day hoc\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251" y="4281501"/>
            <a:ext cx="4244149" cy="22154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25991" y="292231"/>
            <a:ext cx="5384934" cy="523220"/>
          </a:xfrm>
          <a:prstGeom prst="rect">
            <a:avLst/>
          </a:prstGeom>
          <a:noFill/>
        </p:spPr>
        <p:txBody>
          <a:bodyPr wrap="square" rtlCol="0">
            <a:spAutoFit/>
          </a:bodyPr>
          <a:lstStyle/>
          <a:p>
            <a:r>
              <a:rPr lang="en-US" sz="2800" b="1" i="1" dirty="0">
                <a:solidFill>
                  <a:srgbClr val="FF0000"/>
                </a:solidFill>
                <a:latin typeface="Times New Roman" pitchFamily="18" charset="0"/>
                <a:cs typeface="Times New Roman" pitchFamily="18" charset="0"/>
              </a:rPr>
              <a:t>1247, </a:t>
            </a:r>
            <a:r>
              <a:rPr lang="en-US" sz="2800" b="1" i="1" dirty="0" err="1">
                <a:solidFill>
                  <a:srgbClr val="FF0000"/>
                </a:solidFill>
                <a:latin typeface="Times New Roman" pitchFamily="18" charset="0"/>
                <a:cs typeface="Times New Roman" pitchFamily="18" charset="0"/>
              </a:rPr>
              <a:t>nhà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Trần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đặt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lệ</a:t>
            </a:r>
            <a:r>
              <a:rPr lang="en-US" sz="2800" b="1" i="1" dirty="0">
                <a:solidFill>
                  <a:srgbClr val="FF0000"/>
                </a:solidFill>
                <a:latin typeface="Times New Roman" pitchFamily="18" charset="0"/>
                <a:cs typeface="Times New Roman" pitchFamily="18" charset="0"/>
              </a:rPr>
              <a:t> “Tam </a:t>
            </a:r>
            <a:r>
              <a:rPr lang="en-US" sz="2800" b="1" i="1" dirty="0" err="1">
                <a:solidFill>
                  <a:srgbClr val="FF0000"/>
                </a:solidFill>
                <a:latin typeface="Times New Roman" pitchFamily="18" charset="0"/>
                <a:cs typeface="Times New Roman" pitchFamily="18" charset="0"/>
              </a:rPr>
              <a:t>khôi</a:t>
            </a:r>
            <a:r>
              <a:rPr lang="en-US" sz="2800" b="1" i="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9" name="Rounded Rectangle 8">
            <a:extLst>
              <a:ext uri="{FF2B5EF4-FFF2-40B4-BE49-F238E27FC236}">
                <a16:creationId xmlns:a16="http://schemas.microsoft.com/office/drawing/2014/main" xmlns="" id="{9204A902-95CB-7A4C-8C3C-E69CD56109EC}"/>
              </a:ext>
            </a:extLst>
          </p:cNvPr>
          <p:cNvSpPr/>
          <p:nvPr/>
        </p:nvSpPr>
        <p:spPr>
          <a:xfrm>
            <a:off x="0" y="66674"/>
            <a:ext cx="4038600" cy="6964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Giáo dục</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Trần</a:t>
            </a:r>
            <a:endPar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0" name="Google Shape;6764;p75">
            <a:extLst>
              <a:ext uri="{FF2B5EF4-FFF2-40B4-BE49-F238E27FC236}">
                <a16:creationId xmlns:a16="http://schemas.microsoft.com/office/drawing/2014/main" xmlns="" id="{B35B65B0-BD19-F24D-B2AF-4E676E495EBF}"/>
              </a:ext>
            </a:extLst>
          </p:cNvPr>
          <p:cNvGrpSpPr/>
          <p:nvPr/>
        </p:nvGrpSpPr>
        <p:grpSpPr>
          <a:xfrm>
            <a:off x="246787" y="299621"/>
            <a:ext cx="502965" cy="444432"/>
            <a:chOff x="2364242" y="3856105"/>
            <a:chExt cx="377224" cy="333324"/>
          </a:xfrm>
        </p:grpSpPr>
        <p:sp>
          <p:nvSpPr>
            <p:cNvPr id="11" name="Google Shape;6765;p75">
              <a:extLst>
                <a:ext uri="{FF2B5EF4-FFF2-40B4-BE49-F238E27FC236}">
                  <a16:creationId xmlns:a16="http://schemas.microsoft.com/office/drawing/2014/main" xmlns="" id="{4D5B1694-1AD8-1540-A9A0-7C3D446D333B}"/>
                </a:ext>
              </a:extLst>
            </p:cNvPr>
            <p:cNvSpPr/>
            <p:nvPr/>
          </p:nvSpPr>
          <p:spPr>
            <a:xfrm>
              <a:off x="2398519" y="3979481"/>
              <a:ext cx="307827" cy="103744"/>
            </a:xfrm>
            <a:custGeom>
              <a:avLst/>
              <a:gdLst/>
              <a:ahLst/>
              <a:cxnLst/>
              <a:rect l="l" t="t" r="r" b="b"/>
              <a:pathLst>
                <a:path w="8765" h="2954" extrusionOk="0">
                  <a:moveTo>
                    <a:pt x="2501" y="0"/>
                  </a:moveTo>
                  <a:cubicBezTo>
                    <a:pt x="2454" y="0"/>
                    <a:pt x="2382" y="72"/>
                    <a:pt x="2382" y="119"/>
                  </a:cubicBezTo>
                  <a:lnTo>
                    <a:pt x="2382" y="548"/>
                  </a:lnTo>
                  <a:cubicBezTo>
                    <a:pt x="2382" y="596"/>
                    <a:pt x="2454" y="667"/>
                    <a:pt x="2501" y="667"/>
                  </a:cubicBezTo>
                  <a:lnTo>
                    <a:pt x="6312" y="667"/>
                  </a:lnTo>
                  <a:cubicBezTo>
                    <a:pt x="6383" y="667"/>
                    <a:pt x="6431" y="596"/>
                    <a:pt x="6431" y="548"/>
                  </a:cubicBezTo>
                  <a:lnTo>
                    <a:pt x="6431" y="95"/>
                  </a:lnTo>
                  <a:cubicBezTo>
                    <a:pt x="6407" y="48"/>
                    <a:pt x="6383" y="0"/>
                    <a:pt x="6312" y="0"/>
                  </a:cubicBezTo>
                  <a:close/>
                  <a:moveTo>
                    <a:pt x="120" y="2310"/>
                  </a:moveTo>
                  <a:cubicBezTo>
                    <a:pt x="72" y="2310"/>
                    <a:pt x="1" y="2358"/>
                    <a:pt x="1" y="2429"/>
                  </a:cubicBezTo>
                  <a:lnTo>
                    <a:pt x="1" y="2834"/>
                  </a:lnTo>
                  <a:cubicBezTo>
                    <a:pt x="1" y="2906"/>
                    <a:pt x="72" y="2953"/>
                    <a:pt x="120" y="2953"/>
                  </a:cubicBezTo>
                  <a:lnTo>
                    <a:pt x="2263" y="2953"/>
                  </a:lnTo>
                  <a:cubicBezTo>
                    <a:pt x="2335" y="2953"/>
                    <a:pt x="2382" y="2906"/>
                    <a:pt x="2382" y="2834"/>
                  </a:cubicBezTo>
                  <a:lnTo>
                    <a:pt x="2382" y="2429"/>
                  </a:lnTo>
                  <a:cubicBezTo>
                    <a:pt x="2382" y="2358"/>
                    <a:pt x="2311" y="2310"/>
                    <a:pt x="2263" y="2310"/>
                  </a:cubicBezTo>
                  <a:close/>
                  <a:moveTo>
                    <a:pt x="6502" y="2310"/>
                  </a:moveTo>
                  <a:cubicBezTo>
                    <a:pt x="6431" y="2310"/>
                    <a:pt x="6383" y="2358"/>
                    <a:pt x="6383" y="2405"/>
                  </a:cubicBezTo>
                  <a:lnTo>
                    <a:pt x="6383" y="2834"/>
                  </a:lnTo>
                  <a:cubicBezTo>
                    <a:pt x="6383" y="2882"/>
                    <a:pt x="6431" y="2953"/>
                    <a:pt x="6502" y="2953"/>
                  </a:cubicBezTo>
                  <a:lnTo>
                    <a:pt x="8645" y="2953"/>
                  </a:lnTo>
                  <a:cubicBezTo>
                    <a:pt x="8693" y="2953"/>
                    <a:pt x="8765" y="2882"/>
                    <a:pt x="8765" y="2834"/>
                  </a:cubicBezTo>
                  <a:lnTo>
                    <a:pt x="8765" y="2405"/>
                  </a:lnTo>
                  <a:cubicBezTo>
                    <a:pt x="8717" y="2358"/>
                    <a:pt x="8693" y="2310"/>
                    <a:pt x="8645" y="2310"/>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766;p75">
              <a:extLst>
                <a:ext uri="{FF2B5EF4-FFF2-40B4-BE49-F238E27FC236}">
                  <a16:creationId xmlns:a16="http://schemas.microsoft.com/office/drawing/2014/main" xmlns="" id="{E8D39D06-2836-6B4E-A09D-C6869609CF32}"/>
                </a:ext>
              </a:extLst>
            </p:cNvPr>
            <p:cNvSpPr/>
            <p:nvPr/>
          </p:nvSpPr>
          <p:spPr>
            <a:xfrm>
              <a:off x="2382645" y="3877423"/>
              <a:ext cx="339610" cy="153931"/>
            </a:xfrm>
            <a:custGeom>
              <a:avLst/>
              <a:gdLst/>
              <a:ahLst/>
              <a:cxnLst/>
              <a:rect l="l" t="t" r="r" b="b"/>
              <a:pathLst>
                <a:path w="9670" h="4383" extrusionOk="0">
                  <a:moveTo>
                    <a:pt x="3358" y="1"/>
                  </a:moveTo>
                  <a:cubicBezTo>
                    <a:pt x="3334" y="1"/>
                    <a:pt x="3311" y="25"/>
                    <a:pt x="3287" y="48"/>
                  </a:cubicBezTo>
                  <a:cubicBezTo>
                    <a:pt x="3049" y="453"/>
                    <a:pt x="2644" y="739"/>
                    <a:pt x="2239" y="882"/>
                  </a:cubicBezTo>
                  <a:lnTo>
                    <a:pt x="1310" y="1239"/>
                  </a:lnTo>
                  <a:cubicBezTo>
                    <a:pt x="1310" y="1596"/>
                    <a:pt x="1572" y="1882"/>
                    <a:pt x="1929" y="1882"/>
                  </a:cubicBezTo>
                  <a:lnTo>
                    <a:pt x="7716" y="1882"/>
                  </a:lnTo>
                  <a:cubicBezTo>
                    <a:pt x="8073" y="1882"/>
                    <a:pt x="8335" y="1573"/>
                    <a:pt x="8335" y="1239"/>
                  </a:cubicBezTo>
                  <a:lnTo>
                    <a:pt x="7430" y="882"/>
                  </a:lnTo>
                  <a:cubicBezTo>
                    <a:pt x="7002" y="715"/>
                    <a:pt x="6645" y="406"/>
                    <a:pt x="6383" y="48"/>
                  </a:cubicBezTo>
                  <a:cubicBezTo>
                    <a:pt x="6335" y="25"/>
                    <a:pt x="6311" y="1"/>
                    <a:pt x="6287" y="1"/>
                  </a:cubicBezTo>
                  <a:close/>
                  <a:moveTo>
                    <a:pt x="3072" y="2644"/>
                  </a:moveTo>
                  <a:lnTo>
                    <a:pt x="3072" y="2668"/>
                  </a:lnTo>
                  <a:lnTo>
                    <a:pt x="1882" y="2668"/>
                  </a:lnTo>
                  <a:cubicBezTo>
                    <a:pt x="1858" y="2668"/>
                    <a:pt x="1834" y="2668"/>
                    <a:pt x="1786" y="2716"/>
                  </a:cubicBezTo>
                  <a:cubicBezTo>
                    <a:pt x="1548" y="3073"/>
                    <a:pt x="1239" y="3335"/>
                    <a:pt x="834" y="3478"/>
                  </a:cubicBezTo>
                  <a:lnTo>
                    <a:pt x="0" y="3811"/>
                  </a:lnTo>
                  <a:cubicBezTo>
                    <a:pt x="0" y="4097"/>
                    <a:pt x="238" y="4383"/>
                    <a:pt x="572" y="4383"/>
                  </a:cubicBezTo>
                  <a:lnTo>
                    <a:pt x="3263" y="4383"/>
                  </a:lnTo>
                  <a:lnTo>
                    <a:pt x="3263" y="2644"/>
                  </a:lnTo>
                  <a:close/>
                  <a:moveTo>
                    <a:pt x="6430" y="2644"/>
                  </a:moveTo>
                  <a:lnTo>
                    <a:pt x="6430" y="4383"/>
                  </a:lnTo>
                  <a:lnTo>
                    <a:pt x="9121" y="4383"/>
                  </a:lnTo>
                  <a:cubicBezTo>
                    <a:pt x="9455" y="4383"/>
                    <a:pt x="9669" y="4097"/>
                    <a:pt x="9669" y="3811"/>
                  </a:cubicBezTo>
                  <a:lnTo>
                    <a:pt x="8859" y="3454"/>
                  </a:lnTo>
                  <a:cubicBezTo>
                    <a:pt x="8454" y="3311"/>
                    <a:pt x="8145" y="3025"/>
                    <a:pt x="7907" y="2668"/>
                  </a:cubicBezTo>
                  <a:cubicBezTo>
                    <a:pt x="7859" y="2644"/>
                    <a:pt x="7835" y="2644"/>
                    <a:pt x="7811" y="26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6767;p75">
              <a:extLst>
                <a:ext uri="{FF2B5EF4-FFF2-40B4-BE49-F238E27FC236}">
                  <a16:creationId xmlns:a16="http://schemas.microsoft.com/office/drawing/2014/main" xmlns="" id="{76B4E87D-6E4C-D94B-A295-08F849F2B770}"/>
                </a:ext>
              </a:extLst>
            </p:cNvPr>
            <p:cNvSpPr/>
            <p:nvPr/>
          </p:nvSpPr>
          <p:spPr>
            <a:xfrm>
              <a:off x="2392689" y="3893753"/>
              <a:ext cx="320365" cy="33048"/>
            </a:xfrm>
            <a:custGeom>
              <a:avLst/>
              <a:gdLst/>
              <a:ahLst/>
              <a:cxnLst/>
              <a:rect l="l" t="t" r="r" b="b"/>
              <a:pathLst>
                <a:path w="9122" h="941" extrusionOk="0">
                  <a:moveTo>
                    <a:pt x="155" y="0"/>
                  </a:moveTo>
                  <a:cubicBezTo>
                    <a:pt x="119" y="0"/>
                    <a:pt x="83" y="12"/>
                    <a:pt x="48" y="36"/>
                  </a:cubicBezTo>
                  <a:cubicBezTo>
                    <a:pt x="0" y="84"/>
                    <a:pt x="0" y="179"/>
                    <a:pt x="48" y="250"/>
                  </a:cubicBezTo>
                  <a:lnTo>
                    <a:pt x="667" y="869"/>
                  </a:lnTo>
                  <a:cubicBezTo>
                    <a:pt x="715" y="893"/>
                    <a:pt x="762" y="941"/>
                    <a:pt x="786" y="941"/>
                  </a:cubicBezTo>
                  <a:cubicBezTo>
                    <a:pt x="857" y="941"/>
                    <a:pt x="881" y="893"/>
                    <a:pt x="905" y="869"/>
                  </a:cubicBezTo>
                  <a:cubicBezTo>
                    <a:pt x="977" y="822"/>
                    <a:pt x="977" y="727"/>
                    <a:pt x="905" y="655"/>
                  </a:cubicBezTo>
                  <a:lnTo>
                    <a:pt x="262" y="36"/>
                  </a:lnTo>
                  <a:cubicBezTo>
                    <a:pt x="226" y="12"/>
                    <a:pt x="191" y="0"/>
                    <a:pt x="155" y="0"/>
                  </a:cubicBezTo>
                  <a:close/>
                  <a:moveTo>
                    <a:pt x="8966" y="0"/>
                  </a:moveTo>
                  <a:cubicBezTo>
                    <a:pt x="8931" y="0"/>
                    <a:pt x="8895" y="12"/>
                    <a:pt x="8859" y="36"/>
                  </a:cubicBezTo>
                  <a:lnTo>
                    <a:pt x="8240" y="655"/>
                  </a:lnTo>
                  <a:cubicBezTo>
                    <a:pt x="8168" y="727"/>
                    <a:pt x="8168" y="822"/>
                    <a:pt x="8240" y="869"/>
                  </a:cubicBezTo>
                  <a:cubicBezTo>
                    <a:pt x="8264" y="893"/>
                    <a:pt x="8288" y="941"/>
                    <a:pt x="8359" y="941"/>
                  </a:cubicBezTo>
                  <a:cubicBezTo>
                    <a:pt x="8383" y="941"/>
                    <a:pt x="8430" y="893"/>
                    <a:pt x="8478" y="869"/>
                  </a:cubicBezTo>
                  <a:lnTo>
                    <a:pt x="9097" y="250"/>
                  </a:lnTo>
                  <a:cubicBezTo>
                    <a:pt x="9121" y="179"/>
                    <a:pt x="9121" y="107"/>
                    <a:pt x="9073" y="36"/>
                  </a:cubicBezTo>
                  <a:cubicBezTo>
                    <a:pt x="9038" y="12"/>
                    <a:pt x="9002" y="0"/>
                    <a:pt x="8966" y="0"/>
                  </a:cubicBezTo>
                  <a:close/>
                </a:path>
              </a:pathLst>
            </a:custGeom>
            <a:solidFill>
              <a:srgbClr val="9637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768;p75">
              <a:extLst>
                <a:ext uri="{FF2B5EF4-FFF2-40B4-BE49-F238E27FC236}">
                  <a16:creationId xmlns:a16="http://schemas.microsoft.com/office/drawing/2014/main" xmlns="" id="{E6EAD3F7-1D61-544D-9D3C-CACBA97D303B}"/>
                </a:ext>
              </a:extLst>
            </p:cNvPr>
            <p:cNvSpPr/>
            <p:nvPr/>
          </p:nvSpPr>
          <p:spPr>
            <a:xfrm>
              <a:off x="2477152" y="3856105"/>
              <a:ext cx="151402" cy="33083"/>
            </a:xfrm>
            <a:custGeom>
              <a:avLst/>
              <a:gdLst/>
              <a:ahLst/>
              <a:cxnLst/>
              <a:rect l="l" t="t" r="r" b="b"/>
              <a:pathLst>
                <a:path w="4311" h="942" extrusionOk="0">
                  <a:moveTo>
                    <a:pt x="164" y="1"/>
                  </a:moveTo>
                  <a:cubicBezTo>
                    <a:pt x="125" y="1"/>
                    <a:pt x="84" y="12"/>
                    <a:pt x="48" y="36"/>
                  </a:cubicBezTo>
                  <a:cubicBezTo>
                    <a:pt x="0" y="108"/>
                    <a:pt x="0" y="179"/>
                    <a:pt x="48" y="251"/>
                  </a:cubicBezTo>
                  <a:lnTo>
                    <a:pt x="691" y="870"/>
                  </a:lnTo>
                  <a:cubicBezTo>
                    <a:pt x="715" y="894"/>
                    <a:pt x="739" y="941"/>
                    <a:pt x="810" y="941"/>
                  </a:cubicBezTo>
                  <a:cubicBezTo>
                    <a:pt x="858" y="941"/>
                    <a:pt x="882" y="894"/>
                    <a:pt x="929" y="870"/>
                  </a:cubicBezTo>
                  <a:cubicBezTo>
                    <a:pt x="977" y="822"/>
                    <a:pt x="977" y="727"/>
                    <a:pt x="929" y="655"/>
                  </a:cubicBezTo>
                  <a:lnTo>
                    <a:pt x="262" y="36"/>
                  </a:lnTo>
                  <a:cubicBezTo>
                    <a:pt x="239" y="12"/>
                    <a:pt x="203" y="1"/>
                    <a:pt x="164" y="1"/>
                  </a:cubicBezTo>
                  <a:close/>
                  <a:moveTo>
                    <a:pt x="4144" y="1"/>
                  </a:moveTo>
                  <a:cubicBezTo>
                    <a:pt x="4108" y="1"/>
                    <a:pt x="4073" y="12"/>
                    <a:pt x="4049" y="36"/>
                  </a:cubicBezTo>
                  <a:lnTo>
                    <a:pt x="3406" y="655"/>
                  </a:lnTo>
                  <a:cubicBezTo>
                    <a:pt x="3358" y="727"/>
                    <a:pt x="3358" y="822"/>
                    <a:pt x="3406" y="870"/>
                  </a:cubicBezTo>
                  <a:cubicBezTo>
                    <a:pt x="3453" y="894"/>
                    <a:pt x="3477" y="941"/>
                    <a:pt x="3525" y="941"/>
                  </a:cubicBezTo>
                  <a:cubicBezTo>
                    <a:pt x="3573" y="941"/>
                    <a:pt x="3620" y="894"/>
                    <a:pt x="3644" y="870"/>
                  </a:cubicBezTo>
                  <a:lnTo>
                    <a:pt x="4287" y="251"/>
                  </a:lnTo>
                  <a:cubicBezTo>
                    <a:pt x="4311" y="179"/>
                    <a:pt x="4311" y="108"/>
                    <a:pt x="4239" y="36"/>
                  </a:cubicBezTo>
                  <a:cubicBezTo>
                    <a:pt x="4216" y="12"/>
                    <a:pt x="4180" y="1"/>
                    <a:pt x="4144" y="1"/>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769;p75">
              <a:extLst>
                <a:ext uri="{FF2B5EF4-FFF2-40B4-BE49-F238E27FC236}">
                  <a16:creationId xmlns:a16="http://schemas.microsoft.com/office/drawing/2014/main" xmlns="" id="{7C85542C-5B46-4E4A-89A7-C774D776C755}"/>
                </a:ext>
              </a:extLst>
            </p:cNvPr>
            <p:cNvSpPr/>
            <p:nvPr/>
          </p:nvSpPr>
          <p:spPr>
            <a:xfrm>
              <a:off x="2388510" y="4022960"/>
              <a:ext cx="327880" cy="159796"/>
            </a:xfrm>
            <a:custGeom>
              <a:avLst/>
              <a:gdLst/>
              <a:ahLst/>
              <a:cxnLst/>
              <a:rect l="l" t="t" r="r" b="b"/>
              <a:pathLst>
                <a:path w="9336" h="4550" extrusionOk="0">
                  <a:moveTo>
                    <a:pt x="119" y="1"/>
                  </a:moveTo>
                  <a:cubicBezTo>
                    <a:pt x="48" y="1"/>
                    <a:pt x="0" y="48"/>
                    <a:pt x="0" y="120"/>
                  </a:cubicBezTo>
                  <a:lnTo>
                    <a:pt x="0" y="4406"/>
                  </a:lnTo>
                  <a:cubicBezTo>
                    <a:pt x="0" y="4454"/>
                    <a:pt x="48" y="4501"/>
                    <a:pt x="119" y="4501"/>
                  </a:cubicBezTo>
                  <a:lnTo>
                    <a:pt x="524" y="4501"/>
                  </a:lnTo>
                  <a:cubicBezTo>
                    <a:pt x="595" y="4501"/>
                    <a:pt x="643" y="4454"/>
                    <a:pt x="643" y="4406"/>
                  </a:cubicBezTo>
                  <a:lnTo>
                    <a:pt x="643" y="120"/>
                  </a:lnTo>
                  <a:cubicBezTo>
                    <a:pt x="643" y="48"/>
                    <a:pt x="595" y="24"/>
                    <a:pt x="524" y="1"/>
                  </a:cubicBezTo>
                  <a:close/>
                  <a:moveTo>
                    <a:pt x="8811" y="24"/>
                  </a:moveTo>
                  <a:cubicBezTo>
                    <a:pt x="8740" y="24"/>
                    <a:pt x="8692" y="72"/>
                    <a:pt x="8692" y="143"/>
                  </a:cubicBezTo>
                  <a:lnTo>
                    <a:pt x="8692" y="4430"/>
                  </a:lnTo>
                  <a:cubicBezTo>
                    <a:pt x="8692" y="4478"/>
                    <a:pt x="8740" y="4549"/>
                    <a:pt x="8811" y="4549"/>
                  </a:cubicBezTo>
                  <a:lnTo>
                    <a:pt x="9216" y="4549"/>
                  </a:lnTo>
                  <a:cubicBezTo>
                    <a:pt x="9288" y="4549"/>
                    <a:pt x="9335" y="4478"/>
                    <a:pt x="9335" y="4430"/>
                  </a:cubicBezTo>
                  <a:lnTo>
                    <a:pt x="9335" y="143"/>
                  </a:lnTo>
                  <a:cubicBezTo>
                    <a:pt x="9335" y="48"/>
                    <a:pt x="9288" y="24"/>
                    <a:pt x="9216" y="24"/>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770;p75">
              <a:extLst>
                <a:ext uri="{FF2B5EF4-FFF2-40B4-BE49-F238E27FC236}">
                  <a16:creationId xmlns:a16="http://schemas.microsoft.com/office/drawing/2014/main" xmlns="" id="{1CA8A366-FDDE-D74E-98F5-07A500643EF1}"/>
                </a:ext>
              </a:extLst>
            </p:cNvPr>
            <p:cNvSpPr/>
            <p:nvPr/>
          </p:nvSpPr>
          <p:spPr>
            <a:xfrm>
              <a:off x="2365927" y="4003714"/>
              <a:ext cx="374344" cy="34347"/>
            </a:xfrm>
            <a:custGeom>
              <a:avLst/>
              <a:gdLst/>
              <a:ahLst/>
              <a:cxnLst/>
              <a:rect l="l" t="t" r="r" b="b"/>
              <a:pathLst>
                <a:path w="10659" h="978" extrusionOk="0">
                  <a:moveTo>
                    <a:pt x="167" y="1"/>
                  </a:moveTo>
                  <a:cubicBezTo>
                    <a:pt x="71" y="1"/>
                    <a:pt x="0" y="72"/>
                    <a:pt x="48" y="144"/>
                  </a:cubicBezTo>
                  <a:lnTo>
                    <a:pt x="167" y="382"/>
                  </a:lnTo>
                  <a:cubicBezTo>
                    <a:pt x="357" y="739"/>
                    <a:pt x="762" y="977"/>
                    <a:pt x="1167" y="977"/>
                  </a:cubicBezTo>
                  <a:lnTo>
                    <a:pt x="3739" y="977"/>
                  </a:lnTo>
                  <a:lnTo>
                    <a:pt x="3739" y="239"/>
                  </a:lnTo>
                  <a:lnTo>
                    <a:pt x="1453" y="239"/>
                  </a:lnTo>
                  <a:cubicBezTo>
                    <a:pt x="1024" y="239"/>
                    <a:pt x="572" y="191"/>
                    <a:pt x="167" y="1"/>
                  </a:cubicBezTo>
                  <a:close/>
                  <a:moveTo>
                    <a:pt x="10509" y="21"/>
                  </a:moveTo>
                  <a:cubicBezTo>
                    <a:pt x="10499" y="21"/>
                    <a:pt x="10489" y="22"/>
                    <a:pt x="10478" y="25"/>
                  </a:cubicBezTo>
                  <a:cubicBezTo>
                    <a:pt x="10074" y="191"/>
                    <a:pt x="9621" y="239"/>
                    <a:pt x="9145" y="239"/>
                  </a:cubicBezTo>
                  <a:lnTo>
                    <a:pt x="6882" y="239"/>
                  </a:lnTo>
                  <a:lnTo>
                    <a:pt x="6882" y="977"/>
                  </a:lnTo>
                  <a:lnTo>
                    <a:pt x="9454" y="977"/>
                  </a:lnTo>
                  <a:cubicBezTo>
                    <a:pt x="9859" y="977"/>
                    <a:pt x="10240" y="739"/>
                    <a:pt x="10455" y="382"/>
                  </a:cubicBezTo>
                  <a:lnTo>
                    <a:pt x="10574" y="144"/>
                  </a:lnTo>
                  <a:cubicBezTo>
                    <a:pt x="10659" y="101"/>
                    <a:pt x="10592" y="21"/>
                    <a:pt x="10509" y="2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771;p75">
              <a:extLst>
                <a:ext uri="{FF2B5EF4-FFF2-40B4-BE49-F238E27FC236}">
                  <a16:creationId xmlns:a16="http://schemas.microsoft.com/office/drawing/2014/main" xmlns="" id="{98F11DA4-9F69-1644-87FF-EB376607DD04}"/>
                </a:ext>
              </a:extLst>
            </p:cNvPr>
            <p:cNvSpPr/>
            <p:nvPr/>
          </p:nvSpPr>
          <p:spPr>
            <a:xfrm>
              <a:off x="2473816" y="3941833"/>
              <a:ext cx="158110" cy="211633"/>
            </a:xfrm>
            <a:custGeom>
              <a:avLst/>
              <a:gdLst/>
              <a:ahLst/>
              <a:cxnLst/>
              <a:rect l="l" t="t" r="r" b="b"/>
              <a:pathLst>
                <a:path w="4502" h="6026" extrusionOk="0">
                  <a:moveTo>
                    <a:pt x="119" y="1"/>
                  </a:moveTo>
                  <a:cubicBezTo>
                    <a:pt x="72" y="1"/>
                    <a:pt x="0" y="72"/>
                    <a:pt x="0" y="120"/>
                  </a:cubicBezTo>
                  <a:lnTo>
                    <a:pt x="0" y="5883"/>
                  </a:lnTo>
                  <a:cubicBezTo>
                    <a:pt x="0" y="5930"/>
                    <a:pt x="72" y="6002"/>
                    <a:pt x="119" y="6002"/>
                  </a:cubicBezTo>
                  <a:lnTo>
                    <a:pt x="548" y="6002"/>
                  </a:lnTo>
                  <a:cubicBezTo>
                    <a:pt x="595" y="6002"/>
                    <a:pt x="667" y="5930"/>
                    <a:pt x="667" y="5883"/>
                  </a:cubicBezTo>
                  <a:lnTo>
                    <a:pt x="667" y="120"/>
                  </a:lnTo>
                  <a:cubicBezTo>
                    <a:pt x="667" y="72"/>
                    <a:pt x="619" y="48"/>
                    <a:pt x="548" y="1"/>
                  </a:cubicBezTo>
                  <a:close/>
                  <a:moveTo>
                    <a:pt x="3953" y="48"/>
                  </a:moveTo>
                  <a:cubicBezTo>
                    <a:pt x="3906" y="48"/>
                    <a:pt x="3834" y="96"/>
                    <a:pt x="3834" y="167"/>
                  </a:cubicBezTo>
                  <a:lnTo>
                    <a:pt x="3834" y="5906"/>
                  </a:lnTo>
                  <a:cubicBezTo>
                    <a:pt x="3834" y="5954"/>
                    <a:pt x="3906" y="6026"/>
                    <a:pt x="3953" y="6026"/>
                  </a:cubicBezTo>
                  <a:lnTo>
                    <a:pt x="4382" y="6026"/>
                  </a:lnTo>
                  <a:cubicBezTo>
                    <a:pt x="4430" y="6026"/>
                    <a:pt x="4501" y="5954"/>
                    <a:pt x="4501" y="5906"/>
                  </a:cubicBezTo>
                  <a:lnTo>
                    <a:pt x="4501" y="167"/>
                  </a:lnTo>
                  <a:cubicBezTo>
                    <a:pt x="4477" y="72"/>
                    <a:pt x="4430" y="48"/>
                    <a:pt x="4382" y="48"/>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772;p75">
              <a:extLst>
                <a:ext uri="{FF2B5EF4-FFF2-40B4-BE49-F238E27FC236}">
                  <a16:creationId xmlns:a16="http://schemas.microsoft.com/office/drawing/2014/main" xmlns="" id="{3255821E-6078-584E-A1F3-B745D33DDF01}"/>
                </a:ext>
              </a:extLst>
            </p:cNvPr>
            <p:cNvSpPr/>
            <p:nvPr/>
          </p:nvSpPr>
          <p:spPr>
            <a:xfrm>
              <a:off x="2409722" y="3913772"/>
              <a:ext cx="286298" cy="37297"/>
            </a:xfrm>
            <a:custGeom>
              <a:avLst/>
              <a:gdLst/>
              <a:ahLst/>
              <a:cxnLst/>
              <a:rect l="l" t="t" r="r" b="b"/>
              <a:pathLst>
                <a:path w="8152" h="1062" extrusionOk="0">
                  <a:moveTo>
                    <a:pt x="109" y="1"/>
                  </a:moveTo>
                  <a:cubicBezTo>
                    <a:pt x="41" y="1"/>
                    <a:pt x="0" y="79"/>
                    <a:pt x="39" y="157"/>
                  </a:cubicBezTo>
                  <a:lnTo>
                    <a:pt x="182" y="418"/>
                  </a:lnTo>
                  <a:cubicBezTo>
                    <a:pt x="396" y="823"/>
                    <a:pt x="849" y="1061"/>
                    <a:pt x="1301" y="1061"/>
                  </a:cubicBezTo>
                  <a:lnTo>
                    <a:pt x="6850" y="1061"/>
                  </a:lnTo>
                  <a:cubicBezTo>
                    <a:pt x="7302" y="1061"/>
                    <a:pt x="7755" y="823"/>
                    <a:pt x="7945" y="418"/>
                  </a:cubicBezTo>
                  <a:lnTo>
                    <a:pt x="8112" y="157"/>
                  </a:lnTo>
                  <a:cubicBezTo>
                    <a:pt x="8151" y="79"/>
                    <a:pt x="8111" y="1"/>
                    <a:pt x="8043" y="1"/>
                  </a:cubicBezTo>
                  <a:cubicBezTo>
                    <a:pt x="8027" y="1"/>
                    <a:pt x="8011" y="5"/>
                    <a:pt x="7993" y="14"/>
                  </a:cubicBezTo>
                  <a:cubicBezTo>
                    <a:pt x="7517" y="157"/>
                    <a:pt x="7017" y="204"/>
                    <a:pt x="6493" y="252"/>
                  </a:cubicBezTo>
                  <a:lnTo>
                    <a:pt x="1611" y="252"/>
                  </a:lnTo>
                  <a:cubicBezTo>
                    <a:pt x="1111" y="252"/>
                    <a:pt x="634" y="157"/>
                    <a:pt x="158" y="14"/>
                  </a:cubicBezTo>
                  <a:cubicBezTo>
                    <a:pt x="141" y="5"/>
                    <a:pt x="124" y="1"/>
                    <a:pt x="1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773;p75">
              <a:extLst>
                <a:ext uri="{FF2B5EF4-FFF2-40B4-BE49-F238E27FC236}">
                  <a16:creationId xmlns:a16="http://schemas.microsoft.com/office/drawing/2014/main" xmlns="" id="{83AB88C4-364A-B844-A011-503EBB8A93F1}"/>
                </a:ext>
              </a:extLst>
            </p:cNvPr>
            <p:cNvSpPr/>
            <p:nvPr/>
          </p:nvSpPr>
          <p:spPr>
            <a:xfrm>
              <a:off x="2382645" y="4111603"/>
              <a:ext cx="341261" cy="63602"/>
            </a:xfrm>
            <a:custGeom>
              <a:avLst/>
              <a:gdLst/>
              <a:ahLst/>
              <a:cxnLst/>
              <a:rect l="l" t="t" r="r" b="b"/>
              <a:pathLst>
                <a:path w="9717" h="1811" extrusionOk="0">
                  <a:moveTo>
                    <a:pt x="119" y="1"/>
                  </a:moveTo>
                  <a:cubicBezTo>
                    <a:pt x="72" y="1"/>
                    <a:pt x="0" y="48"/>
                    <a:pt x="0" y="120"/>
                  </a:cubicBezTo>
                  <a:lnTo>
                    <a:pt x="0" y="1692"/>
                  </a:lnTo>
                  <a:cubicBezTo>
                    <a:pt x="0" y="1763"/>
                    <a:pt x="72" y="1811"/>
                    <a:pt x="119" y="1811"/>
                  </a:cubicBezTo>
                  <a:lnTo>
                    <a:pt x="881" y="1811"/>
                  </a:lnTo>
                  <a:cubicBezTo>
                    <a:pt x="929" y="1811"/>
                    <a:pt x="977" y="1763"/>
                    <a:pt x="977" y="1692"/>
                  </a:cubicBezTo>
                  <a:lnTo>
                    <a:pt x="977" y="120"/>
                  </a:lnTo>
                  <a:cubicBezTo>
                    <a:pt x="977" y="48"/>
                    <a:pt x="929" y="1"/>
                    <a:pt x="881" y="1"/>
                  </a:cubicBezTo>
                  <a:close/>
                  <a:moveTo>
                    <a:pt x="2548" y="1"/>
                  </a:moveTo>
                  <a:cubicBezTo>
                    <a:pt x="2477" y="1"/>
                    <a:pt x="2429" y="48"/>
                    <a:pt x="2429" y="120"/>
                  </a:cubicBezTo>
                  <a:lnTo>
                    <a:pt x="2429" y="1692"/>
                  </a:lnTo>
                  <a:cubicBezTo>
                    <a:pt x="2429" y="1763"/>
                    <a:pt x="2477" y="1811"/>
                    <a:pt x="2548" y="1811"/>
                  </a:cubicBezTo>
                  <a:lnTo>
                    <a:pt x="3287" y="1811"/>
                  </a:lnTo>
                  <a:cubicBezTo>
                    <a:pt x="3334" y="1811"/>
                    <a:pt x="3406" y="1763"/>
                    <a:pt x="3406" y="1692"/>
                  </a:cubicBezTo>
                  <a:lnTo>
                    <a:pt x="3406" y="120"/>
                  </a:lnTo>
                  <a:cubicBezTo>
                    <a:pt x="3406" y="48"/>
                    <a:pt x="3358" y="1"/>
                    <a:pt x="3287" y="1"/>
                  </a:cubicBezTo>
                  <a:close/>
                  <a:moveTo>
                    <a:pt x="6383" y="1"/>
                  </a:moveTo>
                  <a:cubicBezTo>
                    <a:pt x="6311" y="1"/>
                    <a:pt x="6264" y="48"/>
                    <a:pt x="6264" y="120"/>
                  </a:cubicBezTo>
                  <a:lnTo>
                    <a:pt x="6264" y="1692"/>
                  </a:lnTo>
                  <a:cubicBezTo>
                    <a:pt x="6264" y="1763"/>
                    <a:pt x="6311" y="1811"/>
                    <a:pt x="6383" y="1811"/>
                  </a:cubicBezTo>
                  <a:lnTo>
                    <a:pt x="7121" y="1811"/>
                  </a:lnTo>
                  <a:cubicBezTo>
                    <a:pt x="7192" y="1811"/>
                    <a:pt x="7240" y="1763"/>
                    <a:pt x="7240" y="1692"/>
                  </a:cubicBezTo>
                  <a:lnTo>
                    <a:pt x="7240" y="120"/>
                  </a:lnTo>
                  <a:cubicBezTo>
                    <a:pt x="7240" y="48"/>
                    <a:pt x="7192" y="1"/>
                    <a:pt x="7121" y="1"/>
                  </a:cubicBezTo>
                  <a:close/>
                  <a:moveTo>
                    <a:pt x="8859" y="1"/>
                  </a:moveTo>
                  <a:cubicBezTo>
                    <a:pt x="8788" y="1"/>
                    <a:pt x="8740" y="48"/>
                    <a:pt x="8740" y="120"/>
                  </a:cubicBezTo>
                  <a:lnTo>
                    <a:pt x="8740" y="1692"/>
                  </a:lnTo>
                  <a:cubicBezTo>
                    <a:pt x="8740" y="1763"/>
                    <a:pt x="8788" y="1811"/>
                    <a:pt x="8859" y="1811"/>
                  </a:cubicBezTo>
                  <a:lnTo>
                    <a:pt x="9598" y="1811"/>
                  </a:lnTo>
                  <a:cubicBezTo>
                    <a:pt x="9645" y="1811"/>
                    <a:pt x="9717" y="1763"/>
                    <a:pt x="9717" y="1692"/>
                  </a:cubicBezTo>
                  <a:lnTo>
                    <a:pt x="9717" y="120"/>
                  </a:lnTo>
                  <a:cubicBezTo>
                    <a:pt x="9693" y="48"/>
                    <a:pt x="9621" y="1"/>
                    <a:pt x="95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774;p75">
              <a:extLst>
                <a:ext uri="{FF2B5EF4-FFF2-40B4-BE49-F238E27FC236}">
                  <a16:creationId xmlns:a16="http://schemas.microsoft.com/office/drawing/2014/main" xmlns="" id="{56AE267B-486C-F244-811A-17B3411442CF}"/>
                </a:ext>
              </a:extLst>
            </p:cNvPr>
            <p:cNvSpPr/>
            <p:nvPr/>
          </p:nvSpPr>
          <p:spPr>
            <a:xfrm>
              <a:off x="2364242" y="4166811"/>
              <a:ext cx="377224" cy="22617"/>
            </a:xfrm>
            <a:custGeom>
              <a:avLst/>
              <a:gdLst/>
              <a:ahLst/>
              <a:cxnLst/>
              <a:rect l="l" t="t" r="r" b="b"/>
              <a:pathLst>
                <a:path w="10741" h="644" extrusionOk="0">
                  <a:moveTo>
                    <a:pt x="119" y="1"/>
                  </a:moveTo>
                  <a:cubicBezTo>
                    <a:pt x="48" y="1"/>
                    <a:pt x="0" y="72"/>
                    <a:pt x="0" y="120"/>
                  </a:cubicBezTo>
                  <a:lnTo>
                    <a:pt x="0" y="548"/>
                  </a:lnTo>
                  <a:cubicBezTo>
                    <a:pt x="0" y="596"/>
                    <a:pt x="48" y="644"/>
                    <a:pt x="119" y="644"/>
                  </a:cubicBezTo>
                  <a:lnTo>
                    <a:pt x="10622" y="644"/>
                  </a:lnTo>
                  <a:cubicBezTo>
                    <a:pt x="10693" y="644"/>
                    <a:pt x="10741" y="596"/>
                    <a:pt x="10741" y="548"/>
                  </a:cubicBezTo>
                  <a:lnTo>
                    <a:pt x="10741" y="120"/>
                  </a:lnTo>
                  <a:cubicBezTo>
                    <a:pt x="10741" y="72"/>
                    <a:pt x="10693" y="24"/>
                    <a:pt x="1062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7247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hinh anh day hoc\6301b626-c5ae-4a69-b6ad-48d1577ada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377" y="943685"/>
            <a:ext cx="3709124" cy="43711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2886" y="5495376"/>
            <a:ext cx="4981575"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Lưỡng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quốc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nguyên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Đỉnh</a:t>
            </a:r>
            <a:r>
              <a:rPr lang="en-US" sz="2800" b="1" dirty="0">
                <a:solidFill>
                  <a:srgbClr val="FF0000"/>
                </a:solidFill>
                <a:latin typeface="Times New Roman" pitchFamily="18" charset="0"/>
                <a:cs typeface="Times New Roman" pitchFamily="18" charset="0"/>
              </a:rPr>
              <a:t> Chi</a:t>
            </a:r>
            <a:endParaRPr lang="vi-VN" sz="2800" b="1" dirty="0">
              <a:solidFill>
                <a:srgbClr val="FF0000"/>
              </a:solidFill>
              <a:latin typeface="Times New Roman" pitchFamily="18" charset="0"/>
              <a:cs typeface="Times New Roman" pitchFamily="18" charset="0"/>
            </a:endParaRPr>
          </a:p>
        </p:txBody>
      </p:sp>
      <p:sp>
        <p:nvSpPr>
          <p:cNvPr id="3" name="TextBox 2"/>
          <p:cNvSpPr txBox="1"/>
          <p:nvPr/>
        </p:nvSpPr>
        <p:spPr>
          <a:xfrm>
            <a:off x="5986662" y="5427863"/>
            <a:ext cx="5205213" cy="954107"/>
          </a:xfrm>
          <a:prstGeom prst="rect">
            <a:avLst/>
          </a:prstGeom>
          <a:noFill/>
        </p:spPr>
        <p:txBody>
          <a:bodyPr wrap="square" rtlCol="0">
            <a:spAutoFit/>
          </a:bodyPr>
          <a:lstStyle/>
          <a:p>
            <a:pPr algn="ctr"/>
            <a:r>
              <a:rPr lang="vi-VN" sz="2800" b="1" dirty="0">
                <a:solidFill>
                  <a:srgbClr val="FF0000"/>
                </a:solidFill>
                <a:latin typeface="Times New Roman" pitchFamily="18" charset="0"/>
                <a:cs typeface="Times New Roman" pitchFamily="18" charset="0"/>
              </a:rPr>
              <a:t>Thầy giáo Chu Văn </a:t>
            </a:r>
            <a:r>
              <a:rPr lang="vi-VN" sz="2800" b="1" dirty="0" smtClean="0">
                <a:solidFill>
                  <a:srgbClr val="FF0000"/>
                </a:solidFill>
                <a:latin typeface="Times New Roman" pitchFamily="18" charset="0"/>
                <a:cs typeface="Times New Roman" pitchFamily="18" charset="0"/>
              </a:rPr>
              <a:t>An</a:t>
            </a:r>
            <a:r>
              <a:rPr lang="en-US" sz="2800" b="1" dirty="0" smtClean="0">
                <a:solidFill>
                  <a:srgbClr val="FF0000"/>
                </a:solidFill>
                <a:latin typeface="Times New Roman" pitchFamily="18" charset="0"/>
                <a:cs typeface="Times New Roman" pitchFamily="18" charset="0"/>
              </a:rPr>
              <a:t> </a:t>
            </a:r>
            <a:r>
              <a:rPr lang="vi-VN" sz="2800" b="1" dirty="0" smtClean="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Nhà giáo dục đầu tiên của Việt Nam</a:t>
            </a:r>
          </a:p>
        </p:txBody>
      </p:sp>
      <p:pic>
        <p:nvPicPr>
          <p:cNvPr id="11268" name="Picture 4" descr="D:\hinh anh day hoc\chu_van_an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943685"/>
            <a:ext cx="3657600" cy="437115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xmlns="" id="{9204A902-95CB-7A4C-8C3C-E69CD56109EC}"/>
              </a:ext>
            </a:extLst>
          </p:cNvPr>
          <p:cNvSpPr/>
          <p:nvPr/>
        </p:nvSpPr>
        <p:spPr>
          <a:xfrm>
            <a:off x="0" y="66674"/>
            <a:ext cx="4038600" cy="6964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Giáo dục</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Trần</a:t>
            </a:r>
            <a:endPar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7" name="Google Shape;6764;p75">
            <a:extLst>
              <a:ext uri="{FF2B5EF4-FFF2-40B4-BE49-F238E27FC236}">
                <a16:creationId xmlns:a16="http://schemas.microsoft.com/office/drawing/2014/main" xmlns="" id="{B35B65B0-BD19-F24D-B2AF-4E676E495EBF}"/>
              </a:ext>
            </a:extLst>
          </p:cNvPr>
          <p:cNvGrpSpPr/>
          <p:nvPr/>
        </p:nvGrpSpPr>
        <p:grpSpPr>
          <a:xfrm>
            <a:off x="246787" y="299621"/>
            <a:ext cx="502965" cy="444432"/>
            <a:chOff x="2364242" y="3856105"/>
            <a:chExt cx="377224" cy="333324"/>
          </a:xfrm>
        </p:grpSpPr>
        <p:sp>
          <p:nvSpPr>
            <p:cNvPr id="8" name="Google Shape;6765;p75">
              <a:extLst>
                <a:ext uri="{FF2B5EF4-FFF2-40B4-BE49-F238E27FC236}">
                  <a16:creationId xmlns:a16="http://schemas.microsoft.com/office/drawing/2014/main" xmlns="" id="{4D5B1694-1AD8-1540-A9A0-7C3D446D333B}"/>
                </a:ext>
              </a:extLst>
            </p:cNvPr>
            <p:cNvSpPr/>
            <p:nvPr/>
          </p:nvSpPr>
          <p:spPr>
            <a:xfrm>
              <a:off x="2398519" y="3979481"/>
              <a:ext cx="307827" cy="103744"/>
            </a:xfrm>
            <a:custGeom>
              <a:avLst/>
              <a:gdLst/>
              <a:ahLst/>
              <a:cxnLst/>
              <a:rect l="l" t="t" r="r" b="b"/>
              <a:pathLst>
                <a:path w="8765" h="2954" extrusionOk="0">
                  <a:moveTo>
                    <a:pt x="2501" y="0"/>
                  </a:moveTo>
                  <a:cubicBezTo>
                    <a:pt x="2454" y="0"/>
                    <a:pt x="2382" y="72"/>
                    <a:pt x="2382" y="119"/>
                  </a:cubicBezTo>
                  <a:lnTo>
                    <a:pt x="2382" y="548"/>
                  </a:lnTo>
                  <a:cubicBezTo>
                    <a:pt x="2382" y="596"/>
                    <a:pt x="2454" y="667"/>
                    <a:pt x="2501" y="667"/>
                  </a:cubicBezTo>
                  <a:lnTo>
                    <a:pt x="6312" y="667"/>
                  </a:lnTo>
                  <a:cubicBezTo>
                    <a:pt x="6383" y="667"/>
                    <a:pt x="6431" y="596"/>
                    <a:pt x="6431" y="548"/>
                  </a:cubicBezTo>
                  <a:lnTo>
                    <a:pt x="6431" y="95"/>
                  </a:lnTo>
                  <a:cubicBezTo>
                    <a:pt x="6407" y="48"/>
                    <a:pt x="6383" y="0"/>
                    <a:pt x="6312" y="0"/>
                  </a:cubicBezTo>
                  <a:close/>
                  <a:moveTo>
                    <a:pt x="120" y="2310"/>
                  </a:moveTo>
                  <a:cubicBezTo>
                    <a:pt x="72" y="2310"/>
                    <a:pt x="1" y="2358"/>
                    <a:pt x="1" y="2429"/>
                  </a:cubicBezTo>
                  <a:lnTo>
                    <a:pt x="1" y="2834"/>
                  </a:lnTo>
                  <a:cubicBezTo>
                    <a:pt x="1" y="2906"/>
                    <a:pt x="72" y="2953"/>
                    <a:pt x="120" y="2953"/>
                  </a:cubicBezTo>
                  <a:lnTo>
                    <a:pt x="2263" y="2953"/>
                  </a:lnTo>
                  <a:cubicBezTo>
                    <a:pt x="2335" y="2953"/>
                    <a:pt x="2382" y="2906"/>
                    <a:pt x="2382" y="2834"/>
                  </a:cubicBezTo>
                  <a:lnTo>
                    <a:pt x="2382" y="2429"/>
                  </a:lnTo>
                  <a:cubicBezTo>
                    <a:pt x="2382" y="2358"/>
                    <a:pt x="2311" y="2310"/>
                    <a:pt x="2263" y="2310"/>
                  </a:cubicBezTo>
                  <a:close/>
                  <a:moveTo>
                    <a:pt x="6502" y="2310"/>
                  </a:moveTo>
                  <a:cubicBezTo>
                    <a:pt x="6431" y="2310"/>
                    <a:pt x="6383" y="2358"/>
                    <a:pt x="6383" y="2405"/>
                  </a:cubicBezTo>
                  <a:lnTo>
                    <a:pt x="6383" y="2834"/>
                  </a:lnTo>
                  <a:cubicBezTo>
                    <a:pt x="6383" y="2882"/>
                    <a:pt x="6431" y="2953"/>
                    <a:pt x="6502" y="2953"/>
                  </a:cubicBezTo>
                  <a:lnTo>
                    <a:pt x="8645" y="2953"/>
                  </a:lnTo>
                  <a:cubicBezTo>
                    <a:pt x="8693" y="2953"/>
                    <a:pt x="8765" y="2882"/>
                    <a:pt x="8765" y="2834"/>
                  </a:cubicBezTo>
                  <a:lnTo>
                    <a:pt x="8765" y="2405"/>
                  </a:lnTo>
                  <a:cubicBezTo>
                    <a:pt x="8717" y="2358"/>
                    <a:pt x="8693" y="2310"/>
                    <a:pt x="8645" y="2310"/>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6766;p75">
              <a:extLst>
                <a:ext uri="{FF2B5EF4-FFF2-40B4-BE49-F238E27FC236}">
                  <a16:creationId xmlns:a16="http://schemas.microsoft.com/office/drawing/2014/main" xmlns="" id="{E8D39D06-2836-6B4E-A09D-C6869609CF32}"/>
                </a:ext>
              </a:extLst>
            </p:cNvPr>
            <p:cNvSpPr/>
            <p:nvPr/>
          </p:nvSpPr>
          <p:spPr>
            <a:xfrm>
              <a:off x="2382645" y="3877423"/>
              <a:ext cx="339610" cy="153931"/>
            </a:xfrm>
            <a:custGeom>
              <a:avLst/>
              <a:gdLst/>
              <a:ahLst/>
              <a:cxnLst/>
              <a:rect l="l" t="t" r="r" b="b"/>
              <a:pathLst>
                <a:path w="9670" h="4383" extrusionOk="0">
                  <a:moveTo>
                    <a:pt x="3358" y="1"/>
                  </a:moveTo>
                  <a:cubicBezTo>
                    <a:pt x="3334" y="1"/>
                    <a:pt x="3311" y="25"/>
                    <a:pt x="3287" y="48"/>
                  </a:cubicBezTo>
                  <a:cubicBezTo>
                    <a:pt x="3049" y="453"/>
                    <a:pt x="2644" y="739"/>
                    <a:pt x="2239" y="882"/>
                  </a:cubicBezTo>
                  <a:lnTo>
                    <a:pt x="1310" y="1239"/>
                  </a:lnTo>
                  <a:cubicBezTo>
                    <a:pt x="1310" y="1596"/>
                    <a:pt x="1572" y="1882"/>
                    <a:pt x="1929" y="1882"/>
                  </a:cubicBezTo>
                  <a:lnTo>
                    <a:pt x="7716" y="1882"/>
                  </a:lnTo>
                  <a:cubicBezTo>
                    <a:pt x="8073" y="1882"/>
                    <a:pt x="8335" y="1573"/>
                    <a:pt x="8335" y="1239"/>
                  </a:cubicBezTo>
                  <a:lnTo>
                    <a:pt x="7430" y="882"/>
                  </a:lnTo>
                  <a:cubicBezTo>
                    <a:pt x="7002" y="715"/>
                    <a:pt x="6645" y="406"/>
                    <a:pt x="6383" y="48"/>
                  </a:cubicBezTo>
                  <a:cubicBezTo>
                    <a:pt x="6335" y="25"/>
                    <a:pt x="6311" y="1"/>
                    <a:pt x="6287" y="1"/>
                  </a:cubicBezTo>
                  <a:close/>
                  <a:moveTo>
                    <a:pt x="3072" y="2644"/>
                  </a:moveTo>
                  <a:lnTo>
                    <a:pt x="3072" y="2668"/>
                  </a:lnTo>
                  <a:lnTo>
                    <a:pt x="1882" y="2668"/>
                  </a:lnTo>
                  <a:cubicBezTo>
                    <a:pt x="1858" y="2668"/>
                    <a:pt x="1834" y="2668"/>
                    <a:pt x="1786" y="2716"/>
                  </a:cubicBezTo>
                  <a:cubicBezTo>
                    <a:pt x="1548" y="3073"/>
                    <a:pt x="1239" y="3335"/>
                    <a:pt x="834" y="3478"/>
                  </a:cubicBezTo>
                  <a:lnTo>
                    <a:pt x="0" y="3811"/>
                  </a:lnTo>
                  <a:cubicBezTo>
                    <a:pt x="0" y="4097"/>
                    <a:pt x="238" y="4383"/>
                    <a:pt x="572" y="4383"/>
                  </a:cubicBezTo>
                  <a:lnTo>
                    <a:pt x="3263" y="4383"/>
                  </a:lnTo>
                  <a:lnTo>
                    <a:pt x="3263" y="2644"/>
                  </a:lnTo>
                  <a:close/>
                  <a:moveTo>
                    <a:pt x="6430" y="2644"/>
                  </a:moveTo>
                  <a:lnTo>
                    <a:pt x="6430" y="4383"/>
                  </a:lnTo>
                  <a:lnTo>
                    <a:pt x="9121" y="4383"/>
                  </a:lnTo>
                  <a:cubicBezTo>
                    <a:pt x="9455" y="4383"/>
                    <a:pt x="9669" y="4097"/>
                    <a:pt x="9669" y="3811"/>
                  </a:cubicBezTo>
                  <a:lnTo>
                    <a:pt x="8859" y="3454"/>
                  </a:lnTo>
                  <a:cubicBezTo>
                    <a:pt x="8454" y="3311"/>
                    <a:pt x="8145" y="3025"/>
                    <a:pt x="7907" y="2668"/>
                  </a:cubicBezTo>
                  <a:cubicBezTo>
                    <a:pt x="7859" y="2644"/>
                    <a:pt x="7835" y="2644"/>
                    <a:pt x="7811" y="26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767;p75">
              <a:extLst>
                <a:ext uri="{FF2B5EF4-FFF2-40B4-BE49-F238E27FC236}">
                  <a16:creationId xmlns:a16="http://schemas.microsoft.com/office/drawing/2014/main" xmlns="" id="{76B4E87D-6E4C-D94B-A295-08F849F2B770}"/>
                </a:ext>
              </a:extLst>
            </p:cNvPr>
            <p:cNvSpPr/>
            <p:nvPr/>
          </p:nvSpPr>
          <p:spPr>
            <a:xfrm>
              <a:off x="2392689" y="3893753"/>
              <a:ext cx="320365" cy="33048"/>
            </a:xfrm>
            <a:custGeom>
              <a:avLst/>
              <a:gdLst/>
              <a:ahLst/>
              <a:cxnLst/>
              <a:rect l="l" t="t" r="r" b="b"/>
              <a:pathLst>
                <a:path w="9122" h="941" extrusionOk="0">
                  <a:moveTo>
                    <a:pt x="155" y="0"/>
                  </a:moveTo>
                  <a:cubicBezTo>
                    <a:pt x="119" y="0"/>
                    <a:pt x="83" y="12"/>
                    <a:pt x="48" y="36"/>
                  </a:cubicBezTo>
                  <a:cubicBezTo>
                    <a:pt x="0" y="84"/>
                    <a:pt x="0" y="179"/>
                    <a:pt x="48" y="250"/>
                  </a:cubicBezTo>
                  <a:lnTo>
                    <a:pt x="667" y="869"/>
                  </a:lnTo>
                  <a:cubicBezTo>
                    <a:pt x="715" y="893"/>
                    <a:pt x="762" y="941"/>
                    <a:pt x="786" y="941"/>
                  </a:cubicBezTo>
                  <a:cubicBezTo>
                    <a:pt x="857" y="941"/>
                    <a:pt x="881" y="893"/>
                    <a:pt x="905" y="869"/>
                  </a:cubicBezTo>
                  <a:cubicBezTo>
                    <a:pt x="977" y="822"/>
                    <a:pt x="977" y="727"/>
                    <a:pt x="905" y="655"/>
                  </a:cubicBezTo>
                  <a:lnTo>
                    <a:pt x="262" y="36"/>
                  </a:lnTo>
                  <a:cubicBezTo>
                    <a:pt x="226" y="12"/>
                    <a:pt x="191" y="0"/>
                    <a:pt x="155" y="0"/>
                  </a:cubicBezTo>
                  <a:close/>
                  <a:moveTo>
                    <a:pt x="8966" y="0"/>
                  </a:moveTo>
                  <a:cubicBezTo>
                    <a:pt x="8931" y="0"/>
                    <a:pt x="8895" y="12"/>
                    <a:pt x="8859" y="36"/>
                  </a:cubicBezTo>
                  <a:lnTo>
                    <a:pt x="8240" y="655"/>
                  </a:lnTo>
                  <a:cubicBezTo>
                    <a:pt x="8168" y="727"/>
                    <a:pt x="8168" y="822"/>
                    <a:pt x="8240" y="869"/>
                  </a:cubicBezTo>
                  <a:cubicBezTo>
                    <a:pt x="8264" y="893"/>
                    <a:pt x="8288" y="941"/>
                    <a:pt x="8359" y="941"/>
                  </a:cubicBezTo>
                  <a:cubicBezTo>
                    <a:pt x="8383" y="941"/>
                    <a:pt x="8430" y="893"/>
                    <a:pt x="8478" y="869"/>
                  </a:cubicBezTo>
                  <a:lnTo>
                    <a:pt x="9097" y="250"/>
                  </a:lnTo>
                  <a:cubicBezTo>
                    <a:pt x="9121" y="179"/>
                    <a:pt x="9121" y="107"/>
                    <a:pt x="9073" y="36"/>
                  </a:cubicBezTo>
                  <a:cubicBezTo>
                    <a:pt x="9038" y="12"/>
                    <a:pt x="9002" y="0"/>
                    <a:pt x="8966" y="0"/>
                  </a:cubicBezTo>
                  <a:close/>
                </a:path>
              </a:pathLst>
            </a:custGeom>
            <a:solidFill>
              <a:srgbClr val="9637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768;p75">
              <a:extLst>
                <a:ext uri="{FF2B5EF4-FFF2-40B4-BE49-F238E27FC236}">
                  <a16:creationId xmlns:a16="http://schemas.microsoft.com/office/drawing/2014/main" xmlns="" id="{E6EAD3F7-1D61-544D-9D3C-CACBA97D303B}"/>
                </a:ext>
              </a:extLst>
            </p:cNvPr>
            <p:cNvSpPr/>
            <p:nvPr/>
          </p:nvSpPr>
          <p:spPr>
            <a:xfrm>
              <a:off x="2477152" y="3856105"/>
              <a:ext cx="151402" cy="33083"/>
            </a:xfrm>
            <a:custGeom>
              <a:avLst/>
              <a:gdLst/>
              <a:ahLst/>
              <a:cxnLst/>
              <a:rect l="l" t="t" r="r" b="b"/>
              <a:pathLst>
                <a:path w="4311" h="942" extrusionOk="0">
                  <a:moveTo>
                    <a:pt x="164" y="1"/>
                  </a:moveTo>
                  <a:cubicBezTo>
                    <a:pt x="125" y="1"/>
                    <a:pt x="84" y="12"/>
                    <a:pt x="48" y="36"/>
                  </a:cubicBezTo>
                  <a:cubicBezTo>
                    <a:pt x="0" y="108"/>
                    <a:pt x="0" y="179"/>
                    <a:pt x="48" y="251"/>
                  </a:cubicBezTo>
                  <a:lnTo>
                    <a:pt x="691" y="870"/>
                  </a:lnTo>
                  <a:cubicBezTo>
                    <a:pt x="715" y="894"/>
                    <a:pt x="739" y="941"/>
                    <a:pt x="810" y="941"/>
                  </a:cubicBezTo>
                  <a:cubicBezTo>
                    <a:pt x="858" y="941"/>
                    <a:pt x="882" y="894"/>
                    <a:pt x="929" y="870"/>
                  </a:cubicBezTo>
                  <a:cubicBezTo>
                    <a:pt x="977" y="822"/>
                    <a:pt x="977" y="727"/>
                    <a:pt x="929" y="655"/>
                  </a:cubicBezTo>
                  <a:lnTo>
                    <a:pt x="262" y="36"/>
                  </a:lnTo>
                  <a:cubicBezTo>
                    <a:pt x="239" y="12"/>
                    <a:pt x="203" y="1"/>
                    <a:pt x="164" y="1"/>
                  </a:cubicBezTo>
                  <a:close/>
                  <a:moveTo>
                    <a:pt x="4144" y="1"/>
                  </a:moveTo>
                  <a:cubicBezTo>
                    <a:pt x="4108" y="1"/>
                    <a:pt x="4073" y="12"/>
                    <a:pt x="4049" y="36"/>
                  </a:cubicBezTo>
                  <a:lnTo>
                    <a:pt x="3406" y="655"/>
                  </a:lnTo>
                  <a:cubicBezTo>
                    <a:pt x="3358" y="727"/>
                    <a:pt x="3358" y="822"/>
                    <a:pt x="3406" y="870"/>
                  </a:cubicBezTo>
                  <a:cubicBezTo>
                    <a:pt x="3453" y="894"/>
                    <a:pt x="3477" y="941"/>
                    <a:pt x="3525" y="941"/>
                  </a:cubicBezTo>
                  <a:cubicBezTo>
                    <a:pt x="3573" y="941"/>
                    <a:pt x="3620" y="894"/>
                    <a:pt x="3644" y="870"/>
                  </a:cubicBezTo>
                  <a:lnTo>
                    <a:pt x="4287" y="251"/>
                  </a:lnTo>
                  <a:cubicBezTo>
                    <a:pt x="4311" y="179"/>
                    <a:pt x="4311" y="108"/>
                    <a:pt x="4239" y="36"/>
                  </a:cubicBezTo>
                  <a:cubicBezTo>
                    <a:pt x="4216" y="12"/>
                    <a:pt x="4180" y="1"/>
                    <a:pt x="4144" y="1"/>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769;p75">
              <a:extLst>
                <a:ext uri="{FF2B5EF4-FFF2-40B4-BE49-F238E27FC236}">
                  <a16:creationId xmlns:a16="http://schemas.microsoft.com/office/drawing/2014/main" xmlns="" id="{7C85542C-5B46-4E4A-89A7-C774D776C755}"/>
                </a:ext>
              </a:extLst>
            </p:cNvPr>
            <p:cNvSpPr/>
            <p:nvPr/>
          </p:nvSpPr>
          <p:spPr>
            <a:xfrm>
              <a:off x="2388510" y="4022960"/>
              <a:ext cx="327880" cy="159796"/>
            </a:xfrm>
            <a:custGeom>
              <a:avLst/>
              <a:gdLst/>
              <a:ahLst/>
              <a:cxnLst/>
              <a:rect l="l" t="t" r="r" b="b"/>
              <a:pathLst>
                <a:path w="9336" h="4550" extrusionOk="0">
                  <a:moveTo>
                    <a:pt x="119" y="1"/>
                  </a:moveTo>
                  <a:cubicBezTo>
                    <a:pt x="48" y="1"/>
                    <a:pt x="0" y="48"/>
                    <a:pt x="0" y="120"/>
                  </a:cubicBezTo>
                  <a:lnTo>
                    <a:pt x="0" y="4406"/>
                  </a:lnTo>
                  <a:cubicBezTo>
                    <a:pt x="0" y="4454"/>
                    <a:pt x="48" y="4501"/>
                    <a:pt x="119" y="4501"/>
                  </a:cubicBezTo>
                  <a:lnTo>
                    <a:pt x="524" y="4501"/>
                  </a:lnTo>
                  <a:cubicBezTo>
                    <a:pt x="595" y="4501"/>
                    <a:pt x="643" y="4454"/>
                    <a:pt x="643" y="4406"/>
                  </a:cubicBezTo>
                  <a:lnTo>
                    <a:pt x="643" y="120"/>
                  </a:lnTo>
                  <a:cubicBezTo>
                    <a:pt x="643" y="48"/>
                    <a:pt x="595" y="24"/>
                    <a:pt x="524" y="1"/>
                  </a:cubicBezTo>
                  <a:close/>
                  <a:moveTo>
                    <a:pt x="8811" y="24"/>
                  </a:moveTo>
                  <a:cubicBezTo>
                    <a:pt x="8740" y="24"/>
                    <a:pt x="8692" y="72"/>
                    <a:pt x="8692" y="143"/>
                  </a:cubicBezTo>
                  <a:lnTo>
                    <a:pt x="8692" y="4430"/>
                  </a:lnTo>
                  <a:cubicBezTo>
                    <a:pt x="8692" y="4478"/>
                    <a:pt x="8740" y="4549"/>
                    <a:pt x="8811" y="4549"/>
                  </a:cubicBezTo>
                  <a:lnTo>
                    <a:pt x="9216" y="4549"/>
                  </a:lnTo>
                  <a:cubicBezTo>
                    <a:pt x="9288" y="4549"/>
                    <a:pt x="9335" y="4478"/>
                    <a:pt x="9335" y="4430"/>
                  </a:cubicBezTo>
                  <a:lnTo>
                    <a:pt x="9335" y="143"/>
                  </a:lnTo>
                  <a:cubicBezTo>
                    <a:pt x="9335" y="48"/>
                    <a:pt x="9288" y="24"/>
                    <a:pt x="9216" y="24"/>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6770;p75">
              <a:extLst>
                <a:ext uri="{FF2B5EF4-FFF2-40B4-BE49-F238E27FC236}">
                  <a16:creationId xmlns:a16="http://schemas.microsoft.com/office/drawing/2014/main" xmlns="" id="{1CA8A366-FDDE-D74E-98F5-07A500643EF1}"/>
                </a:ext>
              </a:extLst>
            </p:cNvPr>
            <p:cNvSpPr/>
            <p:nvPr/>
          </p:nvSpPr>
          <p:spPr>
            <a:xfrm>
              <a:off x="2365927" y="4003714"/>
              <a:ext cx="374344" cy="34347"/>
            </a:xfrm>
            <a:custGeom>
              <a:avLst/>
              <a:gdLst/>
              <a:ahLst/>
              <a:cxnLst/>
              <a:rect l="l" t="t" r="r" b="b"/>
              <a:pathLst>
                <a:path w="10659" h="978" extrusionOk="0">
                  <a:moveTo>
                    <a:pt x="167" y="1"/>
                  </a:moveTo>
                  <a:cubicBezTo>
                    <a:pt x="71" y="1"/>
                    <a:pt x="0" y="72"/>
                    <a:pt x="48" y="144"/>
                  </a:cubicBezTo>
                  <a:lnTo>
                    <a:pt x="167" y="382"/>
                  </a:lnTo>
                  <a:cubicBezTo>
                    <a:pt x="357" y="739"/>
                    <a:pt x="762" y="977"/>
                    <a:pt x="1167" y="977"/>
                  </a:cubicBezTo>
                  <a:lnTo>
                    <a:pt x="3739" y="977"/>
                  </a:lnTo>
                  <a:lnTo>
                    <a:pt x="3739" y="239"/>
                  </a:lnTo>
                  <a:lnTo>
                    <a:pt x="1453" y="239"/>
                  </a:lnTo>
                  <a:cubicBezTo>
                    <a:pt x="1024" y="239"/>
                    <a:pt x="572" y="191"/>
                    <a:pt x="167" y="1"/>
                  </a:cubicBezTo>
                  <a:close/>
                  <a:moveTo>
                    <a:pt x="10509" y="21"/>
                  </a:moveTo>
                  <a:cubicBezTo>
                    <a:pt x="10499" y="21"/>
                    <a:pt x="10489" y="22"/>
                    <a:pt x="10478" y="25"/>
                  </a:cubicBezTo>
                  <a:cubicBezTo>
                    <a:pt x="10074" y="191"/>
                    <a:pt x="9621" y="239"/>
                    <a:pt x="9145" y="239"/>
                  </a:cubicBezTo>
                  <a:lnTo>
                    <a:pt x="6882" y="239"/>
                  </a:lnTo>
                  <a:lnTo>
                    <a:pt x="6882" y="977"/>
                  </a:lnTo>
                  <a:lnTo>
                    <a:pt x="9454" y="977"/>
                  </a:lnTo>
                  <a:cubicBezTo>
                    <a:pt x="9859" y="977"/>
                    <a:pt x="10240" y="739"/>
                    <a:pt x="10455" y="382"/>
                  </a:cubicBezTo>
                  <a:lnTo>
                    <a:pt x="10574" y="144"/>
                  </a:lnTo>
                  <a:cubicBezTo>
                    <a:pt x="10659" y="101"/>
                    <a:pt x="10592" y="21"/>
                    <a:pt x="10509" y="2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771;p75">
              <a:extLst>
                <a:ext uri="{FF2B5EF4-FFF2-40B4-BE49-F238E27FC236}">
                  <a16:creationId xmlns:a16="http://schemas.microsoft.com/office/drawing/2014/main" xmlns="" id="{98F11DA4-9F69-1644-87FF-EB376607DD04}"/>
                </a:ext>
              </a:extLst>
            </p:cNvPr>
            <p:cNvSpPr/>
            <p:nvPr/>
          </p:nvSpPr>
          <p:spPr>
            <a:xfrm>
              <a:off x="2473816" y="3941833"/>
              <a:ext cx="158110" cy="211633"/>
            </a:xfrm>
            <a:custGeom>
              <a:avLst/>
              <a:gdLst/>
              <a:ahLst/>
              <a:cxnLst/>
              <a:rect l="l" t="t" r="r" b="b"/>
              <a:pathLst>
                <a:path w="4502" h="6026" extrusionOk="0">
                  <a:moveTo>
                    <a:pt x="119" y="1"/>
                  </a:moveTo>
                  <a:cubicBezTo>
                    <a:pt x="72" y="1"/>
                    <a:pt x="0" y="72"/>
                    <a:pt x="0" y="120"/>
                  </a:cubicBezTo>
                  <a:lnTo>
                    <a:pt x="0" y="5883"/>
                  </a:lnTo>
                  <a:cubicBezTo>
                    <a:pt x="0" y="5930"/>
                    <a:pt x="72" y="6002"/>
                    <a:pt x="119" y="6002"/>
                  </a:cubicBezTo>
                  <a:lnTo>
                    <a:pt x="548" y="6002"/>
                  </a:lnTo>
                  <a:cubicBezTo>
                    <a:pt x="595" y="6002"/>
                    <a:pt x="667" y="5930"/>
                    <a:pt x="667" y="5883"/>
                  </a:cubicBezTo>
                  <a:lnTo>
                    <a:pt x="667" y="120"/>
                  </a:lnTo>
                  <a:cubicBezTo>
                    <a:pt x="667" y="72"/>
                    <a:pt x="619" y="48"/>
                    <a:pt x="548" y="1"/>
                  </a:cubicBezTo>
                  <a:close/>
                  <a:moveTo>
                    <a:pt x="3953" y="48"/>
                  </a:moveTo>
                  <a:cubicBezTo>
                    <a:pt x="3906" y="48"/>
                    <a:pt x="3834" y="96"/>
                    <a:pt x="3834" y="167"/>
                  </a:cubicBezTo>
                  <a:lnTo>
                    <a:pt x="3834" y="5906"/>
                  </a:lnTo>
                  <a:cubicBezTo>
                    <a:pt x="3834" y="5954"/>
                    <a:pt x="3906" y="6026"/>
                    <a:pt x="3953" y="6026"/>
                  </a:cubicBezTo>
                  <a:lnTo>
                    <a:pt x="4382" y="6026"/>
                  </a:lnTo>
                  <a:cubicBezTo>
                    <a:pt x="4430" y="6026"/>
                    <a:pt x="4501" y="5954"/>
                    <a:pt x="4501" y="5906"/>
                  </a:cubicBezTo>
                  <a:lnTo>
                    <a:pt x="4501" y="167"/>
                  </a:lnTo>
                  <a:cubicBezTo>
                    <a:pt x="4477" y="72"/>
                    <a:pt x="4430" y="48"/>
                    <a:pt x="4382" y="48"/>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772;p75">
              <a:extLst>
                <a:ext uri="{FF2B5EF4-FFF2-40B4-BE49-F238E27FC236}">
                  <a16:creationId xmlns:a16="http://schemas.microsoft.com/office/drawing/2014/main" xmlns="" id="{3255821E-6078-584E-A1F3-B745D33DDF01}"/>
                </a:ext>
              </a:extLst>
            </p:cNvPr>
            <p:cNvSpPr/>
            <p:nvPr/>
          </p:nvSpPr>
          <p:spPr>
            <a:xfrm>
              <a:off x="2409722" y="3913772"/>
              <a:ext cx="286298" cy="37297"/>
            </a:xfrm>
            <a:custGeom>
              <a:avLst/>
              <a:gdLst/>
              <a:ahLst/>
              <a:cxnLst/>
              <a:rect l="l" t="t" r="r" b="b"/>
              <a:pathLst>
                <a:path w="8152" h="1062" extrusionOk="0">
                  <a:moveTo>
                    <a:pt x="109" y="1"/>
                  </a:moveTo>
                  <a:cubicBezTo>
                    <a:pt x="41" y="1"/>
                    <a:pt x="0" y="79"/>
                    <a:pt x="39" y="157"/>
                  </a:cubicBezTo>
                  <a:lnTo>
                    <a:pt x="182" y="418"/>
                  </a:lnTo>
                  <a:cubicBezTo>
                    <a:pt x="396" y="823"/>
                    <a:pt x="849" y="1061"/>
                    <a:pt x="1301" y="1061"/>
                  </a:cubicBezTo>
                  <a:lnTo>
                    <a:pt x="6850" y="1061"/>
                  </a:lnTo>
                  <a:cubicBezTo>
                    <a:pt x="7302" y="1061"/>
                    <a:pt x="7755" y="823"/>
                    <a:pt x="7945" y="418"/>
                  </a:cubicBezTo>
                  <a:lnTo>
                    <a:pt x="8112" y="157"/>
                  </a:lnTo>
                  <a:cubicBezTo>
                    <a:pt x="8151" y="79"/>
                    <a:pt x="8111" y="1"/>
                    <a:pt x="8043" y="1"/>
                  </a:cubicBezTo>
                  <a:cubicBezTo>
                    <a:pt x="8027" y="1"/>
                    <a:pt x="8011" y="5"/>
                    <a:pt x="7993" y="14"/>
                  </a:cubicBezTo>
                  <a:cubicBezTo>
                    <a:pt x="7517" y="157"/>
                    <a:pt x="7017" y="204"/>
                    <a:pt x="6493" y="252"/>
                  </a:cubicBezTo>
                  <a:lnTo>
                    <a:pt x="1611" y="252"/>
                  </a:lnTo>
                  <a:cubicBezTo>
                    <a:pt x="1111" y="252"/>
                    <a:pt x="634" y="157"/>
                    <a:pt x="158" y="14"/>
                  </a:cubicBezTo>
                  <a:cubicBezTo>
                    <a:pt x="141" y="5"/>
                    <a:pt x="124" y="1"/>
                    <a:pt x="1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773;p75">
              <a:extLst>
                <a:ext uri="{FF2B5EF4-FFF2-40B4-BE49-F238E27FC236}">
                  <a16:creationId xmlns:a16="http://schemas.microsoft.com/office/drawing/2014/main" xmlns="" id="{83AB88C4-364A-B844-A011-503EBB8A93F1}"/>
                </a:ext>
              </a:extLst>
            </p:cNvPr>
            <p:cNvSpPr/>
            <p:nvPr/>
          </p:nvSpPr>
          <p:spPr>
            <a:xfrm>
              <a:off x="2382645" y="4111603"/>
              <a:ext cx="341261" cy="63602"/>
            </a:xfrm>
            <a:custGeom>
              <a:avLst/>
              <a:gdLst/>
              <a:ahLst/>
              <a:cxnLst/>
              <a:rect l="l" t="t" r="r" b="b"/>
              <a:pathLst>
                <a:path w="9717" h="1811" extrusionOk="0">
                  <a:moveTo>
                    <a:pt x="119" y="1"/>
                  </a:moveTo>
                  <a:cubicBezTo>
                    <a:pt x="72" y="1"/>
                    <a:pt x="0" y="48"/>
                    <a:pt x="0" y="120"/>
                  </a:cubicBezTo>
                  <a:lnTo>
                    <a:pt x="0" y="1692"/>
                  </a:lnTo>
                  <a:cubicBezTo>
                    <a:pt x="0" y="1763"/>
                    <a:pt x="72" y="1811"/>
                    <a:pt x="119" y="1811"/>
                  </a:cubicBezTo>
                  <a:lnTo>
                    <a:pt x="881" y="1811"/>
                  </a:lnTo>
                  <a:cubicBezTo>
                    <a:pt x="929" y="1811"/>
                    <a:pt x="977" y="1763"/>
                    <a:pt x="977" y="1692"/>
                  </a:cubicBezTo>
                  <a:lnTo>
                    <a:pt x="977" y="120"/>
                  </a:lnTo>
                  <a:cubicBezTo>
                    <a:pt x="977" y="48"/>
                    <a:pt x="929" y="1"/>
                    <a:pt x="881" y="1"/>
                  </a:cubicBezTo>
                  <a:close/>
                  <a:moveTo>
                    <a:pt x="2548" y="1"/>
                  </a:moveTo>
                  <a:cubicBezTo>
                    <a:pt x="2477" y="1"/>
                    <a:pt x="2429" y="48"/>
                    <a:pt x="2429" y="120"/>
                  </a:cubicBezTo>
                  <a:lnTo>
                    <a:pt x="2429" y="1692"/>
                  </a:lnTo>
                  <a:cubicBezTo>
                    <a:pt x="2429" y="1763"/>
                    <a:pt x="2477" y="1811"/>
                    <a:pt x="2548" y="1811"/>
                  </a:cubicBezTo>
                  <a:lnTo>
                    <a:pt x="3287" y="1811"/>
                  </a:lnTo>
                  <a:cubicBezTo>
                    <a:pt x="3334" y="1811"/>
                    <a:pt x="3406" y="1763"/>
                    <a:pt x="3406" y="1692"/>
                  </a:cubicBezTo>
                  <a:lnTo>
                    <a:pt x="3406" y="120"/>
                  </a:lnTo>
                  <a:cubicBezTo>
                    <a:pt x="3406" y="48"/>
                    <a:pt x="3358" y="1"/>
                    <a:pt x="3287" y="1"/>
                  </a:cubicBezTo>
                  <a:close/>
                  <a:moveTo>
                    <a:pt x="6383" y="1"/>
                  </a:moveTo>
                  <a:cubicBezTo>
                    <a:pt x="6311" y="1"/>
                    <a:pt x="6264" y="48"/>
                    <a:pt x="6264" y="120"/>
                  </a:cubicBezTo>
                  <a:lnTo>
                    <a:pt x="6264" y="1692"/>
                  </a:lnTo>
                  <a:cubicBezTo>
                    <a:pt x="6264" y="1763"/>
                    <a:pt x="6311" y="1811"/>
                    <a:pt x="6383" y="1811"/>
                  </a:cubicBezTo>
                  <a:lnTo>
                    <a:pt x="7121" y="1811"/>
                  </a:lnTo>
                  <a:cubicBezTo>
                    <a:pt x="7192" y="1811"/>
                    <a:pt x="7240" y="1763"/>
                    <a:pt x="7240" y="1692"/>
                  </a:cubicBezTo>
                  <a:lnTo>
                    <a:pt x="7240" y="120"/>
                  </a:lnTo>
                  <a:cubicBezTo>
                    <a:pt x="7240" y="48"/>
                    <a:pt x="7192" y="1"/>
                    <a:pt x="7121" y="1"/>
                  </a:cubicBezTo>
                  <a:close/>
                  <a:moveTo>
                    <a:pt x="8859" y="1"/>
                  </a:moveTo>
                  <a:cubicBezTo>
                    <a:pt x="8788" y="1"/>
                    <a:pt x="8740" y="48"/>
                    <a:pt x="8740" y="120"/>
                  </a:cubicBezTo>
                  <a:lnTo>
                    <a:pt x="8740" y="1692"/>
                  </a:lnTo>
                  <a:cubicBezTo>
                    <a:pt x="8740" y="1763"/>
                    <a:pt x="8788" y="1811"/>
                    <a:pt x="8859" y="1811"/>
                  </a:cubicBezTo>
                  <a:lnTo>
                    <a:pt x="9598" y="1811"/>
                  </a:lnTo>
                  <a:cubicBezTo>
                    <a:pt x="9645" y="1811"/>
                    <a:pt x="9717" y="1763"/>
                    <a:pt x="9717" y="1692"/>
                  </a:cubicBezTo>
                  <a:lnTo>
                    <a:pt x="9717" y="120"/>
                  </a:lnTo>
                  <a:cubicBezTo>
                    <a:pt x="9693" y="48"/>
                    <a:pt x="9621" y="1"/>
                    <a:pt x="95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774;p75">
              <a:extLst>
                <a:ext uri="{FF2B5EF4-FFF2-40B4-BE49-F238E27FC236}">
                  <a16:creationId xmlns:a16="http://schemas.microsoft.com/office/drawing/2014/main" xmlns="" id="{56AE267B-486C-F244-811A-17B3411442CF}"/>
                </a:ext>
              </a:extLst>
            </p:cNvPr>
            <p:cNvSpPr/>
            <p:nvPr/>
          </p:nvSpPr>
          <p:spPr>
            <a:xfrm>
              <a:off x="2364242" y="4166811"/>
              <a:ext cx="377224" cy="22617"/>
            </a:xfrm>
            <a:custGeom>
              <a:avLst/>
              <a:gdLst/>
              <a:ahLst/>
              <a:cxnLst/>
              <a:rect l="l" t="t" r="r" b="b"/>
              <a:pathLst>
                <a:path w="10741" h="644" extrusionOk="0">
                  <a:moveTo>
                    <a:pt x="119" y="1"/>
                  </a:moveTo>
                  <a:cubicBezTo>
                    <a:pt x="48" y="1"/>
                    <a:pt x="0" y="72"/>
                    <a:pt x="0" y="120"/>
                  </a:cubicBezTo>
                  <a:lnTo>
                    <a:pt x="0" y="548"/>
                  </a:lnTo>
                  <a:cubicBezTo>
                    <a:pt x="0" y="596"/>
                    <a:pt x="48" y="644"/>
                    <a:pt x="119" y="644"/>
                  </a:cubicBezTo>
                  <a:lnTo>
                    <a:pt x="10622" y="644"/>
                  </a:lnTo>
                  <a:cubicBezTo>
                    <a:pt x="10693" y="644"/>
                    <a:pt x="10741" y="596"/>
                    <a:pt x="10741" y="548"/>
                  </a:cubicBezTo>
                  <a:lnTo>
                    <a:pt x="10741" y="120"/>
                  </a:lnTo>
                  <a:cubicBezTo>
                    <a:pt x="10741" y="72"/>
                    <a:pt x="10693" y="24"/>
                    <a:pt x="1062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50475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9204A902-95CB-7A4C-8C3C-E69CD56109EC}"/>
              </a:ext>
            </a:extLst>
          </p:cNvPr>
          <p:cNvSpPr/>
          <p:nvPr/>
        </p:nvSpPr>
        <p:spPr>
          <a:xfrm>
            <a:off x="0" y="66674"/>
            <a:ext cx="4038600" cy="6964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3733"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Giáo dục</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Trần</a:t>
            </a:r>
            <a:endParaRPr kumimoji="0" lang="x-none"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7" name="Google Shape;6764;p75">
            <a:extLst>
              <a:ext uri="{FF2B5EF4-FFF2-40B4-BE49-F238E27FC236}">
                <a16:creationId xmlns:a16="http://schemas.microsoft.com/office/drawing/2014/main" xmlns="" id="{B35B65B0-BD19-F24D-B2AF-4E676E495EBF}"/>
              </a:ext>
            </a:extLst>
          </p:cNvPr>
          <p:cNvGrpSpPr/>
          <p:nvPr/>
        </p:nvGrpSpPr>
        <p:grpSpPr>
          <a:xfrm>
            <a:off x="246787" y="299621"/>
            <a:ext cx="502965" cy="444432"/>
            <a:chOff x="2364242" y="3856105"/>
            <a:chExt cx="377224" cy="333324"/>
          </a:xfrm>
        </p:grpSpPr>
        <p:sp>
          <p:nvSpPr>
            <p:cNvPr id="8" name="Google Shape;6765;p75">
              <a:extLst>
                <a:ext uri="{FF2B5EF4-FFF2-40B4-BE49-F238E27FC236}">
                  <a16:creationId xmlns:a16="http://schemas.microsoft.com/office/drawing/2014/main" xmlns="" id="{4D5B1694-1AD8-1540-A9A0-7C3D446D333B}"/>
                </a:ext>
              </a:extLst>
            </p:cNvPr>
            <p:cNvSpPr/>
            <p:nvPr/>
          </p:nvSpPr>
          <p:spPr>
            <a:xfrm>
              <a:off x="2398519" y="3979481"/>
              <a:ext cx="307827" cy="103744"/>
            </a:xfrm>
            <a:custGeom>
              <a:avLst/>
              <a:gdLst/>
              <a:ahLst/>
              <a:cxnLst/>
              <a:rect l="l" t="t" r="r" b="b"/>
              <a:pathLst>
                <a:path w="8765" h="2954" extrusionOk="0">
                  <a:moveTo>
                    <a:pt x="2501" y="0"/>
                  </a:moveTo>
                  <a:cubicBezTo>
                    <a:pt x="2454" y="0"/>
                    <a:pt x="2382" y="72"/>
                    <a:pt x="2382" y="119"/>
                  </a:cubicBezTo>
                  <a:lnTo>
                    <a:pt x="2382" y="548"/>
                  </a:lnTo>
                  <a:cubicBezTo>
                    <a:pt x="2382" y="596"/>
                    <a:pt x="2454" y="667"/>
                    <a:pt x="2501" y="667"/>
                  </a:cubicBezTo>
                  <a:lnTo>
                    <a:pt x="6312" y="667"/>
                  </a:lnTo>
                  <a:cubicBezTo>
                    <a:pt x="6383" y="667"/>
                    <a:pt x="6431" y="596"/>
                    <a:pt x="6431" y="548"/>
                  </a:cubicBezTo>
                  <a:lnTo>
                    <a:pt x="6431" y="95"/>
                  </a:lnTo>
                  <a:cubicBezTo>
                    <a:pt x="6407" y="48"/>
                    <a:pt x="6383" y="0"/>
                    <a:pt x="6312" y="0"/>
                  </a:cubicBezTo>
                  <a:close/>
                  <a:moveTo>
                    <a:pt x="120" y="2310"/>
                  </a:moveTo>
                  <a:cubicBezTo>
                    <a:pt x="72" y="2310"/>
                    <a:pt x="1" y="2358"/>
                    <a:pt x="1" y="2429"/>
                  </a:cubicBezTo>
                  <a:lnTo>
                    <a:pt x="1" y="2834"/>
                  </a:lnTo>
                  <a:cubicBezTo>
                    <a:pt x="1" y="2906"/>
                    <a:pt x="72" y="2953"/>
                    <a:pt x="120" y="2953"/>
                  </a:cubicBezTo>
                  <a:lnTo>
                    <a:pt x="2263" y="2953"/>
                  </a:lnTo>
                  <a:cubicBezTo>
                    <a:pt x="2335" y="2953"/>
                    <a:pt x="2382" y="2906"/>
                    <a:pt x="2382" y="2834"/>
                  </a:cubicBezTo>
                  <a:lnTo>
                    <a:pt x="2382" y="2429"/>
                  </a:lnTo>
                  <a:cubicBezTo>
                    <a:pt x="2382" y="2358"/>
                    <a:pt x="2311" y="2310"/>
                    <a:pt x="2263" y="2310"/>
                  </a:cubicBezTo>
                  <a:close/>
                  <a:moveTo>
                    <a:pt x="6502" y="2310"/>
                  </a:moveTo>
                  <a:cubicBezTo>
                    <a:pt x="6431" y="2310"/>
                    <a:pt x="6383" y="2358"/>
                    <a:pt x="6383" y="2405"/>
                  </a:cubicBezTo>
                  <a:lnTo>
                    <a:pt x="6383" y="2834"/>
                  </a:lnTo>
                  <a:cubicBezTo>
                    <a:pt x="6383" y="2882"/>
                    <a:pt x="6431" y="2953"/>
                    <a:pt x="6502" y="2953"/>
                  </a:cubicBezTo>
                  <a:lnTo>
                    <a:pt x="8645" y="2953"/>
                  </a:lnTo>
                  <a:cubicBezTo>
                    <a:pt x="8693" y="2953"/>
                    <a:pt x="8765" y="2882"/>
                    <a:pt x="8765" y="2834"/>
                  </a:cubicBezTo>
                  <a:lnTo>
                    <a:pt x="8765" y="2405"/>
                  </a:lnTo>
                  <a:cubicBezTo>
                    <a:pt x="8717" y="2358"/>
                    <a:pt x="8693" y="2310"/>
                    <a:pt x="8645" y="2310"/>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6766;p75">
              <a:extLst>
                <a:ext uri="{FF2B5EF4-FFF2-40B4-BE49-F238E27FC236}">
                  <a16:creationId xmlns:a16="http://schemas.microsoft.com/office/drawing/2014/main" xmlns="" id="{E8D39D06-2836-6B4E-A09D-C6869609CF32}"/>
                </a:ext>
              </a:extLst>
            </p:cNvPr>
            <p:cNvSpPr/>
            <p:nvPr/>
          </p:nvSpPr>
          <p:spPr>
            <a:xfrm>
              <a:off x="2382645" y="3877423"/>
              <a:ext cx="339610" cy="153931"/>
            </a:xfrm>
            <a:custGeom>
              <a:avLst/>
              <a:gdLst/>
              <a:ahLst/>
              <a:cxnLst/>
              <a:rect l="l" t="t" r="r" b="b"/>
              <a:pathLst>
                <a:path w="9670" h="4383" extrusionOk="0">
                  <a:moveTo>
                    <a:pt x="3358" y="1"/>
                  </a:moveTo>
                  <a:cubicBezTo>
                    <a:pt x="3334" y="1"/>
                    <a:pt x="3311" y="25"/>
                    <a:pt x="3287" y="48"/>
                  </a:cubicBezTo>
                  <a:cubicBezTo>
                    <a:pt x="3049" y="453"/>
                    <a:pt x="2644" y="739"/>
                    <a:pt x="2239" y="882"/>
                  </a:cubicBezTo>
                  <a:lnTo>
                    <a:pt x="1310" y="1239"/>
                  </a:lnTo>
                  <a:cubicBezTo>
                    <a:pt x="1310" y="1596"/>
                    <a:pt x="1572" y="1882"/>
                    <a:pt x="1929" y="1882"/>
                  </a:cubicBezTo>
                  <a:lnTo>
                    <a:pt x="7716" y="1882"/>
                  </a:lnTo>
                  <a:cubicBezTo>
                    <a:pt x="8073" y="1882"/>
                    <a:pt x="8335" y="1573"/>
                    <a:pt x="8335" y="1239"/>
                  </a:cubicBezTo>
                  <a:lnTo>
                    <a:pt x="7430" y="882"/>
                  </a:lnTo>
                  <a:cubicBezTo>
                    <a:pt x="7002" y="715"/>
                    <a:pt x="6645" y="406"/>
                    <a:pt x="6383" y="48"/>
                  </a:cubicBezTo>
                  <a:cubicBezTo>
                    <a:pt x="6335" y="25"/>
                    <a:pt x="6311" y="1"/>
                    <a:pt x="6287" y="1"/>
                  </a:cubicBezTo>
                  <a:close/>
                  <a:moveTo>
                    <a:pt x="3072" y="2644"/>
                  </a:moveTo>
                  <a:lnTo>
                    <a:pt x="3072" y="2668"/>
                  </a:lnTo>
                  <a:lnTo>
                    <a:pt x="1882" y="2668"/>
                  </a:lnTo>
                  <a:cubicBezTo>
                    <a:pt x="1858" y="2668"/>
                    <a:pt x="1834" y="2668"/>
                    <a:pt x="1786" y="2716"/>
                  </a:cubicBezTo>
                  <a:cubicBezTo>
                    <a:pt x="1548" y="3073"/>
                    <a:pt x="1239" y="3335"/>
                    <a:pt x="834" y="3478"/>
                  </a:cubicBezTo>
                  <a:lnTo>
                    <a:pt x="0" y="3811"/>
                  </a:lnTo>
                  <a:cubicBezTo>
                    <a:pt x="0" y="4097"/>
                    <a:pt x="238" y="4383"/>
                    <a:pt x="572" y="4383"/>
                  </a:cubicBezTo>
                  <a:lnTo>
                    <a:pt x="3263" y="4383"/>
                  </a:lnTo>
                  <a:lnTo>
                    <a:pt x="3263" y="2644"/>
                  </a:lnTo>
                  <a:close/>
                  <a:moveTo>
                    <a:pt x="6430" y="2644"/>
                  </a:moveTo>
                  <a:lnTo>
                    <a:pt x="6430" y="4383"/>
                  </a:lnTo>
                  <a:lnTo>
                    <a:pt x="9121" y="4383"/>
                  </a:lnTo>
                  <a:cubicBezTo>
                    <a:pt x="9455" y="4383"/>
                    <a:pt x="9669" y="4097"/>
                    <a:pt x="9669" y="3811"/>
                  </a:cubicBezTo>
                  <a:lnTo>
                    <a:pt x="8859" y="3454"/>
                  </a:lnTo>
                  <a:cubicBezTo>
                    <a:pt x="8454" y="3311"/>
                    <a:pt x="8145" y="3025"/>
                    <a:pt x="7907" y="2668"/>
                  </a:cubicBezTo>
                  <a:cubicBezTo>
                    <a:pt x="7859" y="2644"/>
                    <a:pt x="7835" y="2644"/>
                    <a:pt x="7811" y="26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767;p75">
              <a:extLst>
                <a:ext uri="{FF2B5EF4-FFF2-40B4-BE49-F238E27FC236}">
                  <a16:creationId xmlns:a16="http://schemas.microsoft.com/office/drawing/2014/main" xmlns="" id="{76B4E87D-6E4C-D94B-A295-08F849F2B770}"/>
                </a:ext>
              </a:extLst>
            </p:cNvPr>
            <p:cNvSpPr/>
            <p:nvPr/>
          </p:nvSpPr>
          <p:spPr>
            <a:xfrm>
              <a:off x="2392689" y="3893753"/>
              <a:ext cx="320365" cy="33048"/>
            </a:xfrm>
            <a:custGeom>
              <a:avLst/>
              <a:gdLst/>
              <a:ahLst/>
              <a:cxnLst/>
              <a:rect l="l" t="t" r="r" b="b"/>
              <a:pathLst>
                <a:path w="9122" h="941" extrusionOk="0">
                  <a:moveTo>
                    <a:pt x="155" y="0"/>
                  </a:moveTo>
                  <a:cubicBezTo>
                    <a:pt x="119" y="0"/>
                    <a:pt x="83" y="12"/>
                    <a:pt x="48" y="36"/>
                  </a:cubicBezTo>
                  <a:cubicBezTo>
                    <a:pt x="0" y="84"/>
                    <a:pt x="0" y="179"/>
                    <a:pt x="48" y="250"/>
                  </a:cubicBezTo>
                  <a:lnTo>
                    <a:pt x="667" y="869"/>
                  </a:lnTo>
                  <a:cubicBezTo>
                    <a:pt x="715" y="893"/>
                    <a:pt x="762" y="941"/>
                    <a:pt x="786" y="941"/>
                  </a:cubicBezTo>
                  <a:cubicBezTo>
                    <a:pt x="857" y="941"/>
                    <a:pt x="881" y="893"/>
                    <a:pt x="905" y="869"/>
                  </a:cubicBezTo>
                  <a:cubicBezTo>
                    <a:pt x="977" y="822"/>
                    <a:pt x="977" y="727"/>
                    <a:pt x="905" y="655"/>
                  </a:cubicBezTo>
                  <a:lnTo>
                    <a:pt x="262" y="36"/>
                  </a:lnTo>
                  <a:cubicBezTo>
                    <a:pt x="226" y="12"/>
                    <a:pt x="191" y="0"/>
                    <a:pt x="155" y="0"/>
                  </a:cubicBezTo>
                  <a:close/>
                  <a:moveTo>
                    <a:pt x="8966" y="0"/>
                  </a:moveTo>
                  <a:cubicBezTo>
                    <a:pt x="8931" y="0"/>
                    <a:pt x="8895" y="12"/>
                    <a:pt x="8859" y="36"/>
                  </a:cubicBezTo>
                  <a:lnTo>
                    <a:pt x="8240" y="655"/>
                  </a:lnTo>
                  <a:cubicBezTo>
                    <a:pt x="8168" y="727"/>
                    <a:pt x="8168" y="822"/>
                    <a:pt x="8240" y="869"/>
                  </a:cubicBezTo>
                  <a:cubicBezTo>
                    <a:pt x="8264" y="893"/>
                    <a:pt x="8288" y="941"/>
                    <a:pt x="8359" y="941"/>
                  </a:cubicBezTo>
                  <a:cubicBezTo>
                    <a:pt x="8383" y="941"/>
                    <a:pt x="8430" y="893"/>
                    <a:pt x="8478" y="869"/>
                  </a:cubicBezTo>
                  <a:lnTo>
                    <a:pt x="9097" y="250"/>
                  </a:lnTo>
                  <a:cubicBezTo>
                    <a:pt x="9121" y="179"/>
                    <a:pt x="9121" y="107"/>
                    <a:pt x="9073" y="36"/>
                  </a:cubicBezTo>
                  <a:cubicBezTo>
                    <a:pt x="9038" y="12"/>
                    <a:pt x="9002" y="0"/>
                    <a:pt x="8966" y="0"/>
                  </a:cubicBezTo>
                  <a:close/>
                </a:path>
              </a:pathLst>
            </a:custGeom>
            <a:solidFill>
              <a:srgbClr val="9637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768;p75">
              <a:extLst>
                <a:ext uri="{FF2B5EF4-FFF2-40B4-BE49-F238E27FC236}">
                  <a16:creationId xmlns:a16="http://schemas.microsoft.com/office/drawing/2014/main" xmlns="" id="{E6EAD3F7-1D61-544D-9D3C-CACBA97D303B}"/>
                </a:ext>
              </a:extLst>
            </p:cNvPr>
            <p:cNvSpPr/>
            <p:nvPr/>
          </p:nvSpPr>
          <p:spPr>
            <a:xfrm>
              <a:off x="2477152" y="3856105"/>
              <a:ext cx="151402" cy="33083"/>
            </a:xfrm>
            <a:custGeom>
              <a:avLst/>
              <a:gdLst/>
              <a:ahLst/>
              <a:cxnLst/>
              <a:rect l="l" t="t" r="r" b="b"/>
              <a:pathLst>
                <a:path w="4311" h="942" extrusionOk="0">
                  <a:moveTo>
                    <a:pt x="164" y="1"/>
                  </a:moveTo>
                  <a:cubicBezTo>
                    <a:pt x="125" y="1"/>
                    <a:pt x="84" y="12"/>
                    <a:pt x="48" y="36"/>
                  </a:cubicBezTo>
                  <a:cubicBezTo>
                    <a:pt x="0" y="108"/>
                    <a:pt x="0" y="179"/>
                    <a:pt x="48" y="251"/>
                  </a:cubicBezTo>
                  <a:lnTo>
                    <a:pt x="691" y="870"/>
                  </a:lnTo>
                  <a:cubicBezTo>
                    <a:pt x="715" y="894"/>
                    <a:pt x="739" y="941"/>
                    <a:pt x="810" y="941"/>
                  </a:cubicBezTo>
                  <a:cubicBezTo>
                    <a:pt x="858" y="941"/>
                    <a:pt x="882" y="894"/>
                    <a:pt x="929" y="870"/>
                  </a:cubicBezTo>
                  <a:cubicBezTo>
                    <a:pt x="977" y="822"/>
                    <a:pt x="977" y="727"/>
                    <a:pt x="929" y="655"/>
                  </a:cubicBezTo>
                  <a:lnTo>
                    <a:pt x="262" y="36"/>
                  </a:lnTo>
                  <a:cubicBezTo>
                    <a:pt x="239" y="12"/>
                    <a:pt x="203" y="1"/>
                    <a:pt x="164" y="1"/>
                  </a:cubicBezTo>
                  <a:close/>
                  <a:moveTo>
                    <a:pt x="4144" y="1"/>
                  </a:moveTo>
                  <a:cubicBezTo>
                    <a:pt x="4108" y="1"/>
                    <a:pt x="4073" y="12"/>
                    <a:pt x="4049" y="36"/>
                  </a:cubicBezTo>
                  <a:lnTo>
                    <a:pt x="3406" y="655"/>
                  </a:lnTo>
                  <a:cubicBezTo>
                    <a:pt x="3358" y="727"/>
                    <a:pt x="3358" y="822"/>
                    <a:pt x="3406" y="870"/>
                  </a:cubicBezTo>
                  <a:cubicBezTo>
                    <a:pt x="3453" y="894"/>
                    <a:pt x="3477" y="941"/>
                    <a:pt x="3525" y="941"/>
                  </a:cubicBezTo>
                  <a:cubicBezTo>
                    <a:pt x="3573" y="941"/>
                    <a:pt x="3620" y="894"/>
                    <a:pt x="3644" y="870"/>
                  </a:cubicBezTo>
                  <a:lnTo>
                    <a:pt x="4287" y="251"/>
                  </a:lnTo>
                  <a:cubicBezTo>
                    <a:pt x="4311" y="179"/>
                    <a:pt x="4311" y="108"/>
                    <a:pt x="4239" y="36"/>
                  </a:cubicBezTo>
                  <a:cubicBezTo>
                    <a:pt x="4216" y="12"/>
                    <a:pt x="4180" y="1"/>
                    <a:pt x="4144" y="1"/>
                  </a:cubicBezTo>
                  <a:close/>
                </a:path>
              </a:pathLst>
            </a:custGeom>
            <a:solidFill>
              <a:srgbClr val="C837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769;p75">
              <a:extLst>
                <a:ext uri="{FF2B5EF4-FFF2-40B4-BE49-F238E27FC236}">
                  <a16:creationId xmlns:a16="http://schemas.microsoft.com/office/drawing/2014/main" xmlns="" id="{7C85542C-5B46-4E4A-89A7-C774D776C755}"/>
                </a:ext>
              </a:extLst>
            </p:cNvPr>
            <p:cNvSpPr/>
            <p:nvPr/>
          </p:nvSpPr>
          <p:spPr>
            <a:xfrm>
              <a:off x="2388510" y="4022960"/>
              <a:ext cx="327880" cy="159796"/>
            </a:xfrm>
            <a:custGeom>
              <a:avLst/>
              <a:gdLst/>
              <a:ahLst/>
              <a:cxnLst/>
              <a:rect l="l" t="t" r="r" b="b"/>
              <a:pathLst>
                <a:path w="9336" h="4550" extrusionOk="0">
                  <a:moveTo>
                    <a:pt x="119" y="1"/>
                  </a:moveTo>
                  <a:cubicBezTo>
                    <a:pt x="48" y="1"/>
                    <a:pt x="0" y="48"/>
                    <a:pt x="0" y="120"/>
                  </a:cubicBezTo>
                  <a:lnTo>
                    <a:pt x="0" y="4406"/>
                  </a:lnTo>
                  <a:cubicBezTo>
                    <a:pt x="0" y="4454"/>
                    <a:pt x="48" y="4501"/>
                    <a:pt x="119" y="4501"/>
                  </a:cubicBezTo>
                  <a:lnTo>
                    <a:pt x="524" y="4501"/>
                  </a:lnTo>
                  <a:cubicBezTo>
                    <a:pt x="595" y="4501"/>
                    <a:pt x="643" y="4454"/>
                    <a:pt x="643" y="4406"/>
                  </a:cubicBezTo>
                  <a:lnTo>
                    <a:pt x="643" y="120"/>
                  </a:lnTo>
                  <a:cubicBezTo>
                    <a:pt x="643" y="48"/>
                    <a:pt x="595" y="24"/>
                    <a:pt x="524" y="1"/>
                  </a:cubicBezTo>
                  <a:close/>
                  <a:moveTo>
                    <a:pt x="8811" y="24"/>
                  </a:moveTo>
                  <a:cubicBezTo>
                    <a:pt x="8740" y="24"/>
                    <a:pt x="8692" y="72"/>
                    <a:pt x="8692" y="143"/>
                  </a:cubicBezTo>
                  <a:lnTo>
                    <a:pt x="8692" y="4430"/>
                  </a:lnTo>
                  <a:cubicBezTo>
                    <a:pt x="8692" y="4478"/>
                    <a:pt x="8740" y="4549"/>
                    <a:pt x="8811" y="4549"/>
                  </a:cubicBezTo>
                  <a:lnTo>
                    <a:pt x="9216" y="4549"/>
                  </a:lnTo>
                  <a:cubicBezTo>
                    <a:pt x="9288" y="4549"/>
                    <a:pt x="9335" y="4478"/>
                    <a:pt x="9335" y="4430"/>
                  </a:cubicBezTo>
                  <a:lnTo>
                    <a:pt x="9335" y="143"/>
                  </a:lnTo>
                  <a:cubicBezTo>
                    <a:pt x="9335" y="48"/>
                    <a:pt x="9288" y="24"/>
                    <a:pt x="9216" y="24"/>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6770;p75">
              <a:extLst>
                <a:ext uri="{FF2B5EF4-FFF2-40B4-BE49-F238E27FC236}">
                  <a16:creationId xmlns:a16="http://schemas.microsoft.com/office/drawing/2014/main" xmlns="" id="{1CA8A366-FDDE-D74E-98F5-07A500643EF1}"/>
                </a:ext>
              </a:extLst>
            </p:cNvPr>
            <p:cNvSpPr/>
            <p:nvPr/>
          </p:nvSpPr>
          <p:spPr>
            <a:xfrm>
              <a:off x="2365927" y="4003714"/>
              <a:ext cx="374344" cy="34347"/>
            </a:xfrm>
            <a:custGeom>
              <a:avLst/>
              <a:gdLst/>
              <a:ahLst/>
              <a:cxnLst/>
              <a:rect l="l" t="t" r="r" b="b"/>
              <a:pathLst>
                <a:path w="10659" h="978" extrusionOk="0">
                  <a:moveTo>
                    <a:pt x="167" y="1"/>
                  </a:moveTo>
                  <a:cubicBezTo>
                    <a:pt x="71" y="1"/>
                    <a:pt x="0" y="72"/>
                    <a:pt x="48" y="144"/>
                  </a:cubicBezTo>
                  <a:lnTo>
                    <a:pt x="167" y="382"/>
                  </a:lnTo>
                  <a:cubicBezTo>
                    <a:pt x="357" y="739"/>
                    <a:pt x="762" y="977"/>
                    <a:pt x="1167" y="977"/>
                  </a:cubicBezTo>
                  <a:lnTo>
                    <a:pt x="3739" y="977"/>
                  </a:lnTo>
                  <a:lnTo>
                    <a:pt x="3739" y="239"/>
                  </a:lnTo>
                  <a:lnTo>
                    <a:pt x="1453" y="239"/>
                  </a:lnTo>
                  <a:cubicBezTo>
                    <a:pt x="1024" y="239"/>
                    <a:pt x="572" y="191"/>
                    <a:pt x="167" y="1"/>
                  </a:cubicBezTo>
                  <a:close/>
                  <a:moveTo>
                    <a:pt x="10509" y="21"/>
                  </a:moveTo>
                  <a:cubicBezTo>
                    <a:pt x="10499" y="21"/>
                    <a:pt x="10489" y="22"/>
                    <a:pt x="10478" y="25"/>
                  </a:cubicBezTo>
                  <a:cubicBezTo>
                    <a:pt x="10074" y="191"/>
                    <a:pt x="9621" y="239"/>
                    <a:pt x="9145" y="239"/>
                  </a:cubicBezTo>
                  <a:lnTo>
                    <a:pt x="6882" y="239"/>
                  </a:lnTo>
                  <a:lnTo>
                    <a:pt x="6882" y="977"/>
                  </a:lnTo>
                  <a:lnTo>
                    <a:pt x="9454" y="977"/>
                  </a:lnTo>
                  <a:cubicBezTo>
                    <a:pt x="9859" y="977"/>
                    <a:pt x="10240" y="739"/>
                    <a:pt x="10455" y="382"/>
                  </a:cubicBezTo>
                  <a:lnTo>
                    <a:pt x="10574" y="144"/>
                  </a:lnTo>
                  <a:cubicBezTo>
                    <a:pt x="10659" y="101"/>
                    <a:pt x="10592" y="21"/>
                    <a:pt x="10509" y="2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771;p75">
              <a:extLst>
                <a:ext uri="{FF2B5EF4-FFF2-40B4-BE49-F238E27FC236}">
                  <a16:creationId xmlns:a16="http://schemas.microsoft.com/office/drawing/2014/main" xmlns="" id="{98F11DA4-9F69-1644-87FF-EB376607DD04}"/>
                </a:ext>
              </a:extLst>
            </p:cNvPr>
            <p:cNvSpPr/>
            <p:nvPr/>
          </p:nvSpPr>
          <p:spPr>
            <a:xfrm>
              <a:off x="2473816" y="3941833"/>
              <a:ext cx="158110" cy="211633"/>
            </a:xfrm>
            <a:custGeom>
              <a:avLst/>
              <a:gdLst/>
              <a:ahLst/>
              <a:cxnLst/>
              <a:rect l="l" t="t" r="r" b="b"/>
              <a:pathLst>
                <a:path w="4502" h="6026" extrusionOk="0">
                  <a:moveTo>
                    <a:pt x="119" y="1"/>
                  </a:moveTo>
                  <a:cubicBezTo>
                    <a:pt x="72" y="1"/>
                    <a:pt x="0" y="72"/>
                    <a:pt x="0" y="120"/>
                  </a:cubicBezTo>
                  <a:lnTo>
                    <a:pt x="0" y="5883"/>
                  </a:lnTo>
                  <a:cubicBezTo>
                    <a:pt x="0" y="5930"/>
                    <a:pt x="72" y="6002"/>
                    <a:pt x="119" y="6002"/>
                  </a:cubicBezTo>
                  <a:lnTo>
                    <a:pt x="548" y="6002"/>
                  </a:lnTo>
                  <a:cubicBezTo>
                    <a:pt x="595" y="6002"/>
                    <a:pt x="667" y="5930"/>
                    <a:pt x="667" y="5883"/>
                  </a:cubicBezTo>
                  <a:lnTo>
                    <a:pt x="667" y="120"/>
                  </a:lnTo>
                  <a:cubicBezTo>
                    <a:pt x="667" y="72"/>
                    <a:pt x="619" y="48"/>
                    <a:pt x="548" y="1"/>
                  </a:cubicBezTo>
                  <a:close/>
                  <a:moveTo>
                    <a:pt x="3953" y="48"/>
                  </a:moveTo>
                  <a:cubicBezTo>
                    <a:pt x="3906" y="48"/>
                    <a:pt x="3834" y="96"/>
                    <a:pt x="3834" y="167"/>
                  </a:cubicBezTo>
                  <a:lnTo>
                    <a:pt x="3834" y="5906"/>
                  </a:lnTo>
                  <a:cubicBezTo>
                    <a:pt x="3834" y="5954"/>
                    <a:pt x="3906" y="6026"/>
                    <a:pt x="3953" y="6026"/>
                  </a:cubicBezTo>
                  <a:lnTo>
                    <a:pt x="4382" y="6026"/>
                  </a:lnTo>
                  <a:cubicBezTo>
                    <a:pt x="4430" y="6026"/>
                    <a:pt x="4501" y="5954"/>
                    <a:pt x="4501" y="5906"/>
                  </a:cubicBezTo>
                  <a:lnTo>
                    <a:pt x="4501" y="167"/>
                  </a:lnTo>
                  <a:cubicBezTo>
                    <a:pt x="4477" y="72"/>
                    <a:pt x="4430" y="48"/>
                    <a:pt x="4382" y="48"/>
                  </a:cubicBezTo>
                  <a:close/>
                </a:path>
              </a:pathLst>
            </a:custGeom>
            <a:solidFill>
              <a:srgbClr val="FF4B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772;p75">
              <a:extLst>
                <a:ext uri="{FF2B5EF4-FFF2-40B4-BE49-F238E27FC236}">
                  <a16:creationId xmlns:a16="http://schemas.microsoft.com/office/drawing/2014/main" xmlns="" id="{3255821E-6078-584E-A1F3-B745D33DDF01}"/>
                </a:ext>
              </a:extLst>
            </p:cNvPr>
            <p:cNvSpPr/>
            <p:nvPr/>
          </p:nvSpPr>
          <p:spPr>
            <a:xfrm>
              <a:off x="2409722" y="3913772"/>
              <a:ext cx="286298" cy="37297"/>
            </a:xfrm>
            <a:custGeom>
              <a:avLst/>
              <a:gdLst/>
              <a:ahLst/>
              <a:cxnLst/>
              <a:rect l="l" t="t" r="r" b="b"/>
              <a:pathLst>
                <a:path w="8152" h="1062" extrusionOk="0">
                  <a:moveTo>
                    <a:pt x="109" y="1"/>
                  </a:moveTo>
                  <a:cubicBezTo>
                    <a:pt x="41" y="1"/>
                    <a:pt x="0" y="79"/>
                    <a:pt x="39" y="157"/>
                  </a:cubicBezTo>
                  <a:lnTo>
                    <a:pt x="182" y="418"/>
                  </a:lnTo>
                  <a:cubicBezTo>
                    <a:pt x="396" y="823"/>
                    <a:pt x="849" y="1061"/>
                    <a:pt x="1301" y="1061"/>
                  </a:cubicBezTo>
                  <a:lnTo>
                    <a:pt x="6850" y="1061"/>
                  </a:lnTo>
                  <a:cubicBezTo>
                    <a:pt x="7302" y="1061"/>
                    <a:pt x="7755" y="823"/>
                    <a:pt x="7945" y="418"/>
                  </a:cubicBezTo>
                  <a:lnTo>
                    <a:pt x="8112" y="157"/>
                  </a:lnTo>
                  <a:cubicBezTo>
                    <a:pt x="8151" y="79"/>
                    <a:pt x="8111" y="1"/>
                    <a:pt x="8043" y="1"/>
                  </a:cubicBezTo>
                  <a:cubicBezTo>
                    <a:pt x="8027" y="1"/>
                    <a:pt x="8011" y="5"/>
                    <a:pt x="7993" y="14"/>
                  </a:cubicBezTo>
                  <a:cubicBezTo>
                    <a:pt x="7517" y="157"/>
                    <a:pt x="7017" y="204"/>
                    <a:pt x="6493" y="252"/>
                  </a:cubicBezTo>
                  <a:lnTo>
                    <a:pt x="1611" y="252"/>
                  </a:lnTo>
                  <a:cubicBezTo>
                    <a:pt x="1111" y="252"/>
                    <a:pt x="634" y="157"/>
                    <a:pt x="158" y="14"/>
                  </a:cubicBezTo>
                  <a:cubicBezTo>
                    <a:pt x="141" y="5"/>
                    <a:pt x="124" y="1"/>
                    <a:pt x="1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773;p75">
              <a:extLst>
                <a:ext uri="{FF2B5EF4-FFF2-40B4-BE49-F238E27FC236}">
                  <a16:creationId xmlns:a16="http://schemas.microsoft.com/office/drawing/2014/main" xmlns="" id="{83AB88C4-364A-B844-A011-503EBB8A93F1}"/>
                </a:ext>
              </a:extLst>
            </p:cNvPr>
            <p:cNvSpPr/>
            <p:nvPr/>
          </p:nvSpPr>
          <p:spPr>
            <a:xfrm>
              <a:off x="2382645" y="4111603"/>
              <a:ext cx="341261" cy="63602"/>
            </a:xfrm>
            <a:custGeom>
              <a:avLst/>
              <a:gdLst/>
              <a:ahLst/>
              <a:cxnLst/>
              <a:rect l="l" t="t" r="r" b="b"/>
              <a:pathLst>
                <a:path w="9717" h="1811" extrusionOk="0">
                  <a:moveTo>
                    <a:pt x="119" y="1"/>
                  </a:moveTo>
                  <a:cubicBezTo>
                    <a:pt x="72" y="1"/>
                    <a:pt x="0" y="48"/>
                    <a:pt x="0" y="120"/>
                  </a:cubicBezTo>
                  <a:lnTo>
                    <a:pt x="0" y="1692"/>
                  </a:lnTo>
                  <a:cubicBezTo>
                    <a:pt x="0" y="1763"/>
                    <a:pt x="72" y="1811"/>
                    <a:pt x="119" y="1811"/>
                  </a:cubicBezTo>
                  <a:lnTo>
                    <a:pt x="881" y="1811"/>
                  </a:lnTo>
                  <a:cubicBezTo>
                    <a:pt x="929" y="1811"/>
                    <a:pt x="977" y="1763"/>
                    <a:pt x="977" y="1692"/>
                  </a:cubicBezTo>
                  <a:lnTo>
                    <a:pt x="977" y="120"/>
                  </a:lnTo>
                  <a:cubicBezTo>
                    <a:pt x="977" y="48"/>
                    <a:pt x="929" y="1"/>
                    <a:pt x="881" y="1"/>
                  </a:cubicBezTo>
                  <a:close/>
                  <a:moveTo>
                    <a:pt x="2548" y="1"/>
                  </a:moveTo>
                  <a:cubicBezTo>
                    <a:pt x="2477" y="1"/>
                    <a:pt x="2429" y="48"/>
                    <a:pt x="2429" y="120"/>
                  </a:cubicBezTo>
                  <a:lnTo>
                    <a:pt x="2429" y="1692"/>
                  </a:lnTo>
                  <a:cubicBezTo>
                    <a:pt x="2429" y="1763"/>
                    <a:pt x="2477" y="1811"/>
                    <a:pt x="2548" y="1811"/>
                  </a:cubicBezTo>
                  <a:lnTo>
                    <a:pt x="3287" y="1811"/>
                  </a:lnTo>
                  <a:cubicBezTo>
                    <a:pt x="3334" y="1811"/>
                    <a:pt x="3406" y="1763"/>
                    <a:pt x="3406" y="1692"/>
                  </a:cubicBezTo>
                  <a:lnTo>
                    <a:pt x="3406" y="120"/>
                  </a:lnTo>
                  <a:cubicBezTo>
                    <a:pt x="3406" y="48"/>
                    <a:pt x="3358" y="1"/>
                    <a:pt x="3287" y="1"/>
                  </a:cubicBezTo>
                  <a:close/>
                  <a:moveTo>
                    <a:pt x="6383" y="1"/>
                  </a:moveTo>
                  <a:cubicBezTo>
                    <a:pt x="6311" y="1"/>
                    <a:pt x="6264" y="48"/>
                    <a:pt x="6264" y="120"/>
                  </a:cubicBezTo>
                  <a:lnTo>
                    <a:pt x="6264" y="1692"/>
                  </a:lnTo>
                  <a:cubicBezTo>
                    <a:pt x="6264" y="1763"/>
                    <a:pt x="6311" y="1811"/>
                    <a:pt x="6383" y="1811"/>
                  </a:cubicBezTo>
                  <a:lnTo>
                    <a:pt x="7121" y="1811"/>
                  </a:lnTo>
                  <a:cubicBezTo>
                    <a:pt x="7192" y="1811"/>
                    <a:pt x="7240" y="1763"/>
                    <a:pt x="7240" y="1692"/>
                  </a:cubicBezTo>
                  <a:lnTo>
                    <a:pt x="7240" y="120"/>
                  </a:lnTo>
                  <a:cubicBezTo>
                    <a:pt x="7240" y="48"/>
                    <a:pt x="7192" y="1"/>
                    <a:pt x="7121" y="1"/>
                  </a:cubicBezTo>
                  <a:close/>
                  <a:moveTo>
                    <a:pt x="8859" y="1"/>
                  </a:moveTo>
                  <a:cubicBezTo>
                    <a:pt x="8788" y="1"/>
                    <a:pt x="8740" y="48"/>
                    <a:pt x="8740" y="120"/>
                  </a:cubicBezTo>
                  <a:lnTo>
                    <a:pt x="8740" y="1692"/>
                  </a:lnTo>
                  <a:cubicBezTo>
                    <a:pt x="8740" y="1763"/>
                    <a:pt x="8788" y="1811"/>
                    <a:pt x="8859" y="1811"/>
                  </a:cubicBezTo>
                  <a:lnTo>
                    <a:pt x="9598" y="1811"/>
                  </a:lnTo>
                  <a:cubicBezTo>
                    <a:pt x="9645" y="1811"/>
                    <a:pt x="9717" y="1763"/>
                    <a:pt x="9717" y="1692"/>
                  </a:cubicBezTo>
                  <a:lnTo>
                    <a:pt x="9717" y="120"/>
                  </a:lnTo>
                  <a:cubicBezTo>
                    <a:pt x="9693" y="48"/>
                    <a:pt x="9621" y="1"/>
                    <a:pt x="95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774;p75">
              <a:extLst>
                <a:ext uri="{FF2B5EF4-FFF2-40B4-BE49-F238E27FC236}">
                  <a16:creationId xmlns:a16="http://schemas.microsoft.com/office/drawing/2014/main" xmlns="" id="{56AE267B-486C-F244-811A-17B3411442CF}"/>
                </a:ext>
              </a:extLst>
            </p:cNvPr>
            <p:cNvSpPr/>
            <p:nvPr/>
          </p:nvSpPr>
          <p:spPr>
            <a:xfrm>
              <a:off x="2364242" y="4166811"/>
              <a:ext cx="377224" cy="22617"/>
            </a:xfrm>
            <a:custGeom>
              <a:avLst/>
              <a:gdLst/>
              <a:ahLst/>
              <a:cxnLst/>
              <a:rect l="l" t="t" r="r" b="b"/>
              <a:pathLst>
                <a:path w="10741" h="644" extrusionOk="0">
                  <a:moveTo>
                    <a:pt x="119" y="1"/>
                  </a:moveTo>
                  <a:cubicBezTo>
                    <a:pt x="48" y="1"/>
                    <a:pt x="0" y="72"/>
                    <a:pt x="0" y="120"/>
                  </a:cubicBezTo>
                  <a:lnTo>
                    <a:pt x="0" y="548"/>
                  </a:lnTo>
                  <a:cubicBezTo>
                    <a:pt x="0" y="596"/>
                    <a:pt x="48" y="644"/>
                    <a:pt x="119" y="644"/>
                  </a:cubicBezTo>
                  <a:lnTo>
                    <a:pt x="10622" y="644"/>
                  </a:lnTo>
                  <a:cubicBezTo>
                    <a:pt x="10693" y="644"/>
                    <a:pt x="10741" y="596"/>
                    <a:pt x="10741" y="548"/>
                  </a:cubicBezTo>
                  <a:lnTo>
                    <a:pt x="10741" y="120"/>
                  </a:lnTo>
                  <a:cubicBezTo>
                    <a:pt x="10741" y="72"/>
                    <a:pt x="10693" y="24"/>
                    <a:pt x="1062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Rectangle 17">
            <a:extLst>
              <a:ext uri="{FF2B5EF4-FFF2-40B4-BE49-F238E27FC236}">
                <a16:creationId xmlns:a16="http://schemas.microsoft.com/office/drawing/2014/main" xmlns="" id="{4C391F7C-D360-BB48-9ADB-284471373FFC}"/>
              </a:ext>
            </a:extLst>
          </p:cNvPr>
          <p:cNvSpPr/>
          <p:nvPr/>
        </p:nvSpPr>
        <p:spPr>
          <a:xfrm>
            <a:off x="438012" y="990954"/>
            <a:ext cx="11124859" cy="5509200"/>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a:t>
            </a:r>
            <a:r>
              <a:rPr kumimoji="0" lang="vi-VN" sz="2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Nguyễn Quan Quang:</a:t>
            </a:r>
            <a:r>
              <a:rPr kumimoji="0" lang="vi-VN" sz="2200" b="1" i="0" u="none" strike="noStrike" kern="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sym typeface="Arial"/>
              </a:rPr>
              <a:t> Trạng nguyên đầu tiên. Quê Tam Sơn, Tiên Sơn, Bắc Ninh. Đỗ khoa Bính Ngọ (1246).</a:t>
            </a:r>
            <a:endParaRPr kumimoji="0" lang="vi-VN" sz="2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2. </a:t>
            </a:r>
            <a:r>
              <a:rPr kumimoji="0" lang="vi-VN" sz="2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Nguyễn Hiền</a:t>
            </a:r>
            <a:r>
              <a:rPr kumimoji="0" lang="vi-VN" sz="2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2200" b="1" i="0" u="none" strike="noStrike" kern="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sym typeface="Arial"/>
              </a:rPr>
              <a:t>Trạng nguyên nhỏ tuổi nhất (13 tuổi). Quê Dương A, Nam Thắng, Nam Trực, Nam Định. Đỗ khoa Đinh Mùi (1247) (Khoa này cả 3 vị tam khôi đều trẻ tuổi: Bảng nhãn Lê Văn Hưu 17 tuổi; Thám hoa Đặng Ma La 14 tuổi).</a:t>
            </a:r>
            <a:endParaRPr kumimoji="0" lang="vi-VN" sz="2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3. </a:t>
            </a:r>
            <a:r>
              <a:rPr kumimoji="0" lang="vi-VN" sz="2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Trần Quốc Lặc</a:t>
            </a:r>
            <a:r>
              <a:rPr kumimoji="0" lang="vi-VN" sz="2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r>
              <a:rPr kumimoji="0" lang="vi-VN" sz="2200" b="1" i="0" u="none" strike="noStrike" kern="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sym typeface="Arial"/>
              </a:rPr>
              <a:t> </a:t>
            </a:r>
            <a:r>
              <a:rPr kumimoji="0" lang="vi-VN" sz="2200" b="1" i="0" u="none" strike="noStrike" kern="0" cap="none" spc="0" normalizeH="0" baseline="0" noProof="0" dirty="0" smtClean="0">
                <a:ln>
                  <a:noFill/>
                </a:ln>
                <a:solidFill>
                  <a:srgbClr val="003300"/>
                </a:solidFill>
                <a:effectLst/>
                <a:uLnTx/>
                <a:uFillTx/>
                <a:latin typeface="Times New Roman" panose="02020603050405020304" pitchFamily="18" charset="0"/>
                <a:ea typeface="+mn-ea"/>
                <a:cs typeface="Times New Roman" panose="02020603050405020304" pitchFamily="18" charset="0"/>
                <a:sym typeface="Arial"/>
              </a:rPr>
              <a:t>Quê </a:t>
            </a:r>
            <a:r>
              <a:rPr kumimoji="0" lang="vi-VN" sz="2200" b="1" i="0" u="none" strike="noStrike" kern="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sym typeface="Arial"/>
              </a:rPr>
              <a:t>Uông Hạ, Minh Tân, Nam Sách, Hải Dương. Đỗ khoa Bính Thìn (1256).</a:t>
            </a:r>
            <a:endParaRPr kumimoji="0" lang="vi-VN" sz="2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4. </a:t>
            </a:r>
            <a:r>
              <a:rPr kumimoji="0" lang="vi-VN" sz="2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Trương Xán</a:t>
            </a:r>
            <a:r>
              <a:rPr kumimoji="0" lang="vi-VN" sz="2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r>
              <a:rPr kumimoji="0" lang="vi-VN" sz="2200" b="1" i="0" u="none" strike="noStrike" kern="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sym typeface="Arial"/>
              </a:rPr>
              <a:t> </a:t>
            </a:r>
            <a:r>
              <a:rPr kumimoji="0" lang="vi-VN" sz="2200" b="1" i="0" u="none" strike="noStrike" kern="0" cap="none" spc="0" normalizeH="0" baseline="0" noProof="0" dirty="0" smtClean="0">
                <a:ln>
                  <a:noFill/>
                </a:ln>
                <a:solidFill>
                  <a:srgbClr val="003300"/>
                </a:solidFill>
                <a:effectLst/>
                <a:uLnTx/>
                <a:uFillTx/>
                <a:latin typeface="Times New Roman" panose="02020603050405020304" pitchFamily="18" charset="0"/>
                <a:ea typeface="+mn-ea"/>
                <a:cs typeface="Times New Roman" panose="02020603050405020304" pitchFamily="18" charset="0"/>
                <a:sym typeface="Arial"/>
              </a:rPr>
              <a:t>Quê </a:t>
            </a:r>
            <a:r>
              <a:rPr kumimoji="0" lang="vi-VN" sz="2200" b="1" i="0" u="none" strike="noStrike" kern="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sym typeface="Arial"/>
              </a:rPr>
              <a:t>Hoành Bồ, Hoành Sơn, Quảng Trạch, Quảng Bình. Đỗ khoa Bính Thìn (1256), năm 29 tuổi.</a:t>
            </a:r>
            <a:endParaRPr kumimoji="0" lang="vi-VN" sz="2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5. </a:t>
            </a:r>
            <a:r>
              <a:rPr kumimoji="0" lang="vi-VN" sz="2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Trần Cố:</a:t>
            </a:r>
            <a:r>
              <a:rPr kumimoji="0" lang="vi-VN" sz="2200" b="1" i="0" u="none" strike="noStrike" kern="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sym typeface="Arial"/>
              </a:rPr>
              <a:t>  Quê Phạm Lý, Ngô Quyền, Thanh Miện, Hải Dương. Đỗ khoa Bính Dần (1266).</a:t>
            </a:r>
            <a:endParaRPr kumimoji="0" lang="vi-VN" sz="2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6. </a:t>
            </a:r>
            <a:r>
              <a:rPr kumimoji="0" lang="vi-VN" sz="2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Bạch Liêu:</a:t>
            </a:r>
            <a:r>
              <a:rPr kumimoji="0" lang="vi-VN" sz="2200" b="1" i="0" u="none" strike="noStrike" kern="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sym typeface="Arial"/>
              </a:rPr>
              <a:t> </a:t>
            </a:r>
            <a:r>
              <a:rPr kumimoji="0" lang="vi-VN" sz="2200" b="1" i="0" u="none" strike="noStrike" kern="0" cap="none" spc="0" normalizeH="0" baseline="0" noProof="0" dirty="0" smtClean="0">
                <a:ln>
                  <a:noFill/>
                </a:ln>
                <a:solidFill>
                  <a:srgbClr val="003300"/>
                </a:solidFill>
                <a:effectLst/>
                <a:uLnTx/>
                <a:uFillTx/>
                <a:latin typeface="Times New Roman" panose="02020603050405020304" pitchFamily="18" charset="0"/>
                <a:ea typeface="+mn-ea"/>
                <a:cs typeface="Times New Roman" panose="02020603050405020304" pitchFamily="18" charset="0"/>
                <a:sym typeface="Arial"/>
              </a:rPr>
              <a:t>Quê </a:t>
            </a:r>
            <a:r>
              <a:rPr kumimoji="0" lang="vi-VN" sz="2200" b="1" i="0" u="none" strike="noStrike" kern="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sym typeface="Arial"/>
              </a:rPr>
              <a:t>Nguyên Xá, Diễn Ninh, Diễn Châu, Nghệ An. Đỗ khoa Bính Dần (1266).</a:t>
            </a:r>
            <a:endParaRPr kumimoji="0" lang="vi-VN" sz="2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7. </a:t>
            </a:r>
            <a:r>
              <a:rPr kumimoji="0" lang="vi-VN" sz="2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Đào Tiêu</a:t>
            </a:r>
            <a:r>
              <a:rPr kumimoji="0" lang="vi-VN" sz="2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2200" b="1" i="0" u="none" strike="noStrike" kern="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sym typeface="Arial"/>
              </a:rPr>
              <a:t>quê Yên Hồ, Đức Thọ, Hà Tĩnh. Đỗ khoa Ất Hợi (1275).</a:t>
            </a:r>
            <a:endParaRPr kumimoji="0" lang="vi-VN" sz="2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8. </a:t>
            </a:r>
            <a:r>
              <a:rPr kumimoji="0" lang="vi-VN" sz="2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Mạc Đĩnh Chi</a:t>
            </a:r>
            <a:r>
              <a:rPr kumimoji="0" lang="vi-VN" sz="2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2200" b="1" i="0" u="none" strike="noStrike" kern="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sym typeface="Arial"/>
              </a:rPr>
              <a:t>quê Lũng Động, Nam Tân, Nam Sách, Hải Dương. Đỗ khoa Giáp Thìn (1304).</a:t>
            </a:r>
            <a:endParaRPr kumimoji="0" lang="vi-VN" sz="2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9. </a:t>
            </a:r>
            <a:r>
              <a:rPr kumimoji="0" lang="vi-VN" sz="2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Đào Sư Tích</a:t>
            </a:r>
            <a:r>
              <a:rPr kumimoji="0" lang="vi-VN" sz="2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2200" b="1" i="0" u="none" strike="noStrike" kern="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sym typeface="Arial"/>
              </a:rPr>
              <a:t>quê Lý Hải, Song Khê, Yên Dũng, Bắc Giang. Đỗ khoa Giáp Dần (1374).</a:t>
            </a:r>
            <a:endParaRPr kumimoji="0" lang="vi-VN" sz="2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Rectangle 18">
            <a:extLst>
              <a:ext uri="{FF2B5EF4-FFF2-40B4-BE49-F238E27FC236}">
                <a16:creationId xmlns:a16="http://schemas.microsoft.com/office/drawing/2014/main" xmlns="" id="{15A9997A-C4CA-2640-8F6A-926E7DB129D1}"/>
              </a:ext>
            </a:extLst>
          </p:cNvPr>
          <p:cNvSpPr/>
          <p:nvPr/>
        </p:nvSpPr>
        <p:spPr>
          <a:xfrm>
            <a:off x="5091714" y="11241"/>
            <a:ext cx="3023585"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Triều Trần: 9 vị</a:t>
            </a:r>
          </a:p>
        </p:txBody>
      </p:sp>
    </p:spTree>
    <p:extLst>
      <p:ext uri="{BB962C8B-B14F-4D97-AF65-F5344CB8AC3E}">
        <p14:creationId xmlns:p14="http://schemas.microsoft.com/office/powerpoint/2010/main" val="278433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6" presetClass="entr" presetSubtype="37"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outVertical)">
                                      <p:cBhvr>
                                        <p:cTn id="17" dur="500"/>
                                        <p:tgtEl>
                                          <p:spTgt spid="18"/>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out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istory of Journalism with Whiteboard Style by Slidesgo">
  <a:themeElements>
    <a:clrScheme name="Simple Light">
      <a:dk1>
        <a:srgbClr val="000000"/>
      </a:dk1>
      <a:lt1>
        <a:srgbClr val="FFFFFF"/>
      </a:lt1>
      <a:dk2>
        <a:srgbClr val="CC0000"/>
      </a:dk2>
      <a:lt2>
        <a:srgbClr val="1155CC"/>
      </a:lt2>
      <a:accent1>
        <a:srgbClr val="33A415"/>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nguage Arts for High School - 9th Grade: POV and Narrative Voice by Slidesgo">
  <a:themeElements>
    <a:clrScheme name="Simple Light">
      <a:dk1>
        <a:srgbClr val="783F04"/>
      </a:dk1>
      <a:lt1>
        <a:srgbClr val="FFFFFF"/>
      </a:lt1>
      <a:dk2>
        <a:srgbClr val="C24445"/>
      </a:dk2>
      <a:lt2>
        <a:srgbClr val="FFFFFF"/>
      </a:lt2>
      <a:accent1>
        <a:srgbClr val="D3A245"/>
      </a:accent1>
      <a:accent2>
        <a:srgbClr val="72627C"/>
      </a:accent2>
      <a:accent3>
        <a:srgbClr val="FFFFFF"/>
      </a:accent3>
      <a:accent4>
        <a:srgbClr val="FFFFFF"/>
      </a:accent4>
      <a:accent5>
        <a:srgbClr val="FFFFFF"/>
      </a:accent5>
      <a:accent6>
        <a:srgbClr val="FFFFFF"/>
      </a:accent6>
      <a:hlink>
        <a:srgbClr val="783F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1244</TotalTime>
  <Words>994</Words>
  <Application>Microsoft Office PowerPoint</Application>
  <PresentationFormat>Widescreen</PresentationFormat>
  <Paragraphs>145</Paragraphs>
  <Slides>29</Slides>
  <Notes>12</Notes>
  <HiddenSlides>0</HiddenSlides>
  <MMClips>6</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29</vt:i4>
      </vt:variant>
    </vt:vector>
  </HeadingPairs>
  <TitlesOfParts>
    <vt:vector size="53" baseType="lpstr">
      <vt:lpstr>ＭＳ Ｐゴシック</vt:lpstr>
      <vt:lpstr>宋体</vt:lpstr>
      <vt:lpstr>#9Slide02 Noi dung dai</vt:lpstr>
      <vt:lpstr>#9Slide02 Tieu de dai</vt:lpstr>
      <vt:lpstr>Anaheim</vt:lpstr>
      <vt:lpstr>Aref Ruqaa</vt:lpstr>
      <vt:lpstr>Arial</vt:lpstr>
      <vt:lpstr>Calibri</vt:lpstr>
      <vt:lpstr>Calibri Light</vt:lpstr>
      <vt:lpstr>Century Gothic</vt:lpstr>
      <vt:lpstr>Coming Soon</vt:lpstr>
      <vt:lpstr>iCiel Cadena</vt:lpstr>
      <vt:lpstr>ITC Avant Garde Std Bk</vt:lpstr>
      <vt:lpstr>Livvic</vt:lpstr>
      <vt:lpstr>Nerko One</vt:lpstr>
      <vt:lpstr>Nunito</vt:lpstr>
      <vt:lpstr>Poppins</vt:lpstr>
      <vt:lpstr>Roboto Condensed Light</vt:lpstr>
      <vt:lpstr>Times New Roman</vt:lpstr>
      <vt:lpstr>1_Office Theme</vt:lpstr>
      <vt:lpstr>History of Journalism with Whiteboard Style by Slidesgo</vt:lpstr>
      <vt:lpstr>3_Office Theme</vt:lpstr>
      <vt:lpstr>Language Arts for High School - 9th Grade: POV and Narrative Voice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Hướng Nguyễn</dc:creator>
  <cp:lastModifiedBy>THANH TUYỀN</cp:lastModifiedBy>
  <cp:revision>68</cp:revision>
  <dcterms:created xsi:type="dcterms:W3CDTF">2022-11-02T09:39:35Z</dcterms:created>
  <dcterms:modified xsi:type="dcterms:W3CDTF">2023-04-08T10:30:38Z</dcterms:modified>
</cp:coreProperties>
</file>