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22" r:id="rId3"/>
    <p:sldMasterId id="2147483753" r:id="rId4"/>
    <p:sldMasterId id="2147483755" r:id="rId5"/>
    <p:sldMasterId id="2147483768" r:id="rId6"/>
  </p:sldMasterIdLst>
  <p:notesMasterIdLst>
    <p:notesMasterId r:id="rId30"/>
  </p:notesMasterIdLst>
  <p:sldIdLst>
    <p:sldId id="261" r:id="rId7"/>
    <p:sldId id="262" r:id="rId8"/>
    <p:sldId id="260" r:id="rId9"/>
    <p:sldId id="264" r:id="rId10"/>
    <p:sldId id="265" r:id="rId11"/>
    <p:sldId id="266" r:id="rId12"/>
    <p:sldId id="4136" r:id="rId13"/>
    <p:sldId id="267" r:id="rId14"/>
    <p:sldId id="4137" r:id="rId15"/>
    <p:sldId id="4138" r:id="rId16"/>
    <p:sldId id="4142" r:id="rId17"/>
    <p:sldId id="4139" r:id="rId18"/>
    <p:sldId id="4141" r:id="rId19"/>
    <p:sldId id="4140" r:id="rId20"/>
    <p:sldId id="4143" r:id="rId21"/>
    <p:sldId id="276" r:id="rId22"/>
    <p:sldId id="4144" r:id="rId23"/>
    <p:sldId id="4150" r:id="rId24"/>
    <p:sldId id="4148" r:id="rId25"/>
    <p:sldId id="577" r:id="rId26"/>
    <p:sldId id="4145" r:id="rId27"/>
    <p:sldId id="4147" r:id="rId28"/>
    <p:sldId id="414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9" d="100"/>
          <a:sy n="79" d="100"/>
        </p:scale>
        <p:origin x="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4DF2EF-DECF-472F-AA62-C5E50BBA62C9}"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6E7866-ED71-40CE-83A5-601DC513733F}" type="slidenum">
              <a:rPr lang="en-US" smtClean="0"/>
              <a:t>‹#›</a:t>
            </a:fld>
            <a:endParaRPr lang="en-US"/>
          </a:p>
        </p:txBody>
      </p:sp>
    </p:spTree>
    <p:extLst>
      <p:ext uri="{BB962C8B-B14F-4D97-AF65-F5344CB8AC3E}">
        <p14:creationId xmlns:p14="http://schemas.microsoft.com/office/powerpoint/2010/main" val="1310224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C85BE505-4350-4841-9357-57B92B279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E05D988C-9525-43FC-B662-0F07662495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74B8C649-E95E-4939-9029-6A9A09E149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Picture Placeholder 10"/>
          <p:cNvSpPr>
            <a:spLocks noGrp="1"/>
          </p:cNvSpPr>
          <p:nvPr>
            <p:ph type="pic" sz="quarter" idx="13"/>
          </p:nvPr>
        </p:nvSpPr>
        <p:spPr>
          <a:xfrm>
            <a:off x="309715" y="825909"/>
            <a:ext cx="4513008" cy="4513008"/>
          </a:xfrm>
          <a:custGeom>
            <a:avLst/>
            <a:gdLst>
              <a:gd name="connsiteX0" fmla="*/ 2256504 w 4513008"/>
              <a:gd name="connsiteY0" fmla="*/ 0 h 4513008"/>
              <a:gd name="connsiteX1" fmla="*/ 4513008 w 4513008"/>
              <a:gd name="connsiteY1" fmla="*/ 2256504 h 4513008"/>
              <a:gd name="connsiteX2" fmla="*/ 2256504 w 4513008"/>
              <a:gd name="connsiteY2" fmla="*/ 4513008 h 4513008"/>
              <a:gd name="connsiteX3" fmla="*/ 0 w 4513008"/>
              <a:gd name="connsiteY3" fmla="*/ 2256504 h 4513008"/>
            </a:gdLst>
            <a:ahLst/>
            <a:cxnLst>
              <a:cxn ang="0">
                <a:pos x="connsiteX0" y="connsiteY0"/>
              </a:cxn>
              <a:cxn ang="0">
                <a:pos x="connsiteX1" y="connsiteY1"/>
              </a:cxn>
              <a:cxn ang="0">
                <a:pos x="connsiteX2" y="connsiteY2"/>
              </a:cxn>
              <a:cxn ang="0">
                <a:pos x="connsiteX3" y="connsiteY3"/>
              </a:cxn>
            </a:cxnLst>
            <a:rect l="l" t="t" r="r" b="b"/>
            <a:pathLst>
              <a:path w="4513008" h="4513008">
                <a:moveTo>
                  <a:pt x="2256504" y="0"/>
                </a:moveTo>
                <a:lnTo>
                  <a:pt x="4513008" y="2256504"/>
                </a:lnTo>
                <a:lnTo>
                  <a:pt x="2256504" y="4513008"/>
                </a:lnTo>
                <a:lnTo>
                  <a:pt x="0" y="2256504"/>
                </a:lnTo>
                <a:close/>
              </a:path>
            </a:pathLst>
          </a:custGeom>
          <a:ln>
            <a:solidFill>
              <a:srgbClr val="FFC000"/>
            </a:solidFill>
          </a:ln>
        </p:spPr>
        <p:txBody>
          <a:bodyPr wrap="square">
            <a:noAutofit/>
          </a:bodyPr>
          <a:lstStyle/>
          <a:p>
            <a:endParaRPr lang="en-US" dirty="0"/>
          </a:p>
        </p:txBody>
      </p:sp>
    </p:spTree>
    <p:extLst>
      <p:ext uri="{BB962C8B-B14F-4D97-AF65-F5344CB8AC3E}">
        <p14:creationId xmlns:p14="http://schemas.microsoft.com/office/powerpoint/2010/main" val="2536929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010B08-56F9-4A63-9B77-54A0B9467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36327B7-56D3-4090-8990-136A4CED7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5F2BAE-C7EA-4138-B1A0-76659FA4E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D732E5C7-5787-4586-9D58-B7A071EBFC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141D5308-0D2D-4E2F-9CF6-6B7FA031E2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58979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CF1DDC-1C3D-4603-9E9A-FFE07BDD709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5FE12-B4D8-445C-A27C-075369AD38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0763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CF1DDC-1C3D-4603-9E9A-FFE07BDD709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5FE12-B4D8-445C-A27C-075369AD38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9464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CF1DDC-1C3D-4603-9E9A-FFE07BDD709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5FE12-B4D8-445C-A27C-075369AD38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0715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CF1DDC-1C3D-4603-9E9A-FFE07BDD709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5FE12-B4D8-445C-A27C-075369AD38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3612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CF1DDC-1C3D-4603-9E9A-FFE07BDD709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5FE12-B4D8-445C-A27C-075369AD38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060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CF1DDC-1C3D-4603-9E9A-FFE07BDD709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5FE12-B4D8-445C-A27C-075369AD38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2887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CF1DDC-1C3D-4603-9E9A-FFE07BDD709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5FE12-B4D8-445C-A27C-075369AD38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3936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CF1DDC-1C3D-4603-9E9A-FFE07BDD709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5FE12-B4D8-445C-A27C-075369AD38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313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CF1DDC-1C3D-4603-9E9A-FFE07BDD709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5FE12-B4D8-445C-A27C-075369AD38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0228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CF1DDC-1C3D-4603-9E9A-FFE07BDD709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5FE12-B4D8-445C-A27C-075369AD38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164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609600" y="0"/>
            <a:ext cx="4724400" cy="6858000"/>
          </a:xfrm>
          <a:custGeom>
            <a:avLst/>
            <a:gdLst>
              <a:gd name="connsiteX0" fmla="*/ 0 w 4724400"/>
              <a:gd name="connsiteY0" fmla="*/ 0 h 6858000"/>
              <a:gd name="connsiteX1" fmla="*/ 2705100 w 4724400"/>
              <a:gd name="connsiteY1" fmla="*/ 0 h 6858000"/>
              <a:gd name="connsiteX2" fmla="*/ 4724400 w 4724400"/>
              <a:gd name="connsiteY2" fmla="*/ 6858000 h 6858000"/>
              <a:gd name="connsiteX3" fmla="*/ 2705100 w 4724400"/>
              <a:gd name="connsiteY3" fmla="*/ 6858000 h 6858000"/>
              <a:gd name="connsiteX4" fmla="*/ 0 w 47244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6858000">
                <a:moveTo>
                  <a:pt x="0" y="0"/>
                </a:moveTo>
                <a:lnTo>
                  <a:pt x="2705100" y="0"/>
                </a:lnTo>
                <a:lnTo>
                  <a:pt x="4724400" y="6858000"/>
                </a:lnTo>
                <a:lnTo>
                  <a:pt x="27051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4184981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CF1DDC-1C3D-4603-9E9A-FFE07BDD709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5FE12-B4D8-445C-A27C-075369AD38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3383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4310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
        <p:nvSpPr>
          <p:cNvPr id="2" name="矩形 1" hidden="1"/>
          <p:cNvSpPr/>
          <p:nvPr/>
        </p:nvSpPr>
        <p:spPr>
          <a:xfrm>
            <a:off x="0" y="4306957"/>
            <a:ext cx="12192000" cy="2551043"/>
          </a:xfrm>
          <a:prstGeom prst="rect">
            <a:avLst/>
          </a:prstGeom>
          <a:gradFill flip="none" rotWithShape="1">
            <a:gsLst>
              <a:gs pos="90000">
                <a:schemeClr val="bg1">
                  <a:lumMod val="85000"/>
                  <a:alpha val="61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46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691568" y="545911"/>
            <a:ext cx="2694064" cy="2565773"/>
          </a:xfrm>
          <a:custGeom>
            <a:avLst/>
            <a:gdLst>
              <a:gd name="connsiteX0" fmla="*/ 1347032 w 2694064"/>
              <a:gd name="connsiteY0" fmla="*/ 0 h 2565773"/>
              <a:gd name="connsiteX1" fmla="*/ 2694064 w 2694064"/>
              <a:gd name="connsiteY1" fmla="*/ 980038 h 2565773"/>
              <a:gd name="connsiteX2" fmla="*/ 2179544 w 2694064"/>
              <a:gd name="connsiteY2" fmla="*/ 2565773 h 2565773"/>
              <a:gd name="connsiteX3" fmla="*/ 514520 w 2694064"/>
              <a:gd name="connsiteY3" fmla="*/ 2565773 h 2565773"/>
              <a:gd name="connsiteX4" fmla="*/ 0 w 2694064"/>
              <a:gd name="connsiteY4" fmla="*/ 980038 h 256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64" h="2565773">
                <a:moveTo>
                  <a:pt x="1347032" y="0"/>
                </a:moveTo>
                <a:lnTo>
                  <a:pt x="2694064" y="980038"/>
                </a:lnTo>
                <a:lnTo>
                  <a:pt x="2179544" y="2565773"/>
                </a:lnTo>
                <a:lnTo>
                  <a:pt x="514520" y="2565773"/>
                </a:lnTo>
                <a:lnTo>
                  <a:pt x="0" y="980038"/>
                </a:lnTo>
                <a:close/>
              </a:path>
            </a:pathLst>
          </a:custGeom>
          <a:solidFill>
            <a:schemeClr val="accent2">
              <a:lumMod val="40000"/>
              <a:lumOff val="60000"/>
            </a:schemeClr>
          </a:solidFill>
        </p:spPr>
        <p:txBody>
          <a:bodyPr wrap="square">
            <a:noAutofit/>
          </a:bodyPr>
          <a:lstStyle/>
          <a:p>
            <a:endParaRPr lang="en-US" dirty="0"/>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6475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Picture Placeholder 8"/>
          <p:cNvSpPr>
            <a:spLocks noGrp="1"/>
          </p:cNvSpPr>
          <p:nvPr>
            <p:ph type="pic" sz="quarter" idx="13"/>
          </p:nvPr>
        </p:nvSpPr>
        <p:spPr>
          <a:xfrm>
            <a:off x="0" y="0"/>
            <a:ext cx="12192000" cy="3162300"/>
          </a:xfrm>
          <a:custGeom>
            <a:avLst/>
            <a:gdLst>
              <a:gd name="connsiteX0" fmla="*/ 0 w 12192000"/>
              <a:gd name="connsiteY0" fmla="*/ 0 h 3162300"/>
              <a:gd name="connsiteX1" fmla="*/ 12192000 w 12192000"/>
              <a:gd name="connsiteY1" fmla="*/ 0 h 3162300"/>
              <a:gd name="connsiteX2" fmla="*/ 12192000 w 12192000"/>
              <a:gd name="connsiteY2" fmla="*/ 1885950 h 3162300"/>
              <a:gd name="connsiteX3" fmla="*/ 0 w 12192000"/>
              <a:gd name="connsiteY3" fmla="*/ 3162300 h 3162300"/>
              <a:gd name="connsiteX4" fmla="*/ 0 w 12192000"/>
              <a:gd name="connsiteY4" fmla="*/ 188595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62300">
                <a:moveTo>
                  <a:pt x="0" y="0"/>
                </a:moveTo>
                <a:lnTo>
                  <a:pt x="12192000" y="0"/>
                </a:lnTo>
                <a:lnTo>
                  <a:pt x="12192000" y="1885950"/>
                </a:lnTo>
                <a:lnTo>
                  <a:pt x="0" y="3162300"/>
                </a:lnTo>
                <a:lnTo>
                  <a:pt x="0" y="188595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567270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5593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85841" y="0"/>
            <a:ext cx="6096000" cy="6857998"/>
          </a:xfrm>
          <a:custGeom>
            <a:avLst/>
            <a:gdLst>
              <a:gd name="connsiteX0" fmla="*/ 1711217 w 6096000"/>
              <a:gd name="connsiteY0" fmla="*/ 0 h 6857998"/>
              <a:gd name="connsiteX1" fmla="*/ 6096000 w 6096000"/>
              <a:gd name="connsiteY1" fmla="*/ 0 h 6857998"/>
              <a:gd name="connsiteX2" fmla="*/ 6096000 w 6096000"/>
              <a:gd name="connsiteY2" fmla="*/ 6857998 h 6857998"/>
              <a:gd name="connsiteX3" fmla="*/ 1717785 w 6096000"/>
              <a:gd name="connsiteY3" fmla="*/ 6857998 h 6857998"/>
              <a:gd name="connsiteX4" fmla="*/ 0 w 6096000"/>
              <a:gd name="connsiteY4" fmla="*/ 3422431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998">
                <a:moveTo>
                  <a:pt x="1711217" y="0"/>
                </a:moveTo>
                <a:lnTo>
                  <a:pt x="6096000" y="0"/>
                </a:lnTo>
                <a:lnTo>
                  <a:pt x="6096000" y="6857998"/>
                </a:lnTo>
                <a:lnTo>
                  <a:pt x="1717785" y="6857998"/>
                </a:lnTo>
                <a:lnTo>
                  <a:pt x="0" y="3422431"/>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4862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Picture Placeholder 10"/>
          <p:cNvSpPr>
            <a:spLocks noGrp="1"/>
          </p:cNvSpPr>
          <p:nvPr>
            <p:ph type="pic" sz="quarter" idx="13"/>
          </p:nvPr>
        </p:nvSpPr>
        <p:spPr>
          <a:xfrm>
            <a:off x="800100" y="1257300"/>
            <a:ext cx="5562600" cy="4648200"/>
          </a:xfrm>
          <a:custGeom>
            <a:avLst/>
            <a:gdLst>
              <a:gd name="connsiteX0" fmla="*/ 0 w 5562600"/>
              <a:gd name="connsiteY0" fmla="*/ 685800 h 4648200"/>
              <a:gd name="connsiteX1" fmla="*/ 2743200 w 5562600"/>
              <a:gd name="connsiteY1" fmla="*/ 685800 h 4648200"/>
              <a:gd name="connsiteX2" fmla="*/ 2743200 w 5562600"/>
              <a:gd name="connsiteY2" fmla="*/ 4648200 h 4648200"/>
              <a:gd name="connsiteX3" fmla="*/ 0 w 5562600"/>
              <a:gd name="connsiteY3" fmla="*/ 4648200 h 4648200"/>
              <a:gd name="connsiteX4" fmla="*/ 2819400 w 5562600"/>
              <a:gd name="connsiteY4" fmla="*/ 0 h 4648200"/>
              <a:gd name="connsiteX5" fmla="*/ 5562600 w 5562600"/>
              <a:gd name="connsiteY5" fmla="*/ 0 h 4648200"/>
              <a:gd name="connsiteX6" fmla="*/ 5562600 w 5562600"/>
              <a:gd name="connsiteY6" fmla="*/ 3962400 h 4648200"/>
              <a:gd name="connsiteX7" fmla="*/ 2819400 w 5562600"/>
              <a:gd name="connsiteY7" fmla="*/ 39624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600" h="4648200">
                <a:moveTo>
                  <a:pt x="0" y="685800"/>
                </a:moveTo>
                <a:lnTo>
                  <a:pt x="2743200" y="685800"/>
                </a:lnTo>
                <a:lnTo>
                  <a:pt x="2743200" y="4648200"/>
                </a:lnTo>
                <a:lnTo>
                  <a:pt x="0" y="4648200"/>
                </a:lnTo>
                <a:close/>
                <a:moveTo>
                  <a:pt x="2819400" y="0"/>
                </a:moveTo>
                <a:lnTo>
                  <a:pt x="5562600" y="0"/>
                </a:lnTo>
                <a:lnTo>
                  <a:pt x="5562600" y="3962400"/>
                </a:lnTo>
                <a:lnTo>
                  <a:pt x="2819400" y="39624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309033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3739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088438" y="-1612900"/>
            <a:ext cx="10181600" cy="7422162"/>
          </a:xfrm>
          <a:custGeom>
            <a:avLst/>
            <a:gdLst>
              <a:gd name="connsiteX0" fmla="*/ 0 w 10181600"/>
              <a:gd name="connsiteY0" fmla="*/ 0 h 7422162"/>
              <a:gd name="connsiteX1" fmla="*/ 10181600 w 10181600"/>
              <a:gd name="connsiteY1" fmla="*/ 0 h 7422162"/>
              <a:gd name="connsiteX2" fmla="*/ 10181600 w 10181600"/>
              <a:gd name="connsiteY2" fmla="*/ 563349 h 7422162"/>
              <a:gd name="connsiteX3" fmla="*/ 5291619 w 10181600"/>
              <a:gd name="connsiteY3" fmla="*/ 7422162 h 7422162"/>
            </a:gdLst>
            <a:ahLst/>
            <a:cxnLst>
              <a:cxn ang="0">
                <a:pos x="connsiteX0" y="connsiteY0"/>
              </a:cxn>
              <a:cxn ang="0">
                <a:pos x="connsiteX1" y="connsiteY1"/>
              </a:cxn>
              <a:cxn ang="0">
                <a:pos x="connsiteX2" y="connsiteY2"/>
              </a:cxn>
              <a:cxn ang="0">
                <a:pos x="connsiteX3" y="connsiteY3"/>
              </a:cxn>
            </a:cxnLst>
            <a:rect l="l" t="t" r="r" b="b"/>
            <a:pathLst>
              <a:path w="10181600" h="7422162">
                <a:moveTo>
                  <a:pt x="0" y="0"/>
                </a:moveTo>
                <a:lnTo>
                  <a:pt x="10181600" y="0"/>
                </a:lnTo>
                <a:lnTo>
                  <a:pt x="10181600" y="563349"/>
                </a:lnTo>
                <a:lnTo>
                  <a:pt x="5291619" y="7422162"/>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9846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1" name="Picture Placeholder 50"/>
          <p:cNvSpPr>
            <a:spLocks noGrp="1"/>
          </p:cNvSpPr>
          <p:nvPr>
            <p:ph type="pic" sz="quarter" idx="13"/>
          </p:nvPr>
        </p:nvSpPr>
        <p:spPr>
          <a:xfrm>
            <a:off x="2419350" y="457200"/>
            <a:ext cx="5734050" cy="5646444"/>
          </a:xfrm>
          <a:custGeom>
            <a:avLst/>
            <a:gdLst>
              <a:gd name="connsiteX0" fmla="*/ 2950398 w 5734050"/>
              <a:gd name="connsiteY0" fmla="*/ 2968508 h 5646444"/>
              <a:gd name="connsiteX1" fmla="*/ 4286250 w 5734050"/>
              <a:gd name="connsiteY1" fmla="*/ 4304360 h 5646444"/>
              <a:gd name="connsiteX2" fmla="*/ 2950398 w 5734050"/>
              <a:gd name="connsiteY2" fmla="*/ 5640212 h 5646444"/>
              <a:gd name="connsiteX3" fmla="*/ 2926115 w 5734050"/>
              <a:gd name="connsiteY3" fmla="*/ 5615929 h 5646444"/>
              <a:gd name="connsiteX4" fmla="*/ 2895600 w 5734050"/>
              <a:gd name="connsiteY4" fmla="*/ 5646444 h 5646444"/>
              <a:gd name="connsiteX5" fmla="*/ 1559748 w 5734050"/>
              <a:gd name="connsiteY5" fmla="*/ 4310592 h 5646444"/>
              <a:gd name="connsiteX6" fmla="*/ 2895600 w 5734050"/>
              <a:gd name="connsiteY6" fmla="*/ 2974740 h 5646444"/>
              <a:gd name="connsiteX7" fmla="*/ 2919883 w 5734050"/>
              <a:gd name="connsiteY7" fmla="*/ 2999023 h 5646444"/>
              <a:gd name="connsiteX8" fmla="*/ 4398198 w 5734050"/>
              <a:gd name="connsiteY8" fmla="*/ 1500011 h 5646444"/>
              <a:gd name="connsiteX9" fmla="*/ 5734050 w 5734050"/>
              <a:gd name="connsiteY9" fmla="*/ 2835863 h 5646444"/>
              <a:gd name="connsiteX10" fmla="*/ 4398198 w 5734050"/>
              <a:gd name="connsiteY10" fmla="*/ 4171715 h 5646444"/>
              <a:gd name="connsiteX11" fmla="*/ 3062346 w 5734050"/>
              <a:gd name="connsiteY11" fmla="*/ 2835863 h 5646444"/>
              <a:gd name="connsiteX12" fmla="*/ 1390650 w 5734050"/>
              <a:gd name="connsiteY12" fmla="*/ 1493779 h 5646444"/>
              <a:gd name="connsiteX13" fmla="*/ 2726502 w 5734050"/>
              <a:gd name="connsiteY13" fmla="*/ 2829631 h 5646444"/>
              <a:gd name="connsiteX14" fmla="*/ 1390650 w 5734050"/>
              <a:gd name="connsiteY14" fmla="*/ 4165483 h 5646444"/>
              <a:gd name="connsiteX15" fmla="*/ 1366367 w 5734050"/>
              <a:gd name="connsiteY15" fmla="*/ 4141200 h 5646444"/>
              <a:gd name="connsiteX16" fmla="*/ 1335852 w 5734050"/>
              <a:gd name="connsiteY16" fmla="*/ 4171715 h 5646444"/>
              <a:gd name="connsiteX17" fmla="*/ 0 w 5734050"/>
              <a:gd name="connsiteY17" fmla="*/ 2835863 h 5646444"/>
              <a:gd name="connsiteX18" fmla="*/ 1335852 w 5734050"/>
              <a:gd name="connsiteY18" fmla="*/ 1500011 h 5646444"/>
              <a:gd name="connsiteX19" fmla="*/ 1360135 w 5734050"/>
              <a:gd name="connsiteY19" fmla="*/ 1524294 h 5646444"/>
              <a:gd name="connsiteX20" fmla="*/ 2917002 w 5734050"/>
              <a:gd name="connsiteY20" fmla="*/ 0 h 5646444"/>
              <a:gd name="connsiteX21" fmla="*/ 4252854 w 5734050"/>
              <a:gd name="connsiteY21" fmla="*/ 1335852 h 5646444"/>
              <a:gd name="connsiteX22" fmla="*/ 2917002 w 5734050"/>
              <a:gd name="connsiteY22" fmla="*/ 2671704 h 5646444"/>
              <a:gd name="connsiteX23" fmla="*/ 2892719 w 5734050"/>
              <a:gd name="connsiteY23" fmla="*/ 2647421 h 5646444"/>
              <a:gd name="connsiteX24" fmla="*/ 2862204 w 5734050"/>
              <a:gd name="connsiteY24" fmla="*/ 2677936 h 5646444"/>
              <a:gd name="connsiteX25" fmla="*/ 1526352 w 5734050"/>
              <a:gd name="connsiteY25" fmla="*/ 1342085 h 5646444"/>
              <a:gd name="connsiteX26" fmla="*/ 2862204 w 5734050"/>
              <a:gd name="connsiteY26" fmla="*/ 6232 h 5646444"/>
              <a:gd name="connsiteX27" fmla="*/ 2886487 w 5734050"/>
              <a:gd name="connsiteY27" fmla="*/ 30515 h 56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4050" h="5646444">
                <a:moveTo>
                  <a:pt x="2950398" y="2968508"/>
                </a:moveTo>
                <a:lnTo>
                  <a:pt x="4286250" y="4304360"/>
                </a:lnTo>
                <a:lnTo>
                  <a:pt x="2950398" y="5640212"/>
                </a:lnTo>
                <a:lnTo>
                  <a:pt x="2926115" y="5615929"/>
                </a:lnTo>
                <a:lnTo>
                  <a:pt x="2895600" y="5646444"/>
                </a:lnTo>
                <a:lnTo>
                  <a:pt x="1559748" y="4310592"/>
                </a:lnTo>
                <a:lnTo>
                  <a:pt x="2895600" y="2974740"/>
                </a:lnTo>
                <a:lnTo>
                  <a:pt x="2919883" y="2999023"/>
                </a:lnTo>
                <a:close/>
                <a:moveTo>
                  <a:pt x="4398198" y="1500011"/>
                </a:moveTo>
                <a:lnTo>
                  <a:pt x="5734050" y="2835863"/>
                </a:lnTo>
                <a:lnTo>
                  <a:pt x="4398198" y="4171715"/>
                </a:lnTo>
                <a:lnTo>
                  <a:pt x="3062346" y="2835863"/>
                </a:lnTo>
                <a:close/>
                <a:moveTo>
                  <a:pt x="1390650" y="1493779"/>
                </a:moveTo>
                <a:lnTo>
                  <a:pt x="2726502" y="2829631"/>
                </a:lnTo>
                <a:lnTo>
                  <a:pt x="1390650" y="4165483"/>
                </a:lnTo>
                <a:lnTo>
                  <a:pt x="1366367" y="4141200"/>
                </a:lnTo>
                <a:lnTo>
                  <a:pt x="1335852" y="4171715"/>
                </a:lnTo>
                <a:lnTo>
                  <a:pt x="0" y="2835863"/>
                </a:lnTo>
                <a:lnTo>
                  <a:pt x="1335852" y="1500011"/>
                </a:lnTo>
                <a:lnTo>
                  <a:pt x="1360135" y="1524294"/>
                </a:lnTo>
                <a:close/>
                <a:moveTo>
                  <a:pt x="2917002" y="0"/>
                </a:moveTo>
                <a:lnTo>
                  <a:pt x="4252854" y="1335852"/>
                </a:lnTo>
                <a:lnTo>
                  <a:pt x="2917002" y="2671704"/>
                </a:lnTo>
                <a:lnTo>
                  <a:pt x="2892719" y="2647421"/>
                </a:lnTo>
                <a:lnTo>
                  <a:pt x="2862204" y="2677936"/>
                </a:lnTo>
                <a:lnTo>
                  <a:pt x="1526352" y="1342085"/>
                </a:lnTo>
                <a:lnTo>
                  <a:pt x="2862204" y="6232"/>
                </a:lnTo>
                <a:lnTo>
                  <a:pt x="2886487" y="30515"/>
                </a:lnTo>
                <a:close/>
              </a:path>
            </a:pathLst>
          </a:custGeom>
          <a:solidFill>
            <a:schemeClr val="bg2">
              <a:lumMod val="90000"/>
            </a:schemeClr>
          </a:solidFill>
        </p:spPr>
        <p:txBody>
          <a:bodyPr wrap="square">
            <a:noAutofit/>
          </a:bodyPr>
          <a:lstStyle/>
          <a:p>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407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8433AB-767B-4583-B4A0-35BF1B199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9E9D8F-BD6E-4BA8-8D03-8B36D76998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2AC568-F41B-4784-A2DE-BA66628CC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E9603047-009B-4597-92AF-F5147AAAF5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F0CB3A17-7E73-4F85-B20D-C462BCDE7B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8" name="Picture Placeholder 17">
            <a:extLst>
              <a:ext uri="{FF2B5EF4-FFF2-40B4-BE49-F238E27FC236}">
                <a16:creationId xmlns:a16="http://schemas.microsoft.com/office/drawing/2014/main" xmlns="" id="{5D5A1A42-26AA-40C6-9FD4-499B0E84A670}"/>
              </a:ext>
            </a:extLst>
          </p:cNvPr>
          <p:cNvSpPr>
            <a:spLocks noGrp="1"/>
          </p:cNvSpPr>
          <p:nvPr>
            <p:ph type="pic" sz="quarter" idx="13"/>
          </p:nvPr>
        </p:nvSpPr>
        <p:spPr>
          <a:xfrm>
            <a:off x="5304540" y="0"/>
            <a:ext cx="6887461" cy="6858000"/>
          </a:xfrm>
          <a:custGeom>
            <a:avLst/>
            <a:gdLst>
              <a:gd name="connsiteX0" fmla="*/ 3518366 w 6887461"/>
              <a:gd name="connsiteY0" fmla="*/ 0 h 6858000"/>
              <a:gd name="connsiteX1" fmla="*/ 3877264 w 6887461"/>
              <a:gd name="connsiteY1" fmla="*/ 0 h 6858000"/>
              <a:gd name="connsiteX2" fmla="*/ 4059684 w 6887461"/>
              <a:gd name="connsiteY2" fmla="*/ 2841088 h 6858000"/>
              <a:gd name="connsiteX3" fmla="*/ 6887461 w 6887461"/>
              <a:gd name="connsiteY3" fmla="*/ 3080471 h 6858000"/>
              <a:gd name="connsiteX4" fmla="*/ 6887461 w 6887461"/>
              <a:gd name="connsiteY4" fmla="*/ 3460342 h 6858000"/>
              <a:gd name="connsiteX5" fmla="*/ 6812021 w 6887461"/>
              <a:gd name="connsiteY5" fmla="*/ 4351493 h 6858000"/>
              <a:gd name="connsiteX6" fmla="*/ 4142152 w 6887461"/>
              <a:gd name="connsiteY6" fmla="*/ 4125477 h 6858000"/>
              <a:gd name="connsiteX7" fmla="*/ 4313838 w 6887461"/>
              <a:gd name="connsiteY7" fmla="*/ 6799389 h 6858000"/>
              <a:gd name="connsiteX8" fmla="*/ 3401007 w 6887461"/>
              <a:gd name="connsiteY8" fmla="*/ 6858000 h 6858000"/>
              <a:gd name="connsiteX9" fmla="*/ 3042125 w 6887461"/>
              <a:gd name="connsiteY9" fmla="*/ 6858000 h 6858000"/>
              <a:gd name="connsiteX10" fmla="*/ 2859706 w 6887461"/>
              <a:gd name="connsiteY10" fmla="*/ 4016912 h 6858000"/>
              <a:gd name="connsiteX11" fmla="*/ 0 w 6887461"/>
              <a:gd name="connsiteY11" fmla="*/ 3774826 h 6858000"/>
              <a:gd name="connsiteX12" fmla="*/ 107368 w 6887461"/>
              <a:gd name="connsiteY12" fmla="*/ 2506507 h 6858000"/>
              <a:gd name="connsiteX13" fmla="*/ 2777237 w 6887461"/>
              <a:gd name="connsiteY13" fmla="*/ 2732523 h 6858000"/>
              <a:gd name="connsiteX14" fmla="*/ 2605551 w 6887461"/>
              <a:gd name="connsiteY14" fmla="*/ 586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461" h="6858000">
                <a:moveTo>
                  <a:pt x="3518366" y="0"/>
                </a:moveTo>
                <a:lnTo>
                  <a:pt x="3877264" y="0"/>
                </a:lnTo>
                <a:lnTo>
                  <a:pt x="4059684" y="2841088"/>
                </a:lnTo>
                <a:lnTo>
                  <a:pt x="6887461" y="3080471"/>
                </a:lnTo>
                <a:lnTo>
                  <a:pt x="6887461" y="3460342"/>
                </a:lnTo>
                <a:lnTo>
                  <a:pt x="6812021" y="4351493"/>
                </a:lnTo>
                <a:lnTo>
                  <a:pt x="4142152" y="4125477"/>
                </a:lnTo>
                <a:lnTo>
                  <a:pt x="4313838" y="6799389"/>
                </a:lnTo>
                <a:lnTo>
                  <a:pt x="3401007" y="6858000"/>
                </a:lnTo>
                <a:lnTo>
                  <a:pt x="3042125" y="6858000"/>
                </a:lnTo>
                <a:lnTo>
                  <a:pt x="2859706" y="4016912"/>
                </a:lnTo>
                <a:lnTo>
                  <a:pt x="0" y="3774826"/>
                </a:lnTo>
                <a:lnTo>
                  <a:pt x="107368" y="2506507"/>
                </a:lnTo>
                <a:lnTo>
                  <a:pt x="2777237" y="2732523"/>
                </a:lnTo>
                <a:lnTo>
                  <a:pt x="2605551" y="58610"/>
                </a:lnTo>
                <a:close/>
              </a:path>
            </a:pathLst>
          </a:custGeom>
        </p:spPr>
        <p:txBody>
          <a:bodyPr wrap="square">
            <a:noAutofit/>
          </a:bodyPr>
          <a:lstStyle/>
          <a:p>
            <a:endParaRPr lang="en-US"/>
          </a:p>
        </p:txBody>
      </p:sp>
    </p:spTree>
    <p:extLst>
      <p:ext uri="{BB962C8B-B14F-4D97-AF65-F5344CB8AC3E}">
        <p14:creationId xmlns:p14="http://schemas.microsoft.com/office/powerpoint/2010/main" val="1855421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Picture Placeholder 14"/>
          <p:cNvSpPr>
            <a:spLocks noGrp="1"/>
          </p:cNvSpPr>
          <p:nvPr>
            <p:ph type="pic" sz="quarter" idx="13"/>
          </p:nvPr>
        </p:nvSpPr>
        <p:spPr>
          <a:xfrm>
            <a:off x="1986902" y="-886864"/>
            <a:ext cx="7476984" cy="7472352"/>
          </a:xfrm>
          <a:custGeom>
            <a:avLst/>
            <a:gdLst>
              <a:gd name="connsiteX0" fmla="*/ 4713860 w 7476984"/>
              <a:gd name="connsiteY0" fmla="*/ 2756073 h 7472352"/>
              <a:gd name="connsiteX1" fmla="*/ 6903474 w 7476984"/>
              <a:gd name="connsiteY1" fmla="*/ 4968973 h 7472352"/>
              <a:gd name="connsiteX2" fmla="*/ 4690575 w 7476984"/>
              <a:gd name="connsiteY2" fmla="*/ 7158587 h 7472352"/>
              <a:gd name="connsiteX3" fmla="*/ 2500959 w 7476984"/>
              <a:gd name="connsiteY3" fmla="*/ 4945687 h 7472352"/>
              <a:gd name="connsiteX4" fmla="*/ 7473600 w 7476984"/>
              <a:gd name="connsiteY4" fmla="*/ 0 h 7472352"/>
              <a:gd name="connsiteX5" fmla="*/ 7476984 w 7476984"/>
              <a:gd name="connsiteY5" fmla="*/ 5254619 h 7472352"/>
              <a:gd name="connsiteX6" fmla="*/ 7475291 w 7476984"/>
              <a:gd name="connsiteY6" fmla="*/ 5252931 h 7472352"/>
              <a:gd name="connsiteX7" fmla="*/ 7475292 w 7476984"/>
              <a:gd name="connsiteY7" fmla="*/ 7465645 h 7472352"/>
              <a:gd name="connsiteX8" fmla="*/ 4601733 w 7476984"/>
              <a:gd name="connsiteY8" fmla="*/ 7465645 h 7472352"/>
              <a:gd name="connsiteX9" fmla="*/ 4608162 w 7476984"/>
              <a:gd name="connsiteY9" fmla="*/ 7459214 h 7472352"/>
              <a:gd name="connsiteX10" fmla="*/ 0 w 7476984"/>
              <a:gd name="connsiteY10" fmla="*/ 7472352 h 7472352"/>
              <a:gd name="connsiteX11" fmla="*/ 2345358 w 7476984"/>
              <a:gd name="connsiteY11" fmla="*/ 5113582 h 7472352"/>
              <a:gd name="connsiteX12" fmla="*/ 4656146 w 7476984"/>
              <a:gd name="connsiteY12" fmla="*/ 7411231 h 7472352"/>
              <a:gd name="connsiteX13" fmla="*/ 7144360 w 7476984"/>
              <a:gd name="connsiteY13" fmla="*/ 4923017 h 7472352"/>
              <a:gd name="connsiteX14" fmla="*/ 4847990 w 7476984"/>
              <a:gd name="connsiteY14" fmla="*/ 2633707 h 74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6984" h="7472352">
                <a:moveTo>
                  <a:pt x="4713860" y="2756073"/>
                </a:moveTo>
                <a:lnTo>
                  <a:pt x="6903474" y="4968973"/>
                </a:lnTo>
                <a:lnTo>
                  <a:pt x="4690575" y="7158587"/>
                </a:lnTo>
                <a:lnTo>
                  <a:pt x="2500959" y="4945687"/>
                </a:lnTo>
                <a:close/>
                <a:moveTo>
                  <a:pt x="7473600" y="0"/>
                </a:moveTo>
                <a:lnTo>
                  <a:pt x="7476984" y="5254619"/>
                </a:lnTo>
                <a:lnTo>
                  <a:pt x="7475291" y="5252931"/>
                </a:lnTo>
                <a:lnTo>
                  <a:pt x="7475292" y="7465645"/>
                </a:lnTo>
                <a:lnTo>
                  <a:pt x="4601733" y="7465645"/>
                </a:lnTo>
                <a:lnTo>
                  <a:pt x="4608162" y="7459214"/>
                </a:lnTo>
                <a:lnTo>
                  <a:pt x="0" y="7472352"/>
                </a:lnTo>
                <a:lnTo>
                  <a:pt x="2345358" y="5113582"/>
                </a:lnTo>
                <a:lnTo>
                  <a:pt x="4656146" y="7411231"/>
                </a:lnTo>
                <a:lnTo>
                  <a:pt x="7144360" y="4923017"/>
                </a:lnTo>
                <a:lnTo>
                  <a:pt x="4847990" y="263370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61047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Picture Placeholder 13"/>
          <p:cNvSpPr>
            <a:spLocks noGrp="1"/>
          </p:cNvSpPr>
          <p:nvPr>
            <p:ph type="pic" sz="quarter" idx="13"/>
          </p:nvPr>
        </p:nvSpPr>
        <p:spPr>
          <a:xfrm>
            <a:off x="190500" y="321124"/>
            <a:ext cx="6063352" cy="6035226"/>
          </a:xfrm>
          <a:custGeom>
            <a:avLst/>
            <a:gdLst>
              <a:gd name="connsiteX0" fmla="*/ 1470061 w 6063352"/>
              <a:gd name="connsiteY0" fmla="*/ 0 h 6035226"/>
              <a:gd name="connsiteX1" fmla="*/ 3031676 w 6063352"/>
              <a:gd name="connsiteY1" fmla="*/ 1561615 h 6035226"/>
              <a:gd name="connsiteX2" fmla="*/ 4593291 w 6063352"/>
              <a:gd name="connsiteY2" fmla="*/ 0 h 6035226"/>
              <a:gd name="connsiteX3" fmla="*/ 6063352 w 6063352"/>
              <a:gd name="connsiteY3" fmla="*/ 1470061 h 6035226"/>
              <a:gd name="connsiteX4" fmla="*/ 4501737 w 6063352"/>
              <a:gd name="connsiteY4" fmla="*/ 3031676 h 6035226"/>
              <a:gd name="connsiteX5" fmla="*/ 6063352 w 6063352"/>
              <a:gd name="connsiteY5" fmla="*/ 4593291 h 6035226"/>
              <a:gd name="connsiteX6" fmla="*/ 4621417 w 6063352"/>
              <a:gd name="connsiteY6" fmla="*/ 6035226 h 6035226"/>
              <a:gd name="connsiteX7" fmla="*/ 4565165 w 6063352"/>
              <a:gd name="connsiteY7" fmla="*/ 6035226 h 6035226"/>
              <a:gd name="connsiteX8" fmla="*/ 3031676 w 6063352"/>
              <a:gd name="connsiteY8" fmla="*/ 4501737 h 6035226"/>
              <a:gd name="connsiteX9" fmla="*/ 1498187 w 6063352"/>
              <a:gd name="connsiteY9" fmla="*/ 6035226 h 6035226"/>
              <a:gd name="connsiteX10" fmla="*/ 1441935 w 6063352"/>
              <a:gd name="connsiteY10" fmla="*/ 6035226 h 6035226"/>
              <a:gd name="connsiteX11" fmla="*/ 0 w 6063352"/>
              <a:gd name="connsiteY11" fmla="*/ 4593291 h 6035226"/>
              <a:gd name="connsiteX12" fmla="*/ 1561615 w 6063352"/>
              <a:gd name="connsiteY12" fmla="*/ 3031676 h 6035226"/>
              <a:gd name="connsiteX13" fmla="*/ 0 w 6063352"/>
              <a:gd name="connsiteY13" fmla="*/ 1470061 h 60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352" h="6035226">
                <a:moveTo>
                  <a:pt x="1470061" y="0"/>
                </a:moveTo>
                <a:lnTo>
                  <a:pt x="3031676" y="1561615"/>
                </a:lnTo>
                <a:lnTo>
                  <a:pt x="4593291" y="0"/>
                </a:lnTo>
                <a:lnTo>
                  <a:pt x="6063352" y="1470061"/>
                </a:lnTo>
                <a:lnTo>
                  <a:pt x="4501737" y="3031676"/>
                </a:lnTo>
                <a:lnTo>
                  <a:pt x="6063352" y="4593291"/>
                </a:lnTo>
                <a:lnTo>
                  <a:pt x="4621417" y="6035226"/>
                </a:lnTo>
                <a:lnTo>
                  <a:pt x="4565165" y="6035226"/>
                </a:lnTo>
                <a:lnTo>
                  <a:pt x="3031676" y="4501737"/>
                </a:lnTo>
                <a:lnTo>
                  <a:pt x="1498187" y="6035226"/>
                </a:lnTo>
                <a:lnTo>
                  <a:pt x="1441935" y="6035226"/>
                </a:lnTo>
                <a:lnTo>
                  <a:pt x="0" y="4593291"/>
                </a:lnTo>
                <a:lnTo>
                  <a:pt x="1561615" y="3031676"/>
                </a:lnTo>
                <a:lnTo>
                  <a:pt x="0" y="1470061"/>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99153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5200650" y="0"/>
            <a:ext cx="6991350" cy="6858000"/>
          </a:xfrm>
          <a:custGeom>
            <a:avLst/>
            <a:gdLst>
              <a:gd name="connsiteX0" fmla="*/ 0 w 6991350"/>
              <a:gd name="connsiteY0" fmla="*/ 0 h 6858000"/>
              <a:gd name="connsiteX1" fmla="*/ 4161259 w 6991350"/>
              <a:gd name="connsiteY1" fmla="*/ 0 h 6858000"/>
              <a:gd name="connsiteX2" fmla="*/ 6991350 w 6991350"/>
              <a:gd name="connsiteY2" fmla="*/ 6858000 h 6858000"/>
              <a:gd name="connsiteX3" fmla="*/ 2830091 w 6991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0" y="0"/>
                </a:moveTo>
                <a:lnTo>
                  <a:pt x="4161259" y="0"/>
                </a:lnTo>
                <a:lnTo>
                  <a:pt x="6991350" y="6858000"/>
                </a:lnTo>
                <a:lnTo>
                  <a:pt x="2830091" y="6858000"/>
                </a:lnTo>
                <a:close/>
              </a:path>
            </a:pathLst>
          </a:custGeom>
          <a:solidFill>
            <a:schemeClr val="bg1">
              <a:lumMod val="85000"/>
            </a:schemeClr>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2478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Picture Placeholder 10"/>
          <p:cNvSpPr>
            <a:spLocks noGrp="1"/>
          </p:cNvSpPr>
          <p:nvPr>
            <p:ph type="pic" sz="quarter" idx="13"/>
          </p:nvPr>
        </p:nvSpPr>
        <p:spPr>
          <a:xfrm>
            <a:off x="6256419" y="0"/>
            <a:ext cx="5935582" cy="6858000"/>
          </a:xfrm>
          <a:custGeom>
            <a:avLst/>
            <a:gdLst>
              <a:gd name="connsiteX0" fmla="*/ 3240508 w 5935582"/>
              <a:gd name="connsiteY0" fmla="*/ 0 h 6858000"/>
              <a:gd name="connsiteX1" fmla="*/ 5935582 w 5935582"/>
              <a:gd name="connsiteY1" fmla="*/ 0 h 6858000"/>
              <a:gd name="connsiteX2" fmla="*/ 5935582 w 5935582"/>
              <a:gd name="connsiteY2" fmla="*/ 6858000 h 6858000"/>
              <a:gd name="connsiteX3" fmla="*/ 3240508 w 5935582"/>
              <a:gd name="connsiteY3" fmla="*/ 6858000 h 6858000"/>
              <a:gd name="connsiteX4" fmla="*/ 3240508 w 5935582"/>
              <a:gd name="connsiteY4" fmla="*/ 6803533 h 6858000"/>
              <a:gd name="connsiteX5" fmla="*/ 0 w 5935582"/>
              <a:gd name="connsiteY5" fmla="*/ 2129407 h 6858000"/>
              <a:gd name="connsiteX6" fmla="*/ 3240508 w 5935582"/>
              <a:gd name="connsiteY6" fmla="*/ 28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582" h="6858000">
                <a:moveTo>
                  <a:pt x="3240508" y="0"/>
                </a:moveTo>
                <a:lnTo>
                  <a:pt x="5935582" y="0"/>
                </a:lnTo>
                <a:lnTo>
                  <a:pt x="5935582" y="6858000"/>
                </a:lnTo>
                <a:lnTo>
                  <a:pt x="3240508" y="6858000"/>
                </a:lnTo>
                <a:lnTo>
                  <a:pt x="3240508" y="6803533"/>
                </a:lnTo>
                <a:lnTo>
                  <a:pt x="0" y="2129407"/>
                </a:lnTo>
                <a:lnTo>
                  <a:pt x="3240508" y="28652"/>
                </a:lnTo>
                <a:close/>
              </a:path>
            </a:pathLst>
          </a:custGeom>
          <a:solidFill>
            <a:srgbClr val="E6E6E6"/>
          </a:solidFill>
        </p:spPr>
        <p:txBody>
          <a:bodyPr wrap="square">
            <a:noAutofit/>
          </a:bodyPr>
          <a:lstStyle/>
          <a:p>
            <a:endParaRPr lang="en-US"/>
          </a:p>
        </p:txBody>
      </p:sp>
    </p:spTree>
    <p:extLst>
      <p:ext uri="{BB962C8B-B14F-4D97-AF65-F5344CB8AC3E}">
        <p14:creationId xmlns:p14="http://schemas.microsoft.com/office/powerpoint/2010/main" val="3200487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TextBox 9"/>
          <p:cNvSpPr txBox="1"/>
          <p:nvPr userDrawn="1"/>
        </p:nvSpPr>
        <p:spPr>
          <a:xfrm>
            <a:off x="10526227" y="6345452"/>
            <a:ext cx="668324"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Calibri"/>
                <a:ea typeface="+mn-ea"/>
                <a:cs typeface="+mn-cs"/>
              </a:rPr>
              <a:t>PAGE </a:t>
            </a:r>
          </a:p>
        </p:txBody>
      </p:sp>
      <p:sp>
        <p:nvSpPr>
          <p:cNvPr id="11" name="TextBox 10"/>
          <p:cNvSpPr txBox="1"/>
          <p:nvPr userDrawn="1"/>
        </p:nvSpPr>
        <p:spPr>
          <a:xfrm>
            <a:off x="11203169" y="6345452"/>
            <a:ext cx="3706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C876702-E08E-44EC-B9D1-43F96B0DF4BE}" type="slidenum">
              <a:rPr kumimoji="0" lang="en-US" sz="12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15" name="Oval 14"/>
          <p:cNvSpPr/>
          <p:nvPr userDrawn="1"/>
        </p:nvSpPr>
        <p:spPr>
          <a:xfrm>
            <a:off x="11194551" y="6290026"/>
            <a:ext cx="387849" cy="387849"/>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87482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
        <p:nvSpPr>
          <p:cNvPr id="2" name="矩形 1" hidden="1"/>
          <p:cNvSpPr/>
          <p:nvPr/>
        </p:nvSpPr>
        <p:spPr>
          <a:xfrm>
            <a:off x="0" y="4306957"/>
            <a:ext cx="12192000" cy="2551043"/>
          </a:xfrm>
          <a:prstGeom prst="rect">
            <a:avLst/>
          </a:prstGeom>
          <a:gradFill flip="none" rotWithShape="1">
            <a:gsLst>
              <a:gs pos="90000">
                <a:schemeClr val="bg1">
                  <a:lumMod val="85000"/>
                  <a:alpha val="61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3427918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29199" y="-55980"/>
            <a:ext cx="8542421" cy="6913980"/>
          </a:xfrm>
          <a:custGeom>
            <a:avLst/>
            <a:gdLst>
              <a:gd name="connsiteX0" fmla="*/ 0 w 8542421"/>
              <a:gd name="connsiteY0" fmla="*/ 0 h 6913980"/>
              <a:gd name="connsiteX1" fmla="*/ 4578498 w 8542421"/>
              <a:gd name="connsiteY1" fmla="*/ 0 h 6913980"/>
              <a:gd name="connsiteX2" fmla="*/ 8542421 w 8542421"/>
              <a:gd name="connsiteY2" fmla="*/ 6913980 h 6913980"/>
              <a:gd name="connsiteX3" fmla="*/ 3963923 w 8542421"/>
              <a:gd name="connsiteY3" fmla="*/ 6913980 h 6913980"/>
            </a:gdLst>
            <a:ahLst/>
            <a:cxnLst>
              <a:cxn ang="0">
                <a:pos x="connsiteX0" y="connsiteY0"/>
              </a:cxn>
              <a:cxn ang="0">
                <a:pos x="connsiteX1" y="connsiteY1"/>
              </a:cxn>
              <a:cxn ang="0">
                <a:pos x="connsiteX2" y="connsiteY2"/>
              </a:cxn>
              <a:cxn ang="0">
                <a:pos x="connsiteX3" y="connsiteY3"/>
              </a:cxn>
            </a:cxnLst>
            <a:rect l="l" t="t" r="r" b="b"/>
            <a:pathLst>
              <a:path w="8542421" h="6913980">
                <a:moveTo>
                  <a:pt x="0" y="0"/>
                </a:moveTo>
                <a:lnTo>
                  <a:pt x="4578498" y="0"/>
                </a:lnTo>
                <a:lnTo>
                  <a:pt x="8542421" y="6913980"/>
                </a:lnTo>
                <a:lnTo>
                  <a:pt x="3963923" y="6913980"/>
                </a:lnTo>
                <a:close/>
              </a:path>
            </a:pathLst>
          </a:custGeom>
          <a:solidFill>
            <a:srgbClr val="BFBFBF"/>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4106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44935CB1-63C4-40CE-B427-1502B12DEE62}"/>
              </a:ext>
            </a:extLst>
          </p:cNvPr>
          <p:cNvSpPr>
            <a:spLocks noGrp="1"/>
          </p:cNvSpPr>
          <p:nvPr>
            <p:ph type="pic" sz="quarter" idx="13"/>
          </p:nvPr>
        </p:nvSpPr>
        <p:spPr>
          <a:xfrm>
            <a:off x="4875814" y="0"/>
            <a:ext cx="7316186" cy="6858000"/>
          </a:xfrm>
          <a:custGeom>
            <a:avLst/>
            <a:gdLst>
              <a:gd name="connsiteX0" fmla="*/ 4923107 w 7316186"/>
              <a:gd name="connsiteY0" fmla="*/ 3864147 h 6858000"/>
              <a:gd name="connsiteX1" fmla="*/ 6216391 w 7316186"/>
              <a:gd name="connsiteY1" fmla="*/ 5635772 h 6858000"/>
              <a:gd name="connsiteX2" fmla="*/ 4542103 w 7316186"/>
              <a:gd name="connsiteY2" fmla="*/ 6858000 h 6858000"/>
              <a:gd name="connsiteX3" fmla="*/ 3953132 w 7316186"/>
              <a:gd name="connsiteY3" fmla="*/ 6858000 h 6858000"/>
              <a:gd name="connsiteX4" fmla="*/ 2864598 w 7316186"/>
              <a:gd name="connsiteY4" fmla="*/ 5366855 h 6858000"/>
              <a:gd name="connsiteX5" fmla="*/ 7225594 w 7316186"/>
              <a:gd name="connsiteY5" fmla="*/ 2204813 h 6858000"/>
              <a:gd name="connsiteX6" fmla="*/ 7316186 w 7316186"/>
              <a:gd name="connsiteY6" fmla="*/ 2328912 h 6858000"/>
              <a:gd name="connsiteX7" fmla="*/ 7316186 w 7316186"/>
              <a:gd name="connsiteY7" fmla="*/ 4854401 h 6858000"/>
              <a:gd name="connsiteX8" fmla="*/ 6460368 w 7316186"/>
              <a:gd name="connsiteY8" fmla="*/ 5479147 h 6858000"/>
              <a:gd name="connsiteX9" fmla="*/ 5167085 w 7316186"/>
              <a:gd name="connsiteY9" fmla="*/ 3707521 h 6858000"/>
              <a:gd name="connsiteX10" fmla="*/ 3490808 w 7316186"/>
              <a:gd name="connsiteY10" fmla="*/ 1924332 h 6858000"/>
              <a:gd name="connsiteX11" fmla="*/ 4784092 w 7316186"/>
              <a:gd name="connsiteY11" fmla="*/ 3695958 h 6858000"/>
              <a:gd name="connsiteX12" fmla="*/ 2725583 w 7316186"/>
              <a:gd name="connsiteY12" fmla="*/ 5198666 h 6858000"/>
              <a:gd name="connsiteX13" fmla="*/ 1432298 w 7316186"/>
              <a:gd name="connsiteY13" fmla="*/ 3427040 h 6858000"/>
              <a:gd name="connsiteX14" fmla="*/ 5793294 w 7316186"/>
              <a:gd name="connsiteY14" fmla="*/ 264998 h 6858000"/>
              <a:gd name="connsiteX15" fmla="*/ 7086578 w 7316186"/>
              <a:gd name="connsiteY15" fmla="*/ 2036624 h 6858000"/>
              <a:gd name="connsiteX16" fmla="*/ 5028069 w 7316186"/>
              <a:gd name="connsiteY16" fmla="*/ 3539332 h 6858000"/>
              <a:gd name="connsiteX17" fmla="*/ 3734785 w 7316186"/>
              <a:gd name="connsiteY17" fmla="*/ 1767706 h 6858000"/>
              <a:gd name="connsiteX18" fmla="*/ 2362383 w 7316186"/>
              <a:gd name="connsiteY18" fmla="*/ 0 h 6858000"/>
              <a:gd name="connsiteX19" fmla="*/ 5517866 w 7316186"/>
              <a:gd name="connsiteY19" fmla="*/ 0 h 6858000"/>
              <a:gd name="connsiteX20" fmla="*/ 5616021 w 7316186"/>
              <a:gd name="connsiteY20" fmla="*/ 134459 h 6858000"/>
              <a:gd name="connsiteX21" fmla="*/ 3557512 w 7316186"/>
              <a:gd name="connsiteY21" fmla="*/ 1637167 h 6858000"/>
              <a:gd name="connsiteX22" fmla="*/ 2032721 w 7316186"/>
              <a:gd name="connsiteY22" fmla="*/ 0 h 6858000"/>
              <a:gd name="connsiteX23" fmla="*/ 2072251 w 7316186"/>
              <a:gd name="connsiteY23" fmla="*/ 0 h 6858000"/>
              <a:gd name="connsiteX24" fmla="*/ 3351793 w 7316186"/>
              <a:gd name="connsiteY24" fmla="*/ 1752801 h 6858000"/>
              <a:gd name="connsiteX25" fmla="*/ 1293284 w 7316186"/>
              <a:gd name="connsiteY25" fmla="*/ 3255509 h 6858000"/>
              <a:gd name="connsiteX26" fmla="*/ 0 w 7316186"/>
              <a:gd name="connsiteY26" fmla="*/ 1483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186" h="6858000">
                <a:moveTo>
                  <a:pt x="4923107" y="3864147"/>
                </a:moveTo>
                <a:lnTo>
                  <a:pt x="6216391" y="5635772"/>
                </a:lnTo>
                <a:lnTo>
                  <a:pt x="4542103" y="6858000"/>
                </a:lnTo>
                <a:lnTo>
                  <a:pt x="3953132" y="6858000"/>
                </a:lnTo>
                <a:lnTo>
                  <a:pt x="2864598" y="5366855"/>
                </a:lnTo>
                <a:close/>
                <a:moveTo>
                  <a:pt x="7225594" y="2204813"/>
                </a:moveTo>
                <a:lnTo>
                  <a:pt x="7316186" y="2328912"/>
                </a:lnTo>
                <a:lnTo>
                  <a:pt x="7316186" y="4854401"/>
                </a:lnTo>
                <a:lnTo>
                  <a:pt x="6460368" y="5479147"/>
                </a:lnTo>
                <a:lnTo>
                  <a:pt x="5167085" y="3707521"/>
                </a:lnTo>
                <a:close/>
                <a:moveTo>
                  <a:pt x="3490808" y="1924332"/>
                </a:moveTo>
                <a:lnTo>
                  <a:pt x="4784092" y="3695958"/>
                </a:lnTo>
                <a:lnTo>
                  <a:pt x="2725583" y="5198666"/>
                </a:lnTo>
                <a:lnTo>
                  <a:pt x="1432298" y="3427040"/>
                </a:lnTo>
                <a:close/>
                <a:moveTo>
                  <a:pt x="5793294" y="264998"/>
                </a:moveTo>
                <a:lnTo>
                  <a:pt x="7086578" y="2036624"/>
                </a:lnTo>
                <a:lnTo>
                  <a:pt x="5028069" y="3539332"/>
                </a:lnTo>
                <a:lnTo>
                  <a:pt x="3734785" y="1767706"/>
                </a:lnTo>
                <a:close/>
                <a:moveTo>
                  <a:pt x="2362383" y="0"/>
                </a:moveTo>
                <a:lnTo>
                  <a:pt x="5517866" y="0"/>
                </a:lnTo>
                <a:lnTo>
                  <a:pt x="5616021" y="134459"/>
                </a:lnTo>
                <a:lnTo>
                  <a:pt x="3557512" y="1637167"/>
                </a:lnTo>
                <a:close/>
                <a:moveTo>
                  <a:pt x="2032721" y="0"/>
                </a:moveTo>
                <a:lnTo>
                  <a:pt x="2072251" y="0"/>
                </a:lnTo>
                <a:lnTo>
                  <a:pt x="3351793" y="1752801"/>
                </a:lnTo>
                <a:lnTo>
                  <a:pt x="1293284" y="3255509"/>
                </a:lnTo>
                <a:lnTo>
                  <a:pt x="0" y="1483883"/>
                </a:lnTo>
                <a:close/>
              </a:path>
            </a:pathLst>
          </a:custGeom>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4345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85B4A4-5013-4ADA-A560-4436B0EFE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xmlns="" id="{89330988-D0FC-4D3D-8426-D5CE8F6FBC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xmlns="" id="{89FBB3EB-C4E3-4A3C-B0A1-985CEB348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9164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099D2A-6193-446D-BB0F-EEAE52FFF0A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58041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5D3A51-8513-4A78-AFB6-00379AB77D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534570-8195-4002-AD3F-7B318FB8A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77FDE12-C0A1-452D-B3E7-71178FB3A4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92F67D17-7558-41EC-AD8A-2D4C83F2F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00A318CA-F40A-4BFC-837A-E280F09BB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650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C85BE505-4350-4841-9357-57B92B279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E05D988C-9525-43FC-B662-0F07662495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74B8C649-E95E-4939-9029-6A9A09E149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Picture Placeholder 10"/>
          <p:cNvSpPr>
            <a:spLocks noGrp="1"/>
          </p:cNvSpPr>
          <p:nvPr>
            <p:ph type="pic" sz="quarter" idx="13"/>
          </p:nvPr>
        </p:nvSpPr>
        <p:spPr>
          <a:xfrm>
            <a:off x="309715" y="825909"/>
            <a:ext cx="4513008" cy="4513008"/>
          </a:xfrm>
          <a:custGeom>
            <a:avLst/>
            <a:gdLst>
              <a:gd name="connsiteX0" fmla="*/ 2256504 w 4513008"/>
              <a:gd name="connsiteY0" fmla="*/ 0 h 4513008"/>
              <a:gd name="connsiteX1" fmla="*/ 4513008 w 4513008"/>
              <a:gd name="connsiteY1" fmla="*/ 2256504 h 4513008"/>
              <a:gd name="connsiteX2" fmla="*/ 2256504 w 4513008"/>
              <a:gd name="connsiteY2" fmla="*/ 4513008 h 4513008"/>
              <a:gd name="connsiteX3" fmla="*/ 0 w 4513008"/>
              <a:gd name="connsiteY3" fmla="*/ 2256504 h 4513008"/>
            </a:gdLst>
            <a:ahLst/>
            <a:cxnLst>
              <a:cxn ang="0">
                <a:pos x="connsiteX0" y="connsiteY0"/>
              </a:cxn>
              <a:cxn ang="0">
                <a:pos x="connsiteX1" y="connsiteY1"/>
              </a:cxn>
              <a:cxn ang="0">
                <a:pos x="connsiteX2" y="connsiteY2"/>
              </a:cxn>
              <a:cxn ang="0">
                <a:pos x="connsiteX3" y="connsiteY3"/>
              </a:cxn>
            </a:cxnLst>
            <a:rect l="l" t="t" r="r" b="b"/>
            <a:pathLst>
              <a:path w="4513008" h="4513008">
                <a:moveTo>
                  <a:pt x="2256504" y="0"/>
                </a:moveTo>
                <a:lnTo>
                  <a:pt x="4513008" y="2256504"/>
                </a:lnTo>
                <a:lnTo>
                  <a:pt x="2256504" y="4513008"/>
                </a:lnTo>
                <a:lnTo>
                  <a:pt x="0" y="2256504"/>
                </a:lnTo>
                <a:close/>
              </a:path>
            </a:pathLst>
          </a:custGeom>
          <a:ln>
            <a:solidFill>
              <a:srgbClr val="FFC000"/>
            </a:solidFill>
          </a:ln>
        </p:spPr>
        <p:txBody>
          <a:bodyPr wrap="square">
            <a:noAutofit/>
          </a:bodyPr>
          <a:lstStyle/>
          <a:p>
            <a:endParaRPr lang="en-US" dirty="0"/>
          </a:p>
        </p:txBody>
      </p:sp>
    </p:spTree>
    <p:extLst>
      <p:ext uri="{BB962C8B-B14F-4D97-AF65-F5344CB8AC3E}">
        <p14:creationId xmlns:p14="http://schemas.microsoft.com/office/powerpoint/2010/main" val="987066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8433AB-767B-4583-B4A0-35BF1B199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9E9D8F-BD6E-4BA8-8D03-8B36D76998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2AC568-F41B-4784-A2DE-BA66628CC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E9603047-009B-4597-92AF-F5147AAAF5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F0CB3A17-7E73-4F85-B20D-C462BCDE7B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8" name="Picture Placeholder 17">
            <a:extLst>
              <a:ext uri="{FF2B5EF4-FFF2-40B4-BE49-F238E27FC236}">
                <a16:creationId xmlns:a16="http://schemas.microsoft.com/office/drawing/2014/main" xmlns="" id="{5D5A1A42-26AA-40C6-9FD4-499B0E84A670}"/>
              </a:ext>
            </a:extLst>
          </p:cNvPr>
          <p:cNvSpPr>
            <a:spLocks noGrp="1"/>
          </p:cNvSpPr>
          <p:nvPr>
            <p:ph type="pic" sz="quarter" idx="13"/>
          </p:nvPr>
        </p:nvSpPr>
        <p:spPr>
          <a:xfrm>
            <a:off x="5304540" y="0"/>
            <a:ext cx="6887461" cy="6858000"/>
          </a:xfrm>
          <a:custGeom>
            <a:avLst/>
            <a:gdLst>
              <a:gd name="connsiteX0" fmla="*/ 3518366 w 6887461"/>
              <a:gd name="connsiteY0" fmla="*/ 0 h 6858000"/>
              <a:gd name="connsiteX1" fmla="*/ 3877264 w 6887461"/>
              <a:gd name="connsiteY1" fmla="*/ 0 h 6858000"/>
              <a:gd name="connsiteX2" fmla="*/ 4059684 w 6887461"/>
              <a:gd name="connsiteY2" fmla="*/ 2841088 h 6858000"/>
              <a:gd name="connsiteX3" fmla="*/ 6887461 w 6887461"/>
              <a:gd name="connsiteY3" fmla="*/ 3080471 h 6858000"/>
              <a:gd name="connsiteX4" fmla="*/ 6887461 w 6887461"/>
              <a:gd name="connsiteY4" fmla="*/ 3460342 h 6858000"/>
              <a:gd name="connsiteX5" fmla="*/ 6812021 w 6887461"/>
              <a:gd name="connsiteY5" fmla="*/ 4351493 h 6858000"/>
              <a:gd name="connsiteX6" fmla="*/ 4142152 w 6887461"/>
              <a:gd name="connsiteY6" fmla="*/ 4125477 h 6858000"/>
              <a:gd name="connsiteX7" fmla="*/ 4313838 w 6887461"/>
              <a:gd name="connsiteY7" fmla="*/ 6799389 h 6858000"/>
              <a:gd name="connsiteX8" fmla="*/ 3401007 w 6887461"/>
              <a:gd name="connsiteY8" fmla="*/ 6858000 h 6858000"/>
              <a:gd name="connsiteX9" fmla="*/ 3042125 w 6887461"/>
              <a:gd name="connsiteY9" fmla="*/ 6858000 h 6858000"/>
              <a:gd name="connsiteX10" fmla="*/ 2859706 w 6887461"/>
              <a:gd name="connsiteY10" fmla="*/ 4016912 h 6858000"/>
              <a:gd name="connsiteX11" fmla="*/ 0 w 6887461"/>
              <a:gd name="connsiteY11" fmla="*/ 3774826 h 6858000"/>
              <a:gd name="connsiteX12" fmla="*/ 107368 w 6887461"/>
              <a:gd name="connsiteY12" fmla="*/ 2506507 h 6858000"/>
              <a:gd name="connsiteX13" fmla="*/ 2777237 w 6887461"/>
              <a:gd name="connsiteY13" fmla="*/ 2732523 h 6858000"/>
              <a:gd name="connsiteX14" fmla="*/ 2605551 w 6887461"/>
              <a:gd name="connsiteY14" fmla="*/ 586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461" h="6858000">
                <a:moveTo>
                  <a:pt x="3518366" y="0"/>
                </a:moveTo>
                <a:lnTo>
                  <a:pt x="3877264" y="0"/>
                </a:lnTo>
                <a:lnTo>
                  <a:pt x="4059684" y="2841088"/>
                </a:lnTo>
                <a:lnTo>
                  <a:pt x="6887461" y="3080471"/>
                </a:lnTo>
                <a:lnTo>
                  <a:pt x="6887461" y="3460342"/>
                </a:lnTo>
                <a:lnTo>
                  <a:pt x="6812021" y="4351493"/>
                </a:lnTo>
                <a:lnTo>
                  <a:pt x="4142152" y="4125477"/>
                </a:lnTo>
                <a:lnTo>
                  <a:pt x="4313838" y="6799389"/>
                </a:lnTo>
                <a:lnTo>
                  <a:pt x="3401007" y="6858000"/>
                </a:lnTo>
                <a:lnTo>
                  <a:pt x="3042125" y="6858000"/>
                </a:lnTo>
                <a:lnTo>
                  <a:pt x="2859706" y="4016912"/>
                </a:lnTo>
                <a:lnTo>
                  <a:pt x="0" y="3774826"/>
                </a:lnTo>
                <a:lnTo>
                  <a:pt x="107368" y="2506507"/>
                </a:lnTo>
                <a:lnTo>
                  <a:pt x="2777237" y="2732523"/>
                </a:lnTo>
                <a:lnTo>
                  <a:pt x="2605551" y="58610"/>
                </a:lnTo>
                <a:close/>
              </a:path>
            </a:pathLst>
          </a:custGeom>
        </p:spPr>
        <p:txBody>
          <a:bodyPr wrap="square">
            <a:noAutofit/>
          </a:bodyPr>
          <a:lstStyle/>
          <a:p>
            <a:endParaRPr lang="en-US"/>
          </a:p>
        </p:txBody>
      </p:sp>
    </p:spTree>
    <p:extLst>
      <p:ext uri="{BB962C8B-B14F-4D97-AF65-F5344CB8AC3E}">
        <p14:creationId xmlns:p14="http://schemas.microsoft.com/office/powerpoint/2010/main" val="2814892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5D3A51-8513-4A78-AFB6-00379AB77D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534570-8195-4002-AD3F-7B318FB8A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77FDE12-C0A1-452D-B3E7-71178FB3A4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92F67D17-7558-41EC-AD8A-2D4C83F2F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00A318CA-F40A-4BFC-837A-E280F09BB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4027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991DC-94D4-497C-AE28-64E834FC6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1ED29F-F553-41FD-BE9D-D58AD68DC5D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AE7D403-28D1-4503-BAB1-B163C0C6DE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D0DC8F8-6A18-4205-9210-4771499FE5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AD936714-859C-4188-B21F-74C9C91EC6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051990FB-C24C-4F35-B707-C559BB50FF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6570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7309E5-3170-42EE-96F5-A1E41EDF2E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B04AD55-8736-4226-8FBA-6373B8160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029329C-C000-476F-A5BB-804042AF6C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9869E5E-3184-41C9-B397-07F896121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D738165-C050-48FF-9ED3-84890146DD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8901ECC-0414-43E7-8227-6502BF43C1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xmlns="" id="{6627BC45-F126-4A7D-A3B8-ED8F410E0F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xmlns="" id="{3EBBA300-0CB8-4E38-BC93-6AC62A74A1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5736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ABABA8-A441-44B2-A792-19FCD3BA0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6CBBB10-C763-41FC-80BE-80ECCCD30C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xmlns="" id="{59CDA0FC-5B06-49C9-B112-9CFBF4A491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xmlns="" id="{2FDE6BBB-03AB-45DB-A9FE-320693CD9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4456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B93A601-18E1-486B-BF43-F531892853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xmlns="" id="{0DC511C8-D86E-4A7A-B7A2-5061C4625C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xmlns="" id="{ED31C2DC-BA85-4340-B0A4-DEB6F799F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Picture Placeholder 8"/>
          <p:cNvSpPr>
            <a:spLocks noGrp="1"/>
          </p:cNvSpPr>
          <p:nvPr>
            <p:ph type="pic" sz="quarter" idx="13"/>
          </p:nvPr>
        </p:nvSpPr>
        <p:spPr>
          <a:xfrm>
            <a:off x="-35713" y="0"/>
            <a:ext cx="5973638" cy="6887308"/>
          </a:xfrm>
          <a:custGeom>
            <a:avLst/>
            <a:gdLst>
              <a:gd name="connsiteX0" fmla="*/ 0 w 5973638"/>
              <a:gd name="connsiteY0" fmla="*/ 0 h 6887308"/>
              <a:gd name="connsiteX1" fmla="*/ 3747061 w 5973638"/>
              <a:gd name="connsiteY1" fmla="*/ 0 h 6887308"/>
              <a:gd name="connsiteX2" fmla="*/ 5973638 w 5973638"/>
              <a:gd name="connsiteY2" fmla="*/ 4881409 h 6887308"/>
              <a:gd name="connsiteX3" fmla="*/ 3747061 w 5973638"/>
              <a:gd name="connsiteY3" fmla="*/ 6887308 h 6887308"/>
              <a:gd name="connsiteX4" fmla="*/ 0 w 5973638"/>
              <a:gd name="connsiteY4" fmla="*/ 6887308 h 688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638" h="6887308">
                <a:moveTo>
                  <a:pt x="0" y="0"/>
                </a:moveTo>
                <a:lnTo>
                  <a:pt x="3747061" y="0"/>
                </a:lnTo>
                <a:lnTo>
                  <a:pt x="5973638" y="4881409"/>
                </a:lnTo>
                <a:lnTo>
                  <a:pt x="3747061" y="6887308"/>
                </a:lnTo>
                <a:lnTo>
                  <a:pt x="0" y="6887308"/>
                </a:lnTo>
                <a:close/>
              </a:path>
            </a:pathLst>
          </a:custGeom>
          <a:solidFill>
            <a:srgbClr val="E6E6E6"/>
          </a:solidFill>
        </p:spPr>
        <p:txBody>
          <a:bodyPr wrap="square">
            <a:noAutofit/>
          </a:bodyPr>
          <a:lstStyle/>
          <a:p>
            <a:endParaRPr lang="en-US" dirty="0"/>
          </a:p>
        </p:txBody>
      </p:sp>
    </p:spTree>
    <p:extLst>
      <p:ext uri="{BB962C8B-B14F-4D97-AF65-F5344CB8AC3E}">
        <p14:creationId xmlns:p14="http://schemas.microsoft.com/office/powerpoint/2010/main" val="510186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FFCF4-B573-4458-BE5F-739A5CA97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B37067F-C5F7-4DAD-880B-BEBF361BC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8A7F145-0EA6-463C-AB6C-AB9095582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B4F8FE1-33DE-46CC-A720-6FFB389ED5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0B3172E7-1976-4731-BFF6-7DD8E959A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5D481231-4313-4E3D-9FC3-3AE3B8801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8150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F4B41-F961-4C02-BE11-0101047DF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75B5433-4603-4D9C-B2C7-30ADB0571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AE7110FC-2DAA-42B9-995D-64D9E3E5A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6A2D7E6-124B-4720-8F65-4F67C5BA90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72D58AA4-F74B-414D-8999-4FFC25EB6A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BF4DFA50-8FFB-42D1-8F85-027DF974A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3410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010B08-56F9-4A63-9B77-54A0B9467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36327B7-56D3-4090-8990-136A4CED7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5F2BAE-C7EA-4138-B1A0-76659FA4E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D732E5C7-5787-4586-9D58-B7A071EBFC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141D5308-0D2D-4E2F-9CF6-6B7FA031E2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889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991DC-94D4-497C-AE28-64E834FC6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1ED29F-F553-41FD-BE9D-D58AD68DC5D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AE7D403-28D1-4503-BAB1-B163C0C6DE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D0DC8F8-6A18-4205-9210-4771499FE5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AD936714-859C-4188-B21F-74C9C91EC6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051990FB-C24C-4F35-B707-C559BB50FF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5751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609600" y="0"/>
            <a:ext cx="4724400" cy="6858000"/>
          </a:xfrm>
          <a:custGeom>
            <a:avLst/>
            <a:gdLst>
              <a:gd name="connsiteX0" fmla="*/ 0 w 4724400"/>
              <a:gd name="connsiteY0" fmla="*/ 0 h 6858000"/>
              <a:gd name="connsiteX1" fmla="*/ 2705100 w 4724400"/>
              <a:gd name="connsiteY1" fmla="*/ 0 h 6858000"/>
              <a:gd name="connsiteX2" fmla="*/ 4724400 w 4724400"/>
              <a:gd name="connsiteY2" fmla="*/ 6858000 h 6858000"/>
              <a:gd name="connsiteX3" fmla="*/ 2705100 w 4724400"/>
              <a:gd name="connsiteY3" fmla="*/ 6858000 h 6858000"/>
              <a:gd name="connsiteX4" fmla="*/ 0 w 47244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6858000">
                <a:moveTo>
                  <a:pt x="0" y="0"/>
                </a:moveTo>
                <a:lnTo>
                  <a:pt x="2705100" y="0"/>
                </a:lnTo>
                <a:lnTo>
                  <a:pt x="4724400" y="6858000"/>
                </a:lnTo>
                <a:lnTo>
                  <a:pt x="27051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526950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691568" y="545911"/>
            <a:ext cx="2694064" cy="2565773"/>
          </a:xfrm>
          <a:custGeom>
            <a:avLst/>
            <a:gdLst>
              <a:gd name="connsiteX0" fmla="*/ 1347032 w 2694064"/>
              <a:gd name="connsiteY0" fmla="*/ 0 h 2565773"/>
              <a:gd name="connsiteX1" fmla="*/ 2694064 w 2694064"/>
              <a:gd name="connsiteY1" fmla="*/ 980038 h 2565773"/>
              <a:gd name="connsiteX2" fmla="*/ 2179544 w 2694064"/>
              <a:gd name="connsiteY2" fmla="*/ 2565773 h 2565773"/>
              <a:gd name="connsiteX3" fmla="*/ 514520 w 2694064"/>
              <a:gd name="connsiteY3" fmla="*/ 2565773 h 2565773"/>
              <a:gd name="connsiteX4" fmla="*/ 0 w 2694064"/>
              <a:gd name="connsiteY4" fmla="*/ 980038 h 256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64" h="2565773">
                <a:moveTo>
                  <a:pt x="1347032" y="0"/>
                </a:moveTo>
                <a:lnTo>
                  <a:pt x="2694064" y="980038"/>
                </a:lnTo>
                <a:lnTo>
                  <a:pt x="2179544" y="2565773"/>
                </a:lnTo>
                <a:lnTo>
                  <a:pt x="514520" y="2565773"/>
                </a:lnTo>
                <a:lnTo>
                  <a:pt x="0" y="980038"/>
                </a:lnTo>
                <a:close/>
              </a:path>
            </a:pathLst>
          </a:custGeom>
          <a:solidFill>
            <a:schemeClr val="accent2">
              <a:lumMod val="40000"/>
              <a:lumOff val="60000"/>
            </a:schemeClr>
          </a:solidFill>
        </p:spPr>
        <p:txBody>
          <a:bodyPr wrap="square">
            <a:noAutofit/>
          </a:bodyPr>
          <a:lstStyle/>
          <a:p>
            <a:endParaRPr lang="en-US" dirty="0"/>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09772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Picture Placeholder 8"/>
          <p:cNvSpPr>
            <a:spLocks noGrp="1"/>
          </p:cNvSpPr>
          <p:nvPr>
            <p:ph type="pic" sz="quarter" idx="13"/>
          </p:nvPr>
        </p:nvSpPr>
        <p:spPr>
          <a:xfrm>
            <a:off x="0" y="0"/>
            <a:ext cx="12192000" cy="3162300"/>
          </a:xfrm>
          <a:custGeom>
            <a:avLst/>
            <a:gdLst>
              <a:gd name="connsiteX0" fmla="*/ 0 w 12192000"/>
              <a:gd name="connsiteY0" fmla="*/ 0 h 3162300"/>
              <a:gd name="connsiteX1" fmla="*/ 12192000 w 12192000"/>
              <a:gd name="connsiteY1" fmla="*/ 0 h 3162300"/>
              <a:gd name="connsiteX2" fmla="*/ 12192000 w 12192000"/>
              <a:gd name="connsiteY2" fmla="*/ 1885950 h 3162300"/>
              <a:gd name="connsiteX3" fmla="*/ 0 w 12192000"/>
              <a:gd name="connsiteY3" fmla="*/ 3162300 h 3162300"/>
              <a:gd name="connsiteX4" fmla="*/ 0 w 12192000"/>
              <a:gd name="connsiteY4" fmla="*/ 188595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62300">
                <a:moveTo>
                  <a:pt x="0" y="0"/>
                </a:moveTo>
                <a:lnTo>
                  <a:pt x="12192000" y="0"/>
                </a:lnTo>
                <a:lnTo>
                  <a:pt x="12192000" y="1885950"/>
                </a:lnTo>
                <a:lnTo>
                  <a:pt x="0" y="3162300"/>
                </a:lnTo>
                <a:lnTo>
                  <a:pt x="0" y="188595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685108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1264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85841" y="0"/>
            <a:ext cx="6096000" cy="6857998"/>
          </a:xfrm>
          <a:custGeom>
            <a:avLst/>
            <a:gdLst>
              <a:gd name="connsiteX0" fmla="*/ 1711217 w 6096000"/>
              <a:gd name="connsiteY0" fmla="*/ 0 h 6857998"/>
              <a:gd name="connsiteX1" fmla="*/ 6096000 w 6096000"/>
              <a:gd name="connsiteY1" fmla="*/ 0 h 6857998"/>
              <a:gd name="connsiteX2" fmla="*/ 6096000 w 6096000"/>
              <a:gd name="connsiteY2" fmla="*/ 6857998 h 6857998"/>
              <a:gd name="connsiteX3" fmla="*/ 1717785 w 6096000"/>
              <a:gd name="connsiteY3" fmla="*/ 6857998 h 6857998"/>
              <a:gd name="connsiteX4" fmla="*/ 0 w 6096000"/>
              <a:gd name="connsiteY4" fmla="*/ 3422431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998">
                <a:moveTo>
                  <a:pt x="1711217" y="0"/>
                </a:moveTo>
                <a:lnTo>
                  <a:pt x="6096000" y="0"/>
                </a:lnTo>
                <a:lnTo>
                  <a:pt x="6096000" y="6857998"/>
                </a:lnTo>
                <a:lnTo>
                  <a:pt x="1717785" y="6857998"/>
                </a:lnTo>
                <a:lnTo>
                  <a:pt x="0" y="3422431"/>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7020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Picture Placeholder 10"/>
          <p:cNvSpPr>
            <a:spLocks noGrp="1"/>
          </p:cNvSpPr>
          <p:nvPr>
            <p:ph type="pic" sz="quarter" idx="13"/>
          </p:nvPr>
        </p:nvSpPr>
        <p:spPr>
          <a:xfrm>
            <a:off x="800100" y="1257300"/>
            <a:ext cx="5562600" cy="4648200"/>
          </a:xfrm>
          <a:custGeom>
            <a:avLst/>
            <a:gdLst>
              <a:gd name="connsiteX0" fmla="*/ 0 w 5562600"/>
              <a:gd name="connsiteY0" fmla="*/ 685800 h 4648200"/>
              <a:gd name="connsiteX1" fmla="*/ 2743200 w 5562600"/>
              <a:gd name="connsiteY1" fmla="*/ 685800 h 4648200"/>
              <a:gd name="connsiteX2" fmla="*/ 2743200 w 5562600"/>
              <a:gd name="connsiteY2" fmla="*/ 4648200 h 4648200"/>
              <a:gd name="connsiteX3" fmla="*/ 0 w 5562600"/>
              <a:gd name="connsiteY3" fmla="*/ 4648200 h 4648200"/>
              <a:gd name="connsiteX4" fmla="*/ 2819400 w 5562600"/>
              <a:gd name="connsiteY4" fmla="*/ 0 h 4648200"/>
              <a:gd name="connsiteX5" fmla="*/ 5562600 w 5562600"/>
              <a:gd name="connsiteY5" fmla="*/ 0 h 4648200"/>
              <a:gd name="connsiteX6" fmla="*/ 5562600 w 5562600"/>
              <a:gd name="connsiteY6" fmla="*/ 3962400 h 4648200"/>
              <a:gd name="connsiteX7" fmla="*/ 2819400 w 5562600"/>
              <a:gd name="connsiteY7" fmla="*/ 39624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600" h="4648200">
                <a:moveTo>
                  <a:pt x="0" y="685800"/>
                </a:moveTo>
                <a:lnTo>
                  <a:pt x="2743200" y="685800"/>
                </a:lnTo>
                <a:lnTo>
                  <a:pt x="2743200" y="4648200"/>
                </a:lnTo>
                <a:lnTo>
                  <a:pt x="0" y="4648200"/>
                </a:lnTo>
                <a:close/>
                <a:moveTo>
                  <a:pt x="2819400" y="0"/>
                </a:moveTo>
                <a:lnTo>
                  <a:pt x="5562600" y="0"/>
                </a:lnTo>
                <a:lnTo>
                  <a:pt x="5562600" y="3962400"/>
                </a:lnTo>
                <a:lnTo>
                  <a:pt x="2819400" y="39624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4215800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5854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088438" y="-1612900"/>
            <a:ext cx="10181600" cy="7422162"/>
          </a:xfrm>
          <a:custGeom>
            <a:avLst/>
            <a:gdLst>
              <a:gd name="connsiteX0" fmla="*/ 0 w 10181600"/>
              <a:gd name="connsiteY0" fmla="*/ 0 h 7422162"/>
              <a:gd name="connsiteX1" fmla="*/ 10181600 w 10181600"/>
              <a:gd name="connsiteY1" fmla="*/ 0 h 7422162"/>
              <a:gd name="connsiteX2" fmla="*/ 10181600 w 10181600"/>
              <a:gd name="connsiteY2" fmla="*/ 563349 h 7422162"/>
              <a:gd name="connsiteX3" fmla="*/ 5291619 w 10181600"/>
              <a:gd name="connsiteY3" fmla="*/ 7422162 h 7422162"/>
            </a:gdLst>
            <a:ahLst/>
            <a:cxnLst>
              <a:cxn ang="0">
                <a:pos x="connsiteX0" y="connsiteY0"/>
              </a:cxn>
              <a:cxn ang="0">
                <a:pos x="connsiteX1" y="connsiteY1"/>
              </a:cxn>
              <a:cxn ang="0">
                <a:pos x="connsiteX2" y="connsiteY2"/>
              </a:cxn>
              <a:cxn ang="0">
                <a:pos x="connsiteX3" y="connsiteY3"/>
              </a:cxn>
            </a:cxnLst>
            <a:rect l="l" t="t" r="r" b="b"/>
            <a:pathLst>
              <a:path w="10181600" h="7422162">
                <a:moveTo>
                  <a:pt x="0" y="0"/>
                </a:moveTo>
                <a:lnTo>
                  <a:pt x="10181600" y="0"/>
                </a:lnTo>
                <a:lnTo>
                  <a:pt x="10181600" y="563349"/>
                </a:lnTo>
                <a:lnTo>
                  <a:pt x="5291619" y="7422162"/>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87487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1" name="Picture Placeholder 50"/>
          <p:cNvSpPr>
            <a:spLocks noGrp="1"/>
          </p:cNvSpPr>
          <p:nvPr>
            <p:ph type="pic" sz="quarter" idx="13"/>
          </p:nvPr>
        </p:nvSpPr>
        <p:spPr>
          <a:xfrm>
            <a:off x="2419350" y="457200"/>
            <a:ext cx="5734050" cy="5646444"/>
          </a:xfrm>
          <a:custGeom>
            <a:avLst/>
            <a:gdLst>
              <a:gd name="connsiteX0" fmla="*/ 2950398 w 5734050"/>
              <a:gd name="connsiteY0" fmla="*/ 2968508 h 5646444"/>
              <a:gd name="connsiteX1" fmla="*/ 4286250 w 5734050"/>
              <a:gd name="connsiteY1" fmla="*/ 4304360 h 5646444"/>
              <a:gd name="connsiteX2" fmla="*/ 2950398 w 5734050"/>
              <a:gd name="connsiteY2" fmla="*/ 5640212 h 5646444"/>
              <a:gd name="connsiteX3" fmla="*/ 2926115 w 5734050"/>
              <a:gd name="connsiteY3" fmla="*/ 5615929 h 5646444"/>
              <a:gd name="connsiteX4" fmla="*/ 2895600 w 5734050"/>
              <a:gd name="connsiteY4" fmla="*/ 5646444 h 5646444"/>
              <a:gd name="connsiteX5" fmla="*/ 1559748 w 5734050"/>
              <a:gd name="connsiteY5" fmla="*/ 4310592 h 5646444"/>
              <a:gd name="connsiteX6" fmla="*/ 2895600 w 5734050"/>
              <a:gd name="connsiteY6" fmla="*/ 2974740 h 5646444"/>
              <a:gd name="connsiteX7" fmla="*/ 2919883 w 5734050"/>
              <a:gd name="connsiteY7" fmla="*/ 2999023 h 5646444"/>
              <a:gd name="connsiteX8" fmla="*/ 4398198 w 5734050"/>
              <a:gd name="connsiteY8" fmla="*/ 1500011 h 5646444"/>
              <a:gd name="connsiteX9" fmla="*/ 5734050 w 5734050"/>
              <a:gd name="connsiteY9" fmla="*/ 2835863 h 5646444"/>
              <a:gd name="connsiteX10" fmla="*/ 4398198 w 5734050"/>
              <a:gd name="connsiteY10" fmla="*/ 4171715 h 5646444"/>
              <a:gd name="connsiteX11" fmla="*/ 3062346 w 5734050"/>
              <a:gd name="connsiteY11" fmla="*/ 2835863 h 5646444"/>
              <a:gd name="connsiteX12" fmla="*/ 1390650 w 5734050"/>
              <a:gd name="connsiteY12" fmla="*/ 1493779 h 5646444"/>
              <a:gd name="connsiteX13" fmla="*/ 2726502 w 5734050"/>
              <a:gd name="connsiteY13" fmla="*/ 2829631 h 5646444"/>
              <a:gd name="connsiteX14" fmla="*/ 1390650 w 5734050"/>
              <a:gd name="connsiteY14" fmla="*/ 4165483 h 5646444"/>
              <a:gd name="connsiteX15" fmla="*/ 1366367 w 5734050"/>
              <a:gd name="connsiteY15" fmla="*/ 4141200 h 5646444"/>
              <a:gd name="connsiteX16" fmla="*/ 1335852 w 5734050"/>
              <a:gd name="connsiteY16" fmla="*/ 4171715 h 5646444"/>
              <a:gd name="connsiteX17" fmla="*/ 0 w 5734050"/>
              <a:gd name="connsiteY17" fmla="*/ 2835863 h 5646444"/>
              <a:gd name="connsiteX18" fmla="*/ 1335852 w 5734050"/>
              <a:gd name="connsiteY18" fmla="*/ 1500011 h 5646444"/>
              <a:gd name="connsiteX19" fmla="*/ 1360135 w 5734050"/>
              <a:gd name="connsiteY19" fmla="*/ 1524294 h 5646444"/>
              <a:gd name="connsiteX20" fmla="*/ 2917002 w 5734050"/>
              <a:gd name="connsiteY20" fmla="*/ 0 h 5646444"/>
              <a:gd name="connsiteX21" fmla="*/ 4252854 w 5734050"/>
              <a:gd name="connsiteY21" fmla="*/ 1335852 h 5646444"/>
              <a:gd name="connsiteX22" fmla="*/ 2917002 w 5734050"/>
              <a:gd name="connsiteY22" fmla="*/ 2671704 h 5646444"/>
              <a:gd name="connsiteX23" fmla="*/ 2892719 w 5734050"/>
              <a:gd name="connsiteY23" fmla="*/ 2647421 h 5646444"/>
              <a:gd name="connsiteX24" fmla="*/ 2862204 w 5734050"/>
              <a:gd name="connsiteY24" fmla="*/ 2677936 h 5646444"/>
              <a:gd name="connsiteX25" fmla="*/ 1526352 w 5734050"/>
              <a:gd name="connsiteY25" fmla="*/ 1342085 h 5646444"/>
              <a:gd name="connsiteX26" fmla="*/ 2862204 w 5734050"/>
              <a:gd name="connsiteY26" fmla="*/ 6232 h 5646444"/>
              <a:gd name="connsiteX27" fmla="*/ 2886487 w 5734050"/>
              <a:gd name="connsiteY27" fmla="*/ 30515 h 56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4050" h="5646444">
                <a:moveTo>
                  <a:pt x="2950398" y="2968508"/>
                </a:moveTo>
                <a:lnTo>
                  <a:pt x="4286250" y="4304360"/>
                </a:lnTo>
                <a:lnTo>
                  <a:pt x="2950398" y="5640212"/>
                </a:lnTo>
                <a:lnTo>
                  <a:pt x="2926115" y="5615929"/>
                </a:lnTo>
                <a:lnTo>
                  <a:pt x="2895600" y="5646444"/>
                </a:lnTo>
                <a:lnTo>
                  <a:pt x="1559748" y="4310592"/>
                </a:lnTo>
                <a:lnTo>
                  <a:pt x="2895600" y="2974740"/>
                </a:lnTo>
                <a:lnTo>
                  <a:pt x="2919883" y="2999023"/>
                </a:lnTo>
                <a:close/>
                <a:moveTo>
                  <a:pt x="4398198" y="1500011"/>
                </a:moveTo>
                <a:lnTo>
                  <a:pt x="5734050" y="2835863"/>
                </a:lnTo>
                <a:lnTo>
                  <a:pt x="4398198" y="4171715"/>
                </a:lnTo>
                <a:lnTo>
                  <a:pt x="3062346" y="2835863"/>
                </a:lnTo>
                <a:close/>
                <a:moveTo>
                  <a:pt x="1390650" y="1493779"/>
                </a:moveTo>
                <a:lnTo>
                  <a:pt x="2726502" y="2829631"/>
                </a:lnTo>
                <a:lnTo>
                  <a:pt x="1390650" y="4165483"/>
                </a:lnTo>
                <a:lnTo>
                  <a:pt x="1366367" y="4141200"/>
                </a:lnTo>
                <a:lnTo>
                  <a:pt x="1335852" y="4171715"/>
                </a:lnTo>
                <a:lnTo>
                  <a:pt x="0" y="2835863"/>
                </a:lnTo>
                <a:lnTo>
                  <a:pt x="1335852" y="1500011"/>
                </a:lnTo>
                <a:lnTo>
                  <a:pt x="1360135" y="1524294"/>
                </a:lnTo>
                <a:close/>
                <a:moveTo>
                  <a:pt x="2917002" y="0"/>
                </a:moveTo>
                <a:lnTo>
                  <a:pt x="4252854" y="1335852"/>
                </a:lnTo>
                <a:lnTo>
                  <a:pt x="2917002" y="2671704"/>
                </a:lnTo>
                <a:lnTo>
                  <a:pt x="2892719" y="2647421"/>
                </a:lnTo>
                <a:lnTo>
                  <a:pt x="2862204" y="2677936"/>
                </a:lnTo>
                <a:lnTo>
                  <a:pt x="1526352" y="1342085"/>
                </a:lnTo>
                <a:lnTo>
                  <a:pt x="2862204" y="6232"/>
                </a:lnTo>
                <a:lnTo>
                  <a:pt x="2886487" y="30515"/>
                </a:lnTo>
                <a:close/>
              </a:path>
            </a:pathLst>
          </a:custGeom>
          <a:solidFill>
            <a:schemeClr val="bg2">
              <a:lumMod val="90000"/>
            </a:schemeClr>
          </a:solidFill>
        </p:spPr>
        <p:txBody>
          <a:bodyPr wrap="square">
            <a:noAutofit/>
          </a:bodyPr>
          <a:lstStyle/>
          <a:p>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599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Picture Placeholder 14"/>
          <p:cNvSpPr>
            <a:spLocks noGrp="1"/>
          </p:cNvSpPr>
          <p:nvPr>
            <p:ph type="pic" sz="quarter" idx="13"/>
          </p:nvPr>
        </p:nvSpPr>
        <p:spPr>
          <a:xfrm>
            <a:off x="1986902" y="-886864"/>
            <a:ext cx="7476984" cy="7472352"/>
          </a:xfrm>
          <a:custGeom>
            <a:avLst/>
            <a:gdLst>
              <a:gd name="connsiteX0" fmla="*/ 4713860 w 7476984"/>
              <a:gd name="connsiteY0" fmla="*/ 2756073 h 7472352"/>
              <a:gd name="connsiteX1" fmla="*/ 6903474 w 7476984"/>
              <a:gd name="connsiteY1" fmla="*/ 4968973 h 7472352"/>
              <a:gd name="connsiteX2" fmla="*/ 4690575 w 7476984"/>
              <a:gd name="connsiteY2" fmla="*/ 7158587 h 7472352"/>
              <a:gd name="connsiteX3" fmla="*/ 2500959 w 7476984"/>
              <a:gd name="connsiteY3" fmla="*/ 4945687 h 7472352"/>
              <a:gd name="connsiteX4" fmla="*/ 7473600 w 7476984"/>
              <a:gd name="connsiteY4" fmla="*/ 0 h 7472352"/>
              <a:gd name="connsiteX5" fmla="*/ 7476984 w 7476984"/>
              <a:gd name="connsiteY5" fmla="*/ 5254619 h 7472352"/>
              <a:gd name="connsiteX6" fmla="*/ 7475291 w 7476984"/>
              <a:gd name="connsiteY6" fmla="*/ 5252931 h 7472352"/>
              <a:gd name="connsiteX7" fmla="*/ 7475292 w 7476984"/>
              <a:gd name="connsiteY7" fmla="*/ 7465645 h 7472352"/>
              <a:gd name="connsiteX8" fmla="*/ 4601733 w 7476984"/>
              <a:gd name="connsiteY8" fmla="*/ 7465645 h 7472352"/>
              <a:gd name="connsiteX9" fmla="*/ 4608162 w 7476984"/>
              <a:gd name="connsiteY9" fmla="*/ 7459214 h 7472352"/>
              <a:gd name="connsiteX10" fmla="*/ 0 w 7476984"/>
              <a:gd name="connsiteY10" fmla="*/ 7472352 h 7472352"/>
              <a:gd name="connsiteX11" fmla="*/ 2345358 w 7476984"/>
              <a:gd name="connsiteY11" fmla="*/ 5113582 h 7472352"/>
              <a:gd name="connsiteX12" fmla="*/ 4656146 w 7476984"/>
              <a:gd name="connsiteY12" fmla="*/ 7411231 h 7472352"/>
              <a:gd name="connsiteX13" fmla="*/ 7144360 w 7476984"/>
              <a:gd name="connsiteY13" fmla="*/ 4923017 h 7472352"/>
              <a:gd name="connsiteX14" fmla="*/ 4847990 w 7476984"/>
              <a:gd name="connsiteY14" fmla="*/ 2633707 h 74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6984" h="7472352">
                <a:moveTo>
                  <a:pt x="4713860" y="2756073"/>
                </a:moveTo>
                <a:lnTo>
                  <a:pt x="6903474" y="4968973"/>
                </a:lnTo>
                <a:lnTo>
                  <a:pt x="4690575" y="7158587"/>
                </a:lnTo>
                <a:lnTo>
                  <a:pt x="2500959" y="4945687"/>
                </a:lnTo>
                <a:close/>
                <a:moveTo>
                  <a:pt x="7473600" y="0"/>
                </a:moveTo>
                <a:lnTo>
                  <a:pt x="7476984" y="5254619"/>
                </a:lnTo>
                <a:lnTo>
                  <a:pt x="7475291" y="5252931"/>
                </a:lnTo>
                <a:lnTo>
                  <a:pt x="7475292" y="7465645"/>
                </a:lnTo>
                <a:lnTo>
                  <a:pt x="4601733" y="7465645"/>
                </a:lnTo>
                <a:lnTo>
                  <a:pt x="4608162" y="7459214"/>
                </a:lnTo>
                <a:lnTo>
                  <a:pt x="0" y="7472352"/>
                </a:lnTo>
                <a:lnTo>
                  <a:pt x="2345358" y="5113582"/>
                </a:lnTo>
                <a:lnTo>
                  <a:pt x="4656146" y="7411231"/>
                </a:lnTo>
                <a:lnTo>
                  <a:pt x="7144360" y="4923017"/>
                </a:lnTo>
                <a:lnTo>
                  <a:pt x="4847990" y="263370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2300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7309E5-3170-42EE-96F5-A1E41EDF2E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B04AD55-8736-4226-8FBA-6373B8160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029329C-C000-476F-A5BB-804042AF6C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9869E5E-3184-41C9-B397-07F896121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D738165-C050-48FF-9ED3-84890146DD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8901ECC-0414-43E7-8227-6502BF43C1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xmlns="" id="{6627BC45-F126-4A7D-A3B8-ED8F410E0F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xmlns="" id="{3EBBA300-0CB8-4E38-BC93-6AC62A74A1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7341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Picture Placeholder 13"/>
          <p:cNvSpPr>
            <a:spLocks noGrp="1"/>
          </p:cNvSpPr>
          <p:nvPr>
            <p:ph type="pic" sz="quarter" idx="13"/>
          </p:nvPr>
        </p:nvSpPr>
        <p:spPr>
          <a:xfrm>
            <a:off x="190500" y="321124"/>
            <a:ext cx="6063352" cy="6035226"/>
          </a:xfrm>
          <a:custGeom>
            <a:avLst/>
            <a:gdLst>
              <a:gd name="connsiteX0" fmla="*/ 1470061 w 6063352"/>
              <a:gd name="connsiteY0" fmla="*/ 0 h 6035226"/>
              <a:gd name="connsiteX1" fmla="*/ 3031676 w 6063352"/>
              <a:gd name="connsiteY1" fmla="*/ 1561615 h 6035226"/>
              <a:gd name="connsiteX2" fmla="*/ 4593291 w 6063352"/>
              <a:gd name="connsiteY2" fmla="*/ 0 h 6035226"/>
              <a:gd name="connsiteX3" fmla="*/ 6063352 w 6063352"/>
              <a:gd name="connsiteY3" fmla="*/ 1470061 h 6035226"/>
              <a:gd name="connsiteX4" fmla="*/ 4501737 w 6063352"/>
              <a:gd name="connsiteY4" fmla="*/ 3031676 h 6035226"/>
              <a:gd name="connsiteX5" fmla="*/ 6063352 w 6063352"/>
              <a:gd name="connsiteY5" fmla="*/ 4593291 h 6035226"/>
              <a:gd name="connsiteX6" fmla="*/ 4621417 w 6063352"/>
              <a:gd name="connsiteY6" fmla="*/ 6035226 h 6035226"/>
              <a:gd name="connsiteX7" fmla="*/ 4565165 w 6063352"/>
              <a:gd name="connsiteY7" fmla="*/ 6035226 h 6035226"/>
              <a:gd name="connsiteX8" fmla="*/ 3031676 w 6063352"/>
              <a:gd name="connsiteY8" fmla="*/ 4501737 h 6035226"/>
              <a:gd name="connsiteX9" fmla="*/ 1498187 w 6063352"/>
              <a:gd name="connsiteY9" fmla="*/ 6035226 h 6035226"/>
              <a:gd name="connsiteX10" fmla="*/ 1441935 w 6063352"/>
              <a:gd name="connsiteY10" fmla="*/ 6035226 h 6035226"/>
              <a:gd name="connsiteX11" fmla="*/ 0 w 6063352"/>
              <a:gd name="connsiteY11" fmla="*/ 4593291 h 6035226"/>
              <a:gd name="connsiteX12" fmla="*/ 1561615 w 6063352"/>
              <a:gd name="connsiteY12" fmla="*/ 3031676 h 6035226"/>
              <a:gd name="connsiteX13" fmla="*/ 0 w 6063352"/>
              <a:gd name="connsiteY13" fmla="*/ 1470061 h 60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352" h="6035226">
                <a:moveTo>
                  <a:pt x="1470061" y="0"/>
                </a:moveTo>
                <a:lnTo>
                  <a:pt x="3031676" y="1561615"/>
                </a:lnTo>
                <a:lnTo>
                  <a:pt x="4593291" y="0"/>
                </a:lnTo>
                <a:lnTo>
                  <a:pt x="6063352" y="1470061"/>
                </a:lnTo>
                <a:lnTo>
                  <a:pt x="4501737" y="3031676"/>
                </a:lnTo>
                <a:lnTo>
                  <a:pt x="6063352" y="4593291"/>
                </a:lnTo>
                <a:lnTo>
                  <a:pt x="4621417" y="6035226"/>
                </a:lnTo>
                <a:lnTo>
                  <a:pt x="4565165" y="6035226"/>
                </a:lnTo>
                <a:lnTo>
                  <a:pt x="3031676" y="4501737"/>
                </a:lnTo>
                <a:lnTo>
                  <a:pt x="1498187" y="6035226"/>
                </a:lnTo>
                <a:lnTo>
                  <a:pt x="1441935" y="6035226"/>
                </a:lnTo>
                <a:lnTo>
                  <a:pt x="0" y="4593291"/>
                </a:lnTo>
                <a:lnTo>
                  <a:pt x="1561615" y="3031676"/>
                </a:lnTo>
                <a:lnTo>
                  <a:pt x="0" y="1470061"/>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73106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5200650" y="0"/>
            <a:ext cx="6991350" cy="6858000"/>
          </a:xfrm>
          <a:custGeom>
            <a:avLst/>
            <a:gdLst>
              <a:gd name="connsiteX0" fmla="*/ 0 w 6991350"/>
              <a:gd name="connsiteY0" fmla="*/ 0 h 6858000"/>
              <a:gd name="connsiteX1" fmla="*/ 4161259 w 6991350"/>
              <a:gd name="connsiteY1" fmla="*/ 0 h 6858000"/>
              <a:gd name="connsiteX2" fmla="*/ 6991350 w 6991350"/>
              <a:gd name="connsiteY2" fmla="*/ 6858000 h 6858000"/>
              <a:gd name="connsiteX3" fmla="*/ 2830091 w 6991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0" y="0"/>
                </a:moveTo>
                <a:lnTo>
                  <a:pt x="4161259" y="0"/>
                </a:lnTo>
                <a:lnTo>
                  <a:pt x="6991350" y="6858000"/>
                </a:lnTo>
                <a:lnTo>
                  <a:pt x="2830091" y="6858000"/>
                </a:lnTo>
                <a:close/>
              </a:path>
            </a:pathLst>
          </a:custGeom>
          <a:solidFill>
            <a:schemeClr val="bg1">
              <a:lumMod val="85000"/>
            </a:schemeClr>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24528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Picture Placeholder 10"/>
          <p:cNvSpPr>
            <a:spLocks noGrp="1"/>
          </p:cNvSpPr>
          <p:nvPr>
            <p:ph type="pic" sz="quarter" idx="13"/>
          </p:nvPr>
        </p:nvSpPr>
        <p:spPr>
          <a:xfrm>
            <a:off x="6256419" y="0"/>
            <a:ext cx="5935582" cy="6858000"/>
          </a:xfrm>
          <a:custGeom>
            <a:avLst/>
            <a:gdLst>
              <a:gd name="connsiteX0" fmla="*/ 3240508 w 5935582"/>
              <a:gd name="connsiteY0" fmla="*/ 0 h 6858000"/>
              <a:gd name="connsiteX1" fmla="*/ 5935582 w 5935582"/>
              <a:gd name="connsiteY1" fmla="*/ 0 h 6858000"/>
              <a:gd name="connsiteX2" fmla="*/ 5935582 w 5935582"/>
              <a:gd name="connsiteY2" fmla="*/ 6858000 h 6858000"/>
              <a:gd name="connsiteX3" fmla="*/ 3240508 w 5935582"/>
              <a:gd name="connsiteY3" fmla="*/ 6858000 h 6858000"/>
              <a:gd name="connsiteX4" fmla="*/ 3240508 w 5935582"/>
              <a:gd name="connsiteY4" fmla="*/ 6803533 h 6858000"/>
              <a:gd name="connsiteX5" fmla="*/ 0 w 5935582"/>
              <a:gd name="connsiteY5" fmla="*/ 2129407 h 6858000"/>
              <a:gd name="connsiteX6" fmla="*/ 3240508 w 5935582"/>
              <a:gd name="connsiteY6" fmla="*/ 28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582" h="6858000">
                <a:moveTo>
                  <a:pt x="3240508" y="0"/>
                </a:moveTo>
                <a:lnTo>
                  <a:pt x="5935582" y="0"/>
                </a:lnTo>
                <a:lnTo>
                  <a:pt x="5935582" y="6858000"/>
                </a:lnTo>
                <a:lnTo>
                  <a:pt x="3240508" y="6858000"/>
                </a:lnTo>
                <a:lnTo>
                  <a:pt x="3240508" y="6803533"/>
                </a:lnTo>
                <a:lnTo>
                  <a:pt x="0" y="2129407"/>
                </a:lnTo>
                <a:lnTo>
                  <a:pt x="3240508" y="28652"/>
                </a:lnTo>
                <a:close/>
              </a:path>
            </a:pathLst>
          </a:custGeom>
          <a:solidFill>
            <a:srgbClr val="E6E6E6"/>
          </a:solidFill>
        </p:spPr>
        <p:txBody>
          <a:bodyPr wrap="square">
            <a:noAutofit/>
          </a:bodyPr>
          <a:lstStyle/>
          <a:p>
            <a:endParaRPr lang="en-US"/>
          </a:p>
        </p:txBody>
      </p:sp>
    </p:spTree>
    <p:extLst>
      <p:ext uri="{BB962C8B-B14F-4D97-AF65-F5344CB8AC3E}">
        <p14:creationId xmlns:p14="http://schemas.microsoft.com/office/powerpoint/2010/main" val="3793140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TextBox 9"/>
          <p:cNvSpPr txBox="1"/>
          <p:nvPr userDrawn="1"/>
        </p:nvSpPr>
        <p:spPr>
          <a:xfrm>
            <a:off x="10526227" y="6345452"/>
            <a:ext cx="668324"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Calibri"/>
                <a:ea typeface="+mn-ea"/>
                <a:cs typeface="+mn-cs"/>
              </a:rPr>
              <a:t>PAGE </a:t>
            </a:r>
          </a:p>
        </p:txBody>
      </p:sp>
      <p:sp>
        <p:nvSpPr>
          <p:cNvPr id="11" name="TextBox 10"/>
          <p:cNvSpPr txBox="1"/>
          <p:nvPr userDrawn="1"/>
        </p:nvSpPr>
        <p:spPr>
          <a:xfrm>
            <a:off x="11203169" y="6345452"/>
            <a:ext cx="3706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C876702-E08E-44EC-B9D1-43F96B0DF4BE}" type="slidenum">
              <a:rPr kumimoji="0" lang="en-US" sz="12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15" name="Oval 14"/>
          <p:cNvSpPr/>
          <p:nvPr userDrawn="1"/>
        </p:nvSpPr>
        <p:spPr>
          <a:xfrm>
            <a:off x="11194551" y="6290026"/>
            <a:ext cx="387849" cy="387849"/>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90045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29199" y="-55980"/>
            <a:ext cx="8542421" cy="6913980"/>
          </a:xfrm>
          <a:custGeom>
            <a:avLst/>
            <a:gdLst>
              <a:gd name="connsiteX0" fmla="*/ 0 w 8542421"/>
              <a:gd name="connsiteY0" fmla="*/ 0 h 6913980"/>
              <a:gd name="connsiteX1" fmla="*/ 4578498 w 8542421"/>
              <a:gd name="connsiteY1" fmla="*/ 0 h 6913980"/>
              <a:gd name="connsiteX2" fmla="*/ 8542421 w 8542421"/>
              <a:gd name="connsiteY2" fmla="*/ 6913980 h 6913980"/>
              <a:gd name="connsiteX3" fmla="*/ 3963923 w 8542421"/>
              <a:gd name="connsiteY3" fmla="*/ 6913980 h 6913980"/>
            </a:gdLst>
            <a:ahLst/>
            <a:cxnLst>
              <a:cxn ang="0">
                <a:pos x="connsiteX0" y="connsiteY0"/>
              </a:cxn>
              <a:cxn ang="0">
                <a:pos x="connsiteX1" y="connsiteY1"/>
              </a:cxn>
              <a:cxn ang="0">
                <a:pos x="connsiteX2" y="connsiteY2"/>
              </a:cxn>
              <a:cxn ang="0">
                <a:pos x="connsiteX3" y="connsiteY3"/>
              </a:cxn>
            </a:cxnLst>
            <a:rect l="l" t="t" r="r" b="b"/>
            <a:pathLst>
              <a:path w="8542421" h="6913980">
                <a:moveTo>
                  <a:pt x="0" y="0"/>
                </a:moveTo>
                <a:lnTo>
                  <a:pt x="4578498" y="0"/>
                </a:lnTo>
                <a:lnTo>
                  <a:pt x="8542421" y="6913980"/>
                </a:lnTo>
                <a:lnTo>
                  <a:pt x="3963923" y="6913980"/>
                </a:lnTo>
                <a:close/>
              </a:path>
            </a:pathLst>
          </a:custGeom>
          <a:solidFill>
            <a:srgbClr val="BFBFBF"/>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7901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44935CB1-63C4-40CE-B427-1502B12DEE62}"/>
              </a:ext>
            </a:extLst>
          </p:cNvPr>
          <p:cNvSpPr>
            <a:spLocks noGrp="1"/>
          </p:cNvSpPr>
          <p:nvPr>
            <p:ph type="pic" sz="quarter" idx="13"/>
          </p:nvPr>
        </p:nvSpPr>
        <p:spPr>
          <a:xfrm>
            <a:off x="4875814" y="0"/>
            <a:ext cx="7316186" cy="6858000"/>
          </a:xfrm>
          <a:custGeom>
            <a:avLst/>
            <a:gdLst>
              <a:gd name="connsiteX0" fmla="*/ 4923107 w 7316186"/>
              <a:gd name="connsiteY0" fmla="*/ 3864147 h 6858000"/>
              <a:gd name="connsiteX1" fmla="*/ 6216391 w 7316186"/>
              <a:gd name="connsiteY1" fmla="*/ 5635772 h 6858000"/>
              <a:gd name="connsiteX2" fmla="*/ 4542103 w 7316186"/>
              <a:gd name="connsiteY2" fmla="*/ 6858000 h 6858000"/>
              <a:gd name="connsiteX3" fmla="*/ 3953132 w 7316186"/>
              <a:gd name="connsiteY3" fmla="*/ 6858000 h 6858000"/>
              <a:gd name="connsiteX4" fmla="*/ 2864598 w 7316186"/>
              <a:gd name="connsiteY4" fmla="*/ 5366855 h 6858000"/>
              <a:gd name="connsiteX5" fmla="*/ 7225594 w 7316186"/>
              <a:gd name="connsiteY5" fmla="*/ 2204813 h 6858000"/>
              <a:gd name="connsiteX6" fmla="*/ 7316186 w 7316186"/>
              <a:gd name="connsiteY6" fmla="*/ 2328912 h 6858000"/>
              <a:gd name="connsiteX7" fmla="*/ 7316186 w 7316186"/>
              <a:gd name="connsiteY7" fmla="*/ 4854401 h 6858000"/>
              <a:gd name="connsiteX8" fmla="*/ 6460368 w 7316186"/>
              <a:gd name="connsiteY8" fmla="*/ 5479147 h 6858000"/>
              <a:gd name="connsiteX9" fmla="*/ 5167085 w 7316186"/>
              <a:gd name="connsiteY9" fmla="*/ 3707521 h 6858000"/>
              <a:gd name="connsiteX10" fmla="*/ 3490808 w 7316186"/>
              <a:gd name="connsiteY10" fmla="*/ 1924332 h 6858000"/>
              <a:gd name="connsiteX11" fmla="*/ 4784092 w 7316186"/>
              <a:gd name="connsiteY11" fmla="*/ 3695958 h 6858000"/>
              <a:gd name="connsiteX12" fmla="*/ 2725583 w 7316186"/>
              <a:gd name="connsiteY12" fmla="*/ 5198666 h 6858000"/>
              <a:gd name="connsiteX13" fmla="*/ 1432298 w 7316186"/>
              <a:gd name="connsiteY13" fmla="*/ 3427040 h 6858000"/>
              <a:gd name="connsiteX14" fmla="*/ 5793294 w 7316186"/>
              <a:gd name="connsiteY14" fmla="*/ 264998 h 6858000"/>
              <a:gd name="connsiteX15" fmla="*/ 7086578 w 7316186"/>
              <a:gd name="connsiteY15" fmla="*/ 2036624 h 6858000"/>
              <a:gd name="connsiteX16" fmla="*/ 5028069 w 7316186"/>
              <a:gd name="connsiteY16" fmla="*/ 3539332 h 6858000"/>
              <a:gd name="connsiteX17" fmla="*/ 3734785 w 7316186"/>
              <a:gd name="connsiteY17" fmla="*/ 1767706 h 6858000"/>
              <a:gd name="connsiteX18" fmla="*/ 2362383 w 7316186"/>
              <a:gd name="connsiteY18" fmla="*/ 0 h 6858000"/>
              <a:gd name="connsiteX19" fmla="*/ 5517866 w 7316186"/>
              <a:gd name="connsiteY19" fmla="*/ 0 h 6858000"/>
              <a:gd name="connsiteX20" fmla="*/ 5616021 w 7316186"/>
              <a:gd name="connsiteY20" fmla="*/ 134459 h 6858000"/>
              <a:gd name="connsiteX21" fmla="*/ 3557512 w 7316186"/>
              <a:gd name="connsiteY21" fmla="*/ 1637167 h 6858000"/>
              <a:gd name="connsiteX22" fmla="*/ 2032721 w 7316186"/>
              <a:gd name="connsiteY22" fmla="*/ 0 h 6858000"/>
              <a:gd name="connsiteX23" fmla="*/ 2072251 w 7316186"/>
              <a:gd name="connsiteY23" fmla="*/ 0 h 6858000"/>
              <a:gd name="connsiteX24" fmla="*/ 3351793 w 7316186"/>
              <a:gd name="connsiteY24" fmla="*/ 1752801 h 6858000"/>
              <a:gd name="connsiteX25" fmla="*/ 1293284 w 7316186"/>
              <a:gd name="connsiteY25" fmla="*/ 3255509 h 6858000"/>
              <a:gd name="connsiteX26" fmla="*/ 0 w 7316186"/>
              <a:gd name="connsiteY26" fmla="*/ 1483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186" h="6858000">
                <a:moveTo>
                  <a:pt x="4923107" y="3864147"/>
                </a:moveTo>
                <a:lnTo>
                  <a:pt x="6216391" y="5635772"/>
                </a:lnTo>
                <a:lnTo>
                  <a:pt x="4542103" y="6858000"/>
                </a:lnTo>
                <a:lnTo>
                  <a:pt x="3953132" y="6858000"/>
                </a:lnTo>
                <a:lnTo>
                  <a:pt x="2864598" y="5366855"/>
                </a:lnTo>
                <a:close/>
                <a:moveTo>
                  <a:pt x="7225594" y="2204813"/>
                </a:moveTo>
                <a:lnTo>
                  <a:pt x="7316186" y="2328912"/>
                </a:lnTo>
                <a:lnTo>
                  <a:pt x="7316186" y="4854401"/>
                </a:lnTo>
                <a:lnTo>
                  <a:pt x="6460368" y="5479147"/>
                </a:lnTo>
                <a:lnTo>
                  <a:pt x="5167085" y="3707521"/>
                </a:lnTo>
                <a:close/>
                <a:moveTo>
                  <a:pt x="3490808" y="1924332"/>
                </a:moveTo>
                <a:lnTo>
                  <a:pt x="4784092" y="3695958"/>
                </a:lnTo>
                <a:lnTo>
                  <a:pt x="2725583" y="5198666"/>
                </a:lnTo>
                <a:lnTo>
                  <a:pt x="1432298" y="3427040"/>
                </a:lnTo>
                <a:close/>
                <a:moveTo>
                  <a:pt x="5793294" y="264998"/>
                </a:moveTo>
                <a:lnTo>
                  <a:pt x="7086578" y="2036624"/>
                </a:lnTo>
                <a:lnTo>
                  <a:pt x="5028069" y="3539332"/>
                </a:lnTo>
                <a:lnTo>
                  <a:pt x="3734785" y="1767706"/>
                </a:lnTo>
                <a:close/>
                <a:moveTo>
                  <a:pt x="2362383" y="0"/>
                </a:moveTo>
                <a:lnTo>
                  <a:pt x="5517866" y="0"/>
                </a:lnTo>
                <a:lnTo>
                  <a:pt x="5616021" y="134459"/>
                </a:lnTo>
                <a:lnTo>
                  <a:pt x="3557512" y="1637167"/>
                </a:lnTo>
                <a:close/>
                <a:moveTo>
                  <a:pt x="2032721" y="0"/>
                </a:moveTo>
                <a:lnTo>
                  <a:pt x="2072251" y="0"/>
                </a:lnTo>
                <a:lnTo>
                  <a:pt x="3351793" y="1752801"/>
                </a:lnTo>
                <a:lnTo>
                  <a:pt x="1293284" y="3255509"/>
                </a:lnTo>
                <a:lnTo>
                  <a:pt x="0" y="1483883"/>
                </a:lnTo>
                <a:close/>
              </a:path>
            </a:pathLst>
          </a:custGeom>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9612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85B4A4-5013-4ADA-A560-4436B0EFE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xmlns="" id="{89330988-D0FC-4D3D-8426-D5CE8F6FBC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xmlns="" id="{89FBB3EB-C4E3-4A3C-B0A1-985CEB348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9537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099D2A-6193-446D-BB0F-EEAE52FFF0A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782022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C85BE505-4350-4841-9357-57B92B279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E05D988C-9525-43FC-B662-0F07662495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74B8C649-E95E-4939-9029-6A9A09E149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Picture Placeholder 10"/>
          <p:cNvSpPr>
            <a:spLocks noGrp="1"/>
          </p:cNvSpPr>
          <p:nvPr>
            <p:ph type="pic" sz="quarter" idx="13"/>
          </p:nvPr>
        </p:nvSpPr>
        <p:spPr>
          <a:xfrm>
            <a:off x="309715" y="825909"/>
            <a:ext cx="4513008" cy="4513008"/>
          </a:xfrm>
          <a:custGeom>
            <a:avLst/>
            <a:gdLst>
              <a:gd name="connsiteX0" fmla="*/ 2256504 w 4513008"/>
              <a:gd name="connsiteY0" fmla="*/ 0 h 4513008"/>
              <a:gd name="connsiteX1" fmla="*/ 4513008 w 4513008"/>
              <a:gd name="connsiteY1" fmla="*/ 2256504 h 4513008"/>
              <a:gd name="connsiteX2" fmla="*/ 2256504 w 4513008"/>
              <a:gd name="connsiteY2" fmla="*/ 4513008 h 4513008"/>
              <a:gd name="connsiteX3" fmla="*/ 0 w 4513008"/>
              <a:gd name="connsiteY3" fmla="*/ 2256504 h 4513008"/>
            </a:gdLst>
            <a:ahLst/>
            <a:cxnLst>
              <a:cxn ang="0">
                <a:pos x="connsiteX0" y="connsiteY0"/>
              </a:cxn>
              <a:cxn ang="0">
                <a:pos x="connsiteX1" y="connsiteY1"/>
              </a:cxn>
              <a:cxn ang="0">
                <a:pos x="connsiteX2" y="connsiteY2"/>
              </a:cxn>
              <a:cxn ang="0">
                <a:pos x="connsiteX3" y="connsiteY3"/>
              </a:cxn>
            </a:cxnLst>
            <a:rect l="l" t="t" r="r" b="b"/>
            <a:pathLst>
              <a:path w="4513008" h="4513008">
                <a:moveTo>
                  <a:pt x="2256504" y="0"/>
                </a:moveTo>
                <a:lnTo>
                  <a:pt x="4513008" y="2256504"/>
                </a:lnTo>
                <a:lnTo>
                  <a:pt x="2256504" y="4513008"/>
                </a:lnTo>
                <a:lnTo>
                  <a:pt x="0" y="2256504"/>
                </a:lnTo>
                <a:close/>
              </a:path>
            </a:pathLst>
          </a:custGeom>
          <a:ln>
            <a:solidFill>
              <a:srgbClr val="FFC000"/>
            </a:solidFill>
          </a:ln>
        </p:spPr>
        <p:txBody>
          <a:bodyPr wrap="square">
            <a:noAutofit/>
          </a:bodyPr>
          <a:lstStyle/>
          <a:p>
            <a:endParaRPr lang="en-US" dirty="0"/>
          </a:p>
        </p:txBody>
      </p:sp>
    </p:spTree>
    <p:extLst>
      <p:ext uri="{BB962C8B-B14F-4D97-AF65-F5344CB8AC3E}">
        <p14:creationId xmlns:p14="http://schemas.microsoft.com/office/powerpoint/2010/main" val="500288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8433AB-767B-4583-B4A0-35BF1B199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9E9D8F-BD6E-4BA8-8D03-8B36D76998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2AC568-F41B-4784-A2DE-BA66628CC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E9603047-009B-4597-92AF-F5147AAAF5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F0CB3A17-7E73-4F85-B20D-C462BCDE7B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8" name="Picture Placeholder 17">
            <a:extLst>
              <a:ext uri="{FF2B5EF4-FFF2-40B4-BE49-F238E27FC236}">
                <a16:creationId xmlns:a16="http://schemas.microsoft.com/office/drawing/2014/main" xmlns="" id="{5D5A1A42-26AA-40C6-9FD4-499B0E84A670}"/>
              </a:ext>
            </a:extLst>
          </p:cNvPr>
          <p:cNvSpPr>
            <a:spLocks noGrp="1"/>
          </p:cNvSpPr>
          <p:nvPr>
            <p:ph type="pic" sz="quarter" idx="13"/>
          </p:nvPr>
        </p:nvSpPr>
        <p:spPr>
          <a:xfrm>
            <a:off x="5304540" y="0"/>
            <a:ext cx="6887461" cy="6858000"/>
          </a:xfrm>
          <a:custGeom>
            <a:avLst/>
            <a:gdLst>
              <a:gd name="connsiteX0" fmla="*/ 3518366 w 6887461"/>
              <a:gd name="connsiteY0" fmla="*/ 0 h 6858000"/>
              <a:gd name="connsiteX1" fmla="*/ 3877264 w 6887461"/>
              <a:gd name="connsiteY1" fmla="*/ 0 h 6858000"/>
              <a:gd name="connsiteX2" fmla="*/ 4059684 w 6887461"/>
              <a:gd name="connsiteY2" fmla="*/ 2841088 h 6858000"/>
              <a:gd name="connsiteX3" fmla="*/ 6887461 w 6887461"/>
              <a:gd name="connsiteY3" fmla="*/ 3080471 h 6858000"/>
              <a:gd name="connsiteX4" fmla="*/ 6887461 w 6887461"/>
              <a:gd name="connsiteY4" fmla="*/ 3460342 h 6858000"/>
              <a:gd name="connsiteX5" fmla="*/ 6812021 w 6887461"/>
              <a:gd name="connsiteY5" fmla="*/ 4351493 h 6858000"/>
              <a:gd name="connsiteX6" fmla="*/ 4142152 w 6887461"/>
              <a:gd name="connsiteY6" fmla="*/ 4125477 h 6858000"/>
              <a:gd name="connsiteX7" fmla="*/ 4313838 w 6887461"/>
              <a:gd name="connsiteY7" fmla="*/ 6799389 h 6858000"/>
              <a:gd name="connsiteX8" fmla="*/ 3401007 w 6887461"/>
              <a:gd name="connsiteY8" fmla="*/ 6858000 h 6858000"/>
              <a:gd name="connsiteX9" fmla="*/ 3042125 w 6887461"/>
              <a:gd name="connsiteY9" fmla="*/ 6858000 h 6858000"/>
              <a:gd name="connsiteX10" fmla="*/ 2859706 w 6887461"/>
              <a:gd name="connsiteY10" fmla="*/ 4016912 h 6858000"/>
              <a:gd name="connsiteX11" fmla="*/ 0 w 6887461"/>
              <a:gd name="connsiteY11" fmla="*/ 3774826 h 6858000"/>
              <a:gd name="connsiteX12" fmla="*/ 107368 w 6887461"/>
              <a:gd name="connsiteY12" fmla="*/ 2506507 h 6858000"/>
              <a:gd name="connsiteX13" fmla="*/ 2777237 w 6887461"/>
              <a:gd name="connsiteY13" fmla="*/ 2732523 h 6858000"/>
              <a:gd name="connsiteX14" fmla="*/ 2605551 w 6887461"/>
              <a:gd name="connsiteY14" fmla="*/ 586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461" h="6858000">
                <a:moveTo>
                  <a:pt x="3518366" y="0"/>
                </a:moveTo>
                <a:lnTo>
                  <a:pt x="3877264" y="0"/>
                </a:lnTo>
                <a:lnTo>
                  <a:pt x="4059684" y="2841088"/>
                </a:lnTo>
                <a:lnTo>
                  <a:pt x="6887461" y="3080471"/>
                </a:lnTo>
                <a:lnTo>
                  <a:pt x="6887461" y="3460342"/>
                </a:lnTo>
                <a:lnTo>
                  <a:pt x="6812021" y="4351493"/>
                </a:lnTo>
                <a:lnTo>
                  <a:pt x="4142152" y="4125477"/>
                </a:lnTo>
                <a:lnTo>
                  <a:pt x="4313838" y="6799389"/>
                </a:lnTo>
                <a:lnTo>
                  <a:pt x="3401007" y="6858000"/>
                </a:lnTo>
                <a:lnTo>
                  <a:pt x="3042125" y="6858000"/>
                </a:lnTo>
                <a:lnTo>
                  <a:pt x="2859706" y="4016912"/>
                </a:lnTo>
                <a:lnTo>
                  <a:pt x="0" y="3774826"/>
                </a:lnTo>
                <a:lnTo>
                  <a:pt x="107368" y="2506507"/>
                </a:lnTo>
                <a:lnTo>
                  <a:pt x="2777237" y="2732523"/>
                </a:lnTo>
                <a:lnTo>
                  <a:pt x="2605551" y="58610"/>
                </a:lnTo>
                <a:close/>
              </a:path>
            </a:pathLst>
          </a:custGeom>
        </p:spPr>
        <p:txBody>
          <a:bodyPr wrap="square">
            <a:noAutofit/>
          </a:bodyPr>
          <a:lstStyle/>
          <a:p>
            <a:endParaRPr lang="en-US"/>
          </a:p>
        </p:txBody>
      </p:sp>
    </p:spTree>
    <p:extLst>
      <p:ext uri="{BB962C8B-B14F-4D97-AF65-F5344CB8AC3E}">
        <p14:creationId xmlns:p14="http://schemas.microsoft.com/office/powerpoint/2010/main" val="2754232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ABABA8-A441-44B2-A792-19FCD3BA0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6CBBB10-C763-41FC-80BE-80ECCCD30C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xmlns="" id="{59CDA0FC-5B06-49C9-B112-9CFBF4A491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xmlns="" id="{2FDE6BBB-03AB-45DB-A9FE-320693CD9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71544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5D3A51-8513-4A78-AFB6-00379AB77D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534570-8195-4002-AD3F-7B318FB8A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77FDE12-C0A1-452D-B3E7-71178FB3A4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92F67D17-7558-41EC-AD8A-2D4C83F2F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00A318CA-F40A-4BFC-837A-E280F09BB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7257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991DC-94D4-497C-AE28-64E834FC6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1ED29F-F553-41FD-BE9D-D58AD68DC5D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AE7D403-28D1-4503-BAB1-B163C0C6DE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D0DC8F8-6A18-4205-9210-4771499FE5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AD936714-859C-4188-B21F-74C9C91EC6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051990FB-C24C-4F35-B707-C559BB50FF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440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7309E5-3170-42EE-96F5-A1E41EDF2E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B04AD55-8736-4226-8FBA-6373B8160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029329C-C000-476F-A5BB-804042AF6C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9869E5E-3184-41C9-B397-07F896121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D738165-C050-48FF-9ED3-84890146DD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8901ECC-0414-43E7-8227-6502BF43C1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xmlns="" id="{6627BC45-F126-4A7D-A3B8-ED8F410E0F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xmlns="" id="{3EBBA300-0CB8-4E38-BC93-6AC62A74A1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69215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ABABA8-A441-44B2-A792-19FCD3BA0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6CBBB10-C763-41FC-80BE-80ECCCD30C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xmlns="" id="{59CDA0FC-5B06-49C9-B112-9CFBF4A491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xmlns="" id="{2FDE6BBB-03AB-45DB-A9FE-320693CD9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9476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B93A601-18E1-486B-BF43-F531892853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xmlns="" id="{0DC511C8-D86E-4A7A-B7A2-5061C4625C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xmlns="" id="{ED31C2DC-BA85-4340-B0A4-DEB6F799F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Picture Placeholder 8"/>
          <p:cNvSpPr>
            <a:spLocks noGrp="1"/>
          </p:cNvSpPr>
          <p:nvPr>
            <p:ph type="pic" sz="quarter" idx="13"/>
          </p:nvPr>
        </p:nvSpPr>
        <p:spPr>
          <a:xfrm>
            <a:off x="-35713" y="0"/>
            <a:ext cx="5973638" cy="6887308"/>
          </a:xfrm>
          <a:custGeom>
            <a:avLst/>
            <a:gdLst>
              <a:gd name="connsiteX0" fmla="*/ 0 w 5973638"/>
              <a:gd name="connsiteY0" fmla="*/ 0 h 6887308"/>
              <a:gd name="connsiteX1" fmla="*/ 3747061 w 5973638"/>
              <a:gd name="connsiteY1" fmla="*/ 0 h 6887308"/>
              <a:gd name="connsiteX2" fmla="*/ 5973638 w 5973638"/>
              <a:gd name="connsiteY2" fmla="*/ 4881409 h 6887308"/>
              <a:gd name="connsiteX3" fmla="*/ 3747061 w 5973638"/>
              <a:gd name="connsiteY3" fmla="*/ 6887308 h 6887308"/>
              <a:gd name="connsiteX4" fmla="*/ 0 w 5973638"/>
              <a:gd name="connsiteY4" fmla="*/ 6887308 h 688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638" h="6887308">
                <a:moveTo>
                  <a:pt x="0" y="0"/>
                </a:moveTo>
                <a:lnTo>
                  <a:pt x="3747061" y="0"/>
                </a:lnTo>
                <a:lnTo>
                  <a:pt x="5973638" y="4881409"/>
                </a:lnTo>
                <a:lnTo>
                  <a:pt x="3747061" y="6887308"/>
                </a:lnTo>
                <a:lnTo>
                  <a:pt x="0" y="6887308"/>
                </a:lnTo>
                <a:close/>
              </a:path>
            </a:pathLst>
          </a:custGeom>
          <a:solidFill>
            <a:srgbClr val="E6E6E6"/>
          </a:solidFill>
        </p:spPr>
        <p:txBody>
          <a:bodyPr wrap="square">
            <a:noAutofit/>
          </a:bodyPr>
          <a:lstStyle/>
          <a:p>
            <a:endParaRPr lang="en-US" dirty="0"/>
          </a:p>
        </p:txBody>
      </p:sp>
    </p:spTree>
    <p:extLst>
      <p:ext uri="{BB962C8B-B14F-4D97-AF65-F5344CB8AC3E}">
        <p14:creationId xmlns:p14="http://schemas.microsoft.com/office/powerpoint/2010/main" val="40814148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FFCF4-B573-4458-BE5F-739A5CA97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B37067F-C5F7-4DAD-880B-BEBF361BC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8A7F145-0EA6-463C-AB6C-AB9095582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B4F8FE1-33DE-46CC-A720-6FFB389ED5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0B3172E7-1976-4731-BFF6-7DD8E959A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5D481231-4313-4E3D-9FC3-3AE3B8801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92009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F4B41-F961-4C02-BE11-0101047DF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75B5433-4603-4D9C-B2C7-30ADB0571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AE7110FC-2DAA-42B9-995D-64D9E3E5A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6A2D7E6-124B-4720-8F65-4F67C5BA90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72D58AA4-F74B-414D-8999-4FFC25EB6A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BF4DFA50-8FFB-42D1-8F85-027DF974A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6625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010B08-56F9-4A63-9B77-54A0B9467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36327B7-56D3-4090-8990-136A4CED7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5F2BAE-C7EA-4138-B1A0-76659FA4E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D732E5C7-5787-4586-9D58-B7A071EBFC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141D5308-0D2D-4E2F-9CF6-6B7FA031E2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61768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609600" y="0"/>
            <a:ext cx="4724400" cy="6858000"/>
          </a:xfrm>
          <a:custGeom>
            <a:avLst/>
            <a:gdLst>
              <a:gd name="connsiteX0" fmla="*/ 0 w 4724400"/>
              <a:gd name="connsiteY0" fmla="*/ 0 h 6858000"/>
              <a:gd name="connsiteX1" fmla="*/ 2705100 w 4724400"/>
              <a:gd name="connsiteY1" fmla="*/ 0 h 6858000"/>
              <a:gd name="connsiteX2" fmla="*/ 4724400 w 4724400"/>
              <a:gd name="connsiteY2" fmla="*/ 6858000 h 6858000"/>
              <a:gd name="connsiteX3" fmla="*/ 2705100 w 4724400"/>
              <a:gd name="connsiteY3" fmla="*/ 6858000 h 6858000"/>
              <a:gd name="connsiteX4" fmla="*/ 0 w 47244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6858000">
                <a:moveTo>
                  <a:pt x="0" y="0"/>
                </a:moveTo>
                <a:lnTo>
                  <a:pt x="2705100" y="0"/>
                </a:lnTo>
                <a:lnTo>
                  <a:pt x="4724400" y="6858000"/>
                </a:lnTo>
                <a:lnTo>
                  <a:pt x="27051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0032650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691568" y="545911"/>
            <a:ext cx="2694064" cy="2565773"/>
          </a:xfrm>
          <a:custGeom>
            <a:avLst/>
            <a:gdLst>
              <a:gd name="connsiteX0" fmla="*/ 1347032 w 2694064"/>
              <a:gd name="connsiteY0" fmla="*/ 0 h 2565773"/>
              <a:gd name="connsiteX1" fmla="*/ 2694064 w 2694064"/>
              <a:gd name="connsiteY1" fmla="*/ 980038 h 2565773"/>
              <a:gd name="connsiteX2" fmla="*/ 2179544 w 2694064"/>
              <a:gd name="connsiteY2" fmla="*/ 2565773 h 2565773"/>
              <a:gd name="connsiteX3" fmla="*/ 514520 w 2694064"/>
              <a:gd name="connsiteY3" fmla="*/ 2565773 h 2565773"/>
              <a:gd name="connsiteX4" fmla="*/ 0 w 2694064"/>
              <a:gd name="connsiteY4" fmla="*/ 980038 h 256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64" h="2565773">
                <a:moveTo>
                  <a:pt x="1347032" y="0"/>
                </a:moveTo>
                <a:lnTo>
                  <a:pt x="2694064" y="980038"/>
                </a:lnTo>
                <a:lnTo>
                  <a:pt x="2179544" y="2565773"/>
                </a:lnTo>
                <a:lnTo>
                  <a:pt x="514520" y="2565773"/>
                </a:lnTo>
                <a:lnTo>
                  <a:pt x="0" y="980038"/>
                </a:lnTo>
                <a:close/>
              </a:path>
            </a:pathLst>
          </a:custGeom>
          <a:solidFill>
            <a:schemeClr val="accent2">
              <a:lumMod val="40000"/>
              <a:lumOff val="60000"/>
            </a:schemeClr>
          </a:solidFill>
        </p:spPr>
        <p:txBody>
          <a:bodyPr wrap="square">
            <a:noAutofit/>
          </a:bodyPr>
          <a:lstStyle/>
          <a:p>
            <a:endParaRPr lang="en-US" dirty="0"/>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5633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B93A601-18E1-486B-BF43-F531892853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xmlns="" id="{0DC511C8-D86E-4A7A-B7A2-5061C4625C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xmlns="" id="{ED31C2DC-BA85-4340-B0A4-DEB6F799F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Picture Placeholder 8"/>
          <p:cNvSpPr>
            <a:spLocks noGrp="1"/>
          </p:cNvSpPr>
          <p:nvPr>
            <p:ph type="pic" sz="quarter" idx="13"/>
          </p:nvPr>
        </p:nvSpPr>
        <p:spPr>
          <a:xfrm>
            <a:off x="-35713" y="0"/>
            <a:ext cx="5973638" cy="6887308"/>
          </a:xfrm>
          <a:custGeom>
            <a:avLst/>
            <a:gdLst>
              <a:gd name="connsiteX0" fmla="*/ 0 w 5973638"/>
              <a:gd name="connsiteY0" fmla="*/ 0 h 6887308"/>
              <a:gd name="connsiteX1" fmla="*/ 3747061 w 5973638"/>
              <a:gd name="connsiteY1" fmla="*/ 0 h 6887308"/>
              <a:gd name="connsiteX2" fmla="*/ 5973638 w 5973638"/>
              <a:gd name="connsiteY2" fmla="*/ 4881409 h 6887308"/>
              <a:gd name="connsiteX3" fmla="*/ 3747061 w 5973638"/>
              <a:gd name="connsiteY3" fmla="*/ 6887308 h 6887308"/>
              <a:gd name="connsiteX4" fmla="*/ 0 w 5973638"/>
              <a:gd name="connsiteY4" fmla="*/ 6887308 h 688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638" h="6887308">
                <a:moveTo>
                  <a:pt x="0" y="0"/>
                </a:moveTo>
                <a:lnTo>
                  <a:pt x="3747061" y="0"/>
                </a:lnTo>
                <a:lnTo>
                  <a:pt x="5973638" y="4881409"/>
                </a:lnTo>
                <a:lnTo>
                  <a:pt x="3747061" y="6887308"/>
                </a:lnTo>
                <a:lnTo>
                  <a:pt x="0" y="6887308"/>
                </a:lnTo>
                <a:close/>
              </a:path>
            </a:pathLst>
          </a:custGeom>
          <a:solidFill>
            <a:srgbClr val="E6E6E6"/>
          </a:solidFill>
        </p:spPr>
        <p:txBody>
          <a:bodyPr wrap="square">
            <a:noAutofit/>
          </a:bodyPr>
          <a:lstStyle/>
          <a:p>
            <a:endParaRPr lang="en-US" dirty="0"/>
          </a:p>
        </p:txBody>
      </p:sp>
    </p:spTree>
    <p:extLst>
      <p:ext uri="{BB962C8B-B14F-4D97-AF65-F5344CB8AC3E}">
        <p14:creationId xmlns:p14="http://schemas.microsoft.com/office/powerpoint/2010/main" val="7103305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Picture Placeholder 8"/>
          <p:cNvSpPr>
            <a:spLocks noGrp="1"/>
          </p:cNvSpPr>
          <p:nvPr>
            <p:ph type="pic" sz="quarter" idx="13"/>
          </p:nvPr>
        </p:nvSpPr>
        <p:spPr>
          <a:xfrm>
            <a:off x="0" y="0"/>
            <a:ext cx="12192000" cy="3162300"/>
          </a:xfrm>
          <a:custGeom>
            <a:avLst/>
            <a:gdLst>
              <a:gd name="connsiteX0" fmla="*/ 0 w 12192000"/>
              <a:gd name="connsiteY0" fmla="*/ 0 h 3162300"/>
              <a:gd name="connsiteX1" fmla="*/ 12192000 w 12192000"/>
              <a:gd name="connsiteY1" fmla="*/ 0 h 3162300"/>
              <a:gd name="connsiteX2" fmla="*/ 12192000 w 12192000"/>
              <a:gd name="connsiteY2" fmla="*/ 1885950 h 3162300"/>
              <a:gd name="connsiteX3" fmla="*/ 0 w 12192000"/>
              <a:gd name="connsiteY3" fmla="*/ 3162300 h 3162300"/>
              <a:gd name="connsiteX4" fmla="*/ 0 w 12192000"/>
              <a:gd name="connsiteY4" fmla="*/ 188595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62300">
                <a:moveTo>
                  <a:pt x="0" y="0"/>
                </a:moveTo>
                <a:lnTo>
                  <a:pt x="12192000" y="0"/>
                </a:lnTo>
                <a:lnTo>
                  <a:pt x="12192000" y="1885950"/>
                </a:lnTo>
                <a:lnTo>
                  <a:pt x="0" y="3162300"/>
                </a:lnTo>
                <a:lnTo>
                  <a:pt x="0" y="188595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42558747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56431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85841" y="0"/>
            <a:ext cx="6096000" cy="6857998"/>
          </a:xfrm>
          <a:custGeom>
            <a:avLst/>
            <a:gdLst>
              <a:gd name="connsiteX0" fmla="*/ 1711217 w 6096000"/>
              <a:gd name="connsiteY0" fmla="*/ 0 h 6857998"/>
              <a:gd name="connsiteX1" fmla="*/ 6096000 w 6096000"/>
              <a:gd name="connsiteY1" fmla="*/ 0 h 6857998"/>
              <a:gd name="connsiteX2" fmla="*/ 6096000 w 6096000"/>
              <a:gd name="connsiteY2" fmla="*/ 6857998 h 6857998"/>
              <a:gd name="connsiteX3" fmla="*/ 1717785 w 6096000"/>
              <a:gd name="connsiteY3" fmla="*/ 6857998 h 6857998"/>
              <a:gd name="connsiteX4" fmla="*/ 0 w 6096000"/>
              <a:gd name="connsiteY4" fmla="*/ 3422431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998">
                <a:moveTo>
                  <a:pt x="1711217" y="0"/>
                </a:moveTo>
                <a:lnTo>
                  <a:pt x="6096000" y="0"/>
                </a:lnTo>
                <a:lnTo>
                  <a:pt x="6096000" y="6857998"/>
                </a:lnTo>
                <a:lnTo>
                  <a:pt x="1717785" y="6857998"/>
                </a:lnTo>
                <a:lnTo>
                  <a:pt x="0" y="3422431"/>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97459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Picture Placeholder 10"/>
          <p:cNvSpPr>
            <a:spLocks noGrp="1"/>
          </p:cNvSpPr>
          <p:nvPr>
            <p:ph type="pic" sz="quarter" idx="13"/>
          </p:nvPr>
        </p:nvSpPr>
        <p:spPr>
          <a:xfrm>
            <a:off x="800100" y="1257300"/>
            <a:ext cx="5562600" cy="4648200"/>
          </a:xfrm>
          <a:custGeom>
            <a:avLst/>
            <a:gdLst>
              <a:gd name="connsiteX0" fmla="*/ 0 w 5562600"/>
              <a:gd name="connsiteY0" fmla="*/ 685800 h 4648200"/>
              <a:gd name="connsiteX1" fmla="*/ 2743200 w 5562600"/>
              <a:gd name="connsiteY1" fmla="*/ 685800 h 4648200"/>
              <a:gd name="connsiteX2" fmla="*/ 2743200 w 5562600"/>
              <a:gd name="connsiteY2" fmla="*/ 4648200 h 4648200"/>
              <a:gd name="connsiteX3" fmla="*/ 0 w 5562600"/>
              <a:gd name="connsiteY3" fmla="*/ 4648200 h 4648200"/>
              <a:gd name="connsiteX4" fmla="*/ 2819400 w 5562600"/>
              <a:gd name="connsiteY4" fmla="*/ 0 h 4648200"/>
              <a:gd name="connsiteX5" fmla="*/ 5562600 w 5562600"/>
              <a:gd name="connsiteY5" fmla="*/ 0 h 4648200"/>
              <a:gd name="connsiteX6" fmla="*/ 5562600 w 5562600"/>
              <a:gd name="connsiteY6" fmla="*/ 3962400 h 4648200"/>
              <a:gd name="connsiteX7" fmla="*/ 2819400 w 5562600"/>
              <a:gd name="connsiteY7" fmla="*/ 39624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600" h="4648200">
                <a:moveTo>
                  <a:pt x="0" y="685800"/>
                </a:moveTo>
                <a:lnTo>
                  <a:pt x="2743200" y="685800"/>
                </a:lnTo>
                <a:lnTo>
                  <a:pt x="2743200" y="4648200"/>
                </a:lnTo>
                <a:lnTo>
                  <a:pt x="0" y="4648200"/>
                </a:lnTo>
                <a:close/>
                <a:moveTo>
                  <a:pt x="2819400" y="0"/>
                </a:moveTo>
                <a:lnTo>
                  <a:pt x="5562600" y="0"/>
                </a:lnTo>
                <a:lnTo>
                  <a:pt x="5562600" y="3962400"/>
                </a:lnTo>
                <a:lnTo>
                  <a:pt x="2819400" y="39624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196259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46783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088438" y="-1612900"/>
            <a:ext cx="10181600" cy="7422162"/>
          </a:xfrm>
          <a:custGeom>
            <a:avLst/>
            <a:gdLst>
              <a:gd name="connsiteX0" fmla="*/ 0 w 10181600"/>
              <a:gd name="connsiteY0" fmla="*/ 0 h 7422162"/>
              <a:gd name="connsiteX1" fmla="*/ 10181600 w 10181600"/>
              <a:gd name="connsiteY1" fmla="*/ 0 h 7422162"/>
              <a:gd name="connsiteX2" fmla="*/ 10181600 w 10181600"/>
              <a:gd name="connsiteY2" fmla="*/ 563349 h 7422162"/>
              <a:gd name="connsiteX3" fmla="*/ 5291619 w 10181600"/>
              <a:gd name="connsiteY3" fmla="*/ 7422162 h 7422162"/>
            </a:gdLst>
            <a:ahLst/>
            <a:cxnLst>
              <a:cxn ang="0">
                <a:pos x="connsiteX0" y="connsiteY0"/>
              </a:cxn>
              <a:cxn ang="0">
                <a:pos x="connsiteX1" y="connsiteY1"/>
              </a:cxn>
              <a:cxn ang="0">
                <a:pos x="connsiteX2" y="connsiteY2"/>
              </a:cxn>
              <a:cxn ang="0">
                <a:pos x="connsiteX3" y="connsiteY3"/>
              </a:cxn>
            </a:cxnLst>
            <a:rect l="l" t="t" r="r" b="b"/>
            <a:pathLst>
              <a:path w="10181600" h="7422162">
                <a:moveTo>
                  <a:pt x="0" y="0"/>
                </a:moveTo>
                <a:lnTo>
                  <a:pt x="10181600" y="0"/>
                </a:lnTo>
                <a:lnTo>
                  <a:pt x="10181600" y="563349"/>
                </a:lnTo>
                <a:lnTo>
                  <a:pt x="5291619" y="7422162"/>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98228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1" name="Picture Placeholder 50"/>
          <p:cNvSpPr>
            <a:spLocks noGrp="1"/>
          </p:cNvSpPr>
          <p:nvPr>
            <p:ph type="pic" sz="quarter" idx="13"/>
          </p:nvPr>
        </p:nvSpPr>
        <p:spPr>
          <a:xfrm>
            <a:off x="2419350" y="457200"/>
            <a:ext cx="5734050" cy="5646444"/>
          </a:xfrm>
          <a:custGeom>
            <a:avLst/>
            <a:gdLst>
              <a:gd name="connsiteX0" fmla="*/ 2950398 w 5734050"/>
              <a:gd name="connsiteY0" fmla="*/ 2968508 h 5646444"/>
              <a:gd name="connsiteX1" fmla="*/ 4286250 w 5734050"/>
              <a:gd name="connsiteY1" fmla="*/ 4304360 h 5646444"/>
              <a:gd name="connsiteX2" fmla="*/ 2950398 w 5734050"/>
              <a:gd name="connsiteY2" fmla="*/ 5640212 h 5646444"/>
              <a:gd name="connsiteX3" fmla="*/ 2926115 w 5734050"/>
              <a:gd name="connsiteY3" fmla="*/ 5615929 h 5646444"/>
              <a:gd name="connsiteX4" fmla="*/ 2895600 w 5734050"/>
              <a:gd name="connsiteY4" fmla="*/ 5646444 h 5646444"/>
              <a:gd name="connsiteX5" fmla="*/ 1559748 w 5734050"/>
              <a:gd name="connsiteY5" fmla="*/ 4310592 h 5646444"/>
              <a:gd name="connsiteX6" fmla="*/ 2895600 w 5734050"/>
              <a:gd name="connsiteY6" fmla="*/ 2974740 h 5646444"/>
              <a:gd name="connsiteX7" fmla="*/ 2919883 w 5734050"/>
              <a:gd name="connsiteY7" fmla="*/ 2999023 h 5646444"/>
              <a:gd name="connsiteX8" fmla="*/ 4398198 w 5734050"/>
              <a:gd name="connsiteY8" fmla="*/ 1500011 h 5646444"/>
              <a:gd name="connsiteX9" fmla="*/ 5734050 w 5734050"/>
              <a:gd name="connsiteY9" fmla="*/ 2835863 h 5646444"/>
              <a:gd name="connsiteX10" fmla="*/ 4398198 w 5734050"/>
              <a:gd name="connsiteY10" fmla="*/ 4171715 h 5646444"/>
              <a:gd name="connsiteX11" fmla="*/ 3062346 w 5734050"/>
              <a:gd name="connsiteY11" fmla="*/ 2835863 h 5646444"/>
              <a:gd name="connsiteX12" fmla="*/ 1390650 w 5734050"/>
              <a:gd name="connsiteY12" fmla="*/ 1493779 h 5646444"/>
              <a:gd name="connsiteX13" fmla="*/ 2726502 w 5734050"/>
              <a:gd name="connsiteY13" fmla="*/ 2829631 h 5646444"/>
              <a:gd name="connsiteX14" fmla="*/ 1390650 w 5734050"/>
              <a:gd name="connsiteY14" fmla="*/ 4165483 h 5646444"/>
              <a:gd name="connsiteX15" fmla="*/ 1366367 w 5734050"/>
              <a:gd name="connsiteY15" fmla="*/ 4141200 h 5646444"/>
              <a:gd name="connsiteX16" fmla="*/ 1335852 w 5734050"/>
              <a:gd name="connsiteY16" fmla="*/ 4171715 h 5646444"/>
              <a:gd name="connsiteX17" fmla="*/ 0 w 5734050"/>
              <a:gd name="connsiteY17" fmla="*/ 2835863 h 5646444"/>
              <a:gd name="connsiteX18" fmla="*/ 1335852 w 5734050"/>
              <a:gd name="connsiteY18" fmla="*/ 1500011 h 5646444"/>
              <a:gd name="connsiteX19" fmla="*/ 1360135 w 5734050"/>
              <a:gd name="connsiteY19" fmla="*/ 1524294 h 5646444"/>
              <a:gd name="connsiteX20" fmla="*/ 2917002 w 5734050"/>
              <a:gd name="connsiteY20" fmla="*/ 0 h 5646444"/>
              <a:gd name="connsiteX21" fmla="*/ 4252854 w 5734050"/>
              <a:gd name="connsiteY21" fmla="*/ 1335852 h 5646444"/>
              <a:gd name="connsiteX22" fmla="*/ 2917002 w 5734050"/>
              <a:gd name="connsiteY22" fmla="*/ 2671704 h 5646444"/>
              <a:gd name="connsiteX23" fmla="*/ 2892719 w 5734050"/>
              <a:gd name="connsiteY23" fmla="*/ 2647421 h 5646444"/>
              <a:gd name="connsiteX24" fmla="*/ 2862204 w 5734050"/>
              <a:gd name="connsiteY24" fmla="*/ 2677936 h 5646444"/>
              <a:gd name="connsiteX25" fmla="*/ 1526352 w 5734050"/>
              <a:gd name="connsiteY25" fmla="*/ 1342085 h 5646444"/>
              <a:gd name="connsiteX26" fmla="*/ 2862204 w 5734050"/>
              <a:gd name="connsiteY26" fmla="*/ 6232 h 5646444"/>
              <a:gd name="connsiteX27" fmla="*/ 2886487 w 5734050"/>
              <a:gd name="connsiteY27" fmla="*/ 30515 h 56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4050" h="5646444">
                <a:moveTo>
                  <a:pt x="2950398" y="2968508"/>
                </a:moveTo>
                <a:lnTo>
                  <a:pt x="4286250" y="4304360"/>
                </a:lnTo>
                <a:lnTo>
                  <a:pt x="2950398" y="5640212"/>
                </a:lnTo>
                <a:lnTo>
                  <a:pt x="2926115" y="5615929"/>
                </a:lnTo>
                <a:lnTo>
                  <a:pt x="2895600" y="5646444"/>
                </a:lnTo>
                <a:lnTo>
                  <a:pt x="1559748" y="4310592"/>
                </a:lnTo>
                <a:lnTo>
                  <a:pt x="2895600" y="2974740"/>
                </a:lnTo>
                <a:lnTo>
                  <a:pt x="2919883" y="2999023"/>
                </a:lnTo>
                <a:close/>
                <a:moveTo>
                  <a:pt x="4398198" y="1500011"/>
                </a:moveTo>
                <a:lnTo>
                  <a:pt x="5734050" y="2835863"/>
                </a:lnTo>
                <a:lnTo>
                  <a:pt x="4398198" y="4171715"/>
                </a:lnTo>
                <a:lnTo>
                  <a:pt x="3062346" y="2835863"/>
                </a:lnTo>
                <a:close/>
                <a:moveTo>
                  <a:pt x="1390650" y="1493779"/>
                </a:moveTo>
                <a:lnTo>
                  <a:pt x="2726502" y="2829631"/>
                </a:lnTo>
                <a:lnTo>
                  <a:pt x="1390650" y="4165483"/>
                </a:lnTo>
                <a:lnTo>
                  <a:pt x="1366367" y="4141200"/>
                </a:lnTo>
                <a:lnTo>
                  <a:pt x="1335852" y="4171715"/>
                </a:lnTo>
                <a:lnTo>
                  <a:pt x="0" y="2835863"/>
                </a:lnTo>
                <a:lnTo>
                  <a:pt x="1335852" y="1500011"/>
                </a:lnTo>
                <a:lnTo>
                  <a:pt x="1360135" y="1524294"/>
                </a:lnTo>
                <a:close/>
                <a:moveTo>
                  <a:pt x="2917002" y="0"/>
                </a:moveTo>
                <a:lnTo>
                  <a:pt x="4252854" y="1335852"/>
                </a:lnTo>
                <a:lnTo>
                  <a:pt x="2917002" y="2671704"/>
                </a:lnTo>
                <a:lnTo>
                  <a:pt x="2892719" y="2647421"/>
                </a:lnTo>
                <a:lnTo>
                  <a:pt x="2862204" y="2677936"/>
                </a:lnTo>
                <a:lnTo>
                  <a:pt x="1526352" y="1342085"/>
                </a:lnTo>
                <a:lnTo>
                  <a:pt x="2862204" y="6232"/>
                </a:lnTo>
                <a:lnTo>
                  <a:pt x="2886487" y="30515"/>
                </a:lnTo>
                <a:close/>
              </a:path>
            </a:pathLst>
          </a:custGeom>
          <a:solidFill>
            <a:schemeClr val="bg2">
              <a:lumMod val="90000"/>
            </a:schemeClr>
          </a:solidFill>
        </p:spPr>
        <p:txBody>
          <a:bodyPr wrap="square">
            <a:noAutofit/>
          </a:bodyPr>
          <a:lstStyle/>
          <a:p>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571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Picture Placeholder 14"/>
          <p:cNvSpPr>
            <a:spLocks noGrp="1"/>
          </p:cNvSpPr>
          <p:nvPr>
            <p:ph type="pic" sz="quarter" idx="13"/>
          </p:nvPr>
        </p:nvSpPr>
        <p:spPr>
          <a:xfrm>
            <a:off x="1986902" y="-886864"/>
            <a:ext cx="7476984" cy="7472352"/>
          </a:xfrm>
          <a:custGeom>
            <a:avLst/>
            <a:gdLst>
              <a:gd name="connsiteX0" fmla="*/ 4713860 w 7476984"/>
              <a:gd name="connsiteY0" fmla="*/ 2756073 h 7472352"/>
              <a:gd name="connsiteX1" fmla="*/ 6903474 w 7476984"/>
              <a:gd name="connsiteY1" fmla="*/ 4968973 h 7472352"/>
              <a:gd name="connsiteX2" fmla="*/ 4690575 w 7476984"/>
              <a:gd name="connsiteY2" fmla="*/ 7158587 h 7472352"/>
              <a:gd name="connsiteX3" fmla="*/ 2500959 w 7476984"/>
              <a:gd name="connsiteY3" fmla="*/ 4945687 h 7472352"/>
              <a:gd name="connsiteX4" fmla="*/ 7473600 w 7476984"/>
              <a:gd name="connsiteY4" fmla="*/ 0 h 7472352"/>
              <a:gd name="connsiteX5" fmla="*/ 7476984 w 7476984"/>
              <a:gd name="connsiteY5" fmla="*/ 5254619 h 7472352"/>
              <a:gd name="connsiteX6" fmla="*/ 7475291 w 7476984"/>
              <a:gd name="connsiteY6" fmla="*/ 5252931 h 7472352"/>
              <a:gd name="connsiteX7" fmla="*/ 7475292 w 7476984"/>
              <a:gd name="connsiteY7" fmla="*/ 7465645 h 7472352"/>
              <a:gd name="connsiteX8" fmla="*/ 4601733 w 7476984"/>
              <a:gd name="connsiteY8" fmla="*/ 7465645 h 7472352"/>
              <a:gd name="connsiteX9" fmla="*/ 4608162 w 7476984"/>
              <a:gd name="connsiteY9" fmla="*/ 7459214 h 7472352"/>
              <a:gd name="connsiteX10" fmla="*/ 0 w 7476984"/>
              <a:gd name="connsiteY10" fmla="*/ 7472352 h 7472352"/>
              <a:gd name="connsiteX11" fmla="*/ 2345358 w 7476984"/>
              <a:gd name="connsiteY11" fmla="*/ 5113582 h 7472352"/>
              <a:gd name="connsiteX12" fmla="*/ 4656146 w 7476984"/>
              <a:gd name="connsiteY12" fmla="*/ 7411231 h 7472352"/>
              <a:gd name="connsiteX13" fmla="*/ 7144360 w 7476984"/>
              <a:gd name="connsiteY13" fmla="*/ 4923017 h 7472352"/>
              <a:gd name="connsiteX14" fmla="*/ 4847990 w 7476984"/>
              <a:gd name="connsiteY14" fmla="*/ 2633707 h 74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6984" h="7472352">
                <a:moveTo>
                  <a:pt x="4713860" y="2756073"/>
                </a:moveTo>
                <a:lnTo>
                  <a:pt x="6903474" y="4968973"/>
                </a:lnTo>
                <a:lnTo>
                  <a:pt x="4690575" y="7158587"/>
                </a:lnTo>
                <a:lnTo>
                  <a:pt x="2500959" y="4945687"/>
                </a:lnTo>
                <a:close/>
                <a:moveTo>
                  <a:pt x="7473600" y="0"/>
                </a:moveTo>
                <a:lnTo>
                  <a:pt x="7476984" y="5254619"/>
                </a:lnTo>
                <a:lnTo>
                  <a:pt x="7475291" y="5252931"/>
                </a:lnTo>
                <a:lnTo>
                  <a:pt x="7475292" y="7465645"/>
                </a:lnTo>
                <a:lnTo>
                  <a:pt x="4601733" y="7465645"/>
                </a:lnTo>
                <a:lnTo>
                  <a:pt x="4608162" y="7459214"/>
                </a:lnTo>
                <a:lnTo>
                  <a:pt x="0" y="7472352"/>
                </a:lnTo>
                <a:lnTo>
                  <a:pt x="2345358" y="5113582"/>
                </a:lnTo>
                <a:lnTo>
                  <a:pt x="4656146" y="7411231"/>
                </a:lnTo>
                <a:lnTo>
                  <a:pt x="7144360" y="4923017"/>
                </a:lnTo>
                <a:lnTo>
                  <a:pt x="4847990" y="263370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3414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Picture Placeholder 13"/>
          <p:cNvSpPr>
            <a:spLocks noGrp="1"/>
          </p:cNvSpPr>
          <p:nvPr>
            <p:ph type="pic" sz="quarter" idx="13"/>
          </p:nvPr>
        </p:nvSpPr>
        <p:spPr>
          <a:xfrm>
            <a:off x="190500" y="321124"/>
            <a:ext cx="6063352" cy="6035226"/>
          </a:xfrm>
          <a:custGeom>
            <a:avLst/>
            <a:gdLst>
              <a:gd name="connsiteX0" fmla="*/ 1470061 w 6063352"/>
              <a:gd name="connsiteY0" fmla="*/ 0 h 6035226"/>
              <a:gd name="connsiteX1" fmla="*/ 3031676 w 6063352"/>
              <a:gd name="connsiteY1" fmla="*/ 1561615 h 6035226"/>
              <a:gd name="connsiteX2" fmla="*/ 4593291 w 6063352"/>
              <a:gd name="connsiteY2" fmla="*/ 0 h 6035226"/>
              <a:gd name="connsiteX3" fmla="*/ 6063352 w 6063352"/>
              <a:gd name="connsiteY3" fmla="*/ 1470061 h 6035226"/>
              <a:gd name="connsiteX4" fmla="*/ 4501737 w 6063352"/>
              <a:gd name="connsiteY4" fmla="*/ 3031676 h 6035226"/>
              <a:gd name="connsiteX5" fmla="*/ 6063352 w 6063352"/>
              <a:gd name="connsiteY5" fmla="*/ 4593291 h 6035226"/>
              <a:gd name="connsiteX6" fmla="*/ 4621417 w 6063352"/>
              <a:gd name="connsiteY6" fmla="*/ 6035226 h 6035226"/>
              <a:gd name="connsiteX7" fmla="*/ 4565165 w 6063352"/>
              <a:gd name="connsiteY7" fmla="*/ 6035226 h 6035226"/>
              <a:gd name="connsiteX8" fmla="*/ 3031676 w 6063352"/>
              <a:gd name="connsiteY8" fmla="*/ 4501737 h 6035226"/>
              <a:gd name="connsiteX9" fmla="*/ 1498187 w 6063352"/>
              <a:gd name="connsiteY9" fmla="*/ 6035226 h 6035226"/>
              <a:gd name="connsiteX10" fmla="*/ 1441935 w 6063352"/>
              <a:gd name="connsiteY10" fmla="*/ 6035226 h 6035226"/>
              <a:gd name="connsiteX11" fmla="*/ 0 w 6063352"/>
              <a:gd name="connsiteY11" fmla="*/ 4593291 h 6035226"/>
              <a:gd name="connsiteX12" fmla="*/ 1561615 w 6063352"/>
              <a:gd name="connsiteY12" fmla="*/ 3031676 h 6035226"/>
              <a:gd name="connsiteX13" fmla="*/ 0 w 6063352"/>
              <a:gd name="connsiteY13" fmla="*/ 1470061 h 60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352" h="6035226">
                <a:moveTo>
                  <a:pt x="1470061" y="0"/>
                </a:moveTo>
                <a:lnTo>
                  <a:pt x="3031676" y="1561615"/>
                </a:lnTo>
                <a:lnTo>
                  <a:pt x="4593291" y="0"/>
                </a:lnTo>
                <a:lnTo>
                  <a:pt x="6063352" y="1470061"/>
                </a:lnTo>
                <a:lnTo>
                  <a:pt x="4501737" y="3031676"/>
                </a:lnTo>
                <a:lnTo>
                  <a:pt x="6063352" y="4593291"/>
                </a:lnTo>
                <a:lnTo>
                  <a:pt x="4621417" y="6035226"/>
                </a:lnTo>
                <a:lnTo>
                  <a:pt x="4565165" y="6035226"/>
                </a:lnTo>
                <a:lnTo>
                  <a:pt x="3031676" y="4501737"/>
                </a:lnTo>
                <a:lnTo>
                  <a:pt x="1498187" y="6035226"/>
                </a:lnTo>
                <a:lnTo>
                  <a:pt x="1441935" y="6035226"/>
                </a:lnTo>
                <a:lnTo>
                  <a:pt x="0" y="4593291"/>
                </a:lnTo>
                <a:lnTo>
                  <a:pt x="1561615" y="3031676"/>
                </a:lnTo>
                <a:lnTo>
                  <a:pt x="0" y="1470061"/>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62822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5200650" y="0"/>
            <a:ext cx="6991350" cy="6858000"/>
          </a:xfrm>
          <a:custGeom>
            <a:avLst/>
            <a:gdLst>
              <a:gd name="connsiteX0" fmla="*/ 0 w 6991350"/>
              <a:gd name="connsiteY0" fmla="*/ 0 h 6858000"/>
              <a:gd name="connsiteX1" fmla="*/ 4161259 w 6991350"/>
              <a:gd name="connsiteY1" fmla="*/ 0 h 6858000"/>
              <a:gd name="connsiteX2" fmla="*/ 6991350 w 6991350"/>
              <a:gd name="connsiteY2" fmla="*/ 6858000 h 6858000"/>
              <a:gd name="connsiteX3" fmla="*/ 2830091 w 6991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0" y="0"/>
                </a:moveTo>
                <a:lnTo>
                  <a:pt x="4161259" y="0"/>
                </a:lnTo>
                <a:lnTo>
                  <a:pt x="6991350" y="6858000"/>
                </a:lnTo>
                <a:lnTo>
                  <a:pt x="2830091" y="6858000"/>
                </a:lnTo>
                <a:close/>
              </a:path>
            </a:pathLst>
          </a:custGeom>
          <a:solidFill>
            <a:schemeClr val="bg1">
              <a:lumMod val="85000"/>
            </a:schemeClr>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6196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FFCF4-B573-4458-BE5F-739A5CA97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B37067F-C5F7-4DAD-880B-BEBF361BC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8A7F145-0EA6-463C-AB6C-AB9095582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B4F8FE1-33DE-46CC-A720-6FFB389ED5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0B3172E7-1976-4731-BFF6-7DD8E959A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5D481231-4313-4E3D-9FC3-3AE3B8801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89297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Picture Placeholder 10"/>
          <p:cNvSpPr>
            <a:spLocks noGrp="1"/>
          </p:cNvSpPr>
          <p:nvPr>
            <p:ph type="pic" sz="quarter" idx="13"/>
          </p:nvPr>
        </p:nvSpPr>
        <p:spPr>
          <a:xfrm>
            <a:off x="6256419" y="0"/>
            <a:ext cx="5935582" cy="6858000"/>
          </a:xfrm>
          <a:custGeom>
            <a:avLst/>
            <a:gdLst>
              <a:gd name="connsiteX0" fmla="*/ 3240508 w 5935582"/>
              <a:gd name="connsiteY0" fmla="*/ 0 h 6858000"/>
              <a:gd name="connsiteX1" fmla="*/ 5935582 w 5935582"/>
              <a:gd name="connsiteY1" fmla="*/ 0 h 6858000"/>
              <a:gd name="connsiteX2" fmla="*/ 5935582 w 5935582"/>
              <a:gd name="connsiteY2" fmla="*/ 6858000 h 6858000"/>
              <a:gd name="connsiteX3" fmla="*/ 3240508 w 5935582"/>
              <a:gd name="connsiteY3" fmla="*/ 6858000 h 6858000"/>
              <a:gd name="connsiteX4" fmla="*/ 3240508 w 5935582"/>
              <a:gd name="connsiteY4" fmla="*/ 6803533 h 6858000"/>
              <a:gd name="connsiteX5" fmla="*/ 0 w 5935582"/>
              <a:gd name="connsiteY5" fmla="*/ 2129407 h 6858000"/>
              <a:gd name="connsiteX6" fmla="*/ 3240508 w 5935582"/>
              <a:gd name="connsiteY6" fmla="*/ 28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582" h="6858000">
                <a:moveTo>
                  <a:pt x="3240508" y="0"/>
                </a:moveTo>
                <a:lnTo>
                  <a:pt x="5935582" y="0"/>
                </a:lnTo>
                <a:lnTo>
                  <a:pt x="5935582" y="6858000"/>
                </a:lnTo>
                <a:lnTo>
                  <a:pt x="3240508" y="6858000"/>
                </a:lnTo>
                <a:lnTo>
                  <a:pt x="3240508" y="6803533"/>
                </a:lnTo>
                <a:lnTo>
                  <a:pt x="0" y="2129407"/>
                </a:lnTo>
                <a:lnTo>
                  <a:pt x="3240508" y="28652"/>
                </a:lnTo>
                <a:close/>
              </a:path>
            </a:pathLst>
          </a:custGeom>
          <a:solidFill>
            <a:srgbClr val="E6E6E6"/>
          </a:solidFill>
        </p:spPr>
        <p:txBody>
          <a:bodyPr wrap="square">
            <a:noAutofit/>
          </a:bodyPr>
          <a:lstStyle/>
          <a:p>
            <a:endParaRPr lang="en-US"/>
          </a:p>
        </p:txBody>
      </p:sp>
    </p:spTree>
    <p:extLst>
      <p:ext uri="{BB962C8B-B14F-4D97-AF65-F5344CB8AC3E}">
        <p14:creationId xmlns:p14="http://schemas.microsoft.com/office/powerpoint/2010/main" val="1270938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TextBox 9"/>
          <p:cNvSpPr txBox="1"/>
          <p:nvPr userDrawn="1"/>
        </p:nvSpPr>
        <p:spPr>
          <a:xfrm>
            <a:off x="10526227" y="6345452"/>
            <a:ext cx="668324"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Calibri"/>
                <a:ea typeface="+mn-ea"/>
                <a:cs typeface="+mn-cs"/>
              </a:rPr>
              <a:t>PAGE </a:t>
            </a:r>
          </a:p>
        </p:txBody>
      </p:sp>
      <p:sp>
        <p:nvSpPr>
          <p:cNvPr id="11" name="TextBox 10"/>
          <p:cNvSpPr txBox="1"/>
          <p:nvPr userDrawn="1"/>
        </p:nvSpPr>
        <p:spPr>
          <a:xfrm>
            <a:off x="11203169" y="6345452"/>
            <a:ext cx="3706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C876702-E08E-44EC-B9D1-43F96B0DF4BE}" type="slidenum">
              <a:rPr kumimoji="0" lang="en-US" sz="12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15" name="Oval 14"/>
          <p:cNvSpPr/>
          <p:nvPr userDrawn="1"/>
        </p:nvSpPr>
        <p:spPr>
          <a:xfrm>
            <a:off x="11194551" y="6290026"/>
            <a:ext cx="387849" cy="387849"/>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523274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
        <p:nvSpPr>
          <p:cNvPr id="2" name="矩形 1" hidden="1"/>
          <p:cNvSpPr/>
          <p:nvPr/>
        </p:nvSpPr>
        <p:spPr>
          <a:xfrm>
            <a:off x="0" y="4306957"/>
            <a:ext cx="12192000" cy="2551043"/>
          </a:xfrm>
          <a:prstGeom prst="rect">
            <a:avLst/>
          </a:prstGeom>
          <a:gradFill flip="none" rotWithShape="1">
            <a:gsLst>
              <a:gs pos="90000">
                <a:schemeClr val="bg1">
                  <a:lumMod val="85000"/>
                  <a:alpha val="61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11826132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29199" y="-55980"/>
            <a:ext cx="8542421" cy="6913980"/>
          </a:xfrm>
          <a:custGeom>
            <a:avLst/>
            <a:gdLst>
              <a:gd name="connsiteX0" fmla="*/ 0 w 8542421"/>
              <a:gd name="connsiteY0" fmla="*/ 0 h 6913980"/>
              <a:gd name="connsiteX1" fmla="*/ 4578498 w 8542421"/>
              <a:gd name="connsiteY1" fmla="*/ 0 h 6913980"/>
              <a:gd name="connsiteX2" fmla="*/ 8542421 w 8542421"/>
              <a:gd name="connsiteY2" fmla="*/ 6913980 h 6913980"/>
              <a:gd name="connsiteX3" fmla="*/ 3963923 w 8542421"/>
              <a:gd name="connsiteY3" fmla="*/ 6913980 h 6913980"/>
            </a:gdLst>
            <a:ahLst/>
            <a:cxnLst>
              <a:cxn ang="0">
                <a:pos x="connsiteX0" y="connsiteY0"/>
              </a:cxn>
              <a:cxn ang="0">
                <a:pos x="connsiteX1" y="connsiteY1"/>
              </a:cxn>
              <a:cxn ang="0">
                <a:pos x="connsiteX2" y="connsiteY2"/>
              </a:cxn>
              <a:cxn ang="0">
                <a:pos x="connsiteX3" y="connsiteY3"/>
              </a:cxn>
            </a:cxnLst>
            <a:rect l="l" t="t" r="r" b="b"/>
            <a:pathLst>
              <a:path w="8542421" h="6913980">
                <a:moveTo>
                  <a:pt x="0" y="0"/>
                </a:moveTo>
                <a:lnTo>
                  <a:pt x="4578498" y="0"/>
                </a:lnTo>
                <a:lnTo>
                  <a:pt x="8542421" y="6913980"/>
                </a:lnTo>
                <a:lnTo>
                  <a:pt x="3963923" y="6913980"/>
                </a:lnTo>
                <a:close/>
              </a:path>
            </a:pathLst>
          </a:custGeom>
          <a:solidFill>
            <a:srgbClr val="BFBFBF"/>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0397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44935CB1-63C4-40CE-B427-1502B12DEE62}"/>
              </a:ext>
            </a:extLst>
          </p:cNvPr>
          <p:cNvSpPr>
            <a:spLocks noGrp="1"/>
          </p:cNvSpPr>
          <p:nvPr>
            <p:ph type="pic" sz="quarter" idx="13"/>
          </p:nvPr>
        </p:nvSpPr>
        <p:spPr>
          <a:xfrm>
            <a:off x="4875814" y="0"/>
            <a:ext cx="7316186" cy="6858000"/>
          </a:xfrm>
          <a:custGeom>
            <a:avLst/>
            <a:gdLst>
              <a:gd name="connsiteX0" fmla="*/ 4923107 w 7316186"/>
              <a:gd name="connsiteY0" fmla="*/ 3864147 h 6858000"/>
              <a:gd name="connsiteX1" fmla="*/ 6216391 w 7316186"/>
              <a:gd name="connsiteY1" fmla="*/ 5635772 h 6858000"/>
              <a:gd name="connsiteX2" fmla="*/ 4542103 w 7316186"/>
              <a:gd name="connsiteY2" fmla="*/ 6858000 h 6858000"/>
              <a:gd name="connsiteX3" fmla="*/ 3953132 w 7316186"/>
              <a:gd name="connsiteY3" fmla="*/ 6858000 h 6858000"/>
              <a:gd name="connsiteX4" fmla="*/ 2864598 w 7316186"/>
              <a:gd name="connsiteY4" fmla="*/ 5366855 h 6858000"/>
              <a:gd name="connsiteX5" fmla="*/ 7225594 w 7316186"/>
              <a:gd name="connsiteY5" fmla="*/ 2204813 h 6858000"/>
              <a:gd name="connsiteX6" fmla="*/ 7316186 w 7316186"/>
              <a:gd name="connsiteY6" fmla="*/ 2328912 h 6858000"/>
              <a:gd name="connsiteX7" fmla="*/ 7316186 w 7316186"/>
              <a:gd name="connsiteY7" fmla="*/ 4854401 h 6858000"/>
              <a:gd name="connsiteX8" fmla="*/ 6460368 w 7316186"/>
              <a:gd name="connsiteY8" fmla="*/ 5479147 h 6858000"/>
              <a:gd name="connsiteX9" fmla="*/ 5167085 w 7316186"/>
              <a:gd name="connsiteY9" fmla="*/ 3707521 h 6858000"/>
              <a:gd name="connsiteX10" fmla="*/ 3490808 w 7316186"/>
              <a:gd name="connsiteY10" fmla="*/ 1924332 h 6858000"/>
              <a:gd name="connsiteX11" fmla="*/ 4784092 w 7316186"/>
              <a:gd name="connsiteY11" fmla="*/ 3695958 h 6858000"/>
              <a:gd name="connsiteX12" fmla="*/ 2725583 w 7316186"/>
              <a:gd name="connsiteY12" fmla="*/ 5198666 h 6858000"/>
              <a:gd name="connsiteX13" fmla="*/ 1432298 w 7316186"/>
              <a:gd name="connsiteY13" fmla="*/ 3427040 h 6858000"/>
              <a:gd name="connsiteX14" fmla="*/ 5793294 w 7316186"/>
              <a:gd name="connsiteY14" fmla="*/ 264998 h 6858000"/>
              <a:gd name="connsiteX15" fmla="*/ 7086578 w 7316186"/>
              <a:gd name="connsiteY15" fmla="*/ 2036624 h 6858000"/>
              <a:gd name="connsiteX16" fmla="*/ 5028069 w 7316186"/>
              <a:gd name="connsiteY16" fmla="*/ 3539332 h 6858000"/>
              <a:gd name="connsiteX17" fmla="*/ 3734785 w 7316186"/>
              <a:gd name="connsiteY17" fmla="*/ 1767706 h 6858000"/>
              <a:gd name="connsiteX18" fmla="*/ 2362383 w 7316186"/>
              <a:gd name="connsiteY18" fmla="*/ 0 h 6858000"/>
              <a:gd name="connsiteX19" fmla="*/ 5517866 w 7316186"/>
              <a:gd name="connsiteY19" fmla="*/ 0 h 6858000"/>
              <a:gd name="connsiteX20" fmla="*/ 5616021 w 7316186"/>
              <a:gd name="connsiteY20" fmla="*/ 134459 h 6858000"/>
              <a:gd name="connsiteX21" fmla="*/ 3557512 w 7316186"/>
              <a:gd name="connsiteY21" fmla="*/ 1637167 h 6858000"/>
              <a:gd name="connsiteX22" fmla="*/ 2032721 w 7316186"/>
              <a:gd name="connsiteY22" fmla="*/ 0 h 6858000"/>
              <a:gd name="connsiteX23" fmla="*/ 2072251 w 7316186"/>
              <a:gd name="connsiteY23" fmla="*/ 0 h 6858000"/>
              <a:gd name="connsiteX24" fmla="*/ 3351793 w 7316186"/>
              <a:gd name="connsiteY24" fmla="*/ 1752801 h 6858000"/>
              <a:gd name="connsiteX25" fmla="*/ 1293284 w 7316186"/>
              <a:gd name="connsiteY25" fmla="*/ 3255509 h 6858000"/>
              <a:gd name="connsiteX26" fmla="*/ 0 w 7316186"/>
              <a:gd name="connsiteY26" fmla="*/ 1483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186" h="6858000">
                <a:moveTo>
                  <a:pt x="4923107" y="3864147"/>
                </a:moveTo>
                <a:lnTo>
                  <a:pt x="6216391" y="5635772"/>
                </a:lnTo>
                <a:lnTo>
                  <a:pt x="4542103" y="6858000"/>
                </a:lnTo>
                <a:lnTo>
                  <a:pt x="3953132" y="6858000"/>
                </a:lnTo>
                <a:lnTo>
                  <a:pt x="2864598" y="5366855"/>
                </a:lnTo>
                <a:close/>
                <a:moveTo>
                  <a:pt x="7225594" y="2204813"/>
                </a:moveTo>
                <a:lnTo>
                  <a:pt x="7316186" y="2328912"/>
                </a:lnTo>
                <a:lnTo>
                  <a:pt x="7316186" y="4854401"/>
                </a:lnTo>
                <a:lnTo>
                  <a:pt x="6460368" y="5479147"/>
                </a:lnTo>
                <a:lnTo>
                  <a:pt x="5167085" y="3707521"/>
                </a:lnTo>
                <a:close/>
                <a:moveTo>
                  <a:pt x="3490808" y="1924332"/>
                </a:moveTo>
                <a:lnTo>
                  <a:pt x="4784092" y="3695958"/>
                </a:lnTo>
                <a:lnTo>
                  <a:pt x="2725583" y="5198666"/>
                </a:lnTo>
                <a:lnTo>
                  <a:pt x="1432298" y="3427040"/>
                </a:lnTo>
                <a:close/>
                <a:moveTo>
                  <a:pt x="5793294" y="264998"/>
                </a:moveTo>
                <a:lnTo>
                  <a:pt x="7086578" y="2036624"/>
                </a:lnTo>
                <a:lnTo>
                  <a:pt x="5028069" y="3539332"/>
                </a:lnTo>
                <a:lnTo>
                  <a:pt x="3734785" y="1767706"/>
                </a:lnTo>
                <a:close/>
                <a:moveTo>
                  <a:pt x="2362383" y="0"/>
                </a:moveTo>
                <a:lnTo>
                  <a:pt x="5517866" y="0"/>
                </a:lnTo>
                <a:lnTo>
                  <a:pt x="5616021" y="134459"/>
                </a:lnTo>
                <a:lnTo>
                  <a:pt x="3557512" y="1637167"/>
                </a:lnTo>
                <a:close/>
                <a:moveTo>
                  <a:pt x="2032721" y="0"/>
                </a:moveTo>
                <a:lnTo>
                  <a:pt x="2072251" y="0"/>
                </a:lnTo>
                <a:lnTo>
                  <a:pt x="3351793" y="1752801"/>
                </a:lnTo>
                <a:lnTo>
                  <a:pt x="1293284" y="3255509"/>
                </a:lnTo>
                <a:lnTo>
                  <a:pt x="0" y="1483883"/>
                </a:lnTo>
                <a:close/>
              </a:path>
            </a:pathLst>
          </a:custGeom>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22496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85B4A4-5013-4ADA-A560-4436B0EFE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xmlns="" id="{89330988-D0FC-4D3D-8426-D5CE8F6FBC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xmlns="" id="{89FBB3EB-C4E3-4A3C-B0A1-985CEB348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88027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099D2A-6193-446D-BB0F-EEAE52FFF0A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149871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6291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9E685A-A6E1-4DBB-89DE-27AD429756DE}"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88316-E282-42A0-A777-27D6DEFD0B66}" type="slidenum">
              <a:rPr lang="en-US" smtClean="0"/>
              <a:t>‹#›</a:t>
            </a:fld>
            <a:endParaRPr lang="en-US"/>
          </a:p>
        </p:txBody>
      </p:sp>
    </p:spTree>
    <p:extLst>
      <p:ext uri="{BB962C8B-B14F-4D97-AF65-F5344CB8AC3E}">
        <p14:creationId xmlns:p14="http://schemas.microsoft.com/office/powerpoint/2010/main" val="27100411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E685A-A6E1-4DBB-89DE-27AD429756DE}"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88316-E282-42A0-A777-27D6DEFD0B66}" type="slidenum">
              <a:rPr lang="en-US" smtClean="0"/>
              <a:t>‹#›</a:t>
            </a:fld>
            <a:endParaRPr lang="en-US"/>
          </a:p>
        </p:txBody>
      </p:sp>
    </p:spTree>
    <p:extLst>
      <p:ext uri="{BB962C8B-B14F-4D97-AF65-F5344CB8AC3E}">
        <p14:creationId xmlns:p14="http://schemas.microsoft.com/office/powerpoint/2010/main" val="2990037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F4B41-F961-4C02-BE11-0101047DF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75B5433-4603-4D9C-B2C7-30ADB0571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AE7110FC-2DAA-42B9-995D-64D9E3E5A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6A2D7E6-124B-4720-8F65-4F67C5BA90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72D58AA4-F74B-414D-8999-4FFC25EB6A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BF4DFA50-8FFB-42D1-8F85-027DF974A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15426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9E685A-A6E1-4DBB-89DE-27AD429756DE}"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88316-E282-42A0-A777-27D6DEFD0B66}" type="slidenum">
              <a:rPr lang="en-US" smtClean="0"/>
              <a:t>‹#›</a:t>
            </a:fld>
            <a:endParaRPr lang="en-US"/>
          </a:p>
        </p:txBody>
      </p:sp>
    </p:spTree>
    <p:extLst>
      <p:ext uri="{BB962C8B-B14F-4D97-AF65-F5344CB8AC3E}">
        <p14:creationId xmlns:p14="http://schemas.microsoft.com/office/powerpoint/2010/main" val="6356063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9E685A-A6E1-4DBB-89DE-27AD429756DE}"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88316-E282-42A0-A777-27D6DEFD0B66}" type="slidenum">
              <a:rPr lang="en-US" smtClean="0"/>
              <a:t>‹#›</a:t>
            </a:fld>
            <a:endParaRPr lang="en-US"/>
          </a:p>
        </p:txBody>
      </p:sp>
    </p:spTree>
    <p:extLst>
      <p:ext uri="{BB962C8B-B14F-4D97-AF65-F5344CB8AC3E}">
        <p14:creationId xmlns:p14="http://schemas.microsoft.com/office/powerpoint/2010/main" val="3378718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9E685A-A6E1-4DBB-89DE-27AD429756DE}" type="datetimeFigureOut">
              <a:rPr lang="en-US" smtClean="0"/>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588316-E282-42A0-A777-27D6DEFD0B66}" type="slidenum">
              <a:rPr lang="en-US" smtClean="0"/>
              <a:t>‹#›</a:t>
            </a:fld>
            <a:endParaRPr lang="en-US"/>
          </a:p>
        </p:txBody>
      </p:sp>
    </p:spTree>
    <p:extLst>
      <p:ext uri="{BB962C8B-B14F-4D97-AF65-F5344CB8AC3E}">
        <p14:creationId xmlns:p14="http://schemas.microsoft.com/office/powerpoint/2010/main" val="33764112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9E685A-A6E1-4DBB-89DE-27AD429756DE}" type="datetimeFigureOut">
              <a:rPr lang="en-US" smtClean="0"/>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588316-E282-42A0-A777-27D6DEFD0B66}" type="slidenum">
              <a:rPr lang="en-US" smtClean="0"/>
              <a:t>‹#›</a:t>
            </a:fld>
            <a:endParaRPr lang="en-US"/>
          </a:p>
        </p:txBody>
      </p:sp>
    </p:spTree>
    <p:extLst>
      <p:ext uri="{BB962C8B-B14F-4D97-AF65-F5344CB8AC3E}">
        <p14:creationId xmlns:p14="http://schemas.microsoft.com/office/powerpoint/2010/main" val="6071536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9E685A-A6E1-4DBB-89DE-27AD429756DE}" type="datetimeFigureOut">
              <a:rPr lang="en-US" smtClean="0"/>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588316-E282-42A0-A777-27D6DEFD0B66}" type="slidenum">
              <a:rPr lang="en-US" smtClean="0"/>
              <a:t>‹#›</a:t>
            </a:fld>
            <a:endParaRPr lang="en-US"/>
          </a:p>
        </p:txBody>
      </p:sp>
    </p:spTree>
    <p:extLst>
      <p:ext uri="{BB962C8B-B14F-4D97-AF65-F5344CB8AC3E}">
        <p14:creationId xmlns:p14="http://schemas.microsoft.com/office/powerpoint/2010/main" val="24615616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9E685A-A6E1-4DBB-89DE-27AD429756DE}"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88316-E282-42A0-A777-27D6DEFD0B66}" type="slidenum">
              <a:rPr lang="en-US" smtClean="0"/>
              <a:t>‹#›</a:t>
            </a:fld>
            <a:endParaRPr lang="en-US"/>
          </a:p>
        </p:txBody>
      </p:sp>
    </p:spTree>
    <p:extLst>
      <p:ext uri="{BB962C8B-B14F-4D97-AF65-F5344CB8AC3E}">
        <p14:creationId xmlns:p14="http://schemas.microsoft.com/office/powerpoint/2010/main" val="19381080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9E685A-A6E1-4DBB-89DE-27AD429756DE}"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88316-E282-42A0-A777-27D6DEFD0B66}" type="slidenum">
              <a:rPr lang="en-US" smtClean="0"/>
              <a:t>‹#›</a:t>
            </a:fld>
            <a:endParaRPr lang="en-US"/>
          </a:p>
        </p:txBody>
      </p:sp>
    </p:spTree>
    <p:extLst>
      <p:ext uri="{BB962C8B-B14F-4D97-AF65-F5344CB8AC3E}">
        <p14:creationId xmlns:p14="http://schemas.microsoft.com/office/powerpoint/2010/main" val="33922103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E685A-A6E1-4DBB-89DE-27AD429756DE}"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88316-E282-42A0-A777-27D6DEFD0B66}" type="slidenum">
              <a:rPr lang="en-US" smtClean="0"/>
              <a:t>‹#›</a:t>
            </a:fld>
            <a:endParaRPr lang="en-US"/>
          </a:p>
        </p:txBody>
      </p:sp>
    </p:spTree>
    <p:extLst>
      <p:ext uri="{BB962C8B-B14F-4D97-AF65-F5344CB8AC3E}">
        <p14:creationId xmlns:p14="http://schemas.microsoft.com/office/powerpoint/2010/main" val="37387113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E685A-A6E1-4DBB-89DE-27AD429756DE}"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88316-E282-42A0-A777-27D6DEFD0B66}" type="slidenum">
              <a:rPr lang="en-US" smtClean="0"/>
              <a:t>‹#›</a:t>
            </a:fld>
            <a:endParaRPr lang="en-US"/>
          </a:p>
        </p:txBody>
      </p:sp>
    </p:spTree>
    <p:extLst>
      <p:ext uri="{BB962C8B-B14F-4D97-AF65-F5344CB8AC3E}">
        <p14:creationId xmlns:p14="http://schemas.microsoft.com/office/powerpoint/2010/main" val="26513909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12/14/2024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3492623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NUL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theme" Target="../theme/theme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image" Target="NUL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image" Target="NUL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A4E72F8-45A9-49CA-A7CF-D78B131D8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D8FE53B-F2A4-4D32-BD14-2DDBE6A07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DA3489-FE8D-4E09-A368-E0A06F01DC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FE52EF46-C494-4077-B3FD-85A3315DC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6AE6992B-36A8-41EC-AA11-E0C9016F1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F9B186FE-0E51-45D1-B628-F01260DB1E13}"/>
              </a:ext>
            </a:extLst>
          </p:cNvPr>
          <p:cNvPicPr>
            <a:picLocks noChangeAspect="1"/>
          </p:cNvPicPr>
          <p:nvPr userDrawn="1"/>
        </p:nvPicPr>
        <p:blipFill rotWithShape="1">
          <a:blip r:embed="rId31" cstate="print">
            <a:extLst>
              <a:ext uri="{28A0092B-C50C-407E-A947-70E740481C1C}">
                <a14:useLocalDpi xmlns:a14="http://schemas.microsoft.com/office/drawing/2010/main" val="0"/>
              </a:ext>
            </a:extLst>
          </a:blip>
          <a:srcRect l="7266" t="39596" r="6457" b="40658"/>
          <a:stretch/>
        </p:blipFill>
        <p:spPr>
          <a:xfrm>
            <a:off x="10751916" y="136525"/>
            <a:ext cx="1203767" cy="275511"/>
          </a:xfrm>
          <a:prstGeom prst="rect">
            <a:avLst/>
          </a:prstGeom>
        </p:spPr>
      </p:pic>
    </p:spTree>
    <p:extLst>
      <p:ext uri="{BB962C8B-B14F-4D97-AF65-F5344CB8AC3E}">
        <p14:creationId xmlns:p14="http://schemas.microsoft.com/office/powerpoint/2010/main" val="142348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A4E72F8-45A9-49CA-A7CF-D78B131D8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D8FE53B-F2A4-4D32-BD14-2DDBE6A07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DA3489-FE8D-4E09-A368-E0A06F01DC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FE52EF46-C494-4077-B3FD-85A3315DC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6AE6992B-36A8-41EC-AA11-E0C9016F1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F9B186FE-0E51-45D1-B628-F01260DB1E13}"/>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l="7266" t="39596" r="6457" b="40658"/>
          <a:stretch/>
        </p:blipFill>
        <p:spPr>
          <a:xfrm>
            <a:off x="10751916" y="136525"/>
            <a:ext cx="1203767" cy="275511"/>
          </a:xfrm>
          <a:prstGeom prst="rect">
            <a:avLst/>
          </a:prstGeom>
        </p:spPr>
      </p:pic>
    </p:spTree>
    <p:extLst>
      <p:ext uri="{BB962C8B-B14F-4D97-AF65-F5344CB8AC3E}">
        <p14:creationId xmlns:p14="http://schemas.microsoft.com/office/powerpoint/2010/main" val="41214862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1" r:id="rId19"/>
    <p:sldLayoutId id="2147483712" r:id="rId20"/>
    <p:sldLayoutId id="2147483713" r:id="rId21"/>
    <p:sldLayoutId id="2147483714" r:id="rId22"/>
    <p:sldLayoutId id="2147483715" r:id="rId23"/>
    <p:sldLayoutId id="2147483716" r:id="rId24"/>
    <p:sldLayoutId id="2147483718" r:id="rId25"/>
    <p:sldLayoutId id="2147483719" r:id="rId26"/>
    <p:sldLayoutId id="2147483720" r:id="rId27"/>
    <p:sldLayoutId id="2147483721"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A4E72F8-45A9-49CA-A7CF-D78B131D8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D8FE53B-F2A4-4D32-BD14-2DDBE6A07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DA3489-FE8D-4E09-A368-E0A06F01DC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FE52EF46-C494-4077-B3FD-85A3315DC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6AE6992B-36A8-41EC-AA11-E0C9016F1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F9B186FE-0E51-45D1-B628-F01260DB1E13}"/>
              </a:ext>
            </a:extLst>
          </p:cNvPr>
          <p:cNvPicPr>
            <a:picLocks noChangeAspect="1"/>
          </p:cNvPicPr>
          <p:nvPr userDrawn="1"/>
        </p:nvPicPr>
        <p:blipFill rotWithShape="1">
          <a:blip r:embed="rId31" cstate="print">
            <a:extLst>
              <a:ext uri="{28A0092B-C50C-407E-A947-70E740481C1C}">
                <a14:useLocalDpi xmlns:a14="http://schemas.microsoft.com/office/drawing/2010/main" val="0"/>
              </a:ext>
            </a:extLst>
          </a:blip>
          <a:srcRect l="7266" t="39596" r="6457" b="40658"/>
          <a:stretch/>
        </p:blipFill>
        <p:spPr>
          <a:xfrm>
            <a:off x="10751916" y="136525"/>
            <a:ext cx="1203767" cy="275511"/>
          </a:xfrm>
          <a:prstGeom prst="rect">
            <a:avLst/>
          </a:prstGeom>
        </p:spPr>
      </p:pic>
    </p:spTree>
    <p:extLst>
      <p:ext uri="{BB962C8B-B14F-4D97-AF65-F5344CB8AC3E}">
        <p14:creationId xmlns:p14="http://schemas.microsoft.com/office/powerpoint/2010/main" val="12309158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BBCCF403-77F5-E64B-B3A1-43CAED52C50B}"/>
              </a:ext>
            </a:extLst>
          </p:cNvPr>
          <p:cNvSpPr/>
          <p:nvPr userDrawn="1"/>
        </p:nvSpPr>
        <p:spPr>
          <a:xfrm>
            <a:off x="11154250" y="381000"/>
            <a:ext cx="277139" cy="2770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dirty="0">
              <a:latin typeface="Lato Light" panose="020F0502020204030203" pitchFamily="34" charset="0"/>
            </a:endParaRPr>
          </a:p>
        </p:txBody>
      </p:sp>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xmlns="" id="{F4AFA0A0-434E-E340-A675-5E45B45DDFED}"/>
              </a:ext>
            </a:extLst>
          </p:cNvPr>
          <p:cNvSpPr txBox="1"/>
          <p:nvPr userDrawn="1"/>
        </p:nvSpPr>
        <p:spPr>
          <a:xfrm>
            <a:off x="11228114" y="453222"/>
            <a:ext cx="150683" cy="153888"/>
          </a:xfrm>
          <a:prstGeom prst="rect">
            <a:avLst/>
          </a:prstGeom>
          <a:noFill/>
        </p:spPr>
        <p:txBody>
          <a:bodyPr wrap="none" lIns="0" tIns="0" rIns="0" bIns="0" rtlCol="0" anchor="ctr">
            <a:spAutoFit/>
          </a:bodyPr>
          <a:lstStyle/>
          <a:p>
            <a:pPr algn="ctr"/>
            <a:fld id="{C2130A1F-96FE-9345-9E91-FD9BE4197128}" type="slidenum">
              <a:rPr lang="en-US" sz="1000" b="0" i="0" spc="0" smtClean="0">
                <a:solidFill>
                  <a:schemeClr val="bg1"/>
                </a:solidFill>
                <a:latin typeface="Poppins Medium" pitchFamily="2" charset="77"/>
                <a:cs typeface="Poppins Medium" pitchFamily="2" charset="77"/>
              </a:rPr>
              <a:pPr algn="ctr"/>
              <a:t>‹#›</a:t>
            </a:fld>
            <a:endParaRPr lang="en-US" sz="1400" b="0" i="0" spc="0" dirty="0">
              <a:solidFill>
                <a:schemeClr val="bg1"/>
              </a:solidFill>
              <a:latin typeface="Poppins Medium" pitchFamily="2" charset="77"/>
              <a:cs typeface="Poppins Medium" pitchFamily="2" charset="77"/>
            </a:endParaRPr>
          </a:p>
        </p:txBody>
      </p:sp>
    </p:spTree>
    <p:extLst>
      <p:ext uri="{BB962C8B-B14F-4D97-AF65-F5344CB8AC3E}">
        <p14:creationId xmlns:p14="http://schemas.microsoft.com/office/powerpoint/2010/main" val="829068333"/>
      </p:ext>
    </p:extLst>
  </p:cSld>
  <p:clrMap bg1="lt1" tx1="dk1" bg2="lt2" tx2="dk2" accent1="accent1" accent2="accent2" accent3="accent3" accent4="accent4" accent5="accent5" accent6="accent6" hlink="hlink" folHlink="folHlink"/>
  <p:sldLayoutIdLst>
    <p:sldLayoutId id="2147483754" r:id="rId1"/>
  </p:sldLayoutIdLst>
  <p:hf hdr="0" ftr="0" dt="0"/>
  <p:txStyles>
    <p:titleStyle>
      <a:lvl1pPr algn="l" defTabSz="914172" rtl="0" eaLnBrk="1" latinLnBrk="0" hangingPunct="1">
        <a:lnSpc>
          <a:spcPct val="90000"/>
        </a:lnSpc>
        <a:spcBef>
          <a:spcPct val="0"/>
        </a:spcBef>
        <a:buNone/>
        <a:defRPr sz="3300" b="1" i="0" kern="1200">
          <a:solidFill>
            <a:schemeClr val="tx2"/>
          </a:solidFill>
          <a:latin typeface="Poppins" pitchFamily="2" charset="77"/>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b="0" i="0" kern="1200">
          <a:solidFill>
            <a:schemeClr val="tx1"/>
          </a:solidFill>
          <a:latin typeface="Lato Light" panose="020F0502020204030203" pitchFamily="34" charset="0"/>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b="0" i="0" kern="1200">
          <a:solidFill>
            <a:schemeClr val="tx1"/>
          </a:solidFill>
          <a:latin typeface="Lato Light" panose="020F0502020204030203" pitchFamily="34" charset="0"/>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b="0" i="0" kern="1200">
          <a:solidFill>
            <a:schemeClr val="tx1"/>
          </a:solidFill>
          <a:latin typeface="Lato Light" panose="020F0502020204030203" pitchFamily="34" charset="0"/>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E685A-A6E1-4DBB-89DE-27AD429756DE}" type="datetimeFigureOut">
              <a:rPr lang="en-US" smtClean="0"/>
              <a:t>12/14/2024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588316-E282-42A0-A777-27D6DEFD0B66}" type="slidenum">
              <a:rPr lang="en-US" smtClean="0"/>
              <a:t>‹#›</a:t>
            </a:fld>
            <a:endParaRPr lang="en-US"/>
          </a:p>
        </p:txBody>
      </p:sp>
    </p:spTree>
    <p:extLst>
      <p:ext uri="{BB962C8B-B14F-4D97-AF65-F5344CB8AC3E}">
        <p14:creationId xmlns:p14="http://schemas.microsoft.com/office/powerpoint/2010/main" val="214777724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0CF1DDC-1C3D-4603-9E9A-FFE07BDD709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5E5FE12-B4D8-445C-A27C-075369AD38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33776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gif"/><Relationship Id="rId1" Type="http://schemas.openxmlformats.org/officeDocument/2006/relationships/slideLayout" Target="../slideLayouts/slideLayout2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89.xml"/><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29.xml"/><Relationship Id="rId5" Type="http://schemas.openxmlformats.org/officeDocument/2006/relationships/image" Target="../media/image72.jpeg"/><Relationship Id="rId4" Type="http://schemas.openxmlformats.org/officeDocument/2006/relationships/image" Target="../media/image7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0274" r="16913"/>
          <a:stretch/>
        </p:blipFill>
        <p:spPr>
          <a:xfrm>
            <a:off x="470501" y="3426564"/>
            <a:ext cx="2444439" cy="2456659"/>
          </a:xfrm>
          <a:custGeom>
            <a:avLst/>
            <a:gdLst>
              <a:gd name="connsiteX0" fmla="*/ 1333663 w 2444439"/>
              <a:gd name="connsiteY0" fmla="*/ 0 h 2555652"/>
              <a:gd name="connsiteX1" fmla="*/ 2439557 w 2444439"/>
              <a:gd name="connsiteY1" fmla="*/ 563381 h 2555652"/>
              <a:gd name="connsiteX2" fmla="*/ 2444439 w 2444439"/>
              <a:gd name="connsiteY2" fmla="*/ 571080 h 2555652"/>
              <a:gd name="connsiteX3" fmla="*/ 2439620 w 2444439"/>
              <a:gd name="connsiteY3" fmla="*/ 579111 h 2555652"/>
              <a:gd name="connsiteX4" fmla="*/ 2261640 w 2444439"/>
              <a:gd name="connsiteY4" fmla="*/ 1290704 h 2555652"/>
              <a:gd name="connsiteX5" fmla="*/ 2377524 w 2444439"/>
              <a:gd name="connsiteY5" fmla="*/ 1871799 h 2555652"/>
              <a:gd name="connsiteX6" fmla="*/ 2436632 w 2444439"/>
              <a:gd name="connsiteY6" fmla="*/ 1996019 h 2555652"/>
              <a:gd name="connsiteX7" fmla="*/ 2362782 w 2444439"/>
              <a:gd name="connsiteY7" fmla="*/ 2090642 h 2555652"/>
              <a:gd name="connsiteX8" fmla="*/ 1333663 w 2444439"/>
              <a:gd name="connsiteY8" fmla="*/ 2555652 h 2555652"/>
              <a:gd name="connsiteX9" fmla="*/ 0 w 2444439"/>
              <a:gd name="connsiteY9" fmla="*/ 1277826 h 2555652"/>
              <a:gd name="connsiteX10" fmla="*/ 1333663 w 2444439"/>
              <a:gd name="connsiteY10"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4439" h="2555652">
                <a:moveTo>
                  <a:pt x="1333663" y="0"/>
                </a:moveTo>
                <a:cubicBezTo>
                  <a:pt x="1794014" y="0"/>
                  <a:pt x="2199889" y="223478"/>
                  <a:pt x="2439557" y="563381"/>
                </a:cubicBezTo>
                <a:lnTo>
                  <a:pt x="2444439" y="571080"/>
                </a:lnTo>
                <a:lnTo>
                  <a:pt x="2439620" y="579111"/>
                </a:lnTo>
                <a:cubicBezTo>
                  <a:pt x="2326114" y="790641"/>
                  <a:pt x="2261640" y="1033050"/>
                  <a:pt x="2261640" y="1290704"/>
                </a:cubicBezTo>
                <a:cubicBezTo>
                  <a:pt x="2261640" y="1496827"/>
                  <a:pt x="2302904" y="1693194"/>
                  <a:pt x="2377524" y="1871799"/>
                </a:cubicBezTo>
                <a:lnTo>
                  <a:pt x="2436632" y="1996019"/>
                </a:lnTo>
                <a:lnTo>
                  <a:pt x="2362782" y="2090642"/>
                </a:lnTo>
                <a:cubicBezTo>
                  <a:pt x="2118169" y="2374636"/>
                  <a:pt x="1747979" y="2555652"/>
                  <a:pt x="1333663" y="2555652"/>
                </a:cubicBezTo>
                <a:cubicBezTo>
                  <a:pt x="597101" y="2555652"/>
                  <a:pt x="0" y="1983550"/>
                  <a:pt x="0" y="1277826"/>
                </a:cubicBezTo>
                <a:cubicBezTo>
                  <a:pt x="0" y="572102"/>
                  <a:pt x="597101" y="0"/>
                  <a:pt x="1333663" y="0"/>
                </a:cubicBezTo>
                <a:close/>
              </a:path>
            </a:pathLst>
          </a:custGeom>
          <a:solidFill>
            <a:schemeClr val="bg1"/>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8" name="Picture 17"/>
          <p:cNvPicPr>
            <a:picLocks noChangeAspect="1"/>
          </p:cNvPicPr>
          <p:nvPr/>
        </p:nvPicPr>
        <p:blipFill>
          <a:blip r:embed="rId3"/>
          <a:srcRect l="7206"/>
          <a:stretch>
            <a:fillRect/>
          </a:stretch>
        </p:blipFill>
        <p:spPr>
          <a:xfrm>
            <a:off x="9171708" y="3426565"/>
            <a:ext cx="2441637" cy="2456659"/>
          </a:xfrm>
          <a:custGeom>
            <a:avLst/>
            <a:gdLst>
              <a:gd name="connsiteX0" fmla="*/ 1134248 w 2459499"/>
              <a:gd name="connsiteY0" fmla="*/ 0 h 2555652"/>
              <a:gd name="connsiteX1" fmla="*/ 2459499 w 2459499"/>
              <a:gd name="connsiteY1" fmla="*/ 1277826 h 2555652"/>
              <a:gd name="connsiteX2" fmla="*/ 1134248 w 2459499"/>
              <a:gd name="connsiteY2" fmla="*/ 2555652 h 2555652"/>
              <a:gd name="connsiteX3" fmla="*/ 35329 w 2459499"/>
              <a:gd name="connsiteY3" fmla="*/ 1992271 h 2555652"/>
              <a:gd name="connsiteX4" fmla="*/ 0 w 2459499"/>
              <a:gd name="connsiteY4" fmla="*/ 1936199 h 2555652"/>
              <a:gd name="connsiteX5" fmla="*/ 74644 w 2459499"/>
              <a:gd name="connsiteY5" fmla="*/ 1761586 h 2555652"/>
              <a:gd name="connsiteX6" fmla="*/ 151562 w 2459499"/>
              <a:gd name="connsiteY6" fmla="*/ 1277827 h 2555652"/>
              <a:gd name="connsiteX7" fmla="*/ 74644 w 2459499"/>
              <a:gd name="connsiteY7" fmla="*/ 794069 h 2555652"/>
              <a:gd name="connsiteX8" fmla="*/ 0 w 2459499"/>
              <a:gd name="connsiteY8" fmla="*/ 619454 h 2555652"/>
              <a:gd name="connsiteX9" fmla="*/ 35329 w 2459499"/>
              <a:gd name="connsiteY9" fmla="*/ 563381 h 2555652"/>
              <a:gd name="connsiteX10" fmla="*/ 1134248 w 2459499"/>
              <a:gd name="connsiteY10"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9499" h="2555652">
                <a:moveTo>
                  <a:pt x="1134248" y="0"/>
                </a:moveTo>
                <a:cubicBezTo>
                  <a:pt x="1866164" y="0"/>
                  <a:pt x="2459499" y="572102"/>
                  <a:pt x="2459499" y="1277826"/>
                </a:cubicBezTo>
                <a:cubicBezTo>
                  <a:pt x="2459499" y="1983550"/>
                  <a:pt x="1866164" y="2555652"/>
                  <a:pt x="1134248" y="2555652"/>
                </a:cubicBezTo>
                <a:cubicBezTo>
                  <a:pt x="676801" y="2555652"/>
                  <a:pt x="273486" y="2332175"/>
                  <a:pt x="35329" y="1992271"/>
                </a:cubicBezTo>
                <a:lnTo>
                  <a:pt x="0" y="1936199"/>
                </a:lnTo>
                <a:lnTo>
                  <a:pt x="74644" y="1761586"/>
                </a:lnTo>
                <a:cubicBezTo>
                  <a:pt x="124173" y="1612898"/>
                  <a:pt x="151562" y="1449424"/>
                  <a:pt x="151562" y="1277827"/>
                </a:cubicBezTo>
                <a:cubicBezTo>
                  <a:pt x="151562" y="1106231"/>
                  <a:pt x="124173" y="942757"/>
                  <a:pt x="74644" y="794069"/>
                </a:cubicBezTo>
                <a:lnTo>
                  <a:pt x="0" y="619454"/>
                </a:lnTo>
                <a:lnTo>
                  <a:pt x="35329" y="563381"/>
                </a:lnTo>
                <a:cubicBezTo>
                  <a:pt x="273486" y="223478"/>
                  <a:pt x="676801" y="0"/>
                  <a:pt x="1134248" y="0"/>
                </a:cubicBezTo>
                <a:close/>
              </a:path>
            </a:pathLst>
          </a:custGeom>
          <a:solidFill>
            <a:schemeClr val="bg1"/>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9" name="TextBox 18"/>
          <p:cNvSpPr txBox="1"/>
          <p:nvPr/>
        </p:nvSpPr>
        <p:spPr>
          <a:xfrm>
            <a:off x="784769" y="282629"/>
            <a:ext cx="99987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1B24">
                    <a:lumMod val="50000"/>
                  </a:srgbClr>
                </a:solidFill>
                <a:effectLst>
                  <a:outerShdw blurRad="38100" dist="38100" dir="2700000" algn="tl">
                    <a:srgbClr val="000000">
                      <a:alpha val="43137"/>
                    </a:srgbClr>
                  </a:outerShdw>
                </a:effectLst>
                <a:uLnTx/>
                <a:uFillTx/>
                <a:latin typeface="#9Slide03 Bebas Neue Bold" panose="020B0606020202050201" pitchFamily="34" charset="-93"/>
                <a:ea typeface="+mn-ea"/>
                <a:cs typeface="Arial" panose="020B0604020202020204" pitchFamily="34" charset="0"/>
              </a:rPr>
              <a:t>BÀI 16. KINH TẾ KHU VỰC TÂY</a:t>
            </a:r>
            <a:r>
              <a:rPr kumimoji="0" lang="en-US" sz="5400" b="1" i="0" u="none" strike="noStrike" kern="1200" cap="none" spc="0" normalizeH="0" noProof="0">
                <a:ln>
                  <a:noFill/>
                </a:ln>
                <a:solidFill>
                  <a:srgbClr val="ED1B24">
                    <a:lumMod val="50000"/>
                  </a:srgbClr>
                </a:solidFill>
                <a:effectLst>
                  <a:outerShdw blurRad="38100" dist="38100" dir="2700000" algn="tl">
                    <a:srgbClr val="000000">
                      <a:alpha val="43137"/>
                    </a:srgbClr>
                  </a:outerShdw>
                </a:effectLst>
                <a:uLnTx/>
                <a:uFillTx/>
                <a:latin typeface="#9Slide03 Bebas Neue Bold" panose="020B0606020202050201" pitchFamily="34" charset="-93"/>
                <a:ea typeface="+mn-ea"/>
                <a:cs typeface="Arial" panose="020B0604020202020204" pitchFamily="34" charset="0"/>
              </a:rPr>
              <a:t> NAM Á</a:t>
            </a:r>
            <a:endParaRPr kumimoji="0" lang="vi-VN" sz="5400" b="1" i="0" u="none" strike="noStrike" kern="1200" cap="none" spc="0" normalizeH="0" baseline="0" noProof="0">
              <a:ln>
                <a:noFill/>
              </a:ln>
              <a:solidFill>
                <a:srgbClr val="ED1B24">
                  <a:lumMod val="50000"/>
                </a:srgbClr>
              </a:solidFill>
              <a:effectLst>
                <a:outerShdw blurRad="38100" dist="38100" dir="2700000" algn="tl">
                  <a:srgbClr val="000000">
                    <a:alpha val="43137"/>
                  </a:srgbClr>
                </a:outerShdw>
              </a:effectLst>
              <a:uLnTx/>
              <a:uFillTx/>
              <a:latin typeface="#9Slide03 Bebas Neue Bold" panose="020B0606020202050201" pitchFamily="34" charset="-93"/>
              <a:ea typeface="+mn-ea"/>
              <a:cs typeface="Arial" panose="020B0604020202020204" pitchFamily="34" charset="0"/>
            </a:endParaRPr>
          </a:p>
        </p:txBody>
      </p:sp>
      <p:sp>
        <p:nvSpPr>
          <p:cNvPr id="22" name="Rectangle 21"/>
          <p:cNvSpPr/>
          <p:nvPr/>
        </p:nvSpPr>
        <p:spPr>
          <a:xfrm>
            <a:off x="10741924" y="0"/>
            <a:ext cx="131270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2">
            <a:extLst>
              <a:ext uri="{FF2B5EF4-FFF2-40B4-BE49-F238E27FC236}">
                <a16:creationId xmlns:a16="http://schemas.microsoft.com/office/drawing/2014/main" xmlns="" id="{3A8A324A-0215-4C1F-9719-17EDD0998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3582" y="2297581"/>
            <a:ext cx="5444836" cy="456041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83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704" y="3902"/>
            <a:ext cx="11692295" cy="5632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II.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MỘT SỐ HOẠT ĐỘNG </a:t>
            </a: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KINH TẾ NỔI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BẬT</a:t>
            </a:r>
            <a:endParaRPr kumimoji="0" lang="vi-V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endParaRPr>
          </a:p>
        </p:txBody>
      </p:sp>
      <p:sp>
        <p:nvSpPr>
          <p:cNvPr id="5" name="Rectangle 4"/>
          <p:cNvSpPr/>
          <p:nvPr/>
        </p:nvSpPr>
        <p:spPr>
          <a:xfrm>
            <a:off x="0" y="0"/>
            <a:ext cx="499705" cy="736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E4EF5DB0-8B69-43BD-BC1F-69CCDE5F48D4}"/>
              </a:ext>
            </a:extLst>
          </p:cNvPr>
          <p:cNvSpPr/>
          <p:nvPr/>
        </p:nvSpPr>
        <p:spPr>
          <a:xfrm>
            <a:off x="1335221" y="697892"/>
            <a:ext cx="364074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a:solidFill>
                  <a:srgbClr val="C00000"/>
                </a:solidFill>
                <a:latin typeface="#9Slide03 IcielPanton Black" panose="00000A00000000000000" pitchFamily="2" charset="-93"/>
              </a:rPr>
              <a:t>1. NÔNG NGHIỆP</a:t>
            </a:r>
            <a:endParaRPr kumimoji="0" lang="en-US" sz="3200" b="1" i="0" u="none" strike="noStrike" kern="1200" cap="none" spc="0" normalizeH="0" baseline="0" noProof="0" dirty="0">
              <a:ln>
                <a:noFill/>
              </a:ln>
              <a:solidFill>
                <a:srgbClr val="C00000"/>
              </a:solidFill>
              <a:effectLst/>
              <a:uLnTx/>
              <a:uFillTx/>
              <a:latin typeface="#9Slide03 IcielPanton Black" panose="00000A00000000000000" pitchFamily="2" charset="-93"/>
            </a:endParaRPr>
          </a:p>
        </p:txBody>
      </p:sp>
      <p:sp>
        <p:nvSpPr>
          <p:cNvPr id="8" name="TextBox 7"/>
          <p:cNvSpPr txBox="1"/>
          <p:nvPr/>
        </p:nvSpPr>
        <p:spPr>
          <a:xfrm>
            <a:off x="256703" y="1230923"/>
            <a:ext cx="8099505"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-Khai thác và nuôi trồng thuỷ sản phát triển</a:t>
            </a:r>
          </a:p>
        </p:txBody>
      </p:sp>
      <p:sp>
        <p:nvSpPr>
          <p:cNvPr id="6" name="TextBox 5">
            <a:extLst>
              <a:ext uri="{FF2B5EF4-FFF2-40B4-BE49-F238E27FC236}">
                <a16:creationId xmlns:a16="http://schemas.microsoft.com/office/drawing/2014/main" xmlns="" id="{08619734-03BE-DA9C-A79C-5901322C3F22}"/>
              </a:ext>
            </a:extLst>
          </p:cNvPr>
          <p:cNvSpPr txBox="1"/>
          <p:nvPr/>
        </p:nvSpPr>
        <p:spPr>
          <a:xfrm>
            <a:off x="893600" y="5651885"/>
            <a:ext cx="1157037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*Phân bố: Địa Trung Hải,  Biển Đỏ, Vịnh Pec-xich… </a:t>
            </a:r>
          </a:p>
        </p:txBody>
      </p:sp>
      <p:pic>
        <p:nvPicPr>
          <p:cNvPr id="3" name="Picture 2" descr="277507154">
            <a:extLst>
              <a:ext uri="{FF2B5EF4-FFF2-40B4-BE49-F238E27FC236}">
                <a16:creationId xmlns:a16="http://schemas.microsoft.com/office/drawing/2014/main" xmlns="" id="{71729673-FC30-3106-13F4-6404B9AE2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2920"/>
          <a:stretch>
            <a:fillRect/>
          </a:stretch>
        </p:blipFill>
        <p:spPr bwMode="auto">
          <a:xfrm>
            <a:off x="0" y="2596418"/>
            <a:ext cx="3342954" cy="2921792"/>
          </a:xfrm>
          <a:custGeom>
            <a:avLst/>
            <a:gdLst>
              <a:gd name="connsiteX0" fmla="*/ 0 w 3665444"/>
              <a:gd name="connsiteY0" fmla="*/ 0 h 2521831"/>
              <a:gd name="connsiteX1" fmla="*/ 3665444 w 3665444"/>
              <a:gd name="connsiteY1" fmla="*/ 0 h 2521831"/>
              <a:gd name="connsiteX2" fmla="*/ 3665444 w 3665444"/>
              <a:gd name="connsiteY2" fmla="*/ 2521831 h 2521831"/>
              <a:gd name="connsiteX3" fmla="*/ 0 w 3665444"/>
              <a:gd name="connsiteY3" fmla="*/ 2521831 h 2521831"/>
            </a:gdLst>
            <a:ahLst/>
            <a:cxnLst>
              <a:cxn ang="0">
                <a:pos x="connsiteX0" y="connsiteY0"/>
              </a:cxn>
              <a:cxn ang="0">
                <a:pos x="connsiteX1" y="connsiteY1"/>
              </a:cxn>
              <a:cxn ang="0">
                <a:pos x="connsiteX2" y="connsiteY2"/>
              </a:cxn>
              <a:cxn ang="0">
                <a:pos x="connsiteX3" y="connsiteY3"/>
              </a:cxn>
            </a:cxnLst>
            <a:rect l="l" t="t" r="r" b="b"/>
            <a:pathLst>
              <a:path w="3665444" h="2521831">
                <a:moveTo>
                  <a:pt x="0" y="0"/>
                </a:moveTo>
                <a:lnTo>
                  <a:pt x="3665444" y="0"/>
                </a:lnTo>
                <a:lnTo>
                  <a:pt x="3665444" y="2521831"/>
                </a:lnTo>
                <a:lnTo>
                  <a:pt x="0" y="2521831"/>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613233257">
            <a:extLst>
              <a:ext uri="{FF2B5EF4-FFF2-40B4-BE49-F238E27FC236}">
                <a16:creationId xmlns:a16="http://schemas.microsoft.com/office/drawing/2014/main" xmlns="" id="{FC09E6A2-FD6D-4C0E-FA98-5CD58F825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3638" y="567119"/>
            <a:ext cx="2029298" cy="20292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269436402">
            <a:extLst>
              <a:ext uri="{FF2B5EF4-FFF2-40B4-BE49-F238E27FC236}">
                <a16:creationId xmlns:a16="http://schemas.microsoft.com/office/drawing/2014/main" xmlns="" id="{CC721844-87AD-6B0C-85C8-C0EC06CD9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9898" y="567119"/>
            <a:ext cx="2029298" cy="20292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ịnh Ba Tư có gì trải nghiệm? - Du lịch Dubai (2023)">
            <a:extLst>
              <a:ext uri="{FF2B5EF4-FFF2-40B4-BE49-F238E27FC236}">
                <a16:creationId xmlns:a16="http://schemas.microsoft.com/office/drawing/2014/main" xmlns="" id="{E13821E2-17CA-91BA-8854-7C415FE400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0984" y="2785403"/>
            <a:ext cx="3667125" cy="2732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d Sea | Definition, Map &amp; Facts for Exam | Maps for UPSC">
            <a:extLst>
              <a:ext uri="{FF2B5EF4-FFF2-40B4-BE49-F238E27FC236}">
                <a16:creationId xmlns:a16="http://schemas.microsoft.com/office/drawing/2014/main" xmlns="" id="{9967559E-879D-49CD-517D-D531412710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r="52927"/>
          <a:stretch>
            <a:fillRect/>
          </a:stretch>
        </p:blipFill>
        <p:spPr bwMode="auto">
          <a:xfrm>
            <a:off x="3723206" y="2785403"/>
            <a:ext cx="2613267" cy="2732807"/>
          </a:xfrm>
          <a:custGeom>
            <a:avLst/>
            <a:gdLst>
              <a:gd name="connsiteX0" fmla="*/ 0 w 1726244"/>
              <a:gd name="connsiteY0" fmla="*/ 0 h 2549813"/>
              <a:gd name="connsiteX1" fmla="*/ 1726244 w 1726244"/>
              <a:gd name="connsiteY1" fmla="*/ 0 h 2549813"/>
              <a:gd name="connsiteX2" fmla="*/ 1726244 w 1726244"/>
              <a:gd name="connsiteY2" fmla="*/ 2549813 h 2549813"/>
              <a:gd name="connsiteX3" fmla="*/ 0 w 1726244"/>
              <a:gd name="connsiteY3" fmla="*/ 2549813 h 2549813"/>
            </a:gdLst>
            <a:ahLst/>
            <a:cxnLst>
              <a:cxn ang="0">
                <a:pos x="connsiteX0" y="connsiteY0"/>
              </a:cxn>
              <a:cxn ang="0">
                <a:pos x="connsiteX1" y="connsiteY1"/>
              </a:cxn>
              <a:cxn ang="0">
                <a:pos x="connsiteX2" y="connsiteY2"/>
              </a:cxn>
              <a:cxn ang="0">
                <a:pos x="connsiteX3" y="connsiteY3"/>
              </a:cxn>
            </a:cxnLst>
            <a:rect l="l" t="t" r="r" b="b"/>
            <a:pathLst>
              <a:path w="1726244" h="2549813">
                <a:moveTo>
                  <a:pt x="0" y="0"/>
                </a:moveTo>
                <a:lnTo>
                  <a:pt x="1726244" y="0"/>
                </a:lnTo>
                <a:lnTo>
                  <a:pt x="1726244" y="2549813"/>
                </a:lnTo>
                <a:lnTo>
                  <a:pt x="0" y="254981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72437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704" y="3902"/>
            <a:ext cx="11692295" cy="5632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II.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MỘT SỐ HOẠT ĐỘNG </a:t>
            </a: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KINH TẾ NỔI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BẬT</a:t>
            </a:r>
            <a:endParaRPr kumimoji="0" lang="vi-V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endParaRPr>
          </a:p>
        </p:txBody>
      </p:sp>
      <p:sp>
        <p:nvSpPr>
          <p:cNvPr id="5" name="Rectangle 4"/>
          <p:cNvSpPr/>
          <p:nvPr/>
        </p:nvSpPr>
        <p:spPr>
          <a:xfrm>
            <a:off x="0" y="0"/>
            <a:ext cx="499705" cy="736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E4EF5DB0-8B69-43BD-BC1F-69CCDE5F48D4}"/>
              </a:ext>
            </a:extLst>
          </p:cNvPr>
          <p:cNvSpPr/>
          <p:nvPr/>
        </p:nvSpPr>
        <p:spPr>
          <a:xfrm>
            <a:off x="1744170" y="712842"/>
            <a:ext cx="364074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9Slide03 IcielPanton Black" panose="00000A00000000000000" pitchFamily="2" charset="-93"/>
              </a:rPr>
              <a:t>2</a:t>
            </a:r>
            <a:r>
              <a:rPr lang="en-US" sz="3200" b="1" noProof="0" dirty="0">
                <a:solidFill>
                  <a:srgbClr val="C00000"/>
                </a:solidFill>
                <a:latin typeface="#9Slide03 IcielPanton Black" panose="00000A00000000000000" pitchFamily="2" charset="-93"/>
              </a:rPr>
              <a:t>. </a:t>
            </a:r>
            <a:r>
              <a:rPr lang="en-US" sz="3200" b="1" dirty="0">
                <a:solidFill>
                  <a:srgbClr val="C00000"/>
                </a:solidFill>
                <a:latin typeface="#9Slide03 IcielPanton Black" panose="00000A00000000000000" pitchFamily="2" charset="-93"/>
              </a:rPr>
              <a:t>C</a:t>
            </a:r>
            <a:r>
              <a:rPr lang="en-US" sz="3200" b="1" noProof="0" dirty="0">
                <a:solidFill>
                  <a:srgbClr val="C00000"/>
                </a:solidFill>
                <a:latin typeface="#9Slide03 IcielPanton Black" panose="00000A00000000000000" pitchFamily="2" charset="-93"/>
              </a:rPr>
              <a:t>ÔNG NGHIỆP</a:t>
            </a:r>
            <a:endParaRPr kumimoji="0" lang="en-US" sz="3200" b="1" i="0" u="none" strike="noStrike" kern="1200" cap="none" spc="0" normalizeH="0" baseline="0" noProof="0" dirty="0">
              <a:ln>
                <a:noFill/>
              </a:ln>
              <a:solidFill>
                <a:srgbClr val="C00000"/>
              </a:solidFill>
              <a:effectLst/>
              <a:uLnTx/>
              <a:uFillTx/>
              <a:latin typeface="#9Slide03 IcielPanton Black" panose="00000A00000000000000" pitchFamily="2" charset="-93"/>
            </a:endParaRPr>
          </a:p>
        </p:txBody>
      </p:sp>
      <p:pic>
        <p:nvPicPr>
          <p:cNvPr id="3" name="Picture 2">
            <a:extLst>
              <a:ext uri="{FF2B5EF4-FFF2-40B4-BE49-F238E27FC236}">
                <a16:creationId xmlns:a16="http://schemas.microsoft.com/office/drawing/2014/main" xmlns="" id="{2DF5BE39-4B4C-EF79-B69F-BBCB87C05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567119"/>
            <a:ext cx="6095999" cy="6463818"/>
          </a:xfrm>
          <a:prstGeom prst="rect">
            <a:avLst/>
          </a:prstGeom>
        </p:spPr>
      </p:pic>
      <p:sp>
        <p:nvSpPr>
          <p:cNvPr id="6" name="TextBox 5">
            <a:extLst>
              <a:ext uri="{FF2B5EF4-FFF2-40B4-BE49-F238E27FC236}">
                <a16:creationId xmlns:a16="http://schemas.microsoft.com/office/drawing/2014/main" xmlns="" id="{0135568E-540A-B658-07DF-098D45231E37}"/>
              </a:ext>
            </a:extLst>
          </p:cNvPr>
          <p:cNvSpPr txBox="1"/>
          <p:nvPr/>
        </p:nvSpPr>
        <p:spPr>
          <a:xfrm>
            <a:off x="582421" y="1997612"/>
            <a:ext cx="5191066" cy="3539430"/>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Quan sát bản đồ hãy:</a:t>
            </a:r>
          </a:p>
          <a:p>
            <a:r>
              <a:rPr lang="en-US" sz="3200" b="1">
                <a:latin typeface="Times New Roman" panose="02020603050405020304" pitchFamily="18" charset="0"/>
                <a:cs typeface="Times New Roman" panose="02020603050405020304" pitchFamily="18" charset="0"/>
              </a:rPr>
              <a:t>-Xác định các trung tâm CN của Tây Nam Á.</a:t>
            </a:r>
          </a:p>
          <a:p>
            <a:r>
              <a:rPr lang="en-US" sz="3200" b="1">
                <a:latin typeface="Times New Roman" panose="02020603050405020304" pitchFamily="18" charset="0"/>
                <a:cs typeface="Times New Roman" panose="02020603050405020304" pitchFamily="18" charset="0"/>
              </a:rPr>
              <a:t>-Nhận xét cơ cấu ngành của 1 số trung tâm CN.</a:t>
            </a:r>
          </a:p>
          <a:p>
            <a:r>
              <a:rPr lang="en-US" sz="3200" b="1">
                <a:latin typeface="Times New Roman" panose="02020603050405020304" pitchFamily="18" charset="0"/>
                <a:cs typeface="Times New Roman" panose="02020603050405020304" pitchFamily="18" charset="0"/>
              </a:rPr>
              <a:t>-Nhận xét về sự phân bố CN TNA.</a:t>
            </a:r>
          </a:p>
        </p:txBody>
      </p:sp>
    </p:spTree>
    <p:extLst>
      <p:ext uri="{BB962C8B-B14F-4D97-AF65-F5344CB8AC3E}">
        <p14:creationId xmlns:p14="http://schemas.microsoft.com/office/powerpoint/2010/main" val="1401341746"/>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Money bag animated icon">
            <a:extLst>
              <a:ext uri="{FF2B5EF4-FFF2-40B4-BE49-F238E27FC236}">
                <a16:creationId xmlns:a16="http://schemas.microsoft.com/office/drawing/2014/main" xmlns="" id="{9EA4C81A-A95E-F380-10B6-9E3767BEE4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0163" y="2137674"/>
            <a:ext cx="2532072" cy="253207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5073842B-3DEA-00A3-67F5-D1FBAF7D2655}"/>
              </a:ext>
            </a:extLst>
          </p:cNvPr>
          <p:cNvGrpSpPr/>
          <p:nvPr/>
        </p:nvGrpSpPr>
        <p:grpSpPr>
          <a:xfrm>
            <a:off x="10132235" y="362805"/>
            <a:ext cx="2193605" cy="2252869"/>
            <a:chOff x="7740597" y="771804"/>
            <a:chExt cx="2697634" cy="2887946"/>
          </a:xfrm>
        </p:grpSpPr>
        <p:pic>
          <p:nvPicPr>
            <p:cNvPr id="1040" name="Picture 16" descr="297901867">
              <a:extLst>
                <a:ext uri="{FF2B5EF4-FFF2-40B4-BE49-F238E27FC236}">
                  <a16:creationId xmlns:a16="http://schemas.microsoft.com/office/drawing/2014/main" xmlns="" id="{43028C31-E193-C9FF-B6EE-3C8FAFB96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597" y="771804"/>
              <a:ext cx="2294953" cy="2294953"/>
            </a:xfrm>
            <a:prstGeom prst="diamond">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DA0F00E2-1E76-12DB-426C-B5B807427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6222" y="1707741"/>
              <a:ext cx="1952009" cy="1952009"/>
            </a:xfrm>
            <a:prstGeom prst="diamond">
              <a:avLst/>
            </a:prstGeom>
          </p:spPr>
        </p:pic>
      </p:grpSp>
      <p:sp>
        <p:nvSpPr>
          <p:cNvPr id="8" name="TextBox 7"/>
          <p:cNvSpPr txBox="1"/>
          <p:nvPr/>
        </p:nvSpPr>
        <p:spPr>
          <a:xfrm>
            <a:off x="424288" y="1282667"/>
            <a:ext cx="8898246"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-Khai thác và chế biến dầu khí là ngành then chốt và đóng góp lớn trong GDP</a:t>
            </a:r>
          </a:p>
        </p:txBody>
      </p:sp>
      <p:sp>
        <p:nvSpPr>
          <p:cNvPr id="4" name="Rectangle 3"/>
          <p:cNvSpPr/>
          <p:nvPr/>
        </p:nvSpPr>
        <p:spPr>
          <a:xfrm>
            <a:off x="499704" y="3902"/>
            <a:ext cx="11692295" cy="5632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II.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MỘT SỐ HOẠT ĐỘNG </a:t>
            </a: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KINH TẾ NỔI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BẬT</a:t>
            </a:r>
            <a:endParaRPr kumimoji="0" lang="vi-V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endParaRPr>
          </a:p>
        </p:txBody>
      </p:sp>
      <p:sp>
        <p:nvSpPr>
          <p:cNvPr id="5" name="Rectangle 4"/>
          <p:cNvSpPr/>
          <p:nvPr/>
        </p:nvSpPr>
        <p:spPr>
          <a:xfrm>
            <a:off x="0" y="0"/>
            <a:ext cx="499705" cy="736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E4EF5DB0-8B69-43BD-BC1F-69CCDE5F48D4}"/>
              </a:ext>
            </a:extLst>
          </p:cNvPr>
          <p:cNvSpPr/>
          <p:nvPr/>
        </p:nvSpPr>
        <p:spPr>
          <a:xfrm>
            <a:off x="1744170" y="712842"/>
            <a:ext cx="364074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9Slide03 IcielPanton Black" panose="00000A00000000000000" pitchFamily="2" charset="-93"/>
              </a:rPr>
              <a:t>2</a:t>
            </a:r>
            <a:r>
              <a:rPr lang="en-US" sz="3200" b="1" noProof="0" dirty="0">
                <a:solidFill>
                  <a:srgbClr val="C00000"/>
                </a:solidFill>
                <a:latin typeface="#9Slide03 IcielPanton Black" panose="00000A00000000000000" pitchFamily="2" charset="-93"/>
              </a:rPr>
              <a:t>. </a:t>
            </a:r>
            <a:r>
              <a:rPr lang="en-US" sz="3200" b="1" dirty="0">
                <a:solidFill>
                  <a:srgbClr val="C00000"/>
                </a:solidFill>
                <a:latin typeface="#9Slide03 IcielPanton Black" panose="00000A00000000000000" pitchFamily="2" charset="-93"/>
              </a:rPr>
              <a:t>C</a:t>
            </a:r>
            <a:r>
              <a:rPr lang="en-US" sz="3200" b="1" noProof="0" dirty="0">
                <a:solidFill>
                  <a:srgbClr val="C00000"/>
                </a:solidFill>
                <a:latin typeface="#9Slide03 IcielPanton Black" panose="00000A00000000000000" pitchFamily="2" charset="-93"/>
              </a:rPr>
              <a:t>ÔNG NGHIỆP</a:t>
            </a:r>
            <a:endParaRPr kumimoji="0" lang="en-US" sz="3200" b="1" i="0" u="none" strike="noStrike" kern="1200" cap="none" spc="0" normalizeH="0" baseline="0" noProof="0" dirty="0">
              <a:ln>
                <a:noFill/>
              </a:ln>
              <a:solidFill>
                <a:srgbClr val="C00000"/>
              </a:solidFill>
              <a:effectLst/>
              <a:uLnTx/>
              <a:uFillTx/>
              <a:latin typeface="#9Slide03 IcielPanton Black" panose="00000A00000000000000" pitchFamily="2" charset="-93"/>
            </a:endParaRPr>
          </a:p>
        </p:txBody>
      </p:sp>
      <p:pic>
        <p:nvPicPr>
          <p:cNvPr id="2052" name="Picture 4" descr="Oil pump ">
            <a:extLst>
              <a:ext uri="{FF2B5EF4-FFF2-40B4-BE49-F238E27FC236}">
                <a16:creationId xmlns:a16="http://schemas.microsoft.com/office/drawing/2014/main" xmlns="" id="{46398871-9BDA-1DE0-F05C-A93688C8A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366" y="2369824"/>
            <a:ext cx="2222695" cy="2222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ilfield ">
            <a:extLst>
              <a:ext uri="{FF2B5EF4-FFF2-40B4-BE49-F238E27FC236}">
                <a16:creationId xmlns:a16="http://schemas.microsoft.com/office/drawing/2014/main" xmlns="" id="{F1F3FE09-C422-DE6D-F83E-51A2CB4057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864" y="2261971"/>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6C9F5F70-1A15-CCC1-9B25-73071898E7B9}"/>
              </a:ext>
            </a:extLst>
          </p:cNvPr>
          <p:cNvSpPr txBox="1"/>
          <p:nvPr/>
        </p:nvSpPr>
        <p:spPr>
          <a:xfrm>
            <a:off x="223566" y="5260787"/>
            <a:ext cx="3026976"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-CN dệt may khá phát triển</a:t>
            </a:r>
          </a:p>
        </p:txBody>
      </p:sp>
      <p:pic>
        <p:nvPicPr>
          <p:cNvPr id="2058" name="Picture 10" descr="Đi tìm nguồn gốc sự thật về tấm thảm bay kỳ diệu ở trong truyện cổ tích  phương Đông">
            <a:extLst>
              <a:ext uri="{FF2B5EF4-FFF2-40B4-BE49-F238E27FC236}">
                <a16:creationId xmlns:a16="http://schemas.microsoft.com/office/drawing/2014/main" xmlns="" id="{2FCD370D-31D0-6A49-6EE2-F5B021CD5A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870" y="4980246"/>
            <a:ext cx="2800350" cy="1638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1568187C-82BE-6AD3-6F76-CAB2587252E4}"/>
              </a:ext>
            </a:extLst>
          </p:cNvPr>
          <p:cNvSpPr txBox="1"/>
          <p:nvPr/>
        </p:nvSpPr>
        <p:spPr>
          <a:xfrm>
            <a:off x="8447445" y="4980246"/>
            <a:ext cx="3878395" cy="1569660"/>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-CN thực phẩm và SX hàng tiêu dùng chưa phát triển</a:t>
            </a:r>
          </a:p>
        </p:txBody>
      </p:sp>
      <p:pic>
        <p:nvPicPr>
          <p:cNvPr id="1026" name="Picture 2" descr="Male clothes ">
            <a:extLst>
              <a:ext uri="{FF2B5EF4-FFF2-40B4-BE49-F238E27FC236}">
                <a16:creationId xmlns:a16="http://schemas.microsoft.com/office/drawing/2014/main" xmlns="" id="{E9964236-C587-EA7F-32E7-93D4490709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3689" y="4669746"/>
            <a:ext cx="2098393" cy="2098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720424"/>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39729" y="1724195"/>
            <a:ext cx="6323515"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-Chiếm  hơn 40% GDP (2020) và có xu hướng tăng</a:t>
            </a:r>
          </a:p>
        </p:txBody>
      </p:sp>
      <p:sp>
        <p:nvSpPr>
          <p:cNvPr id="4" name="Rectangle 3"/>
          <p:cNvSpPr/>
          <p:nvPr/>
        </p:nvSpPr>
        <p:spPr>
          <a:xfrm>
            <a:off x="499704" y="3902"/>
            <a:ext cx="11692295" cy="5632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II.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MỘT SỐ HOẠT ĐỘNG </a:t>
            </a: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KINH TẾ NỔI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BẬT</a:t>
            </a:r>
            <a:endParaRPr kumimoji="0" lang="vi-V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endParaRPr>
          </a:p>
        </p:txBody>
      </p:sp>
      <p:sp>
        <p:nvSpPr>
          <p:cNvPr id="5" name="Rectangle 4"/>
          <p:cNvSpPr/>
          <p:nvPr/>
        </p:nvSpPr>
        <p:spPr>
          <a:xfrm>
            <a:off x="0" y="0"/>
            <a:ext cx="499705" cy="736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E4EF5DB0-8B69-43BD-BC1F-69CCDE5F48D4}"/>
              </a:ext>
            </a:extLst>
          </p:cNvPr>
          <p:cNvSpPr/>
          <p:nvPr/>
        </p:nvSpPr>
        <p:spPr>
          <a:xfrm>
            <a:off x="2237897" y="712842"/>
            <a:ext cx="265329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9Slide03 IcielPanton Black" panose="00000A00000000000000" pitchFamily="2" charset="-93"/>
              </a:rPr>
              <a:t>2</a:t>
            </a:r>
            <a:r>
              <a:rPr lang="en-US" sz="3200" b="1" noProof="0" dirty="0">
                <a:solidFill>
                  <a:srgbClr val="C00000"/>
                </a:solidFill>
                <a:latin typeface="#9Slide03 IcielPanton Black" panose="00000A00000000000000" pitchFamily="2" charset="-93"/>
              </a:rPr>
              <a:t>. DỊCH VỤ</a:t>
            </a:r>
            <a:endParaRPr kumimoji="0" lang="en-US" sz="3200" b="1" i="0" u="none" strike="noStrike" kern="1200" cap="none" spc="0" normalizeH="0" baseline="0" noProof="0" dirty="0">
              <a:ln>
                <a:noFill/>
              </a:ln>
              <a:solidFill>
                <a:srgbClr val="C00000"/>
              </a:solidFill>
              <a:effectLst/>
              <a:uLnTx/>
              <a:uFillTx/>
              <a:latin typeface="#9Slide03 IcielPanton Black" panose="00000A00000000000000" pitchFamily="2" charset="-93"/>
            </a:endParaRPr>
          </a:p>
        </p:txBody>
      </p:sp>
      <p:sp>
        <p:nvSpPr>
          <p:cNvPr id="10" name="TextBox 9">
            <a:extLst>
              <a:ext uri="{FF2B5EF4-FFF2-40B4-BE49-F238E27FC236}">
                <a16:creationId xmlns:a16="http://schemas.microsoft.com/office/drawing/2014/main" xmlns="" id="{6C9F5F70-1A15-CCC1-9B25-73071898E7B9}"/>
              </a:ext>
            </a:extLst>
          </p:cNvPr>
          <p:cNvSpPr txBox="1"/>
          <p:nvPr/>
        </p:nvSpPr>
        <p:spPr>
          <a:xfrm>
            <a:off x="7236308" y="4425125"/>
            <a:ext cx="3581748" cy="1569660"/>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-Hàng hải phát triển, hàng không là GTVT chính</a:t>
            </a:r>
          </a:p>
        </p:txBody>
      </p:sp>
      <p:pic>
        <p:nvPicPr>
          <p:cNvPr id="1026" name="Picture 2" descr="Cargo ship ">
            <a:extLst>
              <a:ext uri="{FF2B5EF4-FFF2-40B4-BE49-F238E27FC236}">
                <a16:creationId xmlns:a16="http://schemas.microsoft.com/office/drawing/2014/main" xmlns="" id="{25EC71EC-473B-BAC6-3C96-AD502E65A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1256" y="1431108"/>
            <a:ext cx="2182161" cy="21821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ip wheel ">
            <a:extLst>
              <a:ext uri="{FF2B5EF4-FFF2-40B4-BE49-F238E27FC236}">
                <a16:creationId xmlns:a16="http://schemas.microsoft.com/office/drawing/2014/main" xmlns="" id="{B8CF6796-7433-6380-6B26-5C6A7BEFA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52" y="1116428"/>
            <a:ext cx="1851949" cy="18519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lobe ">
            <a:extLst>
              <a:ext uri="{FF2B5EF4-FFF2-40B4-BE49-F238E27FC236}">
                <a16:creationId xmlns:a16="http://schemas.microsoft.com/office/drawing/2014/main" xmlns="" id="{773F8455-CB4F-8E2B-FC03-6718CF633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852" y="3711666"/>
            <a:ext cx="2845040" cy="28450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ir Freight ">
            <a:extLst>
              <a:ext uri="{FF2B5EF4-FFF2-40B4-BE49-F238E27FC236}">
                <a16:creationId xmlns:a16="http://schemas.microsoft.com/office/drawing/2014/main" xmlns="" id="{4432364B-EDC9-65DD-FE6C-8ED923FF6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6342" y="3429000"/>
            <a:ext cx="3076099" cy="3076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934902"/>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704" y="3902"/>
            <a:ext cx="11692295" cy="5632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II.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MỘT SỐ HOẠT ĐỘNG </a:t>
            </a: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KINH TẾ NỔI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BẬT</a:t>
            </a:r>
            <a:endParaRPr kumimoji="0" lang="vi-V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endParaRPr>
          </a:p>
        </p:txBody>
      </p:sp>
      <p:sp>
        <p:nvSpPr>
          <p:cNvPr id="5" name="Rectangle 4"/>
          <p:cNvSpPr/>
          <p:nvPr/>
        </p:nvSpPr>
        <p:spPr>
          <a:xfrm>
            <a:off x="0" y="0"/>
            <a:ext cx="499705" cy="736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E4EF5DB0-8B69-43BD-BC1F-69CCDE5F48D4}"/>
              </a:ext>
            </a:extLst>
          </p:cNvPr>
          <p:cNvSpPr/>
          <p:nvPr/>
        </p:nvSpPr>
        <p:spPr>
          <a:xfrm>
            <a:off x="2237897" y="712842"/>
            <a:ext cx="265329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9Slide03 IcielPanton Black" panose="00000A00000000000000" pitchFamily="2" charset="-93"/>
              </a:rPr>
              <a:t>2</a:t>
            </a:r>
            <a:r>
              <a:rPr lang="en-US" sz="3200" b="1" noProof="0" dirty="0">
                <a:solidFill>
                  <a:srgbClr val="C00000"/>
                </a:solidFill>
                <a:latin typeface="#9Slide03 IcielPanton Black" panose="00000A00000000000000" pitchFamily="2" charset="-93"/>
              </a:rPr>
              <a:t>. DỊCH VỤ</a:t>
            </a:r>
            <a:endParaRPr kumimoji="0" lang="en-US" sz="3200" b="1" i="0" u="none" strike="noStrike" kern="1200" cap="none" spc="0" normalizeH="0" baseline="0" noProof="0" dirty="0">
              <a:ln>
                <a:noFill/>
              </a:ln>
              <a:solidFill>
                <a:srgbClr val="C00000"/>
              </a:solidFill>
              <a:effectLst/>
              <a:uLnTx/>
              <a:uFillTx/>
              <a:latin typeface="#9Slide03 IcielPanton Black" panose="00000A00000000000000" pitchFamily="2" charset="-93"/>
            </a:endParaRPr>
          </a:p>
        </p:txBody>
      </p:sp>
      <p:sp>
        <p:nvSpPr>
          <p:cNvPr id="13" name="TextBox 12">
            <a:extLst>
              <a:ext uri="{FF2B5EF4-FFF2-40B4-BE49-F238E27FC236}">
                <a16:creationId xmlns:a16="http://schemas.microsoft.com/office/drawing/2014/main" xmlns="" id="{1568187C-82BE-6AD3-6F76-CAB2587252E4}"/>
              </a:ext>
            </a:extLst>
          </p:cNvPr>
          <p:cNvSpPr txBox="1"/>
          <p:nvPr/>
        </p:nvSpPr>
        <p:spPr>
          <a:xfrm>
            <a:off x="2933183" y="1424716"/>
            <a:ext cx="631093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-Ngoại thương</a:t>
            </a:r>
          </a:p>
        </p:txBody>
      </p:sp>
      <p:pic>
        <p:nvPicPr>
          <p:cNvPr id="1036" name="Picture 12" descr="Supply chain ">
            <a:extLst>
              <a:ext uri="{FF2B5EF4-FFF2-40B4-BE49-F238E27FC236}">
                <a16:creationId xmlns:a16="http://schemas.microsoft.com/office/drawing/2014/main" xmlns="" id="{FF56F750-BC85-424D-14DB-CE43D052A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4384" y="1027836"/>
            <a:ext cx="2834551" cy="28345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575883680">
            <a:extLst>
              <a:ext uri="{FF2B5EF4-FFF2-40B4-BE49-F238E27FC236}">
                <a16:creationId xmlns:a16="http://schemas.microsoft.com/office/drawing/2014/main" xmlns="" id="{844ACA6F-0FB8-F9FD-E041-D48E510A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3340"/>
            <a:ext cx="2834551" cy="28345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6" descr="Asia ">
            <a:extLst>
              <a:ext uri="{FF2B5EF4-FFF2-40B4-BE49-F238E27FC236}">
                <a16:creationId xmlns:a16="http://schemas.microsoft.com/office/drawing/2014/main" xmlns="" id="{68D6084A-1F7A-1AF7-1162-D786C3752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246" y="4925958"/>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EU ">
            <a:extLst>
              <a:ext uri="{FF2B5EF4-FFF2-40B4-BE49-F238E27FC236}">
                <a16:creationId xmlns:a16="http://schemas.microsoft.com/office/drawing/2014/main" xmlns="" id="{EFB2446A-CB5D-02F5-0C95-5B9989A0DA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925958"/>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sa map ">
            <a:extLst>
              <a:ext uri="{FF2B5EF4-FFF2-40B4-BE49-F238E27FC236}">
                <a16:creationId xmlns:a16="http://schemas.microsoft.com/office/drawing/2014/main" xmlns="" id="{78D5E9E1-B79C-42CE-D1D2-7C67B17148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3840" y="4925958"/>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E01F0D6-9A84-9DEA-945D-007D71FB23A5}"/>
              </a:ext>
            </a:extLst>
          </p:cNvPr>
          <p:cNvSpPr txBox="1"/>
          <p:nvPr/>
        </p:nvSpPr>
        <p:spPr>
          <a:xfrm>
            <a:off x="5466410" y="4277891"/>
            <a:ext cx="2020096"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Đối tác</a:t>
            </a:r>
          </a:p>
        </p:txBody>
      </p:sp>
      <p:pic>
        <p:nvPicPr>
          <p:cNvPr id="1046" name="Picture 22" descr="Oil pump ">
            <a:extLst>
              <a:ext uri="{FF2B5EF4-FFF2-40B4-BE49-F238E27FC236}">
                <a16:creationId xmlns:a16="http://schemas.microsoft.com/office/drawing/2014/main" xmlns="" id="{D23174D7-AB28-EDE8-621C-CF67E2140E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8882" y="2643187"/>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arrel ">
            <a:extLst>
              <a:ext uri="{FF2B5EF4-FFF2-40B4-BE49-F238E27FC236}">
                <a16:creationId xmlns:a16="http://schemas.microsoft.com/office/drawing/2014/main" xmlns="" id="{42D29380-BC8A-3CE5-E2F0-51149ED92C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1566" y="2668727"/>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Oil ">
            <a:extLst>
              <a:ext uri="{FF2B5EF4-FFF2-40B4-BE49-F238E27FC236}">
                <a16:creationId xmlns:a16="http://schemas.microsoft.com/office/drawing/2014/main" xmlns="" id="{C3181591-F4D1-6983-3E31-4FC2511A2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2975" y="2671978"/>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1BF42343-7C11-D168-D717-995EDA45E773}"/>
              </a:ext>
            </a:extLst>
          </p:cNvPr>
          <p:cNvSpPr txBox="1"/>
          <p:nvPr/>
        </p:nvSpPr>
        <p:spPr>
          <a:xfrm>
            <a:off x="2859697" y="6108694"/>
            <a:ext cx="2020096"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Châu Á</a:t>
            </a:r>
          </a:p>
        </p:txBody>
      </p:sp>
      <p:sp>
        <p:nvSpPr>
          <p:cNvPr id="9" name="TextBox 8">
            <a:extLst>
              <a:ext uri="{FF2B5EF4-FFF2-40B4-BE49-F238E27FC236}">
                <a16:creationId xmlns:a16="http://schemas.microsoft.com/office/drawing/2014/main" xmlns="" id="{97F90C36-10DE-8641-21D1-23C5535CB84C}"/>
              </a:ext>
            </a:extLst>
          </p:cNvPr>
          <p:cNvSpPr txBox="1"/>
          <p:nvPr/>
        </p:nvSpPr>
        <p:spPr>
          <a:xfrm>
            <a:off x="5674599" y="6108692"/>
            <a:ext cx="2020096"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EU</a:t>
            </a:r>
          </a:p>
        </p:txBody>
      </p:sp>
      <p:sp>
        <p:nvSpPr>
          <p:cNvPr id="14" name="TextBox 13">
            <a:extLst>
              <a:ext uri="{FF2B5EF4-FFF2-40B4-BE49-F238E27FC236}">
                <a16:creationId xmlns:a16="http://schemas.microsoft.com/office/drawing/2014/main" xmlns="" id="{1B5FB9B6-BB36-FC0F-4087-4C81D3E8B856}"/>
              </a:ext>
            </a:extLst>
          </p:cNvPr>
          <p:cNvSpPr txBox="1"/>
          <p:nvPr/>
        </p:nvSpPr>
        <p:spPr>
          <a:xfrm>
            <a:off x="7932987" y="6108692"/>
            <a:ext cx="2020096"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Hoa Kỳ</a:t>
            </a:r>
          </a:p>
        </p:txBody>
      </p:sp>
      <p:sp>
        <p:nvSpPr>
          <p:cNvPr id="15" name="TextBox 14">
            <a:extLst>
              <a:ext uri="{FF2B5EF4-FFF2-40B4-BE49-F238E27FC236}">
                <a16:creationId xmlns:a16="http://schemas.microsoft.com/office/drawing/2014/main" xmlns="" id="{1D6826B5-50F7-E5AC-E0B0-611AD263F217}"/>
              </a:ext>
            </a:extLst>
          </p:cNvPr>
          <p:cNvSpPr txBox="1"/>
          <p:nvPr/>
        </p:nvSpPr>
        <p:spPr>
          <a:xfrm>
            <a:off x="5728899" y="1892987"/>
            <a:ext cx="3515214"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xuất khẩu dầu khí</a:t>
            </a:r>
          </a:p>
        </p:txBody>
      </p:sp>
    </p:spTree>
    <p:extLst>
      <p:ext uri="{BB962C8B-B14F-4D97-AF65-F5344CB8AC3E}">
        <p14:creationId xmlns:p14="http://schemas.microsoft.com/office/powerpoint/2010/main" val="900044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8"/>
                                        </p:tgtEl>
                                        <p:attrNameLst>
                                          <p:attrName>style.visibility</p:attrName>
                                        </p:attrNameLst>
                                      </p:cBhvr>
                                      <p:to>
                                        <p:strVal val="visible"/>
                                      </p:to>
                                    </p:set>
                                  </p:childTnLst>
                                </p:cTn>
                              </p:par>
                            </p:childTnLst>
                          </p:cTn>
                        </p:par>
                        <p:par>
                          <p:cTn id="9" fill="hold">
                            <p:stCondLst>
                              <p:cond delay="0"/>
                            </p:stCondLst>
                            <p:childTnLst>
                              <p:par>
                                <p:cTn id="10" presetID="2" presetClass="entr" presetSubtype="4" fill="hold" nodeType="afterEffect">
                                  <p:stCondLst>
                                    <p:cond delay="250"/>
                                  </p:stCondLst>
                                  <p:childTnLst>
                                    <p:set>
                                      <p:cBhvr>
                                        <p:cTn id="11" dur="1" fill="hold">
                                          <p:stCondLst>
                                            <p:cond delay="0"/>
                                          </p:stCondLst>
                                        </p:cTn>
                                        <p:tgtEl>
                                          <p:spTgt spid="1046"/>
                                        </p:tgtEl>
                                        <p:attrNameLst>
                                          <p:attrName>style.visibility</p:attrName>
                                        </p:attrNameLst>
                                      </p:cBhvr>
                                      <p:to>
                                        <p:strVal val="visible"/>
                                      </p:to>
                                    </p:set>
                                    <p:anim calcmode="lin" valueType="num">
                                      <p:cBhvr additive="base">
                                        <p:cTn id="12" dur="500" fill="hold"/>
                                        <p:tgtEl>
                                          <p:spTgt spid="1046"/>
                                        </p:tgtEl>
                                        <p:attrNameLst>
                                          <p:attrName>ppt_x</p:attrName>
                                        </p:attrNameLst>
                                      </p:cBhvr>
                                      <p:tavLst>
                                        <p:tav tm="0">
                                          <p:val>
                                            <p:strVal val="#ppt_x"/>
                                          </p:val>
                                        </p:tav>
                                        <p:tav tm="100000">
                                          <p:val>
                                            <p:strVal val="#ppt_x"/>
                                          </p:val>
                                        </p:tav>
                                      </p:tavLst>
                                    </p:anim>
                                    <p:anim calcmode="lin" valueType="num">
                                      <p:cBhvr additive="base">
                                        <p:cTn id="13" dur="500" fill="hold"/>
                                        <p:tgtEl>
                                          <p:spTgt spid="1046"/>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2" presetClass="entr" presetSubtype="4" fill="hold" nodeType="afterEffect">
                                  <p:stCondLst>
                                    <p:cond delay="250"/>
                                  </p:stCondLst>
                                  <p:childTnLst>
                                    <p:set>
                                      <p:cBhvr>
                                        <p:cTn id="16" dur="1" fill="hold">
                                          <p:stCondLst>
                                            <p:cond delay="0"/>
                                          </p:stCondLst>
                                        </p:cTn>
                                        <p:tgtEl>
                                          <p:spTgt spid="1048"/>
                                        </p:tgtEl>
                                        <p:attrNameLst>
                                          <p:attrName>style.visibility</p:attrName>
                                        </p:attrNameLst>
                                      </p:cBhvr>
                                      <p:to>
                                        <p:strVal val="visible"/>
                                      </p:to>
                                    </p:set>
                                    <p:anim calcmode="lin" valueType="num">
                                      <p:cBhvr additive="base">
                                        <p:cTn id="17" dur="500" fill="hold"/>
                                        <p:tgtEl>
                                          <p:spTgt spid="1048"/>
                                        </p:tgtEl>
                                        <p:attrNameLst>
                                          <p:attrName>ppt_x</p:attrName>
                                        </p:attrNameLst>
                                      </p:cBhvr>
                                      <p:tavLst>
                                        <p:tav tm="0">
                                          <p:val>
                                            <p:strVal val="#ppt_x"/>
                                          </p:val>
                                        </p:tav>
                                        <p:tav tm="100000">
                                          <p:val>
                                            <p:strVal val="#ppt_x"/>
                                          </p:val>
                                        </p:tav>
                                      </p:tavLst>
                                    </p:anim>
                                    <p:anim calcmode="lin" valueType="num">
                                      <p:cBhvr additive="base">
                                        <p:cTn id="18" dur="500" fill="hold"/>
                                        <p:tgtEl>
                                          <p:spTgt spid="104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250"/>
                                  </p:stCondLst>
                                  <p:childTnLst>
                                    <p:set>
                                      <p:cBhvr>
                                        <p:cTn id="21" dur="1" fill="hold">
                                          <p:stCondLst>
                                            <p:cond delay="0"/>
                                          </p:stCondLst>
                                        </p:cTn>
                                        <p:tgtEl>
                                          <p:spTgt spid="1050"/>
                                        </p:tgtEl>
                                        <p:attrNameLst>
                                          <p:attrName>style.visibility</p:attrName>
                                        </p:attrNameLst>
                                      </p:cBhvr>
                                      <p:to>
                                        <p:strVal val="visible"/>
                                      </p:to>
                                    </p:set>
                                    <p:anim calcmode="lin" valueType="num">
                                      <p:cBhvr additive="base">
                                        <p:cTn id="22" dur="500" fill="hold"/>
                                        <p:tgtEl>
                                          <p:spTgt spid="1050"/>
                                        </p:tgtEl>
                                        <p:attrNameLst>
                                          <p:attrName>ppt_x</p:attrName>
                                        </p:attrNameLst>
                                      </p:cBhvr>
                                      <p:tavLst>
                                        <p:tav tm="0">
                                          <p:val>
                                            <p:strVal val="#ppt_x"/>
                                          </p:val>
                                        </p:tav>
                                        <p:tav tm="100000">
                                          <p:val>
                                            <p:strVal val="#ppt_x"/>
                                          </p:val>
                                        </p:tav>
                                      </p:tavLst>
                                    </p:anim>
                                    <p:anim calcmode="lin" valueType="num">
                                      <p:cBhvr additive="base">
                                        <p:cTn id="23" dur="500" fill="hold"/>
                                        <p:tgtEl>
                                          <p:spTgt spid="1050"/>
                                        </p:tgtEl>
                                        <p:attrNameLst>
                                          <p:attrName>ppt_y</p:attrName>
                                        </p:attrNameLst>
                                      </p:cBhvr>
                                      <p:tavLst>
                                        <p:tav tm="0">
                                          <p:val>
                                            <p:strVal val="1+#ppt_h/2"/>
                                          </p:val>
                                        </p:tav>
                                        <p:tav tm="100000">
                                          <p:val>
                                            <p:strVal val="#ppt_y"/>
                                          </p:val>
                                        </p:tav>
                                      </p:tavLst>
                                    </p:anim>
                                  </p:childTnLst>
                                </p:cTn>
                              </p:par>
                            </p:childTnLst>
                          </p:cTn>
                        </p:par>
                        <p:par>
                          <p:cTn id="24" fill="hold">
                            <p:stCondLst>
                              <p:cond delay="2250"/>
                            </p:stCondLst>
                            <p:childTnLst>
                              <p:par>
                                <p:cTn id="25" presetID="2" presetClass="entr" presetSubtype="4" fill="hold" grpId="0" nodeType="afterEffect">
                                  <p:stCondLst>
                                    <p:cond delay="2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42"/>
                                        </p:tgtEl>
                                        <p:attrNameLst>
                                          <p:attrName>style.visibility</p:attrName>
                                        </p:attrNameLst>
                                      </p:cBhvr>
                                      <p:to>
                                        <p:strVal val="visible"/>
                                      </p:to>
                                    </p:set>
                                    <p:anim calcmode="lin" valueType="num">
                                      <p:cBhvr additive="base">
                                        <p:cTn id="43" dur="500" fill="hold"/>
                                        <p:tgtEl>
                                          <p:spTgt spid="1042"/>
                                        </p:tgtEl>
                                        <p:attrNameLst>
                                          <p:attrName>ppt_x</p:attrName>
                                        </p:attrNameLst>
                                      </p:cBhvr>
                                      <p:tavLst>
                                        <p:tav tm="0">
                                          <p:val>
                                            <p:strVal val="#ppt_x"/>
                                          </p:val>
                                        </p:tav>
                                        <p:tav tm="100000">
                                          <p:val>
                                            <p:strVal val="#ppt_x"/>
                                          </p:val>
                                        </p:tav>
                                      </p:tavLst>
                                    </p:anim>
                                    <p:anim calcmode="lin" valueType="num">
                                      <p:cBhvr additive="base">
                                        <p:cTn id="44" dur="500" fill="hold"/>
                                        <p:tgtEl>
                                          <p:spTgt spid="104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44"/>
                                        </p:tgtEl>
                                        <p:attrNameLst>
                                          <p:attrName>style.visibility</p:attrName>
                                        </p:attrNameLst>
                                      </p:cBhvr>
                                      <p:to>
                                        <p:strVal val="visible"/>
                                      </p:to>
                                    </p:set>
                                    <p:anim calcmode="lin" valueType="num">
                                      <p:cBhvr additive="base">
                                        <p:cTn id="47" dur="500" fill="hold"/>
                                        <p:tgtEl>
                                          <p:spTgt spid="1044"/>
                                        </p:tgtEl>
                                        <p:attrNameLst>
                                          <p:attrName>ppt_x</p:attrName>
                                        </p:attrNameLst>
                                      </p:cBhvr>
                                      <p:tavLst>
                                        <p:tav tm="0">
                                          <p:val>
                                            <p:strVal val="#ppt_x"/>
                                          </p:val>
                                        </p:tav>
                                        <p:tav tm="100000">
                                          <p:val>
                                            <p:strVal val="#ppt_x"/>
                                          </p:val>
                                        </p:tav>
                                      </p:tavLst>
                                    </p:anim>
                                    <p:anim calcmode="lin" valueType="num">
                                      <p:cBhvr additive="base">
                                        <p:cTn id="48" dur="500" fill="hold"/>
                                        <p:tgtEl>
                                          <p:spTgt spid="1044"/>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par>
                          <p:cTn id="53" fill="hold">
                            <p:stCondLst>
                              <p:cond delay="1000"/>
                            </p:stCondLst>
                            <p:childTnLst>
                              <p:par>
                                <p:cTn id="54" presetID="16" presetClass="entr" presetSubtype="21"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par>
                          <p:cTn id="57" fill="hold">
                            <p:stCondLst>
                              <p:cond delay="1500"/>
                            </p:stCondLst>
                            <p:childTnLst>
                              <p:par>
                                <p:cTn id="58" presetID="16" presetClass="entr" presetSubtype="21"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6" grpId="0"/>
      <p:bldP spid="9"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9Slide.vn 17">
            <a:extLst>
              <a:ext uri="{FF2B5EF4-FFF2-40B4-BE49-F238E27FC236}">
                <a16:creationId xmlns:a16="http://schemas.microsoft.com/office/drawing/2014/main" xmlns="" id="{8296FC0E-B751-4504-A4F7-032527B8DF55}"/>
              </a:ext>
            </a:extLst>
          </p:cNvPr>
          <p:cNvSpPr txBox="1"/>
          <p:nvPr/>
        </p:nvSpPr>
        <p:spPr>
          <a:xfrm>
            <a:off x="1447799" y="167840"/>
            <a:ext cx="10568190" cy="523220"/>
          </a:xfrm>
          <a:prstGeom prst="rect">
            <a:avLst/>
          </a:prstGeom>
          <a:solidFill>
            <a:schemeClr val="tx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EM CÓ BIẾT!!!</a:t>
            </a:r>
          </a:p>
        </p:txBody>
      </p:sp>
      <p:sp>
        <p:nvSpPr>
          <p:cNvPr id="7" name="Rectangle 6">
            <a:extLst>
              <a:ext uri="{FF2B5EF4-FFF2-40B4-BE49-F238E27FC236}">
                <a16:creationId xmlns:a16="http://schemas.microsoft.com/office/drawing/2014/main" xmlns="" id="{48B31BC3-1968-4962-8481-8CC27FE91600}"/>
              </a:ext>
            </a:extLst>
          </p:cNvPr>
          <p:cNvSpPr/>
          <p:nvPr/>
        </p:nvSpPr>
        <p:spPr>
          <a:xfrm>
            <a:off x="0" y="8853"/>
            <a:ext cx="1447800" cy="931305"/>
          </a:xfrm>
          <a:prstGeom prst="rect">
            <a:avLst/>
          </a:prstGeom>
          <a:solidFill>
            <a:srgbClr val="F45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5325"/>
              </a:solidFill>
              <a:effectLst/>
              <a:uLnTx/>
              <a:uFillTx/>
              <a:latin typeface="#9Slide02 Noi dung dai"/>
              <a:ea typeface="+mn-ea"/>
              <a:cs typeface="+mn-cs"/>
            </a:endParaRPr>
          </a:p>
        </p:txBody>
      </p:sp>
      <p:sp>
        <p:nvSpPr>
          <p:cNvPr id="8" name="TextBox 7"/>
          <p:cNvSpPr txBox="1"/>
          <p:nvPr/>
        </p:nvSpPr>
        <p:spPr>
          <a:xfrm>
            <a:off x="51516" y="1002854"/>
            <a:ext cx="5473521" cy="830997"/>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PALM ISLAND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vi-VN"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KÌ QUAN THỨ 8 THẾ GIỚI</a:t>
            </a:r>
          </a:p>
        </p:txBody>
      </p:sp>
      <p:sp>
        <p:nvSpPr>
          <p:cNvPr id="13" name="Rectangle 12"/>
          <p:cNvSpPr/>
          <p:nvPr/>
        </p:nvSpPr>
        <p:spPr>
          <a:xfrm>
            <a:off x="3998890" y="2082949"/>
            <a:ext cx="13773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Palm Deira</a:t>
            </a:r>
            <a:endParaRPr kumimoji="0" lang="vi-VN" sz="18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9" name="Group 28"/>
          <p:cNvGrpSpPr/>
          <p:nvPr/>
        </p:nvGrpSpPr>
        <p:grpSpPr>
          <a:xfrm>
            <a:off x="8625805" y="3814883"/>
            <a:ext cx="3782096" cy="3041172"/>
            <a:chOff x="8625805" y="3814883"/>
            <a:chExt cx="3782096" cy="3041172"/>
          </a:xfrm>
        </p:grpSpPr>
        <p:pic>
          <p:nvPicPr>
            <p:cNvPr id="18" name="Picture 17"/>
            <p:cNvPicPr>
              <a:picLocks noChangeAspect="1"/>
            </p:cNvPicPr>
            <p:nvPr/>
          </p:nvPicPr>
          <p:blipFill>
            <a:blip r:embed="rId2"/>
            <a:stretch>
              <a:fillRect/>
            </a:stretch>
          </p:blipFill>
          <p:spPr>
            <a:xfrm>
              <a:off x="9031311" y="3814883"/>
              <a:ext cx="3073043" cy="2345986"/>
            </a:xfrm>
            <a:prstGeom prst="rect">
              <a:avLst/>
            </a:prstGeom>
            <a:ln>
              <a:solidFill>
                <a:schemeClr val="accent1"/>
              </a:solidFill>
            </a:ln>
          </p:spPr>
        </p:pic>
        <p:sp>
          <p:nvSpPr>
            <p:cNvPr id="19" name="Rectangle 18"/>
            <p:cNvSpPr/>
            <p:nvPr/>
          </p:nvSpPr>
          <p:spPr>
            <a:xfrm>
              <a:off x="8625805" y="6148169"/>
              <a:ext cx="378209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Burj Al Arab - Khách sạn "7 sao" sang trọng nhất thế giới</a:t>
              </a:r>
            </a:p>
          </p:txBody>
        </p:sp>
      </p:grpSp>
      <p:grpSp>
        <p:nvGrpSpPr>
          <p:cNvPr id="26" name="Group 25"/>
          <p:cNvGrpSpPr/>
          <p:nvPr/>
        </p:nvGrpSpPr>
        <p:grpSpPr>
          <a:xfrm>
            <a:off x="-24684" y="1937761"/>
            <a:ext cx="5549721" cy="4722305"/>
            <a:chOff x="-24684" y="1937761"/>
            <a:chExt cx="5549721" cy="4722305"/>
          </a:xfrm>
        </p:grpSpPr>
        <p:pic>
          <p:nvPicPr>
            <p:cNvPr id="10" name="Picture 9"/>
            <p:cNvPicPr>
              <a:picLocks noChangeAspect="1"/>
            </p:cNvPicPr>
            <p:nvPr/>
          </p:nvPicPr>
          <p:blipFill>
            <a:blip r:embed="rId3"/>
            <a:stretch>
              <a:fillRect/>
            </a:stretch>
          </p:blipFill>
          <p:spPr>
            <a:xfrm>
              <a:off x="22168" y="1937761"/>
              <a:ext cx="5473521" cy="3602732"/>
            </a:xfrm>
            <a:prstGeom prst="rect">
              <a:avLst/>
            </a:prstGeom>
            <a:ln>
              <a:solidFill>
                <a:schemeClr val="accent1"/>
              </a:solidFill>
            </a:ln>
          </p:spPr>
        </p:pic>
        <p:sp>
          <p:nvSpPr>
            <p:cNvPr id="11" name="Rectangle 10"/>
            <p:cNvSpPr/>
            <p:nvPr/>
          </p:nvSpPr>
          <p:spPr>
            <a:xfrm>
              <a:off x="51516" y="5644403"/>
              <a:ext cx="5473521" cy="1015663"/>
            </a:xfrm>
            <a:prstGeom prst="rect">
              <a:avLst/>
            </a:prstGeom>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Đảo Cọ - bao gồm 3 hòn đảo nhân tạo: Palm Deira, Palm Jebel Ali và Palm Jumeirah. Xây dựng từ tháng 6/2001 đến hết năm 2008</a:t>
              </a:r>
            </a:p>
          </p:txBody>
        </p:sp>
        <p:sp>
          <p:nvSpPr>
            <p:cNvPr id="14" name="Rectangle 13"/>
            <p:cNvSpPr/>
            <p:nvPr/>
          </p:nvSpPr>
          <p:spPr>
            <a:xfrm>
              <a:off x="989821" y="4026835"/>
              <a:ext cx="94015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Palm Jebel Ali </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14"/>
            <p:cNvSpPr/>
            <p:nvPr/>
          </p:nvSpPr>
          <p:spPr>
            <a:xfrm>
              <a:off x="-24684" y="3005384"/>
              <a:ext cx="118591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Palm Jumeirah</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p:cNvSpPr/>
            <p:nvPr/>
          </p:nvSpPr>
          <p:spPr>
            <a:xfrm>
              <a:off x="1929978" y="2844566"/>
              <a:ext cx="91563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baomoi"/>
                  <a:ea typeface="+mn-ea"/>
                  <a:cs typeface="+mn-cs"/>
                </a:rPr>
                <a:t>World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baomoi"/>
                  <a:ea typeface="+mn-ea"/>
                  <a:cs typeface="+mn-cs"/>
                </a:rPr>
                <a:t>Islands</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27" name="Group 26"/>
          <p:cNvGrpSpPr/>
          <p:nvPr/>
        </p:nvGrpSpPr>
        <p:grpSpPr>
          <a:xfrm>
            <a:off x="5589789" y="926654"/>
            <a:ext cx="6514565" cy="2845585"/>
            <a:chOff x="5589789" y="926654"/>
            <a:chExt cx="6514565" cy="2845585"/>
          </a:xfrm>
        </p:grpSpPr>
        <p:pic>
          <p:nvPicPr>
            <p:cNvPr id="12" name="Picture 11"/>
            <p:cNvPicPr>
              <a:picLocks noChangeAspect="1"/>
            </p:cNvPicPr>
            <p:nvPr/>
          </p:nvPicPr>
          <p:blipFill>
            <a:blip r:embed="rId4"/>
            <a:stretch>
              <a:fillRect/>
            </a:stretch>
          </p:blipFill>
          <p:spPr>
            <a:xfrm>
              <a:off x="5589789" y="926654"/>
              <a:ext cx="3321664" cy="2422853"/>
            </a:xfrm>
            <a:prstGeom prst="rect">
              <a:avLst/>
            </a:prstGeom>
            <a:ln>
              <a:solidFill>
                <a:schemeClr val="accent1"/>
              </a:solidFill>
            </a:ln>
          </p:spPr>
        </p:pic>
        <p:sp>
          <p:nvSpPr>
            <p:cNvPr id="20" name="Rectangle 19"/>
            <p:cNvSpPr/>
            <p:nvPr/>
          </p:nvSpPr>
          <p:spPr>
            <a:xfrm>
              <a:off x="7250621" y="3372129"/>
              <a:ext cx="30861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Đảo Palm Jumeirah</a:t>
              </a:r>
              <a:endParaRPr kumimoji="0" lang="vi-VN" sz="20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pic>
          <p:nvPicPr>
            <p:cNvPr id="24" name="Picture 23"/>
            <p:cNvPicPr>
              <a:picLocks noChangeAspect="1"/>
            </p:cNvPicPr>
            <p:nvPr/>
          </p:nvPicPr>
          <p:blipFill>
            <a:blip r:embed="rId5"/>
            <a:stretch>
              <a:fillRect/>
            </a:stretch>
          </p:blipFill>
          <p:spPr>
            <a:xfrm>
              <a:off x="9018254" y="938615"/>
              <a:ext cx="3086100" cy="2408114"/>
            </a:xfrm>
            <a:prstGeom prst="rect">
              <a:avLst/>
            </a:prstGeom>
            <a:ln>
              <a:solidFill>
                <a:schemeClr val="accent1"/>
              </a:solidFill>
            </a:ln>
          </p:spPr>
        </p:pic>
      </p:grpSp>
      <p:grpSp>
        <p:nvGrpSpPr>
          <p:cNvPr id="28" name="Group 27"/>
          <p:cNvGrpSpPr/>
          <p:nvPr/>
        </p:nvGrpSpPr>
        <p:grpSpPr>
          <a:xfrm>
            <a:off x="5615547" y="3795554"/>
            <a:ext cx="3295906" cy="3087089"/>
            <a:chOff x="5615547" y="3795554"/>
            <a:chExt cx="3295906" cy="3087089"/>
          </a:xfrm>
        </p:grpSpPr>
        <p:pic>
          <p:nvPicPr>
            <p:cNvPr id="23" name="Picture 22"/>
            <p:cNvPicPr>
              <a:picLocks noChangeAspect="1"/>
            </p:cNvPicPr>
            <p:nvPr/>
          </p:nvPicPr>
          <p:blipFill>
            <a:blip r:embed="rId6"/>
            <a:stretch>
              <a:fillRect/>
            </a:stretch>
          </p:blipFill>
          <p:spPr>
            <a:xfrm>
              <a:off x="5615547" y="3795554"/>
              <a:ext cx="3295906" cy="2365315"/>
            </a:xfrm>
            <a:prstGeom prst="rect">
              <a:avLst/>
            </a:prstGeom>
            <a:ln>
              <a:solidFill>
                <a:schemeClr val="accent1"/>
              </a:solidFill>
            </a:ln>
          </p:spPr>
        </p:pic>
        <p:sp>
          <p:nvSpPr>
            <p:cNvPr id="25" name="Rectangle 24"/>
            <p:cNvSpPr/>
            <p:nvPr/>
          </p:nvSpPr>
          <p:spPr>
            <a:xfrm>
              <a:off x="5615547" y="6174757"/>
              <a:ext cx="30861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Giao thông trên đảo Palm Jumeirah</a:t>
              </a:r>
              <a:endParaRPr kumimoji="0" lang="vi-VN" sz="20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53813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80">
                                          <p:stCondLst>
                                            <p:cond delay="0"/>
                                          </p:stCondLst>
                                        </p:cTn>
                                        <p:tgtEl>
                                          <p:spTgt spid="28"/>
                                        </p:tgtEl>
                                      </p:cBhvr>
                                    </p:animEffect>
                                    <p:anim calcmode="lin" valueType="num">
                                      <p:cBhvr>
                                        <p:cTn id="3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2" dur="26">
                                          <p:stCondLst>
                                            <p:cond delay="650"/>
                                          </p:stCondLst>
                                        </p:cTn>
                                        <p:tgtEl>
                                          <p:spTgt spid="28"/>
                                        </p:tgtEl>
                                      </p:cBhvr>
                                      <p:to x="100000" y="60000"/>
                                    </p:animScale>
                                    <p:animScale>
                                      <p:cBhvr>
                                        <p:cTn id="43" dur="166" decel="50000">
                                          <p:stCondLst>
                                            <p:cond delay="676"/>
                                          </p:stCondLst>
                                        </p:cTn>
                                        <p:tgtEl>
                                          <p:spTgt spid="28"/>
                                        </p:tgtEl>
                                      </p:cBhvr>
                                      <p:to x="100000" y="100000"/>
                                    </p:animScale>
                                    <p:animScale>
                                      <p:cBhvr>
                                        <p:cTn id="44" dur="26">
                                          <p:stCondLst>
                                            <p:cond delay="1312"/>
                                          </p:stCondLst>
                                        </p:cTn>
                                        <p:tgtEl>
                                          <p:spTgt spid="28"/>
                                        </p:tgtEl>
                                      </p:cBhvr>
                                      <p:to x="100000" y="80000"/>
                                    </p:animScale>
                                    <p:animScale>
                                      <p:cBhvr>
                                        <p:cTn id="45" dur="166" decel="50000">
                                          <p:stCondLst>
                                            <p:cond delay="1338"/>
                                          </p:stCondLst>
                                        </p:cTn>
                                        <p:tgtEl>
                                          <p:spTgt spid="28"/>
                                        </p:tgtEl>
                                      </p:cBhvr>
                                      <p:to x="100000" y="100000"/>
                                    </p:animScale>
                                    <p:animScale>
                                      <p:cBhvr>
                                        <p:cTn id="46" dur="26">
                                          <p:stCondLst>
                                            <p:cond delay="1642"/>
                                          </p:stCondLst>
                                        </p:cTn>
                                        <p:tgtEl>
                                          <p:spTgt spid="28"/>
                                        </p:tgtEl>
                                      </p:cBhvr>
                                      <p:to x="100000" y="90000"/>
                                    </p:animScale>
                                    <p:animScale>
                                      <p:cBhvr>
                                        <p:cTn id="47" dur="166" decel="50000">
                                          <p:stCondLst>
                                            <p:cond delay="1668"/>
                                          </p:stCondLst>
                                        </p:cTn>
                                        <p:tgtEl>
                                          <p:spTgt spid="28"/>
                                        </p:tgtEl>
                                      </p:cBhvr>
                                      <p:to x="100000" y="100000"/>
                                    </p:animScale>
                                    <p:animScale>
                                      <p:cBhvr>
                                        <p:cTn id="48" dur="26">
                                          <p:stCondLst>
                                            <p:cond delay="1808"/>
                                          </p:stCondLst>
                                        </p:cTn>
                                        <p:tgtEl>
                                          <p:spTgt spid="28"/>
                                        </p:tgtEl>
                                      </p:cBhvr>
                                      <p:to x="100000" y="95000"/>
                                    </p:animScale>
                                    <p:animScale>
                                      <p:cBhvr>
                                        <p:cTn id="49" dur="166" decel="50000">
                                          <p:stCondLst>
                                            <p:cond delay="1834"/>
                                          </p:stCondLst>
                                        </p:cTn>
                                        <p:tgtEl>
                                          <p:spTgt spid="28"/>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circle(in)">
                                      <p:cBhvr>
                                        <p:cTn id="54"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3475" y="1046921"/>
            <a:ext cx="3513482" cy="2444508"/>
          </a:xfrm>
        </p:spPr>
        <p:txBody>
          <a:bodyPr>
            <a:normAutofit/>
          </a:bodyPr>
          <a:lstStyle/>
          <a:p>
            <a:r>
              <a:rPr lang="vi-VN" sz="2800" b="1"/>
              <a:t>Chỉ có người Hồi giáo mới được đến Mecca</a:t>
            </a:r>
            <a:r>
              <a:rPr lang="en-US" sz="2800" b="1"/>
              <a:t> ( Ả rập- Saudi)</a:t>
            </a:r>
            <a:endParaRPr lang="en-US" sz="2800"/>
          </a:p>
        </p:txBody>
      </p:sp>
      <p:pic>
        <p:nvPicPr>
          <p:cNvPr id="4" name="Content Placeholder 3" descr="Thánh địa Mecca và những điều bạn chưa biết - Ảnh 1."/>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0695" y="350354"/>
            <a:ext cx="3347830" cy="3078646"/>
          </a:xfrm>
          <a:prstGeom prst="rect">
            <a:avLst/>
          </a:prstGeom>
          <a:noFill/>
          <a:ln>
            <a:noFill/>
          </a:ln>
        </p:spPr>
      </p:pic>
      <p:pic>
        <p:nvPicPr>
          <p:cNvPr id="1026" name="Picture 2" descr="Thánh địa Mecca và những điều bạn chưa biết - Ảnh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796" y="287924"/>
            <a:ext cx="3692407" cy="32035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BF15FDA-9DDC-2B9D-6039-C5BF8C04917F}"/>
              </a:ext>
            </a:extLst>
          </p:cNvPr>
          <p:cNvPicPr>
            <a:picLocks noChangeAspect="1"/>
          </p:cNvPicPr>
          <p:nvPr/>
        </p:nvPicPr>
        <p:blipFill>
          <a:blip r:embed="rId4"/>
          <a:stretch>
            <a:fillRect/>
          </a:stretch>
        </p:blipFill>
        <p:spPr>
          <a:xfrm>
            <a:off x="1425955" y="3705310"/>
            <a:ext cx="5647682" cy="2864766"/>
          </a:xfrm>
          <a:prstGeom prst="rect">
            <a:avLst/>
          </a:prstGeom>
        </p:spPr>
      </p:pic>
      <p:sp>
        <p:nvSpPr>
          <p:cNvPr id="6" name="Title 1">
            <a:extLst>
              <a:ext uri="{FF2B5EF4-FFF2-40B4-BE49-F238E27FC236}">
                <a16:creationId xmlns:a16="http://schemas.microsoft.com/office/drawing/2014/main" xmlns="" id="{686A4B06-7420-8FCE-B659-48C60EDC4CF5}"/>
              </a:ext>
            </a:extLst>
          </p:cNvPr>
          <p:cNvSpPr txBox="1">
            <a:spLocks/>
          </p:cNvSpPr>
          <p:nvPr/>
        </p:nvSpPr>
        <p:spPr>
          <a:xfrm>
            <a:off x="7877597" y="4545496"/>
            <a:ext cx="3347830" cy="159026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Jerusalem- Thánh địa của người Ki Tô giáo</a:t>
            </a:r>
            <a:endParaRPr lang="en-US"/>
          </a:p>
        </p:txBody>
      </p:sp>
    </p:spTree>
    <p:extLst>
      <p:ext uri="{BB962C8B-B14F-4D97-AF65-F5344CB8AC3E}">
        <p14:creationId xmlns:p14="http://schemas.microsoft.com/office/powerpoint/2010/main" val="1917006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704" y="3902"/>
            <a:ext cx="11692295" cy="5632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II.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MỘT SỐ HOẠT ĐỘNG </a:t>
            </a: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KINH TẾ NỔI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BẬT</a:t>
            </a:r>
            <a:endParaRPr kumimoji="0" lang="vi-V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endParaRPr>
          </a:p>
        </p:txBody>
      </p:sp>
      <p:sp>
        <p:nvSpPr>
          <p:cNvPr id="5" name="Rectangle 4"/>
          <p:cNvSpPr/>
          <p:nvPr/>
        </p:nvSpPr>
        <p:spPr>
          <a:xfrm>
            <a:off x="0" y="0"/>
            <a:ext cx="499705" cy="736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E4EF5DB0-8B69-43BD-BC1F-69CCDE5F48D4}"/>
              </a:ext>
            </a:extLst>
          </p:cNvPr>
          <p:cNvSpPr/>
          <p:nvPr/>
        </p:nvSpPr>
        <p:spPr>
          <a:xfrm>
            <a:off x="3046280" y="717947"/>
            <a:ext cx="265329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9Slide03 IcielPanton Black" panose="00000A00000000000000" pitchFamily="2" charset="-93"/>
              </a:rPr>
              <a:t>2</a:t>
            </a:r>
            <a:r>
              <a:rPr lang="en-US" sz="3200" b="1" noProof="0" dirty="0">
                <a:solidFill>
                  <a:srgbClr val="C00000"/>
                </a:solidFill>
                <a:latin typeface="#9Slide03 IcielPanton Black" panose="00000A00000000000000" pitchFamily="2" charset="-93"/>
              </a:rPr>
              <a:t>. DỊCH VỤ</a:t>
            </a:r>
            <a:endParaRPr kumimoji="0" lang="en-US" sz="3200" b="1" i="0" u="none" strike="noStrike" kern="1200" cap="none" spc="0" normalizeH="0" baseline="0" noProof="0" dirty="0">
              <a:ln>
                <a:noFill/>
              </a:ln>
              <a:solidFill>
                <a:srgbClr val="C00000"/>
              </a:solidFill>
              <a:effectLst/>
              <a:uLnTx/>
              <a:uFillTx/>
              <a:latin typeface="#9Slide03 IcielPanton Black" panose="00000A00000000000000" pitchFamily="2" charset="-93"/>
            </a:endParaRPr>
          </a:p>
        </p:txBody>
      </p:sp>
      <p:sp>
        <p:nvSpPr>
          <p:cNvPr id="13" name="TextBox 12">
            <a:extLst>
              <a:ext uri="{FF2B5EF4-FFF2-40B4-BE49-F238E27FC236}">
                <a16:creationId xmlns:a16="http://schemas.microsoft.com/office/drawing/2014/main" xmlns="" id="{1568187C-82BE-6AD3-6F76-CAB2587252E4}"/>
              </a:ext>
            </a:extLst>
          </p:cNvPr>
          <p:cNvSpPr txBox="1"/>
          <p:nvPr/>
        </p:nvSpPr>
        <p:spPr>
          <a:xfrm>
            <a:off x="3529182" y="1443151"/>
            <a:ext cx="631093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-Thu hút khách du lịch lớn</a:t>
            </a:r>
          </a:p>
        </p:txBody>
      </p:sp>
      <p:pic>
        <p:nvPicPr>
          <p:cNvPr id="8" name="Picture 7">
            <a:extLst>
              <a:ext uri="{FF2B5EF4-FFF2-40B4-BE49-F238E27FC236}">
                <a16:creationId xmlns:a16="http://schemas.microsoft.com/office/drawing/2014/main" xmlns="" id="{E48DF74C-CFC4-FCB5-9FFA-C24ADFBDB864}"/>
              </a:ext>
            </a:extLst>
          </p:cNvPr>
          <p:cNvPicPr>
            <a:picLocks noChangeAspect="1"/>
          </p:cNvPicPr>
          <p:nvPr/>
        </p:nvPicPr>
        <p:blipFill>
          <a:blip r:embed="rId2"/>
          <a:stretch>
            <a:fillRect/>
          </a:stretch>
        </p:blipFill>
        <p:spPr>
          <a:xfrm>
            <a:off x="0" y="915052"/>
            <a:ext cx="3321664" cy="2422853"/>
          </a:xfrm>
          <a:prstGeom prst="hexagon">
            <a:avLst/>
          </a:prstGeom>
          <a:ln>
            <a:solidFill>
              <a:srgbClr val="5B9BD5"/>
            </a:solidFill>
          </a:ln>
        </p:spPr>
      </p:pic>
      <p:pic>
        <p:nvPicPr>
          <p:cNvPr id="10" name="Picture 9">
            <a:extLst>
              <a:ext uri="{FF2B5EF4-FFF2-40B4-BE49-F238E27FC236}">
                <a16:creationId xmlns:a16="http://schemas.microsoft.com/office/drawing/2014/main" xmlns="" id="{57A06730-8E2D-EEC0-9FED-FCF2CF23983B}"/>
              </a:ext>
            </a:extLst>
          </p:cNvPr>
          <p:cNvPicPr>
            <a:picLocks noChangeAspect="1"/>
          </p:cNvPicPr>
          <p:nvPr/>
        </p:nvPicPr>
        <p:blipFill>
          <a:blip r:embed="rId3"/>
          <a:stretch>
            <a:fillRect/>
          </a:stretch>
        </p:blipFill>
        <p:spPr>
          <a:xfrm>
            <a:off x="8745849" y="739428"/>
            <a:ext cx="3073043" cy="2345986"/>
          </a:xfrm>
          <a:prstGeom prst="rect">
            <a:avLst/>
          </a:prstGeom>
          <a:ln>
            <a:solidFill>
              <a:srgbClr val="5B9BD5"/>
            </a:solidFill>
          </a:ln>
        </p:spPr>
      </p:pic>
      <p:sp>
        <p:nvSpPr>
          <p:cNvPr id="11" name="Rectangle 10">
            <a:extLst>
              <a:ext uri="{FF2B5EF4-FFF2-40B4-BE49-F238E27FC236}">
                <a16:creationId xmlns:a16="http://schemas.microsoft.com/office/drawing/2014/main" xmlns="" id="{232E903F-7E86-31B0-90F8-3FD26F71C291}"/>
              </a:ext>
            </a:extLst>
          </p:cNvPr>
          <p:cNvSpPr/>
          <p:nvPr/>
        </p:nvSpPr>
        <p:spPr>
          <a:xfrm>
            <a:off x="8917353" y="3225843"/>
            <a:ext cx="3274647" cy="1015663"/>
          </a:xfrm>
          <a:prstGeom prst="rect">
            <a:avLst/>
          </a:prstGeom>
        </p:spPr>
        <p:txBody>
          <a:bodyPr wrap="square">
            <a:spAutoFit/>
          </a:bodyPr>
          <a:lstStyle/>
          <a:p>
            <a:pPr algn="ctr"/>
            <a:r>
              <a:rPr lang="vi-VN" sz="2000">
                <a:solidFill>
                  <a:srgbClr val="002060"/>
                </a:solidFill>
                <a:effectLst>
                  <a:outerShdw blurRad="38100" dist="38100" dir="2700000" algn="tl">
                    <a:srgbClr val="000000">
                      <a:alpha val="43137"/>
                    </a:srgbClr>
                  </a:outerShdw>
                </a:effectLst>
                <a:cs typeface="Arial" panose="020B0604020202020204" pitchFamily="34" charset="0"/>
              </a:rPr>
              <a:t>Burj Al Arab - Khách sạn </a:t>
            </a:r>
            <a:r>
              <a:rPr lang="en-US" sz="2000">
                <a:solidFill>
                  <a:srgbClr val="002060"/>
                </a:solidFill>
                <a:effectLst>
                  <a:outerShdw blurRad="38100" dist="38100" dir="2700000" algn="tl">
                    <a:srgbClr val="000000">
                      <a:alpha val="43137"/>
                    </a:srgbClr>
                  </a:outerShdw>
                </a:effectLst>
                <a:cs typeface="Arial" panose="020B0604020202020204" pitchFamily="34" charset="0"/>
              </a:rPr>
              <a:t>56 tầng </a:t>
            </a:r>
            <a:r>
              <a:rPr lang="vi-VN" sz="2000">
                <a:solidFill>
                  <a:srgbClr val="002060"/>
                </a:solidFill>
                <a:effectLst>
                  <a:outerShdw blurRad="38100" dist="38100" dir="2700000" algn="tl">
                    <a:srgbClr val="000000">
                      <a:alpha val="43137"/>
                    </a:srgbClr>
                  </a:outerShdw>
                </a:effectLst>
                <a:cs typeface="Arial" panose="020B0604020202020204" pitchFamily="34" charset="0"/>
              </a:rPr>
              <a:t>"7 sao" sang trọng nhất thế giới</a:t>
            </a:r>
          </a:p>
        </p:txBody>
      </p:sp>
      <p:sp>
        <p:nvSpPr>
          <p:cNvPr id="12" name="Rectangle 11">
            <a:extLst>
              <a:ext uri="{FF2B5EF4-FFF2-40B4-BE49-F238E27FC236}">
                <a16:creationId xmlns:a16="http://schemas.microsoft.com/office/drawing/2014/main" xmlns="" id="{DF2E26DA-BA5D-CD75-9A3D-CF2E7FF37234}"/>
              </a:ext>
            </a:extLst>
          </p:cNvPr>
          <p:cNvSpPr/>
          <p:nvPr/>
        </p:nvSpPr>
        <p:spPr>
          <a:xfrm>
            <a:off x="-117588" y="3477506"/>
            <a:ext cx="3086100"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srgbClr val="002060"/>
                </a:solidFill>
                <a:effectLst>
                  <a:outerShdw blurRad="38100" dist="38100" dir="2700000" algn="tl">
                    <a:srgbClr val="000000">
                      <a:alpha val="43137"/>
                    </a:srgbClr>
                  </a:outerShdw>
                </a:effectLst>
                <a:uLnTx/>
                <a:uFillTx/>
                <a:cs typeface="Arial" panose="020B0604020202020204" pitchFamily="34" charset="0"/>
              </a:rPr>
              <a:t>Đảo Palm Jumeirah</a:t>
            </a:r>
            <a:endParaRPr kumimoji="0" lang="vi-VN" sz="2000" b="0" i="0" u="none" strike="noStrike" kern="0" cap="none" spc="0" normalizeH="0" baseline="0" noProof="0">
              <a:ln>
                <a:noFill/>
              </a:ln>
              <a:solidFill>
                <a:srgbClr val="002060"/>
              </a:solidFill>
              <a:effectLst/>
              <a:uLnTx/>
              <a:uFillTx/>
            </a:endParaRPr>
          </a:p>
        </p:txBody>
      </p:sp>
      <p:sp>
        <p:nvSpPr>
          <p:cNvPr id="16" name="TextBox 15">
            <a:extLst>
              <a:ext uri="{FF2B5EF4-FFF2-40B4-BE49-F238E27FC236}">
                <a16:creationId xmlns:a16="http://schemas.microsoft.com/office/drawing/2014/main" xmlns="" id="{0A7CB447-382F-218E-C524-EFB62BC43738}"/>
              </a:ext>
            </a:extLst>
          </p:cNvPr>
          <p:cNvSpPr txBox="1"/>
          <p:nvPr/>
        </p:nvSpPr>
        <p:spPr>
          <a:xfrm>
            <a:off x="3961940" y="2043985"/>
            <a:ext cx="3960150" cy="2062103"/>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Do: đầu tư cơ sở hạ tầng và chính sách khuyến khích phát triển</a:t>
            </a:r>
          </a:p>
        </p:txBody>
      </p:sp>
      <p:pic>
        <p:nvPicPr>
          <p:cNvPr id="3074" name="Picture 2" descr="tour dubai">
            <a:extLst>
              <a:ext uri="{FF2B5EF4-FFF2-40B4-BE49-F238E27FC236}">
                <a16:creationId xmlns:a16="http://schemas.microsoft.com/office/drawing/2014/main" xmlns="" id="{0CF5CF2E-E56A-7CB0-03D3-B1F8E2784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852" y="3994902"/>
            <a:ext cx="3547855" cy="22162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783F7604-8226-023A-08B7-3B449B9F59DE}"/>
              </a:ext>
            </a:extLst>
          </p:cNvPr>
          <p:cNvSpPr txBox="1"/>
          <p:nvPr/>
        </p:nvSpPr>
        <p:spPr>
          <a:xfrm>
            <a:off x="328971" y="6322345"/>
            <a:ext cx="4084003" cy="400110"/>
          </a:xfrm>
          <a:prstGeom prst="rect">
            <a:avLst/>
          </a:prstGeom>
          <a:noFill/>
        </p:spPr>
        <p:txBody>
          <a:bodyPr wrap="square">
            <a:spAutoFit/>
          </a:bodyPr>
          <a:lstStyle/>
          <a:p>
            <a:r>
              <a:rPr lang="fr-FR" sz="2000" b="1" i="0">
                <a:solidFill>
                  <a:srgbClr val="222222"/>
                </a:solidFill>
                <a:effectLst/>
                <a:latin typeface="Times New Roman" panose="02020603050405020304" pitchFamily="18" charset="0"/>
                <a:cs typeface="Times New Roman" panose="02020603050405020304" pitchFamily="18" charset="0"/>
              </a:rPr>
              <a:t>Vườn hoa Dubai Miracle Garden</a:t>
            </a:r>
            <a:endParaRPr lang="vi-VN" sz="2000">
              <a:latin typeface="Times New Roman" panose="02020603050405020304" pitchFamily="18" charset="0"/>
              <a:cs typeface="Times New Roman" panose="02020603050405020304" pitchFamily="18" charset="0"/>
            </a:endParaRPr>
          </a:p>
        </p:txBody>
      </p:sp>
      <p:pic>
        <p:nvPicPr>
          <p:cNvPr id="3076" name="Picture 4" descr="Visitors can reach new heights with an Ain Dubai Private Cabin providing exclusivity. Discover unique celebration packages for birthdays, engagements, weddings, business functions and more. The private cabins can be customised to cater for all sorts of events, from intimate celebrations to cultural festivities to treat VIP guests.">
            <a:extLst>
              <a:ext uri="{FF2B5EF4-FFF2-40B4-BE49-F238E27FC236}">
                <a16:creationId xmlns:a16="http://schemas.microsoft.com/office/drawing/2014/main" xmlns="" id="{21B96A77-91DC-93CD-97C3-E30E6EA86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807" y="3772586"/>
            <a:ext cx="3547854" cy="266089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9F113348-7A0D-992C-10F2-1798950BA88C}"/>
              </a:ext>
            </a:extLst>
          </p:cNvPr>
          <p:cNvSpPr txBox="1"/>
          <p:nvPr/>
        </p:nvSpPr>
        <p:spPr>
          <a:xfrm>
            <a:off x="9091532" y="5363572"/>
            <a:ext cx="2541874" cy="830997"/>
          </a:xfrm>
          <a:prstGeom prst="rect">
            <a:avLst/>
          </a:prstGeom>
          <a:noFill/>
        </p:spPr>
        <p:txBody>
          <a:bodyPr wrap="square">
            <a:spAutoFit/>
          </a:bodyPr>
          <a:lstStyle/>
          <a:p>
            <a:r>
              <a:rPr lang="vi-VN" sz="2400" b="1" i="0">
                <a:solidFill>
                  <a:srgbClr val="222222"/>
                </a:solidFill>
                <a:effectLst/>
                <a:latin typeface="+mj-lt"/>
              </a:rPr>
              <a:t>Vòng quay Ain Dubai</a:t>
            </a:r>
            <a:endParaRPr lang="vi-VN" sz="2400" b="1">
              <a:latin typeface="+mj-lt"/>
            </a:endParaRPr>
          </a:p>
        </p:txBody>
      </p:sp>
    </p:spTree>
    <p:extLst>
      <p:ext uri="{BB962C8B-B14F-4D97-AF65-F5344CB8AC3E}">
        <p14:creationId xmlns:p14="http://schemas.microsoft.com/office/powerpoint/2010/main" val="33883641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xmlns="" id="{D2C9CD21-276A-3CEC-D754-1B68384D16D9}"/>
              </a:ext>
            </a:extLst>
          </p:cNvPr>
          <p:cNvGraphicFramePr>
            <a:graphicFrameLocks noGrp="1"/>
          </p:cNvGraphicFramePr>
          <p:nvPr>
            <p:extLst>
              <p:ext uri="{D42A27DB-BD31-4B8C-83A1-F6EECF244321}">
                <p14:modId xmlns:p14="http://schemas.microsoft.com/office/powerpoint/2010/main" val="2419502907"/>
              </p:ext>
            </p:extLst>
          </p:nvPr>
        </p:nvGraphicFramePr>
        <p:xfrm>
          <a:off x="1658730" y="3429000"/>
          <a:ext cx="8874540" cy="2818665"/>
        </p:xfrm>
        <a:graphic>
          <a:graphicData uri="http://schemas.openxmlformats.org/drawingml/2006/table">
            <a:tbl>
              <a:tblPr firstRow="1" bandRow="1">
                <a:tableStyleId>{21E4AEA4-8DFA-4A89-87EB-49C32662AFE0}</a:tableStyleId>
              </a:tblPr>
              <a:tblGrid>
                <a:gridCol w="2218635">
                  <a:extLst>
                    <a:ext uri="{9D8B030D-6E8A-4147-A177-3AD203B41FA5}">
                      <a16:colId xmlns:a16="http://schemas.microsoft.com/office/drawing/2014/main" xmlns="" val="3888888442"/>
                    </a:ext>
                  </a:extLst>
                </a:gridCol>
                <a:gridCol w="2218635">
                  <a:extLst>
                    <a:ext uri="{9D8B030D-6E8A-4147-A177-3AD203B41FA5}">
                      <a16:colId xmlns:a16="http://schemas.microsoft.com/office/drawing/2014/main" xmlns="" val="4216888245"/>
                    </a:ext>
                  </a:extLst>
                </a:gridCol>
                <a:gridCol w="2218635">
                  <a:extLst>
                    <a:ext uri="{9D8B030D-6E8A-4147-A177-3AD203B41FA5}">
                      <a16:colId xmlns:a16="http://schemas.microsoft.com/office/drawing/2014/main" xmlns="" val="3146625368"/>
                    </a:ext>
                  </a:extLst>
                </a:gridCol>
                <a:gridCol w="2218635">
                  <a:extLst>
                    <a:ext uri="{9D8B030D-6E8A-4147-A177-3AD203B41FA5}">
                      <a16:colId xmlns:a16="http://schemas.microsoft.com/office/drawing/2014/main" xmlns="" val="2575232851"/>
                    </a:ext>
                  </a:extLst>
                </a:gridCol>
              </a:tblGrid>
              <a:tr h="939555">
                <a:tc>
                  <a:txBody>
                    <a:bodyPr/>
                    <a:lstStyle/>
                    <a:p>
                      <a:pPr algn="ctr"/>
                      <a:r>
                        <a:rPr lang="en-US" sz="2800">
                          <a:latin typeface="Times New Roman" panose="02020603050405020304" pitchFamily="18" charset="0"/>
                          <a:cs typeface="Times New Roman" panose="02020603050405020304" pitchFamily="18" charset="0"/>
                        </a:rPr>
                        <a:t>Năm</a:t>
                      </a:r>
                      <a:endParaRPr lang="vi-VN"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Times New Roman" panose="02020603050405020304" pitchFamily="18" charset="0"/>
                          <a:cs typeface="Times New Roman" panose="02020603050405020304" pitchFamily="18" charset="0"/>
                        </a:rPr>
                        <a:t>2010</a:t>
                      </a:r>
                      <a:endParaRPr lang="vi-VN"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Times New Roman" panose="02020603050405020304" pitchFamily="18" charset="0"/>
                          <a:cs typeface="Times New Roman" panose="02020603050405020304" pitchFamily="18" charset="0"/>
                        </a:rPr>
                        <a:t>2015</a:t>
                      </a:r>
                      <a:endParaRPr lang="vi-VN"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Times New Roman" panose="02020603050405020304" pitchFamily="18" charset="0"/>
                          <a:cs typeface="Times New Roman" panose="02020603050405020304" pitchFamily="18" charset="0"/>
                        </a:rPr>
                        <a:t>2020</a:t>
                      </a:r>
                      <a:endParaRPr lang="vi-VN"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xmlns="" val="1673763790"/>
                  </a:ext>
                </a:extLst>
              </a:tr>
              <a:tr h="939555">
                <a:tc>
                  <a:txBody>
                    <a:bodyPr/>
                    <a:lstStyle/>
                    <a:p>
                      <a:pPr algn="ctr"/>
                      <a:r>
                        <a:rPr lang="en-US" sz="2800">
                          <a:latin typeface="Times New Roman" panose="02020603050405020304" pitchFamily="18" charset="0"/>
                          <a:cs typeface="Times New Roman" panose="02020603050405020304" pitchFamily="18" charset="0"/>
                        </a:rPr>
                        <a:t>Tây Nam Á</a:t>
                      </a:r>
                      <a:endParaRPr lang="vi-VN"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6,0</a:t>
                      </a:r>
                      <a:endParaRPr lang="vi-VN"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1,1</a:t>
                      </a:r>
                      <a:endParaRPr lang="vi-VN"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-6,3</a:t>
                      </a:r>
                      <a:endParaRPr lang="vi-VN"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346344888"/>
                  </a:ext>
                </a:extLst>
              </a:tr>
              <a:tr h="939555">
                <a:tc>
                  <a:txBody>
                    <a:bodyPr/>
                    <a:lstStyle/>
                    <a:p>
                      <a:pPr algn="ctr"/>
                      <a:r>
                        <a:rPr lang="en-US" sz="2800">
                          <a:latin typeface="Times New Roman" panose="02020603050405020304" pitchFamily="18" charset="0"/>
                          <a:cs typeface="Times New Roman" panose="02020603050405020304" pitchFamily="18" charset="0"/>
                        </a:rPr>
                        <a:t>Thế giới</a:t>
                      </a:r>
                      <a:endParaRPr lang="vi-VN"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4,5</a:t>
                      </a:r>
                      <a:endParaRPr lang="vi-VN"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3,0</a:t>
                      </a:r>
                      <a:endParaRPr lang="vi-VN"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-3,3</a:t>
                      </a:r>
                      <a:endParaRPr lang="vi-VN"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563773847"/>
                  </a:ext>
                </a:extLst>
              </a:tr>
            </a:tbl>
          </a:graphicData>
        </a:graphic>
      </p:graphicFrame>
      <p:sp>
        <p:nvSpPr>
          <p:cNvPr id="5" name="TextBox 4">
            <a:extLst>
              <a:ext uri="{FF2B5EF4-FFF2-40B4-BE49-F238E27FC236}">
                <a16:creationId xmlns:a16="http://schemas.microsoft.com/office/drawing/2014/main" xmlns="" id="{247E5DAC-852D-FAAA-A86A-C58BBD8D9AA2}"/>
              </a:ext>
            </a:extLst>
          </p:cNvPr>
          <p:cNvSpPr txBox="1"/>
          <p:nvPr/>
        </p:nvSpPr>
        <p:spPr>
          <a:xfrm>
            <a:off x="1159105" y="1219200"/>
            <a:ext cx="10330530" cy="1569660"/>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Dựa vào bảng số liệu 16.3 sgk, vẽ biểu đồ thể hiện sự tăng trưởng GDP của khu vực Tây Nam Á giai đoạn 2010-2020 và nêu nhận xét và giải thích. </a:t>
            </a:r>
          </a:p>
        </p:txBody>
      </p:sp>
    </p:spTree>
    <p:extLst>
      <p:ext uri="{BB962C8B-B14F-4D97-AF65-F5344CB8AC3E}">
        <p14:creationId xmlns:p14="http://schemas.microsoft.com/office/powerpoint/2010/main" val="3287516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732349" y="2230763"/>
            <a:ext cx="11353800" cy="18415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Câu 1.</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Ở Tây Nam Á, yếu tố </a:t>
            </a:r>
            <a:r>
              <a:rPr kumimoji="0" lang="en-US" sz="3200" b="1" i="0" u="none" strike="noStrike" kern="1200" cap="none" spc="0" normalizeH="0" baseline="0" noProof="0">
                <a:ln>
                  <a:noFill/>
                </a:ln>
                <a:solidFill>
                  <a:srgbClr val="0070C0"/>
                </a:solidFill>
                <a:effectLst/>
                <a:uLnTx/>
                <a:uFillTx/>
                <a:latin typeface="Calibri" panose="020F0502020204030204"/>
                <a:ea typeface="+mn-ea"/>
                <a:cs typeface="+mn-cs"/>
              </a:rPr>
              <a:t>tinh thần </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ảnh hưởng bao trùm lên toàn bộ đời sống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kinh tế, chính trị, xã hội </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của khu vực là</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B73F865E-14A7-DCAA-1604-464F9C604A4D}"/>
              </a:ext>
            </a:extLst>
          </p:cNvPr>
          <p:cNvSpPr txBox="1"/>
          <p:nvPr/>
        </p:nvSpPr>
        <p:spPr>
          <a:xfrm>
            <a:off x="1053151" y="438062"/>
            <a:ext cx="10330530" cy="1569660"/>
          </a:xfrm>
          <a:prstGeom prst="rect">
            <a:avLst/>
          </a:prstGeom>
          <a:noFill/>
        </p:spPr>
        <p:txBody>
          <a:bodyPr wrap="square" rtlCol="0">
            <a:spAutoFit/>
          </a:bodyPr>
          <a:lstStyle/>
          <a:p>
            <a:pPr algn="ctr"/>
            <a:r>
              <a:rPr lang="en-US" sz="9600" b="1">
                <a:solidFill>
                  <a:srgbClr val="FF0000"/>
                </a:solidFill>
                <a:latin typeface="Times New Roman" panose="02020603050405020304" pitchFamily="18" charset="0"/>
                <a:cs typeface="Times New Roman" panose="02020603050405020304" pitchFamily="18" charset="0"/>
              </a:rPr>
              <a:t> LUYỆN TẬP</a:t>
            </a:r>
          </a:p>
        </p:txBody>
      </p:sp>
      <p:sp>
        <p:nvSpPr>
          <p:cNvPr id="3" name="Rectangle 1">
            <a:extLst>
              <a:ext uri="{FF2B5EF4-FFF2-40B4-BE49-F238E27FC236}">
                <a16:creationId xmlns:a16="http://schemas.microsoft.com/office/drawing/2014/main" xmlns="" id="{EAC8076F-7ECD-1347-AA7E-8DFAB2EAC5A8}"/>
              </a:ext>
            </a:extLst>
          </p:cNvPr>
          <p:cNvSpPr>
            <a:spLocks noChangeArrowheads="1"/>
          </p:cNvSpPr>
          <p:nvPr/>
        </p:nvSpPr>
        <p:spPr bwMode="auto">
          <a:xfrm>
            <a:off x="1789507" y="4160683"/>
            <a:ext cx="8612985" cy="13997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A. bóng đá.                      		B. tôn giáo.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C. nghệ thuật.                           	D. văn học.</a:t>
            </a:r>
            <a:endParaRPr kumimoji="0" lang="en-US" altLang="en-US" sz="3200" b="1" i="0" u="none" strike="noStrike" kern="1200" cap="none" spc="0" normalizeH="0" baseline="0" noProof="0">
              <a:ln>
                <a:noFill/>
              </a:ln>
              <a:solidFill>
                <a:srgbClr val="333333"/>
              </a:solidFill>
              <a:effectLst/>
              <a:uLnTx/>
              <a:uFillTx/>
              <a:latin typeface="Roboto"/>
              <a:ea typeface="+mn-ea"/>
              <a:cs typeface="+mn-cs"/>
            </a:endParaRPr>
          </a:p>
        </p:txBody>
      </p:sp>
      <p:pic>
        <p:nvPicPr>
          <p:cNvPr id="8" name="Picture 7"/>
          <p:cNvPicPr>
            <a:picLocks noChangeAspect="1"/>
          </p:cNvPicPr>
          <p:nvPr/>
        </p:nvPicPr>
        <p:blipFill>
          <a:blip r:embed="rId2"/>
          <a:stretch>
            <a:fillRect/>
          </a:stretch>
        </p:blipFill>
        <p:spPr>
          <a:xfrm>
            <a:off x="7061254" y="4399782"/>
            <a:ext cx="548640" cy="460772"/>
          </a:xfrm>
          <a:prstGeom prst="rect">
            <a:avLst/>
          </a:prstGeom>
        </p:spPr>
      </p:pic>
    </p:spTree>
    <p:extLst>
      <p:ext uri="{BB962C8B-B14F-4D97-AF65-F5344CB8AC3E}">
        <p14:creationId xmlns:p14="http://schemas.microsoft.com/office/powerpoint/2010/main" val="76849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81" name="Arc 37"/>
          <p:cNvSpPr>
            <a:spLocks/>
          </p:cNvSpPr>
          <p:nvPr/>
        </p:nvSpPr>
        <p:spPr bwMode="gray">
          <a:xfrm rot="5400000" flipH="1">
            <a:off x="2673399" y="1477221"/>
            <a:ext cx="1241425" cy="1277937"/>
          </a:xfrm>
          <a:custGeom>
            <a:avLst/>
            <a:gdLst>
              <a:gd name="G0" fmla="+- 21600 0 0"/>
              <a:gd name="G1" fmla="+- 21600 0 0"/>
              <a:gd name="G2" fmla="+- 21600 0 0"/>
              <a:gd name="T0" fmla="*/ 14429 w 43200"/>
              <a:gd name="T1" fmla="*/ 41975 h 42913"/>
              <a:gd name="T2" fmla="*/ 25112 w 43200"/>
              <a:gd name="T3" fmla="*/ 42913 h 42913"/>
              <a:gd name="T4" fmla="*/ 21600 w 43200"/>
              <a:gd name="T5" fmla="*/ 21600 h 42913"/>
            </a:gdLst>
            <a:ahLst/>
            <a:cxnLst>
              <a:cxn ang="0">
                <a:pos x="T0" y="T1"/>
              </a:cxn>
              <a:cxn ang="0">
                <a:pos x="T2" y="T3"/>
              </a:cxn>
              <a:cxn ang="0">
                <a:pos x="T4" y="T5"/>
              </a:cxn>
            </a:cxnLst>
            <a:rect l="0" t="0" r="r" b="b"/>
            <a:pathLst>
              <a:path w="43200" h="42913" fill="none" extrusionOk="0">
                <a:moveTo>
                  <a:pt x="14429" y="41974"/>
                </a:moveTo>
                <a:cubicBezTo>
                  <a:pt x="5783" y="38932"/>
                  <a:pt x="0" y="30765"/>
                  <a:pt x="0" y="21600"/>
                </a:cubicBezTo>
                <a:cubicBezTo>
                  <a:pt x="0" y="9670"/>
                  <a:pt x="9670" y="0"/>
                  <a:pt x="21600" y="0"/>
                </a:cubicBezTo>
                <a:cubicBezTo>
                  <a:pt x="33529" y="0"/>
                  <a:pt x="43200" y="9670"/>
                  <a:pt x="43200" y="21600"/>
                </a:cubicBezTo>
                <a:cubicBezTo>
                  <a:pt x="43200" y="32173"/>
                  <a:pt x="35545" y="41193"/>
                  <a:pt x="25111" y="42912"/>
                </a:cubicBezTo>
              </a:path>
              <a:path w="43200" h="42913" stroke="0" extrusionOk="0">
                <a:moveTo>
                  <a:pt x="14429" y="41974"/>
                </a:moveTo>
                <a:cubicBezTo>
                  <a:pt x="5783" y="38932"/>
                  <a:pt x="0" y="30765"/>
                  <a:pt x="0" y="21600"/>
                </a:cubicBezTo>
                <a:cubicBezTo>
                  <a:pt x="0" y="9670"/>
                  <a:pt x="9670" y="0"/>
                  <a:pt x="21600" y="0"/>
                </a:cubicBezTo>
                <a:cubicBezTo>
                  <a:pt x="33529" y="0"/>
                  <a:pt x="43200" y="9670"/>
                  <a:pt x="43200" y="21600"/>
                </a:cubicBezTo>
                <a:cubicBezTo>
                  <a:pt x="43200" y="32173"/>
                  <a:pt x="35545" y="41193"/>
                  <a:pt x="25111" y="42912"/>
                </a:cubicBezTo>
                <a:lnTo>
                  <a:pt x="21600" y="21600"/>
                </a:lnTo>
                <a:close/>
              </a:path>
            </a:pathLst>
          </a:custGeom>
          <a:noFill/>
          <a:ln w="12700" cap="rnd">
            <a:solidFill>
              <a:srgbClr val="1C1C1C"/>
            </a:solidFill>
            <a:prstDash val="sysDot"/>
            <a:round/>
            <a:headEnd/>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38984" name="Picture 40" descr="circuler_1"/>
          <p:cNvPicPr>
            <a:picLocks noChangeAspect="1" noChangeArrowheads="1"/>
          </p:cNvPicPr>
          <p:nvPr/>
        </p:nvPicPr>
        <p:blipFill>
          <a:blip r:embed="rId2" cstate="print"/>
          <a:srcRect/>
          <a:stretch>
            <a:fillRect/>
          </a:stretch>
        </p:blipFill>
        <p:spPr bwMode="gray">
          <a:xfrm>
            <a:off x="2761205" y="1594106"/>
            <a:ext cx="1060450" cy="1050925"/>
          </a:xfrm>
          <a:prstGeom prst="rect">
            <a:avLst/>
          </a:prstGeom>
          <a:noFill/>
        </p:spPr>
      </p:pic>
      <p:sp>
        <p:nvSpPr>
          <p:cNvPr id="338985" name="Oval 41"/>
          <p:cNvSpPr>
            <a:spLocks noChangeArrowheads="1"/>
          </p:cNvSpPr>
          <p:nvPr/>
        </p:nvSpPr>
        <p:spPr bwMode="gray">
          <a:xfrm>
            <a:off x="2761574" y="1592036"/>
            <a:ext cx="1054100" cy="1054100"/>
          </a:xfrm>
          <a:prstGeom prst="ellipse">
            <a:avLst/>
          </a:prstGeom>
          <a:solidFill>
            <a:srgbClr val="81BC05"/>
          </a:solidFill>
          <a:ln w="9525"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986" name="Text Box 42"/>
          <p:cNvSpPr txBox="1">
            <a:spLocks noChangeArrowheads="1"/>
          </p:cNvSpPr>
          <p:nvPr/>
        </p:nvSpPr>
        <p:spPr bwMode="auto">
          <a:xfrm>
            <a:off x="82639" y="1322020"/>
            <a:ext cx="2490684" cy="107721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9Slide03 Bebas Neue Bold" panose="020B0606020202050201" pitchFamily="34" charset="-93"/>
                <a:ea typeface="+mn-ea"/>
                <a:cs typeface="Arial" panose="020B0604020202020204" pitchFamily="34" charset="0"/>
              </a:rPr>
              <a:t>Tình</a:t>
            </a:r>
            <a:r>
              <a:rPr kumimoji="0" lang="en-US" sz="3200" b="1" i="0" u="none" strike="noStrike" kern="1200" cap="none" spc="0" normalizeH="0" noProof="0">
                <a:ln>
                  <a:noFill/>
                </a:ln>
                <a:solidFill>
                  <a:srgbClr val="002060"/>
                </a:solidFill>
                <a:effectLst/>
                <a:uLnTx/>
                <a:uFillTx/>
                <a:latin typeface="#9Slide03 Bebas Neue Bold" panose="020B0606020202050201" pitchFamily="34" charset="-93"/>
                <a:ea typeface="+mn-ea"/>
                <a:cs typeface="Arial" panose="020B0604020202020204" pitchFamily="34" charset="0"/>
              </a:rPr>
              <a:t> hình phát triển kinh tế</a:t>
            </a:r>
            <a:endParaRPr kumimoji="0" lang="en-US" sz="3200" b="1" i="0" u="none" strike="noStrike" kern="1200" cap="none" spc="0" normalizeH="0" baseline="0" noProof="0">
              <a:ln>
                <a:noFill/>
              </a:ln>
              <a:solidFill>
                <a:srgbClr val="002060"/>
              </a:solidFill>
              <a:effectLst/>
              <a:uLnTx/>
              <a:uFillTx/>
              <a:latin typeface="#9Slide03 Bebas Neue Bold" panose="020B0606020202050201" pitchFamily="34" charset="-93"/>
              <a:ea typeface="+mn-ea"/>
              <a:cs typeface="Arial" panose="020B0604020202020204" pitchFamily="34" charset="0"/>
            </a:endParaRPr>
          </a:p>
        </p:txBody>
      </p:sp>
      <p:sp>
        <p:nvSpPr>
          <p:cNvPr id="338987" name="Text Box 43"/>
          <p:cNvSpPr txBox="1">
            <a:spLocks noChangeArrowheads="1"/>
          </p:cNvSpPr>
          <p:nvPr/>
        </p:nvSpPr>
        <p:spPr bwMode="auto">
          <a:xfrm>
            <a:off x="9176659" y="2842437"/>
            <a:ext cx="2983438" cy="107721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9Slide03 Bebas Neue Bold" panose="020B0606020202050201" pitchFamily="34" charset="-93"/>
                <a:ea typeface="+mn-ea"/>
                <a:cs typeface="Arial" panose="020B0604020202020204" pitchFamily="34" charset="0"/>
              </a:rPr>
              <a:t>Hoạt động</a:t>
            </a:r>
            <a:r>
              <a:rPr kumimoji="0" lang="en-US" sz="3200" b="1" i="0" u="none" strike="noStrike" kern="1200" cap="none" spc="0" normalizeH="0" noProof="0">
                <a:ln>
                  <a:noFill/>
                </a:ln>
                <a:solidFill>
                  <a:srgbClr val="002060"/>
                </a:solidFill>
                <a:effectLst/>
                <a:uLnTx/>
                <a:uFillTx/>
                <a:latin typeface="#9Slide03 Bebas Neue Bold" panose="020B0606020202050201" pitchFamily="34" charset="-93"/>
                <a:ea typeface="+mn-ea"/>
                <a:cs typeface="Arial" panose="020B0604020202020204" pitchFamily="34" charset="0"/>
              </a:rPr>
              <a:t> kinh tế nổi bật</a:t>
            </a:r>
            <a:endParaRPr kumimoji="0" lang="en-US" sz="3200" b="1" i="0" u="none" strike="noStrike" kern="1200" cap="none" spc="0" normalizeH="0" baseline="0" noProof="0">
              <a:ln>
                <a:noFill/>
              </a:ln>
              <a:solidFill>
                <a:srgbClr val="002060"/>
              </a:solidFill>
              <a:effectLst/>
              <a:uLnTx/>
              <a:uFillTx/>
              <a:latin typeface="#9Slide03 Bebas Neue Bold" panose="020B0606020202050201" pitchFamily="34" charset="-93"/>
              <a:ea typeface="+mn-ea"/>
              <a:cs typeface="Arial" panose="020B0604020202020204" pitchFamily="34" charset="0"/>
            </a:endParaRPr>
          </a:p>
        </p:txBody>
      </p:sp>
      <p:grpSp>
        <p:nvGrpSpPr>
          <p:cNvPr id="338988" name="Group 44"/>
          <p:cNvGrpSpPr>
            <a:grpSpLocks/>
          </p:cNvGrpSpPr>
          <p:nvPr/>
        </p:nvGrpSpPr>
        <p:grpSpPr bwMode="auto">
          <a:xfrm rot="21253586">
            <a:off x="3730635" y="2257532"/>
            <a:ext cx="522286" cy="1214434"/>
            <a:chOff x="1821" y="1330"/>
            <a:chExt cx="365" cy="851"/>
          </a:xfrm>
        </p:grpSpPr>
        <p:sp>
          <p:nvSpPr>
            <p:cNvPr id="338989" name="Oval 45"/>
            <p:cNvSpPr>
              <a:spLocks noChangeArrowheads="1"/>
            </p:cNvSpPr>
            <p:nvPr/>
          </p:nvSpPr>
          <p:spPr bwMode="auto">
            <a:xfrm rot="19090789">
              <a:off x="1821" y="1447"/>
              <a:ext cx="101" cy="30"/>
            </a:xfrm>
            <a:prstGeom prst="ellipse">
              <a:avLst/>
            </a:prstGeom>
            <a:gradFill rotWithShape="1">
              <a:gsLst>
                <a:gs pos="0">
                  <a:srgbClr val="660066"/>
                </a:gs>
                <a:gs pos="50000">
                  <a:srgbClr val="660066">
                    <a:gamma/>
                    <a:tint val="40000"/>
                    <a:invGamma/>
                  </a:srgbClr>
                </a:gs>
                <a:gs pos="100000">
                  <a:srgbClr val="660066"/>
                </a:gs>
              </a:gsLst>
              <a:lin ang="0" scaled="1"/>
            </a:gradFill>
            <a:ln w="9525"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990" name="AutoShape 46"/>
            <p:cNvSpPr>
              <a:spLocks noChangeArrowheads="1"/>
            </p:cNvSpPr>
            <p:nvPr/>
          </p:nvSpPr>
          <p:spPr bwMode="gray">
            <a:xfrm rot="8122410">
              <a:off x="2131" y="1330"/>
              <a:ext cx="55" cy="851"/>
            </a:xfrm>
            <a:prstGeom prst="can">
              <a:avLst>
                <a:gd name="adj" fmla="val 41332"/>
              </a:avLst>
            </a:prstGeom>
            <a:gradFill rotWithShape="1">
              <a:gsLst>
                <a:gs pos="0">
                  <a:srgbClr val="808080"/>
                </a:gs>
                <a:gs pos="50000">
                  <a:srgbClr val="808080">
                    <a:gamma/>
                    <a:tint val="0"/>
                    <a:invGamma/>
                  </a:srgbClr>
                </a:gs>
                <a:gs pos="100000">
                  <a:srgbClr val="808080"/>
                </a:gs>
              </a:gsLst>
              <a:lin ang="0" scaled="1"/>
            </a:gradFill>
            <a:ln w="9525">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8991" name="Group 47"/>
          <p:cNvGrpSpPr>
            <a:grpSpLocks/>
          </p:cNvGrpSpPr>
          <p:nvPr/>
        </p:nvGrpSpPr>
        <p:grpSpPr bwMode="auto">
          <a:xfrm rot="20864749">
            <a:off x="6432511" y="3221213"/>
            <a:ext cx="1325563" cy="125412"/>
            <a:chOff x="3083" y="2333"/>
            <a:chExt cx="1098" cy="55"/>
          </a:xfrm>
        </p:grpSpPr>
        <p:sp>
          <p:nvSpPr>
            <p:cNvPr id="338992" name="Oval 48"/>
            <p:cNvSpPr>
              <a:spLocks noChangeArrowheads="1"/>
            </p:cNvSpPr>
            <p:nvPr/>
          </p:nvSpPr>
          <p:spPr bwMode="auto">
            <a:xfrm rot="5607574">
              <a:off x="4129" y="2337"/>
              <a:ext cx="55" cy="48"/>
            </a:xfrm>
            <a:prstGeom prst="ellipse">
              <a:avLst/>
            </a:prstGeom>
            <a:gradFill rotWithShape="1">
              <a:gsLst>
                <a:gs pos="0">
                  <a:srgbClr val="00FFFF">
                    <a:gamma/>
                    <a:shade val="20000"/>
                    <a:invGamma/>
                  </a:srgbClr>
                </a:gs>
                <a:gs pos="50000">
                  <a:srgbClr val="00FFFF"/>
                </a:gs>
                <a:gs pos="100000">
                  <a:srgbClr val="00FFFF">
                    <a:gamma/>
                    <a:shade val="20000"/>
                    <a:invGamma/>
                  </a:srgbClr>
                </a:gs>
              </a:gsLst>
              <a:lin ang="0" scaled="1"/>
            </a:gradFill>
            <a:ln w="9525"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993" name="AutoShape 49"/>
            <p:cNvSpPr>
              <a:spLocks noChangeArrowheads="1"/>
            </p:cNvSpPr>
            <p:nvPr/>
          </p:nvSpPr>
          <p:spPr bwMode="gray">
            <a:xfrm rot="16242395" flipH="1">
              <a:off x="3606" y="1810"/>
              <a:ext cx="40" cy="1086"/>
            </a:xfrm>
            <a:prstGeom prst="can">
              <a:avLst>
                <a:gd name="adj" fmla="val 72526"/>
              </a:avLst>
            </a:prstGeom>
            <a:gradFill rotWithShape="1">
              <a:gsLst>
                <a:gs pos="0">
                  <a:srgbClr val="808080"/>
                </a:gs>
                <a:gs pos="50000">
                  <a:srgbClr val="808080">
                    <a:gamma/>
                    <a:tint val="0"/>
                    <a:invGamma/>
                  </a:srgbClr>
                </a:gs>
                <a:gs pos="100000">
                  <a:srgbClr val="808080"/>
                </a:gs>
              </a:gsLst>
              <a:lin ang="0" scaled="1"/>
            </a:gradFill>
            <a:ln w="9525">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8994" name="Picture 50" descr="circuler_1"/>
          <p:cNvPicPr>
            <a:picLocks noChangeAspect="1" noChangeArrowheads="1"/>
          </p:cNvPicPr>
          <p:nvPr/>
        </p:nvPicPr>
        <p:blipFill>
          <a:blip r:embed="rId3" cstate="print"/>
          <a:srcRect/>
          <a:stretch>
            <a:fillRect/>
          </a:stretch>
        </p:blipFill>
        <p:spPr bwMode="gray">
          <a:xfrm>
            <a:off x="4546361" y="2610360"/>
            <a:ext cx="2134496" cy="2134445"/>
          </a:xfrm>
          <a:prstGeom prst="rect">
            <a:avLst/>
          </a:prstGeom>
          <a:noFill/>
        </p:spPr>
      </p:pic>
      <p:sp>
        <p:nvSpPr>
          <p:cNvPr id="338995" name="Oval 51"/>
          <p:cNvSpPr>
            <a:spLocks noChangeArrowheads="1"/>
          </p:cNvSpPr>
          <p:nvPr/>
        </p:nvSpPr>
        <p:spPr bwMode="gray">
          <a:xfrm>
            <a:off x="4617060" y="2695623"/>
            <a:ext cx="2005740" cy="1996294"/>
          </a:xfrm>
          <a:prstGeom prst="ellipse">
            <a:avLst/>
          </a:prstGeom>
          <a:solidFill>
            <a:schemeClr val="accent3">
              <a:lumMod val="75000"/>
            </a:schemeClr>
          </a:solidFill>
          <a:ln w="9525"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004" name="Freeform 60"/>
          <p:cNvSpPr>
            <a:spLocks/>
          </p:cNvSpPr>
          <p:nvPr/>
        </p:nvSpPr>
        <p:spPr bwMode="gray">
          <a:xfrm>
            <a:off x="2767923" y="1624242"/>
            <a:ext cx="1030287" cy="542925"/>
          </a:xfrm>
          <a:custGeom>
            <a:avLst/>
            <a:gdLst/>
            <a:ahLst/>
            <a:cxnLst>
              <a:cxn ang="0">
                <a:pos x="12" y="361"/>
              </a:cxn>
              <a:cxn ang="0">
                <a:pos x="376" y="0"/>
              </a:cxn>
              <a:cxn ang="0">
                <a:pos x="745" y="348"/>
              </a:cxn>
              <a:cxn ang="0">
                <a:pos x="397" y="391"/>
              </a:cxn>
              <a:cxn ang="0">
                <a:pos x="12" y="361"/>
              </a:cxn>
            </a:cxnLst>
            <a:rect l="0" t="0" r="r" b="b"/>
            <a:pathLst>
              <a:path w="748" h="394">
                <a:moveTo>
                  <a:pt x="12" y="361"/>
                </a:moveTo>
                <a:cubicBezTo>
                  <a:pt x="0" y="229"/>
                  <a:pt x="134" y="0"/>
                  <a:pt x="376" y="0"/>
                </a:cubicBezTo>
                <a:cubicBezTo>
                  <a:pt x="618" y="0"/>
                  <a:pt x="748" y="216"/>
                  <a:pt x="745" y="348"/>
                </a:cubicBezTo>
                <a:cubicBezTo>
                  <a:pt x="519" y="382"/>
                  <a:pt x="534" y="388"/>
                  <a:pt x="397" y="391"/>
                </a:cubicBezTo>
                <a:cubicBezTo>
                  <a:pt x="260" y="394"/>
                  <a:pt x="235" y="378"/>
                  <a:pt x="12" y="361"/>
                </a:cubicBezTo>
                <a:close/>
              </a:path>
            </a:pathLst>
          </a:custGeom>
          <a:gradFill rotWithShape="1">
            <a:gsLst>
              <a:gs pos="0">
                <a:schemeClr val="hlink">
                  <a:gamma/>
                  <a:tint val="0"/>
                  <a:invGamma/>
                </a:schemeClr>
              </a:gs>
              <a:gs pos="100000">
                <a:schemeClr val="hlink">
                  <a:alpha val="20000"/>
                </a:schemeClr>
              </a:gs>
            </a:gsLst>
            <a:lin ang="5400000" scaled="1"/>
          </a:gradFill>
          <a:ln w="9525">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005" name="Rectangle 61"/>
          <p:cNvSpPr>
            <a:spLocks noChangeArrowheads="1"/>
          </p:cNvSpPr>
          <p:nvPr/>
        </p:nvSpPr>
        <p:spPr bwMode="auto">
          <a:xfrm>
            <a:off x="2942352" y="1741619"/>
            <a:ext cx="550151" cy="646331"/>
          </a:xfrm>
          <a:prstGeom prst="rect">
            <a:avLst/>
          </a:prstGeom>
          <a:noFill/>
          <a:ln w="9525" algn="ctr">
            <a:noFill/>
            <a:miter lim="800000"/>
            <a:headEnd/>
            <a:tailEnd/>
          </a:ln>
          <a:effectLst>
            <a:outerShdw dist="17961" dir="2700000" algn="ctr" rotWithShape="0">
              <a:srgbClr val="FFFFFF">
                <a:alpha val="50000"/>
              </a:srgbClr>
            </a:outerShdw>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C1C1C"/>
                </a:solidFill>
                <a:effectLst/>
                <a:uLnTx/>
                <a:uFillTx/>
                <a:latin typeface="#9Slide03 Bebas Neue Bold" panose="020B0606020202050201" pitchFamily="34" charset="-93"/>
                <a:ea typeface="+mn-ea"/>
                <a:cs typeface="Arial" panose="020B0604020202020204" pitchFamily="34" charset="0"/>
              </a:rPr>
              <a:t>01</a:t>
            </a:r>
          </a:p>
        </p:txBody>
      </p:sp>
      <p:sp>
        <p:nvSpPr>
          <p:cNvPr id="339006" name="Freeform 62"/>
          <p:cNvSpPr>
            <a:spLocks/>
          </p:cNvSpPr>
          <p:nvPr/>
        </p:nvSpPr>
        <p:spPr bwMode="gray">
          <a:xfrm>
            <a:off x="4631574" y="2534824"/>
            <a:ext cx="2553077" cy="965275"/>
          </a:xfrm>
          <a:custGeom>
            <a:avLst/>
            <a:gdLst/>
            <a:ahLst/>
            <a:cxnLst>
              <a:cxn ang="0">
                <a:pos x="12" y="361"/>
              </a:cxn>
              <a:cxn ang="0">
                <a:pos x="376" y="0"/>
              </a:cxn>
              <a:cxn ang="0">
                <a:pos x="745" y="348"/>
              </a:cxn>
              <a:cxn ang="0">
                <a:pos x="397" y="391"/>
              </a:cxn>
              <a:cxn ang="0">
                <a:pos x="12" y="361"/>
              </a:cxn>
            </a:cxnLst>
            <a:rect l="0" t="0" r="r" b="b"/>
            <a:pathLst>
              <a:path w="748" h="394">
                <a:moveTo>
                  <a:pt x="12" y="361"/>
                </a:moveTo>
                <a:cubicBezTo>
                  <a:pt x="0" y="229"/>
                  <a:pt x="134" y="0"/>
                  <a:pt x="376" y="0"/>
                </a:cubicBezTo>
                <a:cubicBezTo>
                  <a:pt x="618" y="0"/>
                  <a:pt x="748" y="216"/>
                  <a:pt x="745" y="348"/>
                </a:cubicBezTo>
                <a:cubicBezTo>
                  <a:pt x="519" y="382"/>
                  <a:pt x="534" y="388"/>
                  <a:pt x="397" y="391"/>
                </a:cubicBezTo>
                <a:cubicBezTo>
                  <a:pt x="260" y="394"/>
                  <a:pt x="235" y="378"/>
                  <a:pt x="12" y="361"/>
                </a:cubicBezTo>
                <a:close/>
              </a:path>
            </a:pathLst>
          </a:custGeom>
          <a:gradFill rotWithShape="1">
            <a:gsLst>
              <a:gs pos="0">
                <a:schemeClr val="accent2">
                  <a:gamma/>
                  <a:tint val="0"/>
                  <a:invGamma/>
                </a:schemeClr>
              </a:gs>
              <a:gs pos="100000">
                <a:schemeClr val="accent2">
                  <a:alpha val="39999"/>
                </a:schemeClr>
              </a:gs>
            </a:gsLst>
            <a:lin ang="5400000" scaled="1"/>
          </a:gradFill>
          <a:ln w="9525">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007" name="Rectangle 63"/>
          <p:cNvSpPr>
            <a:spLocks noChangeArrowheads="1"/>
          </p:cNvSpPr>
          <p:nvPr/>
        </p:nvSpPr>
        <p:spPr bwMode="auto">
          <a:xfrm>
            <a:off x="4511436" y="2868138"/>
            <a:ext cx="2103792" cy="1323439"/>
          </a:xfrm>
          <a:prstGeom prst="rect">
            <a:avLst/>
          </a:prstGeom>
          <a:noFill/>
          <a:ln w="9525" algn="ctr">
            <a:noFill/>
            <a:miter lim="800000"/>
            <a:headEnd/>
            <a:tailEnd/>
          </a:ln>
          <a:effectLst>
            <a:outerShdw dist="17961" dir="2700000" algn="ctr" rotWithShape="0">
              <a:srgbClr val="FFFFFF">
                <a:alpha val="50000"/>
              </a:srgbClr>
            </a:outerShdw>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C1C1C"/>
                </a:solidFill>
                <a:effectLst/>
                <a:uLnTx/>
                <a:uFillTx/>
                <a:latin typeface="#9Slide03 Bebas Neue Bold" panose="020B0606020202050201" pitchFamily="34" charset="-93"/>
                <a:ea typeface="+mn-ea"/>
                <a:cs typeface="+mn-cs"/>
              </a:rPr>
              <a:t> </a:t>
            </a:r>
            <a:r>
              <a:rPr lang="en-US" sz="4000" b="1">
                <a:solidFill>
                  <a:srgbClr val="1C1C1C"/>
                </a:solidFill>
                <a:latin typeface="#9Slide03 Bebas Neue Bold" panose="020B0606020202050201" pitchFamily="34" charset="-93"/>
              </a:rPr>
              <a:t>Kinh tế Tây nam á</a:t>
            </a:r>
            <a:endParaRPr kumimoji="0" lang="en-US" sz="4000" b="1" i="0" u="none" strike="noStrike" kern="1200" cap="none" spc="0" normalizeH="0" baseline="0" noProof="0">
              <a:ln>
                <a:noFill/>
              </a:ln>
              <a:solidFill>
                <a:srgbClr val="1C1C1C"/>
              </a:solidFill>
              <a:effectLst/>
              <a:uLnTx/>
              <a:uFillTx/>
              <a:latin typeface="#9Slide03 Bebas Neue Bold" panose="020B0606020202050201" pitchFamily="34" charset="-93"/>
              <a:ea typeface="+mn-ea"/>
              <a:cs typeface="+mn-cs"/>
            </a:endParaRPr>
          </a:p>
        </p:txBody>
      </p:sp>
      <p:grpSp>
        <p:nvGrpSpPr>
          <p:cNvPr id="8" name="Group 7"/>
          <p:cNvGrpSpPr/>
          <p:nvPr/>
        </p:nvGrpSpPr>
        <p:grpSpPr>
          <a:xfrm>
            <a:off x="0" y="0"/>
            <a:ext cx="12192000" cy="870857"/>
            <a:chOff x="0" y="0"/>
            <a:chExt cx="12192000" cy="870857"/>
          </a:xfrm>
        </p:grpSpPr>
        <p:sp>
          <p:nvSpPr>
            <p:cNvPr id="3" name="Rectangle 2"/>
            <p:cNvSpPr/>
            <p:nvPr/>
          </p:nvSpPr>
          <p:spPr>
            <a:xfrm>
              <a:off x="0" y="0"/>
              <a:ext cx="12192000" cy="653143"/>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FFC000"/>
                    </a:solidFill>
                  </a:ln>
                  <a:solidFill>
                    <a:srgbClr val="002060"/>
                  </a:solidFill>
                  <a:effectLst>
                    <a:outerShdw blurRad="38100" dist="38100" dir="2700000" algn="tl">
                      <a:srgbClr val="000000">
                        <a:alpha val="43137"/>
                      </a:srgbClr>
                    </a:outerShdw>
                  </a:effectLst>
                  <a:uLnTx/>
                  <a:uFillTx/>
                  <a:latin typeface="#9Slide03 Bebas Neue Bold" panose="020B0606020202050201" pitchFamily="34" charset="-93"/>
                  <a:ea typeface="+mn-ea"/>
                  <a:cs typeface="Arial" panose="020B0604020202020204" pitchFamily="34" charset="0"/>
                </a:rPr>
                <a:t>NỘI DUNG BÀI HỌC</a:t>
              </a:r>
              <a:endParaRPr kumimoji="0" lang="vi-VN" sz="4400" b="1" i="0" u="none" strike="noStrike" kern="1200" cap="none" spc="0" normalizeH="0" baseline="0" noProof="0">
                <a:ln>
                  <a:solidFill>
                    <a:srgbClr val="FFC000"/>
                  </a:solidFill>
                </a:ln>
                <a:solidFill>
                  <a:srgbClr val="002060"/>
                </a:solidFill>
                <a:effectLst>
                  <a:outerShdw blurRad="38100" dist="38100" dir="2700000" algn="tl">
                    <a:srgbClr val="000000">
                      <a:alpha val="43137"/>
                    </a:srgbClr>
                  </a:outerShdw>
                </a:effectLst>
                <a:uLnTx/>
                <a:uFillTx/>
                <a:latin typeface="#9Slide03 Bebas Neue Bold" panose="020B0606020202050201" pitchFamily="34" charset="-93"/>
                <a:ea typeface="+mn-ea"/>
                <a:cs typeface="Arial" panose="020B0604020202020204" pitchFamily="34" charset="0"/>
              </a:endParaRPr>
            </a:p>
          </p:txBody>
        </p:sp>
        <p:sp>
          <p:nvSpPr>
            <p:cNvPr id="4" name="Rectangle 3"/>
            <p:cNvSpPr/>
            <p:nvPr/>
          </p:nvSpPr>
          <p:spPr>
            <a:xfrm>
              <a:off x="0" y="0"/>
              <a:ext cx="566057" cy="8708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5" name="Picture 4"/>
          <p:cNvPicPr>
            <a:picLocks noChangeAspect="1"/>
          </p:cNvPicPr>
          <p:nvPr/>
        </p:nvPicPr>
        <p:blipFill>
          <a:blip r:embed="rId4"/>
          <a:stretch>
            <a:fillRect/>
          </a:stretch>
        </p:blipFill>
        <p:spPr>
          <a:xfrm>
            <a:off x="186937" y="3192704"/>
            <a:ext cx="2890337" cy="1953725"/>
          </a:xfrm>
          <a:prstGeom prst="rect">
            <a:avLst/>
          </a:prstGeom>
          <a:ln>
            <a:solidFill>
              <a:srgbClr val="002060"/>
            </a:solidFill>
          </a:ln>
        </p:spPr>
      </p:pic>
      <p:pic>
        <p:nvPicPr>
          <p:cNvPr id="7" name="Picture 6"/>
          <p:cNvPicPr>
            <a:picLocks noChangeAspect="1"/>
          </p:cNvPicPr>
          <p:nvPr/>
        </p:nvPicPr>
        <p:blipFill>
          <a:blip r:embed="rId5"/>
          <a:stretch>
            <a:fillRect/>
          </a:stretch>
        </p:blipFill>
        <p:spPr>
          <a:xfrm>
            <a:off x="7314435" y="4337178"/>
            <a:ext cx="3053058" cy="1977707"/>
          </a:xfrm>
          <a:prstGeom prst="rect">
            <a:avLst/>
          </a:prstGeom>
          <a:ln>
            <a:solidFill>
              <a:srgbClr val="002060"/>
            </a:solidFill>
          </a:ln>
        </p:spPr>
      </p:pic>
      <p:sp>
        <p:nvSpPr>
          <p:cNvPr id="41" name="Arc 36"/>
          <p:cNvSpPr>
            <a:spLocks/>
          </p:cNvSpPr>
          <p:nvPr/>
        </p:nvSpPr>
        <p:spPr bwMode="gray">
          <a:xfrm rot="17752284" flipH="1">
            <a:off x="7478945" y="2298022"/>
            <a:ext cx="1508125" cy="1562100"/>
          </a:xfrm>
          <a:custGeom>
            <a:avLst/>
            <a:gdLst>
              <a:gd name="G0" fmla="+- 21600 0 0"/>
              <a:gd name="G1" fmla="+- 21600 0 0"/>
              <a:gd name="G2" fmla="+- 21600 0 0"/>
              <a:gd name="T0" fmla="*/ 3603 w 43200"/>
              <a:gd name="T1" fmla="*/ 33545 h 43200"/>
              <a:gd name="T2" fmla="*/ 18219 w 43200"/>
              <a:gd name="T3" fmla="*/ 42934 h 43200"/>
              <a:gd name="T4" fmla="*/ 21600 w 43200"/>
              <a:gd name="T5" fmla="*/ 21600 h 43200"/>
            </a:gdLst>
            <a:ahLst/>
            <a:cxnLst>
              <a:cxn ang="0">
                <a:pos x="T0" y="T1"/>
              </a:cxn>
              <a:cxn ang="0">
                <a:pos x="T2" y="T3"/>
              </a:cxn>
              <a:cxn ang="0">
                <a:pos x="T4" y="T5"/>
              </a:cxn>
            </a:cxnLst>
            <a:rect l="0" t="0" r="r" b="b"/>
            <a:pathLst>
              <a:path w="43200" h="43200" fill="none" extrusionOk="0">
                <a:moveTo>
                  <a:pt x="3603" y="33544"/>
                </a:moveTo>
                <a:cubicBezTo>
                  <a:pt x="1253" y="30004"/>
                  <a:pt x="0" y="25849"/>
                  <a:pt x="0" y="21600"/>
                </a:cubicBezTo>
                <a:cubicBezTo>
                  <a:pt x="0" y="9670"/>
                  <a:pt x="9670" y="0"/>
                  <a:pt x="21600" y="0"/>
                </a:cubicBezTo>
                <a:cubicBezTo>
                  <a:pt x="33529" y="0"/>
                  <a:pt x="43200" y="9670"/>
                  <a:pt x="43200" y="21600"/>
                </a:cubicBezTo>
                <a:cubicBezTo>
                  <a:pt x="43200" y="33529"/>
                  <a:pt x="33529" y="43200"/>
                  <a:pt x="21600" y="43200"/>
                </a:cubicBezTo>
                <a:cubicBezTo>
                  <a:pt x="20467" y="43200"/>
                  <a:pt x="19337" y="43110"/>
                  <a:pt x="18219" y="42933"/>
                </a:cubicBezTo>
              </a:path>
              <a:path w="43200" h="43200" stroke="0" extrusionOk="0">
                <a:moveTo>
                  <a:pt x="3603" y="33544"/>
                </a:moveTo>
                <a:cubicBezTo>
                  <a:pt x="1253" y="30004"/>
                  <a:pt x="0" y="25849"/>
                  <a:pt x="0" y="21600"/>
                </a:cubicBezTo>
                <a:cubicBezTo>
                  <a:pt x="0" y="9670"/>
                  <a:pt x="9670" y="0"/>
                  <a:pt x="21600" y="0"/>
                </a:cubicBezTo>
                <a:cubicBezTo>
                  <a:pt x="33529" y="0"/>
                  <a:pt x="43200" y="9670"/>
                  <a:pt x="43200" y="21600"/>
                </a:cubicBezTo>
                <a:cubicBezTo>
                  <a:pt x="43200" y="33529"/>
                  <a:pt x="33529" y="43200"/>
                  <a:pt x="21600" y="43200"/>
                </a:cubicBezTo>
                <a:cubicBezTo>
                  <a:pt x="20467" y="43200"/>
                  <a:pt x="19337" y="43110"/>
                  <a:pt x="18219" y="42933"/>
                </a:cubicBezTo>
                <a:lnTo>
                  <a:pt x="21600" y="21600"/>
                </a:lnTo>
                <a:close/>
              </a:path>
            </a:pathLst>
          </a:custGeom>
          <a:noFill/>
          <a:ln w="19050">
            <a:solidFill>
              <a:srgbClr val="1C1C1C"/>
            </a:solidFill>
            <a:prstDash val="sysDot"/>
            <a:round/>
            <a:headEnd/>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Picture 38" descr="circuler_1"/>
          <p:cNvPicPr>
            <a:picLocks noChangeAspect="1" noChangeArrowheads="1"/>
          </p:cNvPicPr>
          <p:nvPr/>
        </p:nvPicPr>
        <p:blipFill>
          <a:blip r:embed="rId6" cstate="print"/>
          <a:srcRect/>
          <a:stretch>
            <a:fillRect/>
          </a:stretch>
        </p:blipFill>
        <p:spPr bwMode="gray">
          <a:xfrm>
            <a:off x="7617058" y="2461535"/>
            <a:ext cx="1227137" cy="1216025"/>
          </a:xfrm>
          <a:prstGeom prst="rect">
            <a:avLst/>
          </a:prstGeom>
          <a:noFill/>
        </p:spPr>
      </p:pic>
      <p:sp>
        <p:nvSpPr>
          <p:cNvPr id="43" name="Oval 39"/>
          <p:cNvSpPr>
            <a:spLocks noChangeArrowheads="1"/>
          </p:cNvSpPr>
          <p:nvPr/>
        </p:nvSpPr>
        <p:spPr bwMode="gray">
          <a:xfrm>
            <a:off x="7617058" y="2461534"/>
            <a:ext cx="1220787" cy="1219200"/>
          </a:xfrm>
          <a:prstGeom prst="ellipse">
            <a:avLst/>
          </a:prstGeom>
          <a:solidFill>
            <a:srgbClr val="002060"/>
          </a:solidFill>
          <a:ln w="9525" algn="ctr">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64"/>
          <p:cNvSpPr>
            <a:spLocks/>
          </p:cNvSpPr>
          <p:nvPr/>
        </p:nvSpPr>
        <p:spPr bwMode="gray">
          <a:xfrm>
            <a:off x="7645633" y="2485348"/>
            <a:ext cx="1144587" cy="542925"/>
          </a:xfrm>
          <a:custGeom>
            <a:avLst/>
            <a:gdLst/>
            <a:ahLst/>
            <a:cxnLst>
              <a:cxn ang="0">
                <a:pos x="12" y="361"/>
              </a:cxn>
              <a:cxn ang="0">
                <a:pos x="376" y="0"/>
              </a:cxn>
              <a:cxn ang="0">
                <a:pos x="745" y="348"/>
              </a:cxn>
              <a:cxn ang="0">
                <a:pos x="397" y="391"/>
              </a:cxn>
              <a:cxn ang="0">
                <a:pos x="12" y="361"/>
              </a:cxn>
            </a:cxnLst>
            <a:rect l="0" t="0" r="r" b="b"/>
            <a:pathLst>
              <a:path w="748" h="394">
                <a:moveTo>
                  <a:pt x="12" y="361"/>
                </a:moveTo>
                <a:cubicBezTo>
                  <a:pt x="0" y="229"/>
                  <a:pt x="134" y="0"/>
                  <a:pt x="376" y="0"/>
                </a:cubicBezTo>
                <a:cubicBezTo>
                  <a:pt x="618" y="0"/>
                  <a:pt x="748" y="216"/>
                  <a:pt x="745" y="348"/>
                </a:cubicBezTo>
                <a:cubicBezTo>
                  <a:pt x="519" y="382"/>
                  <a:pt x="534" y="388"/>
                  <a:pt x="397" y="391"/>
                </a:cubicBezTo>
                <a:cubicBezTo>
                  <a:pt x="260" y="394"/>
                  <a:pt x="235" y="378"/>
                  <a:pt x="12" y="361"/>
                </a:cubicBezTo>
                <a:close/>
              </a:path>
            </a:pathLst>
          </a:custGeom>
          <a:gradFill rotWithShape="1">
            <a:gsLst>
              <a:gs pos="0">
                <a:schemeClr val="folHlink">
                  <a:gamma/>
                  <a:tint val="0"/>
                  <a:invGamma/>
                </a:schemeClr>
              </a:gs>
              <a:gs pos="100000">
                <a:schemeClr val="folHlink">
                  <a:alpha val="20000"/>
                </a:schemeClr>
              </a:gs>
            </a:gsLst>
            <a:lin ang="5400000" scaled="1"/>
          </a:gradFill>
          <a:ln w="9525">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Rectangle 65"/>
          <p:cNvSpPr>
            <a:spLocks noChangeArrowheads="1"/>
          </p:cNvSpPr>
          <p:nvPr/>
        </p:nvSpPr>
        <p:spPr bwMode="auto">
          <a:xfrm>
            <a:off x="7938185" y="2724154"/>
            <a:ext cx="550151" cy="646331"/>
          </a:xfrm>
          <a:prstGeom prst="rect">
            <a:avLst/>
          </a:prstGeom>
          <a:noFill/>
          <a:ln w="9525" algn="ctr">
            <a:noFill/>
            <a:miter lim="800000"/>
            <a:headEnd/>
            <a:tailEnd/>
          </a:ln>
          <a:effectLst>
            <a:outerShdw dist="17961" dir="2700000" algn="ctr" rotWithShape="0">
              <a:srgbClr val="FFFFFF">
                <a:alpha val="50000"/>
              </a:srgbClr>
            </a:outerShdw>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9Slide03 Bebas Neue Bold" panose="020B0606020202050201" pitchFamily="34" charset="-93"/>
                <a:ea typeface="+mn-ea"/>
                <a:cs typeface="+mn-cs"/>
              </a:rPr>
              <a:t>02</a:t>
            </a:r>
          </a:p>
        </p:txBody>
      </p:sp>
    </p:spTree>
    <p:extLst>
      <p:ext uri="{BB962C8B-B14F-4D97-AF65-F5344CB8AC3E}">
        <p14:creationId xmlns:p14="http://schemas.microsoft.com/office/powerpoint/2010/main" val="1251153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04850" y="478891"/>
            <a:ext cx="11215281" cy="149335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Câu 2. </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Nhận định nào </a:t>
            </a:r>
            <a:r>
              <a:rPr kumimoji="0" lang="en-US" sz="3200" b="1" i="0" u="none" strike="noStrike" kern="1200" cap="none" spc="0" normalizeH="0" baseline="0" noProof="0">
                <a:ln>
                  <a:noFill/>
                </a:ln>
                <a:solidFill>
                  <a:srgbClr val="0070C0"/>
                </a:solidFill>
                <a:effectLst/>
                <a:uLnTx/>
                <a:uFillTx/>
                <a:latin typeface="Calibri" panose="020F0502020204030204"/>
                <a:ea typeface="+mn-ea"/>
                <a:cs typeface="+mn-cs"/>
              </a:rPr>
              <a:t>không đúng </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về tình hình phát triển kinh tế của Tây Nam Á từ 2000-2020?</a:t>
            </a:r>
          </a:p>
        </p:txBody>
      </p:sp>
      <p:sp>
        <p:nvSpPr>
          <p:cNvPr id="2" name="TextBox 1">
            <a:extLst>
              <a:ext uri="{FF2B5EF4-FFF2-40B4-BE49-F238E27FC236}">
                <a16:creationId xmlns:a16="http://schemas.microsoft.com/office/drawing/2014/main" xmlns="" id="{A01DB925-D55C-C59C-5C11-B049240D3B9F}"/>
              </a:ext>
            </a:extLst>
          </p:cNvPr>
          <p:cNvSpPr txBox="1"/>
          <p:nvPr/>
        </p:nvSpPr>
        <p:spPr>
          <a:xfrm>
            <a:off x="979170" y="2549744"/>
            <a:ext cx="11215281" cy="34195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A. Quy mô kinh tế tăng liên tục.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B. Các quốc gia tăng trưởng GDP đều nhau.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C. GDP chiếm phần nhỏ trong GDP toàn cầu.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D. Có sự chênh lệch về kinh tế giữa các nước.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12" name="Picture 11"/>
          <p:cNvPicPr>
            <a:picLocks noChangeAspect="1"/>
          </p:cNvPicPr>
          <p:nvPr/>
        </p:nvPicPr>
        <p:blipFill>
          <a:blip r:embed="rId2"/>
          <a:stretch>
            <a:fillRect/>
          </a:stretch>
        </p:blipFill>
        <p:spPr>
          <a:xfrm>
            <a:off x="854600" y="3589926"/>
            <a:ext cx="548640" cy="460772"/>
          </a:xfrm>
          <a:prstGeom prst="rect">
            <a:avLst/>
          </a:prstGeom>
        </p:spPr>
      </p:pic>
    </p:spTree>
    <p:extLst>
      <p:ext uri="{BB962C8B-B14F-4D97-AF65-F5344CB8AC3E}">
        <p14:creationId xmlns:p14="http://schemas.microsoft.com/office/powerpoint/2010/main" val="129049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2228" y="1007203"/>
            <a:ext cx="11536183" cy="41581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Câu 3. </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Quá trình chuyển đổi nền kinh tế của Tây Nam Á thế kỉ XXI là</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A. từ nền nông nghiệp thủ công sang CN dầu khí.</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B. </a:t>
            </a:r>
            <a:r>
              <a:rPr lang="en-US" sz="3200" b="1">
                <a:solidFill>
                  <a:prstClr val="black"/>
                </a:solidFill>
                <a:latin typeface="Calibri" panose="020F0502020204030204"/>
              </a:rPr>
              <a:t>t</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ừ kinh tế CN dầu khí  sang kinh tế tăng trưởng xanh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C. từ kinh tế CN dầu khí sang kinh tế tri thức.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D. từ nền nông nghiệp thủ công sang kinh tế tri thức.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12" name="Picture 11"/>
          <p:cNvPicPr>
            <a:picLocks noChangeAspect="1"/>
          </p:cNvPicPr>
          <p:nvPr/>
        </p:nvPicPr>
        <p:blipFill>
          <a:blip r:embed="rId2"/>
          <a:stretch>
            <a:fillRect/>
          </a:stretch>
        </p:blipFill>
        <p:spPr>
          <a:xfrm>
            <a:off x="528595" y="3429000"/>
            <a:ext cx="548640" cy="460772"/>
          </a:xfrm>
          <a:prstGeom prst="rect">
            <a:avLst/>
          </a:prstGeom>
        </p:spPr>
      </p:pic>
    </p:spTree>
    <p:extLst>
      <p:ext uri="{BB962C8B-B14F-4D97-AF65-F5344CB8AC3E}">
        <p14:creationId xmlns:p14="http://schemas.microsoft.com/office/powerpoint/2010/main" val="3925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24E7D23-AA36-B8E4-0B86-7481178DBC5B}"/>
              </a:ext>
            </a:extLst>
          </p:cNvPr>
          <p:cNvSpPr txBox="1"/>
          <p:nvPr/>
        </p:nvSpPr>
        <p:spPr>
          <a:xfrm>
            <a:off x="655817" y="1349905"/>
            <a:ext cx="11536183" cy="41581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Câu </a:t>
            </a:r>
            <a:r>
              <a:rPr lang="en-US" sz="3200" b="1">
                <a:solidFill>
                  <a:srgbClr val="FF0000"/>
                </a:solidFill>
                <a:latin typeface="Calibri" panose="020F0502020204030204"/>
              </a:rPr>
              <a:t>4</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Nông nghiệp Tây Nam Á có đặc điểm nào?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A. Trồng trọt không phát triển.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B. </a:t>
            </a:r>
            <a:r>
              <a:rPr lang="en-US" sz="3200" b="1">
                <a:solidFill>
                  <a:prstClr val="black"/>
                </a:solidFill>
                <a:latin typeface="Calibri" panose="020F0502020204030204"/>
              </a:rPr>
              <a:t>Chăn nuôi phát triển mạnh.</a:t>
            </a: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C. Nuôi trồng thuỷ sản không phát triển.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D. Khai thác thuỷ sản phát triển.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3" name="Picture 2">
            <a:extLst>
              <a:ext uri="{FF2B5EF4-FFF2-40B4-BE49-F238E27FC236}">
                <a16:creationId xmlns:a16="http://schemas.microsoft.com/office/drawing/2014/main" xmlns="" id="{08499394-F43B-0F7F-91D3-FF01098FD14C}"/>
              </a:ext>
            </a:extLst>
          </p:cNvPr>
          <p:cNvPicPr>
            <a:picLocks noChangeAspect="1"/>
          </p:cNvPicPr>
          <p:nvPr/>
        </p:nvPicPr>
        <p:blipFill>
          <a:blip r:embed="rId2"/>
          <a:stretch>
            <a:fillRect/>
          </a:stretch>
        </p:blipFill>
        <p:spPr>
          <a:xfrm>
            <a:off x="655817" y="4566989"/>
            <a:ext cx="548640" cy="460772"/>
          </a:xfrm>
          <a:prstGeom prst="rect">
            <a:avLst/>
          </a:prstGeom>
        </p:spPr>
      </p:pic>
    </p:spTree>
    <p:extLst>
      <p:ext uri="{BB962C8B-B14F-4D97-AF65-F5344CB8AC3E}">
        <p14:creationId xmlns:p14="http://schemas.microsoft.com/office/powerpoint/2010/main" val="159792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79886" y="1855305"/>
            <a:ext cx="11536183" cy="41581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Câu 5. </a:t>
            </a:r>
            <a:r>
              <a:rPr lang="en-US" sz="3200" b="1">
                <a:solidFill>
                  <a:prstClr val="black"/>
                </a:solidFill>
                <a:latin typeface="Calibri" panose="020F0502020204030204"/>
              </a:rPr>
              <a:t>Sản phẩm trồng trọt chính </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của Tây Nam Á gồm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A. </a:t>
            </a:r>
            <a:r>
              <a:rPr lang="en-US" sz="3200" b="1">
                <a:solidFill>
                  <a:prstClr val="black"/>
                </a:solidFill>
                <a:latin typeface="Calibri" panose="020F0502020204030204"/>
              </a:rPr>
              <a:t>cây lương thực, cây công nghiệp, cây ăn quả</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B. cây lương thực, cây rau đậu, cây ăn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C. cây ăn quả, bông, chà là, ô liu, lúa mì, lúa gạo.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D. cây lương thực, cây rau vụ đông, cây ăn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12" name="Picture 11"/>
          <p:cNvPicPr>
            <a:picLocks noChangeAspect="1"/>
          </p:cNvPicPr>
          <p:nvPr/>
        </p:nvPicPr>
        <p:blipFill>
          <a:blip r:embed="rId2"/>
          <a:stretch>
            <a:fillRect/>
          </a:stretch>
        </p:blipFill>
        <p:spPr>
          <a:xfrm>
            <a:off x="1079886" y="2866963"/>
            <a:ext cx="548640" cy="460772"/>
          </a:xfrm>
          <a:prstGeom prst="rect">
            <a:avLst/>
          </a:prstGeom>
        </p:spPr>
      </p:pic>
    </p:spTree>
    <p:extLst>
      <p:ext uri="{BB962C8B-B14F-4D97-AF65-F5344CB8AC3E}">
        <p14:creationId xmlns:p14="http://schemas.microsoft.com/office/powerpoint/2010/main" val="372150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704" y="3902"/>
            <a:ext cx="11692295" cy="5632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TÌNH HÌNH PHÁT TRIỂN</a:t>
            </a: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KINH TẾ</a:t>
            </a:r>
            <a:endParaRPr kumimoji="0" lang="vi-V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endParaRPr>
          </a:p>
        </p:txBody>
      </p:sp>
      <p:sp>
        <p:nvSpPr>
          <p:cNvPr id="5" name="Rectangle 4"/>
          <p:cNvSpPr/>
          <p:nvPr/>
        </p:nvSpPr>
        <p:spPr>
          <a:xfrm>
            <a:off x="0" y="0"/>
            <a:ext cx="499705" cy="736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p:cNvSpPr/>
          <p:nvPr/>
        </p:nvSpPr>
        <p:spPr>
          <a:xfrm>
            <a:off x="1293229" y="1317285"/>
            <a:ext cx="3466531" cy="559558"/>
          </a:xfrm>
          <a:prstGeom prst="rect">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9Slide03 Bebas Neue Bold" panose="020B0606020202050201" pitchFamily="34" charset="-93"/>
                <a:ea typeface="+mn-ea"/>
                <a:cs typeface="+mn-cs"/>
              </a:rPr>
              <a:t>NHIỆM VỤ</a:t>
            </a:r>
          </a:p>
        </p:txBody>
      </p:sp>
      <p:sp>
        <p:nvSpPr>
          <p:cNvPr id="9" name="TextBox 8"/>
          <p:cNvSpPr txBox="1"/>
          <p:nvPr/>
        </p:nvSpPr>
        <p:spPr>
          <a:xfrm>
            <a:off x="202983" y="2026503"/>
            <a:ext cx="4848367" cy="2954655"/>
          </a:xfrm>
          <a:prstGeom prst="rect">
            <a:avLst/>
          </a:prstGeom>
          <a:noFill/>
          <a:ln>
            <a:noFill/>
            <a:prstDash val="sysDash"/>
          </a:ln>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lang="en-US" sz="3200" b="1" noProof="0">
                <a:solidFill>
                  <a:srgbClr val="002060"/>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N</a:t>
            </a:r>
            <a:r>
              <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9Slide03 Oswald ExtraLight" panose="00000300000000000000" pitchFamily="2" charset="-93"/>
                <a:ea typeface="+mn-ea"/>
                <a:cs typeface="Arial" pitchFamily="34" charset="0"/>
              </a:rPr>
              <a:t>ghiên cứu nội dung </a:t>
            </a:r>
            <a:r>
              <a:rPr kumimoji="0" 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Oswald ExtraLight" panose="00000300000000000000" pitchFamily="2" charset="-93"/>
                <a:ea typeface="+mn-ea"/>
                <a:cs typeface="Arial" pitchFamily="34" charset="0"/>
              </a:rPr>
              <a:t>SGK,bảng 16.1 và</a:t>
            </a:r>
            <a:r>
              <a:rPr kumimoji="0" lang="en-US" sz="3200" b="1" i="0" u="none" strike="noStrike" kern="1200" cap="none" spc="0" normalizeH="0" noProof="0">
                <a:ln>
                  <a:noFill/>
                </a:ln>
                <a:solidFill>
                  <a:srgbClr val="FF0000"/>
                </a:solidFill>
                <a:effectLst>
                  <a:outerShdw blurRad="38100" dist="38100" dir="2700000" algn="tl">
                    <a:srgbClr val="000000">
                      <a:alpha val="43137"/>
                    </a:srgbClr>
                  </a:outerShdw>
                </a:effectLst>
                <a:uLnTx/>
                <a:uFillTx/>
                <a:latin typeface="#9Slide03 Oswald ExtraLight" panose="00000300000000000000" pitchFamily="2" charset="-93"/>
                <a:ea typeface="+mn-ea"/>
                <a:cs typeface="Arial" pitchFamily="34" charset="0"/>
              </a:rPr>
              <a:t> 14.4</a:t>
            </a:r>
            <a:r>
              <a:rPr kumimoji="0" 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Oswald ExtraLight" panose="00000300000000000000" pitchFamily="2" charset="-93"/>
                <a:ea typeface="+mn-ea"/>
                <a:cs typeface="Arial" pitchFamily="34" charset="0"/>
              </a:rPr>
              <a:t>.</a:t>
            </a:r>
            <a:r>
              <a:rPr kumimoji="0" lang="vi-VN"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9Slide03 Oswald ExtraLight" panose="00000300000000000000" pitchFamily="2" charset="-93"/>
                <a:ea typeface="+mn-ea"/>
                <a:cs typeface="+mn-cs"/>
              </a:rPr>
              <a:t> hãy:</a:t>
            </a:r>
            <a:endPar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9Slide03 Oswald ExtraLight" panose="00000300000000000000" pitchFamily="2" charset="-93"/>
              <a:ea typeface="+mn-ea"/>
              <a:cs typeface="Arial"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9Slide03 Oswald ExtraLight" panose="00000300000000000000" pitchFamily="2" charset="-93"/>
                <a:ea typeface="+mn-ea"/>
                <a:cs typeface="+mn-cs"/>
              </a:rPr>
              <a:t>Trình bày </a:t>
            </a:r>
            <a:r>
              <a:rPr kumimoji="0" lang="vi-VN"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Oswald ExtraLight" panose="00000300000000000000" pitchFamily="2" charset="-93"/>
                <a:ea typeface="+mn-ea"/>
                <a:cs typeface="+mn-cs"/>
              </a:rPr>
              <a:t>thực trạng </a:t>
            </a:r>
            <a:r>
              <a:rPr kumimoji="0" lang="vi-VN"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9Slide03 Oswald ExtraLight" panose="00000300000000000000" pitchFamily="2" charset="-93"/>
                <a:ea typeface="+mn-ea"/>
                <a:cs typeface="+mn-cs"/>
              </a:rPr>
              <a:t>kinh tế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Oswald ExtraLight" panose="00000300000000000000" pitchFamily="2" charset="-93"/>
                <a:ea typeface="+mn-ea"/>
                <a:cs typeface="+mn-cs"/>
              </a:rPr>
              <a:t>Đánh giá </a:t>
            </a:r>
            <a:r>
              <a:rPr kumimoji="0" lang="vi-VN"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9Slide03 Oswald ExtraLight" panose="00000300000000000000" pitchFamily="2" charset="-93"/>
                <a:ea typeface="+mn-ea"/>
                <a:cs typeface="+mn-cs"/>
              </a:rPr>
              <a:t>tình hình hiện tại, </a:t>
            </a:r>
            <a:r>
              <a:rPr kumimoji="0" lang="vi-VN"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Oswald ExtraLight" panose="00000300000000000000" pitchFamily="2" charset="-93"/>
                <a:ea typeface="+mn-ea"/>
                <a:cs typeface="+mn-cs"/>
              </a:rPr>
              <a:t>nguyên nhân </a:t>
            </a:r>
            <a:r>
              <a:rPr kumimoji="0" lang="vi-VN"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9Slide03 Oswald ExtraLight" panose="00000300000000000000" pitchFamily="2" charset="-93"/>
                <a:ea typeface="+mn-ea"/>
                <a:cs typeface="+mn-cs"/>
              </a:rPr>
              <a:t>(từ SGK).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9Slide03 Oswald ExtraLight" panose="00000300000000000000" pitchFamily="2" charset="-93"/>
                <a:ea typeface="+mn-ea"/>
                <a:cs typeface="Arial" pitchFamily="34" charset="0"/>
              </a:rPr>
              <a:t>THỜI GIAN: </a:t>
            </a:r>
            <a:r>
              <a:rPr kumimoji="0" 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Oswald ExtraLight" panose="00000300000000000000" pitchFamily="2" charset="-93"/>
                <a:ea typeface="+mn-ea"/>
                <a:cs typeface="Arial" pitchFamily="34" charset="0"/>
              </a:rPr>
              <a:t>5 phút.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2941" y="873961"/>
            <a:ext cx="6849058" cy="2187893"/>
          </a:xfrm>
          <a:prstGeom prst="rect">
            <a:avLst/>
          </a:prstGeom>
        </p:spPr>
      </p:pic>
      <p:sp>
        <p:nvSpPr>
          <p:cNvPr id="7" name="Rectangle 6">
            <a:extLst>
              <a:ext uri="{FF2B5EF4-FFF2-40B4-BE49-F238E27FC236}">
                <a16:creationId xmlns:a16="http://schemas.microsoft.com/office/drawing/2014/main" xmlns="" id="{E4EF5DB0-8B69-43BD-BC1F-69CCDE5F48D4}"/>
              </a:ext>
            </a:extLst>
          </p:cNvPr>
          <p:cNvSpPr/>
          <p:nvPr/>
        </p:nvSpPr>
        <p:spPr>
          <a:xfrm>
            <a:off x="710047" y="697892"/>
            <a:ext cx="48910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C00000"/>
                </a:solidFill>
                <a:latin typeface="#9Slide03 IcielPanton Black" panose="00000A00000000000000" pitchFamily="2" charset="-93"/>
              </a:rPr>
              <a:t>1</a:t>
            </a:r>
            <a:r>
              <a:rPr kumimoji="0" lang="en-US" sz="3200" b="0" i="0" u="none" strike="noStrike" kern="1200" cap="none" spc="0" normalizeH="0" baseline="0" noProof="0">
                <a:ln>
                  <a:noFill/>
                </a:ln>
                <a:solidFill>
                  <a:srgbClr val="C00000"/>
                </a:solidFill>
                <a:effectLst/>
                <a:uLnTx/>
                <a:uFillTx/>
                <a:latin typeface="#9Slide03 IcielPanton Black" panose="00000A00000000000000" pitchFamily="2" charset="-93"/>
                <a:ea typeface="+mn-ea"/>
                <a:cs typeface="+mn-cs"/>
              </a:rPr>
              <a:t>. </a:t>
            </a:r>
            <a:r>
              <a:rPr kumimoji="0" lang="en-US" sz="3200" b="0" i="0" u="none" strike="noStrike" kern="1200" cap="none" spc="0" normalizeH="0" baseline="0" noProof="0" dirty="0">
                <a:ln>
                  <a:noFill/>
                </a:ln>
                <a:solidFill>
                  <a:srgbClr val="C00000"/>
                </a:solidFill>
                <a:effectLst/>
                <a:uLnTx/>
                <a:uFillTx/>
                <a:latin typeface="#9Slide03 IcielPanton Black" panose="00000A00000000000000" pitchFamily="2" charset="-93"/>
                <a:ea typeface="+mn-ea"/>
                <a:cs typeface="+mn-cs"/>
              </a:rPr>
              <a:t>QUY MÔ NỀN KINH TẾ</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632" y="2826326"/>
            <a:ext cx="6724368" cy="3619262"/>
          </a:xfrm>
          <a:prstGeom prst="rect">
            <a:avLst/>
          </a:prstGeom>
        </p:spPr>
      </p:pic>
    </p:spTree>
    <p:extLst>
      <p:ext uri="{BB962C8B-B14F-4D97-AF65-F5344CB8AC3E}">
        <p14:creationId xmlns:p14="http://schemas.microsoft.com/office/powerpoint/2010/main" val="40690611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704" y="3902"/>
            <a:ext cx="11692295" cy="5632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TÌNH HÌNH PHÁT TRIỂN</a:t>
            </a: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KINH TẾ</a:t>
            </a:r>
            <a:endParaRPr kumimoji="0" lang="vi-V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endParaRPr>
          </a:p>
        </p:txBody>
      </p:sp>
      <p:sp>
        <p:nvSpPr>
          <p:cNvPr id="5" name="Rectangle 4"/>
          <p:cNvSpPr/>
          <p:nvPr/>
        </p:nvSpPr>
        <p:spPr>
          <a:xfrm>
            <a:off x="0" y="0"/>
            <a:ext cx="499705" cy="736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2941" y="873961"/>
            <a:ext cx="6849058" cy="2187893"/>
          </a:xfrm>
          <a:prstGeom prst="rect">
            <a:avLst/>
          </a:prstGeom>
        </p:spPr>
      </p:pic>
      <p:sp>
        <p:nvSpPr>
          <p:cNvPr id="7" name="Rectangle 6">
            <a:extLst>
              <a:ext uri="{FF2B5EF4-FFF2-40B4-BE49-F238E27FC236}">
                <a16:creationId xmlns:a16="http://schemas.microsoft.com/office/drawing/2014/main" xmlns="" id="{E4EF5DB0-8B69-43BD-BC1F-69CCDE5F48D4}"/>
              </a:ext>
            </a:extLst>
          </p:cNvPr>
          <p:cNvSpPr/>
          <p:nvPr/>
        </p:nvSpPr>
        <p:spPr>
          <a:xfrm>
            <a:off x="178756" y="672608"/>
            <a:ext cx="536877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9Slide03 IcielPanton Black" panose="00000A00000000000000" pitchFamily="2" charset="-93"/>
              </a:rPr>
              <a:t>1</a:t>
            </a:r>
            <a:r>
              <a:rPr kumimoji="0" lang="en-US" sz="3200" b="1" i="0" u="none" strike="noStrike" kern="1200" cap="none" spc="0" normalizeH="0" baseline="0" noProof="0" dirty="0">
                <a:ln>
                  <a:noFill/>
                </a:ln>
                <a:solidFill>
                  <a:srgbClr val="C00000"/>
                </a:solidFill>
                <a:effectLst/>
                <a:uLnTx/>
                <a:uFillTx/>
                <a:latin typeface="#9Slide03 IcielPanton Black" panose="00000A00000000000000" pitchFamily="2" charset="-93"/>
              </a:rPr>
              <a:t>. QUY MÔ NỀN KINH TẾ</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632" y="2826326"/>
            <a:ext cx="6724368" cy="3619262"/>
          </a:xfrm>
          <a:prstGeom prst="rect">
            <a:avLst/>
          </a:prstGeom>
        </p:spPr>
      </p:pic>
      <p:sp>
        <p:nvSpPr>
          <p:cNvPr id="10" name="TextBox 9"/>
          <p:cNvSpPr txBox="1"/>
          <p:nvPr/>
        </p:nvSpPr>
        <p:spPr>
          <a:xfrm>
            <a:off x="348758" y="1281345"/>
            <a:ext cx="4959927" cy="1292662"/>
          </a:xfrm>
          <a:prstGeom prst="rect">
            <a:avLst/>
          </a:prstGeom>
          <a:noFill/>
          <a:ln>
            <a:noFill/>
            <a:prstDash val="sysDash"/>
          </a:ln>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lang="en-US" sz="2800" b="1" noProof="0">
                <a:solidFill>
                  <a:srgbClr val="002060"/>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-Kinh tế Tây Nam Á tăng </a:t>
            </a:r>
            <a:r>
              <a:rPr lang="en-US" sz="2800" b="1" noProof="0">
                <a:solidFill>
                  <a:srgbClr val="FF0000"/>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không</a:t>
            </a:r>
            <a:r>
              <a:rPr lang="en-US" sz="2800" b="1" noProof="0">
                <a:solidFill>
                  <a:srgbClr val="002060"/>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 </a:t>
            </a:r>
            <a:r>
              <a:rPr lang="en-US" sz="2800" b="1" noProof="0">
                <a:solidFill>
                  <a:srgbClr val="FF0000"/>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liên tục  </a:t>
            </a:r>
            <a:r>
              <a:rPr lang="en-US" sz="2800" b="1" noProof="0">
                <a:solidFill>
                  <a:srgbClr val="002060"/>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từ 1083,1 tỉ USD lên 3184,2 tỉ USD.</a:t>
            </a:r>
            <a:endPar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Oswald ExtraLight" panose="00000300000000000000" pitchFamily="2" charset="-93"/>
              <a:cs typeface="Arial" pitchFamily="34" charset="0"/>
            </a:endParaRPr>
          </a:p>
        </p:txBody>
      </p:sp>
      <p:sp>
        <p:nvSpPr>
          <p:cNvPr id="12" name="TextBox 11"/>
          <p:cNvSpPr txBox="1"/>
          <p:nvPr/>
        </p:nvSpPr>
        <p:spPr>
          <a:xfrm>
            <a:off x="348759" y="2715707"/>
            <a:ext cx="4959927" cy="861774"/>
          </a:xfrm>
          <a:prstGeom prst="rect">
            <a:avLst/>
          </a:prstGeom>
          <a:noFill/>
          <a:ln>
            <a:noFill/>
            <a:prstDash val="sysDash"/>
          </a:ln>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lang="en-US" sz="2800" b="1" noProof="0">
                <a:solidFill>
                  <a:srgbClr val="002060"/>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-Kinh tế Tây Nam Á có sự khác biệt giữa các nước.</a:t>
            </a:r>
            <a:endPar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Oswald ExtraLight" panose="00000300000000000000" pitchFamily="2" charset="-93"/>
              <a:cs typeface="Arial" pitchFamily="34" charset="0"/>
            </a:endParaRPr>
          </a:p>
        </p:txBody>
      </p:sp>
      <p:sp>
        <p:nvSpPr>
          <p:cNvPr id="13" name="TextBox 12"/>
          <p:cNvSpPr txBox="1"/>
          <p:nvPr/>
        </p:nvSpPr>
        <p:spPr>
          <a:xfrm>
            <a:off x="348758" y="3719181"/>
            <a:ext cx="4959927" cy="3016210"/>
          </a:xfrm>
          <a:prstGeom prst="rect">
            <a:avLst/>
          </a:prstGeom>
          <a:noFill/>
          <a:ln>
            <a:noFill/>
            <a:prstDash val="sysDash"/>
          </a:ln>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lang="en-US" sz="2800" b="1" noProof="0">
                <a:solidFill>
                  <a:srgbClr val="002060"/>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a:t>
            </a:r>
            <a:r>
              <a:rPr lang="en-US" sz="2800" b="1" noProof="0">
                <a:solidFill>
                  <a:srgbClr val="00B050"/>
                </a:solidFill>
                <a:latin typeface="#9Slide03 Oswald ExtraLight" panose="00000300000000000000" pitchFamily="2" charset="-93"/>
                <a:cs typeface="Arial" pitchFamily="34" charset="0"/>
              </a:rPr>
              <a:t>Nguyên nhân</a:t>
            </a:r>
          </a:p>
          <a:p>
            <a:pPr marR="0" lvl="0" algn="l"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a:ln>
                  <a:noFill/>
                </a:ln>
                <a:solidFill>
                  <a:srgbClr val="002060"/>
                </a:solidFill>
                <a:effectLst>
                  <a:outerShdw blurRad="38100" dist="38100" dir="2700000" algn="tl">
                    <a:srgbClr val="000000">
                      <a:alpha val="43137"/>
                    </a:srgbClr>
                  </a:outerShdw>
                </a:effectLst>
                <a:uLnTx/>
                <a:uFillTx/>
                <a:latin typeface="#9Slide03 Oswald ExtraLight" panose="00000300000000000000" pitchFamily="2" charset="-93"/>
                <a:cs typeface="Arial" pitchFamily="34" charset="0"/>
              </a:rPr>
              <a:t>+</a:t>
            </a:r>
            <a:r>
              <a:rPr kumimoji="0" lang="en-US" sz="2800" b="1" i="0" u="none" strike="noStrike" kern="1200" cap="none" spc="0" normalizeH="0" baseline="0">
                <a:ln>
                  <a:noFill/>
                </a:ln>
                <a:solidFill>
                  <a:srgbClr val="0070C0"/>
                </a:solidFill>
                <a:uLnTx/>
                <a:uFillTx/>
                <a:latin typeface="#9Slide03 Oswald ExtraLight" panose="00000300000000000000" pitchFamily="2" charset="-93"/>
                <a:cs typeface="Arial" pitchFamily="34" charset="0"/>
              </a:rPr>
              <a:t>Phân</a:t>
            </a:r>
            <a:r>
              <a:rPr kumimoji="0" lang="en-US" sz="2800" b="1" i="0" u="none" strike="noStrike" kern="1200" cap="none" spc="0" normalizeH="0">
                <a:ln>
                  <a:noFill/>
                </a:ln>
                <a:solidFill>
                  <a:srgbClr val="0070C0"/>
                </a:solidFill>
                <a:uLnTx/>
                <a:uFillTx/>
                <a:latin typeface="#9Slide03 Oswald ExtraLight" panose="00000300000000000000" pitchFamily="2" charset="-93"/>
                <a:cs typeface="Arial" pitchFamily="34" charset="0"/>
              </a:rPr>
              <a:t> bố tài nguyên dầu mỏ không đều.</a:t>
            </a:r>
          </a:p>
          <a:p>
            <a:pPr marR="0" lvl="0" algn="l" defTabSz="914400" rtl="0" eaLnBrk="1" fontAlgn="auto" latinLnBrk="0" hangingPunct="1">
              <a:lnSpc>
                <a:spcPct val="100000"/>
              </a:lnSpc>
              <a:spcBef>
                <a:spcPts val="0"/>
              </a:spcBef>
              <a:spcAft>
                <a:spcPts val="0"/>
              </a:spcAft>
              <a:buClrTx/>
              <a:buSzTx/>
              <a:tabLst/>
              <a:defRPr/>
            </a:pPr>
            <a:r>
              <a:rPr lang="en-US" sz="2800" b="1" baseline="0" noProof="0">
                <a:solidFill>
                  <a:srgbClr val="0070C0"/>
                </a:solidFill>
                <a:latin typeface="#9Slide03 Oswald ExtraLight" panose="00000300000000000000" pitchFamily="2" charset="-93"/>
                <a:cs typeface="Arial" pitchFamily="34" charset="0"/>
              </a:rPr>
              <a:t>+Chính</a:t>
            </a:r>
            <a:r>
              <a:rPr lang="en-US" sz="2800" b="1" noProof="0">
                <a:solidFill>
                  <a:srgbClr val="0070C0"/>
                </a:solidFill>
                <a:latin typeface="#9Slide03 Oswald ExtraLight" panose="00000300000000000000" pitchFamily="2" charset="-93"/>
                <a:cs typeface="Arial" pitchFamily="34" charset="0"/>
              </a:rPr>
              <a:t> sách phát triển.</a:t>
            </a:r>
          </a:p>
          <a:p>
            <a:pPr marR="0" lvl="0" algn="l"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a:ln>
                  <a:noFill/>
                </a:ln>
                <a:solidFill>
                  <a:srgbClr val="0070C0"/>
                </a:solidFill>
                <a:uLnTx/>
                <a:uFillTx/>
                <a:latin typeface="#9Slide03 Oswald ExtraLight" panose="00000300000000000000" pitchFamily="2" charset="-93"/>
                <a:cs typeface="Arial" pitchFamily="34" charset="0"/>
              </a:rPr>
              <a:t>+Đầu</a:t>
            </a:r>
            <a:r>
              <a:rPr kumimoji="0" lang="en-US" sz="2800" b="1" i="0" u="none" strike="noStrike" kern="1200" cap="none" spc="0" normalizeH="0">
                <a:ln>
                  <a:noFill/>
                </a:ln>
                <a:solidFill>
                  <a:srgbClr val="0070C0"/>
                </a:solidFill>
                <a:uLnTx/>
                <a:uFillTx/>
                <a:latin typeface="#9Slide03 Oswald ExtraLight" panose="00000300000000000000" pitchFamily="2" charset="-93"/>
                <a:cs typeface="Arial" pitchFamily="34" charset="0"/>
              </a:rPr>
              <a:t> tư KHCN.</a:t>
            </a:r>
          </a:p>
          <a:p>
            <a:pPr marR="0" lvl="0" algn="l" defTabSz="914400" rtl="0" eaLnBrk="1" fontAlgn="auto" latinLnBrk="0" hangingPunct="1">
              <a:lnSpc>
                <a:spcPct val="100000"/>
              </a:lnSpc>
              <a:spcBef>
                <a:spcPts val="0"/>
              </a:spcBef>
              <a:spcAft>
                <a:spcPts val="0"/>
              </a:spcAft>
              <a:buClrTx/>
              <a:buSzTx/>
              <a:tabLst/>
              <a:defRPr/>
            </a:pPr>
            <a:r>
              <a:rPr lang="en-US" sz="2800" b="1">
                <a:solidFill>
                  <a:srgbClr val="0070C0"/>
                </a:solidFill>
                <a:latin typeface="#9Slide03 Oswald ExtraLight" panose="00000300000000000000" pitchFamily="2" charset="-93"/>
                <a:cs typeface="Arial" pitchFamily="34" charset="0"/>
              </a:rPr>
              <a:t>+Sự tác động của các nước lớn.</a:t>
            </a:r>
            <a:endParaRPr kumimoji="0" lang="en-US" sz="2800" b="1" i="0" u="none" strike="noStrike" kern="1200" cap="none" spc="0" normalizeH="0" baseline="0" noProof="0">
              <a:ln>
                <a:noFill/>
              </a:ln>
              <a:solidFill>
                <a:srgbClr val="0070C0"/>
              </a:solidFill>
              <a:uLnTx/>
              <a:uFillTx/>
              <a:latin typeface="#9Slide03 Oswald ExtraLight" panose="00000300000000000000" pitchFamily="2" charset="-93"/>
              <a:cs typeface="Arial" pitchFamily="34" charset="0"/>
            </a:endParaRPr>
          </a:p>
        </p:txBody>
      </p:sp>
    </p:spTree>
    <p:extLst>
      <p:ext uri="{BB962C8B-B14F-4D97-AF65-F5344CB8AC3E}">
        <p14:creationId xmlns:p14="http://schemas.microsoft.com/office/powerpoint/2010/main" val="2379746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704" y="3902"/>
            <a:ext cx="11692295" cy="5632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TÌNH HÌNH PHÁT TRIỂN</a:t>
            </a: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KINH TẾ</a:t>
            </a:r>
            <a:endParaRPr kumimoji="0" lang="vi-V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endParaRPr>
          </a:p>
        </p:txBody>
      </p:sp>
      <p:sp>
        <p:nvSpPr>
          <p:cNvPr id="5" name="Rectangle 4"/>
          <p:cNvSpPr/>
          <p:nvPr/>
        </p:nvSpPr>
        <p:spPr>
          <a:xfrm>
            <a:off x="0" y="0"/>
            <a:ext cx="499705" cy="736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E4EF5DB0-8B69-43BD-BC1F-69CCDE5F48D4}"/>
              </a:ext>
            </a:extLst>
          </p:cNvPr>
          <p:cNvSpPr/>
          <p:nvPr/>
        </p:nvSpPr>
        <p:spPr>
          <a:xfrm>
            <a:off x="347770" y="697892"/>
            <a:ext cx="561564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a:solidFill>
                  <a:srgbClr val="C00000"/>
                </a:solidFill>
                <a:latin typeface="#9Slide03 IcielPanton Black" panose="00000A00000000000000" pitchFamily="2" charset="-93"/>
              </a:rPr>
              <a:t>2. TĂNG TRƯỞNG </a:t>
            </a:r>
            <a:r>
              <a:rPr kumimoji="0" lang="en-US" sz="3200" b="1" i="0" u="none" strike="noStrike" kern="1200" cap="none" spc="0" normalizeH="0" baseline="0" noProof="0" dirty="0">
                <a:ln>
                  <a:noFill/>
                </a:ln>
                <a:solidFill>
                  <a:srgbClr val="C00000"/>
                </a:solidFill>
                <a:effectLst/>
                <a:uLnTx/>
                <a:uFillTx/>
                <a:latin typeface="#9Slide03 IcielPanton Black" panose="00000A00000000000000" pitchFamily="2" charset="-93"/>
              </a:rPr>
              <a:t>KINH TẾ</a:t>
            </a:r>
          </a:p>
        </p:txBody>
      </p:sp>
      <p:sp>
        <p:nvSpPr>
          <p:cNvPr id="10" name="TextBox 9"/>
          <p:cNvSpPr txBox="1"/>
          <p:nvPr/>
        </p:nvSpPr>
        <p:spPr>
          <a:xfrm>
            <a:off x="778254" y="5696588"/>
            <a:ext cx="3074043" cy="861774"/>
          </a:xfrm>
          <a:prstGeom prst="rect">
            <a:avLst/>
          </a:prstGeom>
          <a:noFill/>
          <a:ln>
            <a:noFill/>
            <a:prstDash val="sysDash"/>
          </a:ln>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lang="en-US" sz="2800" b="1" noProof="0">
                <a:solidFill>
                  <a:srgbClr val="FF0000"/>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KT nông nghiệp và hàng thủ công</a:t>
            </a:r>
            <a:endPar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Oswald ExtraLight" panose="00000300000000000000" pitchFamily="2" charset="-93"/>
              <a:cs typeface="Arial" pitchFamily="34" charset="0"/>
            </a:endParaRPr>
          </a:p>
        </p:txBody>
      </p:sp>
      <p:sp>
        <p:nvSpPr>
          <p:cNvPr id="12" name="TextBox 11"/>
          <p:cNvSpPr txBox="1"/>
          <p:nvPr/>
        </p:nvSpPr>
        <p:spPr>
          <a:xfrm>
            <a:off x="10085834" y="5626894"/>
            <a:ext cx="1447052" cy="861774"/>
          </a:xfrm>
          <a:prstGeom prst="rect">
            <a:avLst/>
          </a:prstGeom>
          <a:noFill/>
          <a:ln>
            <a:noFill/>
            <a:prstDash val="sysDash"/>
          </a:ln>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lang="en-US" sz="2800" b="1" noProof="0">
                <a:solidFill>
                  <a:srgbClr val="002060"/>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Kinh tế tri thức</a:t>
            </a:r>
            <a:endPar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Oswald ExtraLight" panose="00000300000000000000" pitchFamily="2" charset="-93"/>
              <a:cs typeface="Arial" pitchFamily="34" charset="0"/>
            </a:endParaRPr>
          </a:p>
        </p:txBody>
      </p:sp>
      <p:pic>
        <p:nvPicPr>
          <p:cNvPr id="14" name="Picture 13" descr="Economi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624" y="1111193"/>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vestment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04" y="3319448"/>
            <a:ext cx="2489055" cy="248905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150674" y="1941203"/>
            <a:ext cx="3098975" cy="2438400"/>
            <a:chOff x="3856090" y="1897312"/>
            <a:chExt cx="3098975" cy="2438400"/>
          </a:xfrm>
        </p:grpSpPr>
        <p:pic>
          <p:nvPicPr>
            <p:cNvPr id="2050" name="Picture 2" descr="Oilfiel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090" y="1897312"/>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arre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865" y="2768475"/>
              <a:ext cx="1219200" cy="1219201"/>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396683" y="2787589"/>
            <a:ext cx="2147394" cy="492443"/>
          </a:xfrm>
          <a:prstGeom prst="rect">
            <a:avLst/>
          </a:prstGeom>
          <a:noFill/>
          <a:ln>
            <a:noFill/>
            <a:prstDash val="sysDash"/>
          </a:ln>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lang="en-US" sz="3200" b="1" noProof="0">
                <a:solidFill>
                  <a:srgbClr val="002060"/>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Thế kỉ XX</a:t>
            </a:r>
            <a:endParaRPr kumimoji="0" 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Oswald ExtraLight" panose="00000300000000000000" pitchFamily="2" charset="-93"/>
              <a:cs typeface="Arial" pitchFamily="34" charset="0"/>
            </a:endParaRPr>
          </a:p>
        </p:txBody>
      </p:sp>
      <p:sp>
        <p:nvSpPr>
          <p:cNvPr id="18" name="TextBox 17"/>
          <p:cNvSpPr txBox="1"/>
          <p:nvPr/>
        </p:nvSpPr>
        <p:spPr>
          <a:xfrm>
            <a:off x="5309484" y="4591472"/>
            <a:ext cx="2284390" cy="1231106"/>
          </a:xfrm>
          <a:prstGeom prst="rect">
            <a:avLst/>
          </a:prstGeom>
          <a:noFill/>
          <a:ln>
            <a:noFill/>
            <a:prstDash val="sysDash"/>
          </a:ln>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lang="en-US" sz="4000" b="1">
                <a:solidFill>
                  <a:srgbClr val="0000FF"/>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C</a:t>
            </a:r>
            <a:r>
              <a:rPr lang="en-US" sz="4000" b="1" noProof="0">
                <a:solidFill>
                  <a:srgbClr val="0000FF"/>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ông nghiệp dầu khí</a:t>
            </a:r>
            <a:endParaRPr kumimoji="0" lang="en-US" sz="40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9Slide03 Oswald ExtraLight" panose="00000300000000000000" pitchFamily="2" charset="-93"/>
              <a:cs typeface="Arial" pitchFamily="34" charset="0"/>
            </a:endParaRPr>
          </a:p>
        </p:txBody>
      </p:sp>
      <p:sp>
        <p:nvSpPr>
          <p:cNvPr id="19" name="Right Arrow 18"/>
          <p:cNvSpPr/>
          <p:nvPr/>
        </p:nvSpPr>
        <p:spPr>
          <a:xfrm rot="20489572">
            <a:off x="6896799" y="1686014"/>
            <a:ext cx="1726222" cy="101478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Right Arrow 19"/>
          <p:cNvSpPr/>
          <p:nvPr/>
        </p:nvSpPr>
        <p:spPr>
          <a:xfrm rot="20489572">
            <a:off x="2453803" y="2500091"/>
            <a:ext cx="1726222" cy="101478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TextBox 20"/>
          <p:cNvSpPr txBox="1"/>
          <p:nvPr/>
        </p:nvSpPr>
        <p:spPr>
          <a:xfrm>
            <a:off x="7593874" y="3160403"/>
            <a:ext cx="1535550" cy="492443"/>
          </a:xfrm>
          <a:prstGeom prst="rect">
            <a:avLst/>
          </a:prstGeom>
          <a:noFill/>
          <a:ln>
            <a:noFill/>
            <a:prstDash val="sysDash"/>
          </a:ln>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lang="en-US" sz="3200" b="1" noProof="0">
                <a:solidFill>
                  <a:srgbClr val="002060"/>
                </a:solidFill>
                <a:effectLst>
                  <a:outerShdw blurRad="38100" dist="38100" dir="2700000" algn="tl">
                    <a:srgbClr val="000000">
                      <a:alpha val="43137"/>
                    </a:srgbClr>
                  </a:outerShdw>
                </a:effectLst>
                <a:latin typeface="#9Slide03 Oswald ExtraLight" panose="00000300000000000000" pitchFamily="2" charset="-93"/>
                <a:cs typeface="Arial" pitchFamily="34" charset="0"/>
              </a:rPr>
              <a:t>Thế kỉ XXI</a:t>
            </a:r>
            <a:endParaRPr kumimoji="0" 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Oswald ExtraLight" panose="00000300000000000000" pitchFamily="2" charset="-93"/>
              <a:cs typeface="Arial" pitchFamily="34" charset="0"/>
            </a:endParaRPr>
          </a:p>
        </p:txBody>
      </p:sp>
      <p:grpSp>
        <p:nvGrpSpPr>
          <p:cNvPr id="9" name="Group 8"/>
          <p:cNvGrpSpPr/>
          <p:nvPr/>
        </p:nvGrpSpPr>
        <p:grpSpPr>
          <a:xfrm>
            <a:off x="8983651" y="857387"/>
            <a:ext cx="2991638" cy="4516399"/>
            <a:chOff x="8983651" y="857387"/>
            <a:chExt cx="2991638" cy="4516399"/>
          </a:xfrm>
        </p:grpSpPr>
        <p:pic>
          <p:nvPicPr>
            <p:cNvPr id="2054" name="Picture 6" descr="Financial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3651" y="857387"/>
              <a:ext cx="2549235" cy="25492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5070" y="3590016"/>
              <a:ext cx="2800219" cy="1783770"/>
            </a:xfrm>
            <a:prstGeom prst="rect">
              <a:avLst/>
            </a:prstGeom>
          </p:spPr>
        </p:pic>
      </p:grpSp>
    </p:spTree>
    <p:extLst>
      <p:ext uri="{BB962C8B-B14F-4D97-AF65-F5344CB8AC3E}">
        <p14:creationId xmlns:p14="http://schemas.microsoft.com/office/powerpoint/2010/main" val="17437524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250"/>
                                  </p:stCondLst>
                                  <p:childTnLst>
                                    <p:animEffect transition="out" filter="fade">
                                      <p:cBhvr>
                                        <p:cTn id="9" dur="500" tmFilter="0, 0; .2, .5; .8, .5; 1, 0"/>
                                        <p:tgtEl>
                                          <p:spTgt spid="2052"/>
                                        </p:tgtEl>
                                      </p:cBhvr>
                                    </p:animEffect>
                                    <p:animScale>
                                      <p:cBhvr>
                                        <p:cTn id="10" dur="250" autoRev="1" fill="hold"/>
                                        <p:tgtEl>
                                          <p:spTgt spid="2052"/>
                                        </p:tgtEl>
                                      </p:cBhvr>
                                      <p:by x="105000" y="105000"/>
                                    </p:animScale>
                                  </p:childTnLst>
                                </p:cTn>
                              </p:par>
                            </p:childTnLst>
                          </p:cTn>
                        </p:par>
                        <p:par>
                          <p:cTn id="11" fill="hold">
                            <p:stCondLst>
                              <p:cond delay="750"/>
                            </p:stCondLst>
                            <p:childTnLst>
                              <p:par>
                                <p:cTn id="12" presetID="2" presetClass="entr" presetSubtype="4"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6" presetClass="entr" presetSubtype="16" fill="hold" grpId="0" nodeType="withEffect">
                                  <p:stCondLst>
                                    <p:cond delay="25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par>
                          <p:cTn id="25" fill="hold">
                            <p:stCondLst>
                              <p:cond delay="3750"/>
                            </p:stCondLst>
                            <p:childTnLst>
                              <p:par>
                                <p:cTn id="26" presetID="1" presetClass="entr" presetSubtype="0" fill="hold" grpId="0" nodeType="afterEffect">
                                  <p:stCondLst>
                                    <p:cond delay="25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4000"/>
                            </p:stCondLst>
                            <p:childTnLst>
                              <p:par>
                                <p:cTn id="29" presetID="6" presetClass="entr" presetSubtype="16" fill="hold" nodeType="afterEffect">
                                  <p:stCondLst>
                                    <p:cond delay="25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par>
                          <p:cTn id="32" fill="hold">
                            <p:stCondLst>
                              <p:cond delay="6250"/>
                            </p:stCondLst>
                            <p:childTnLst>
                              <p:par>
                                <p:cTn id="33" presetID="6" presetClass="entr" presetSubtype="16" fill="hold" grpId="0" nodeType="afterEffect">
                                  <p:stCondLst>
                                    <p:cond delay="25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8" grpId="0"/>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704" y="3902"/>
            <a:ext cx="11692295" cy="5632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TÌNH HÌNH PHÁT TRIỂN</a:t>
            </a: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KINH TẾ</a:t>
            </a:r>
            <a:endParaRPr kumimoji="0" lang="vi-V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endParaRPr>
          </a:p>
        </p:txBody>
      </p:sp>
      <p:sp>
        <p:nvSpPr>
          <p:cNvPr id="5" name="Rectangle 4"/>
          <p:cNvSpPr/>
          <p:nvPr/>
        </p:nvSpPr>
        <p:spPr>
          <a:xfrm>
            <a:off x="0" y="0"/>
            <a:ext cx="499705" cy="736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E4EF5DB0-8B69-43BD-BC1F-69CCDE5F48D4}"/>
              </a:ext>
            </a:extLst>
          </p:cNvPr>
          <p:cNvSpPr/>
          <p:nvPr/>
        </p:nvSpPr>
        <p:spPr>
          <a:xfrm>
            <a:off x="964927" y="697892"/>
            <a:ext cx="438132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9Slide03 IcielPanton Black" panose="00000A00000000000000" pitchFamily="2" charset="-93"/>
              </a:rPr>
              <a:t>3</a:t>
            </a:r>
            <a:r>
              <a:rPr lang="en-US" sz="3200" b="1" noProof="0" dirty="0">
                <a:solidFill>
                  <a:srgbClr val="C00000"/>
                </a:solidFill>
                <a:latin typeface="#9Slide03 IcielPanton Black" panose="00000A00000000000000" pitchFamily="2" charset="-93"/>
              </a:rPr>
              <a:t>. CƠ CẤU </a:t>
            </a:r>
            <a:r>
              <a:rPr kumimoji="0" lang="en-US" sz="3200" b="1" i="0" u="none" strike="noStrike" kern="1200" cap="none" spc="0" normalizeH="0" baseline="0" noProof="0" dirty="0">
                <a:ln>
                  <a:noFill/>
                </a:ln>
                <a:solidFill>
                  <a:srgbClr val="C00000"/>
                </a:solidFill>
                <a:effectLst/>
                <a:uLnTx/>
                <a:uFillTx/>
                <a:latin typeface="#9Slide03 IcielPanton Black" panose="00000A00000000000000" pitchFamily="2" charset="-93"/>
              </a:rPr>
              <a:t>KINH TẾ</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99225"/>
            <a:ext cx="6808086" cy="3378828"/>
          </a:xfrm>
          <a:prstGeom prst="rect">
            <a:avLst/>
          </a:prstGeom>
        </p:spPr>
      </p:pic>
      <p:sp>
        <p:nvSpPr>
          <p:cNvPr id="6" name="TextBox 5"/>
          <p:cNvSpPr txBox="1"/>
          <p:nvPr/>
        </p:nvSpPr>
        <p:spPr>
          <a:xfrm>
            <a:off x="3094892" y="1280561"/>
            <a:ext cx="8792308" cy="461665"/>
          </a:xfrm>
          <a:prstGeom prst="rect">
            <a:avLst/>
          </a:prstGeom>
          <a:noFill/>
        </p:spPr>
        <p:txBody>
          <a:bodyPr wrap="square" rtlCol="0">
            <a:spAutoFit/>
          </a:bodyPr>
          <a:lstStyle/>
          <a:p>
            <a:r>
              <a:rPr lang="en-US" sz="2400" b="1">
                <a:latin typeface="#9Slide03 Montserrat Bold" panose="00000800000000000000" pitchFamily="2" charset="0"/>
              </a:rPr>
              <a:t>Quan sát biểu đồ, nhận xét cơ cấu GDP của khu vực Tây Nam Á </a:t>
            </a:r>
          </a:p>
        </p:txBody>
      </p:sp>
      <p:sp>
        <p:nvSpPr>
          <p:cNvPr id="8" name="TextBox 7"/>
          <p:cNvSpPr txBox="1"/>
          <p:nvPr/>
        </p:nvSpPr>
        <p:spPr>
          <a:xfrm>
            <a:off x="7697270" y="2404446"/>
            <a:ext cx="3894508" cy="2062103"/>
          </a:xfrm>
          <a:prstGeom prst="rect">
            <a:avLst/>
          </a:prstGeom>
          <a:noFill/>
        </p:spPr>
        <p:txBody>
          <a:bodyPr wrap="square" rtlCol="0">
            <a:spAutoFit/>
          </a:bodyPr>
          <a:lstStyle/>
          <a:p>
            <a:r>
              <a:rPr lang="en-US" sz="3200" b="1">
                <a:latin typeface="#9Slide03 SVN-Avo Bold" panose="02040603050506020204" pitchFamily="18" charset="0"/>
              </a:rPr>
              <a:t>-Nông nghiệp chiếm gần 10 %; phát triển nông nghiệp công nghệ cao.</a:t>
            </a:r>
          </a:p>
        </p:txBody>
      </p:sp>
      <p:sp>
        <p:nvSpPr>
          <p:cNvPr id="22" name="TextBox 21"/>
          <p:cNvSpPr txBox="1"/>
          <p:nvPr/>
        </p:nvSpPr>
        <p:spPr>
          <a:xfrm>
            <a:off x="812923" y="5637640"/>
            <a:ext cx="10778855" cy="584775"/>
          </a:xfrm>
          <a:prstGeom prst="rect">
            <a:avLst/>
          </a:prstGeom>
          <a:noFill/>
        </p:spPr>
        <p:txBody>
          <a:bodyPr wrap="square" rtlCol="0">
            <a:spAutoFit/>
          </a:bodyPr>
          <a:lstStyle/>
          <a:p>
            <a:r>
              <a:rPr lang="en-US" sz="3200" b="1">
                <a:latin typeface="#9Slide03 SVN-Avo Bold" panose="02040603050506020204" pitchFamily="18" charset="0"/>
              </a:rPr>
              <a:t>-Công nghiệp và dịch vụ  chiếm hơn 80 % và có xu hướng tăng.</a:t>
            </a:r>
          </a:p>
        </p:txBody>
      </p:sp>
    </p:spTree>
    <p:extLst>
      <p:ext uri="{BB962C8B-B14F-4D97-AF65-F5344CB8AC3E}">
        <p14:creationId xmlns:p14="http://schemas.microsoft.com/office/powerpoint/2010/main" val="563799575"/>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extLst>
              <a:ext uri="{FF2B5EF4-FFF2-40B4-BE49-F238E27FC236}">
                <a16:creationId xmlns:a16="http://schemas.microsoft.com/office/drawing/2014/main" xmlns="" id="{5B4073F7-FD4C-7E4C-9C44-38523DA46DEC}"/>
              </a:ext>
            </a:extLst>
          </p:cNvPr>
          <p:cNvSpPr/>
          <p:nvPr/>
        </p:nvSpPr>
        <p:spPr>
          <a:xfrm>
            <a:off x="1939742" y="2115669"/>
            <a:ext cx="8207115" cy="425450"/>
          </a:xfrm>
          <a:prstGeom prst="rightArrow">
            <a:avLst>
              <a:gd name="adj1" fmla="val 100000"/>
              <a:gd name="adj2" fmla="val 5597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nvGrpSpPr>
          <p:cNvPr id="10" name="Group 9">
            <a:extLst>
              <a:ext uri="{FF2B5EF4-FFF2-40B4-BE49-F238E27FC236}">
                <a16:creationId xmlns:a16="http://schemas.microsoft.com/office/drawing/2014/main" xmlns="" id="{0859A5FE-F1BD-9C4B-90BD-E9BA8730B797}"/>
              </a:ext>
            </a:extLst>
          </p:cNvPr>
          <p:cNvGrpSpPr/>
          <p:nvPr/>
        </p:nvGrpSpPr>
        <p:grpSpPr>
          <a:xfrm>
            <a:off x="8116330" y="1696553"/>
            <a:ext cx="1263683" cy="1263683"/>
            <a:chOff x="6203917" y="6068451"/>
            <a:chExt cx="2527366" cy="2527366"/>
          </a:xfrm>
        </p:grpSpPr>
        <p:sp>
          <p:nvSpPr>
            <p:cNvPr id="13" name="Teardrop 12">
              <a:extLst>
                <a:ext uri="{FF2B5EF4-FFF2-40B4-BE49-F238E27FC236}">
                  <a16:creationId xmlns:a16="http://schemas.microsoft.com/office/drawing/2014/main" xmlns="" id="{707D686E-A54D-A942-BE0A-8C873570D3BD}"/>
                </a:ext>
              </a:extLst>
            </p:cNvPr>
            <p:cNvSpPr/>
            <p:nvPr/>
          </p:nvSpPr>
          <p:spPr>
            <a:xfrm rot="8100000">
              <a:off x="6203917" y="6068451"/>
              <a:ext cx="2527366" cy="2527366"/>
            </a:xfrm>
            <a:prstGeom prst="teardrop">
              <a:avLst>
                <a:gd name="adj" fmla="val 118365"/>
              </a:avLst>
            </a:prstGeom>
            <a:solidFill>
              <a:srgbClr val="64D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useBgFill="1">
          <p:nvSpPr>
            <p:cNvPr id="14" name="Oval 13">
              <a:extLst>
                <a:ext uri="{FF2B5EF4-FFF2-40B4-BE49-F238E27FC236}">
                  <a16:creationId xmlns:a16="http://schemas.microsoft.com/office/drawing/2014/main" xmlns="" id="{5D46616B-48BB-F64A-A91A-573FE1D14C02}"/>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sp>
        <p:nvSpPr>
          <p:cNvPr id="11" name="Rectangle 10">
            <a:extLst>
              <a:ext uri="{FF2B5EF4-FFF2-40B4-BE49-F238E27FC236}">
                <a16:creationId xmlns:a16="http://schemas.microsoft.com/office/drawing/2014/main" xmlns="" id="{C47612D0-59B4-D040-A659-5E276BA0EDBA}"/>
              </a:ext>
            </a:extLst>
          </p:cNvPr>
          <p:cNvSpPr/>
          <p:nvPr/>
        </p:nvSpPr>
        <p:spPr>
          <a:xfrm>
            <a:off x="7696735" y="3588014"/>
            <a:ext cx="2102239" cy="425450"/>
          </a:xfrm>
          <a:prstGeom prst="rect">
            <a:avLst/>
          </a:prstGeom>
          <a:solidFill>
            <a:srgbClr val="64D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2" name="Rectangle 11">
            <a:extLst>
              <a:ext uri="{FF2B5EF4-FFF2-40B4-BE49-F238E27FC236}">
                <a16:creationId xmlns:a16="http://schemas.microsoft.com/office/drawing/2014/main" xmlns="" id="{E0F705C9-3496-1644-A15E-A0C0F8A474FF}"/>
              </a:ext>
            </a:extLst>
          </p:cNvPr>
          <p:cNvSpPr/>
          <p:nvPr/>
        </p:nvSpPr>
        <p:spPr>
          <a:xfrm>
            <a:off x="7696735" y="4013464"/>
            <a:ext cx="2102239" cy="19488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nvGrpSpPr>
          <p:cNvPr id="16" name="Group 15">
            <a:extLst>
              <a:ext uri="{FF2B5EF4-FFF2-40B4-BE49-F238E27FC236}">
                <a16:creationId xmlns:a16="http://schemas.microsoft.com/office/drawing/2014/main" xmlns="" id="{B79EB52C-4818-2240-A1D5-42CA1F06F47A}"/>
              </a:ext>
            </a:extLst>
          </p:cNvPr>
          <p:cNvGrpSpPr/>
          <p:nvPr/>
        </p:nvGrpSpPr>
        <p:grpSpPr>
          <a:xfrm>
            <a:off x="5377038" y="1696553"/>
            <a:ext cx="1263683" cy="1263683"/>
            <a:chOff x="6203917" y="6068451"/>
            <a:chExt cx="2527366" cy="2527366"/>
          </a:xfrm>
        </p:grpSpPr>
        <p:sp>
          <p:nvSpPr>
            <p:cNvPr id="19" name="Teardrop 18">
              <a:extLst>
                <a:ext uri="{FF2B5EF4-FFF2-40B4-BE49-F238E27FC236}">
                  <a16:creationId xmlns:a16="http://schemas.microsoft.com/office/drawing/2014/main" xmlns="" id="{C522F5D6-E95A-1F4F-B810-3435C4C597DE}"/>
                </a:ext>
              </a:extLst>
            </p:cNvPr>
            <p:cNvSpPr/>
            <p:nvPr/>
          </p:nvSpPr>
          <p:spPr>
            <a:xfrm rot="8100000">
              <a:off x="6203917" y="6068451"/>
              <a:ext cx="2527366" cy="2527366"/>
            </a:xfrm>
            <a:prstGeom prst="teardrop">
              <a:avLst>
                <a:gd name="adj" fmla="val 118365"/>
              </a:avLst>
            </a:prstGeom>
            <a:solidFill>
              <a:srgbClr val="FE7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useBgFill="1">
          <p:nvSpPr>
            <p:cNvPr id="20" name="Oval 19">
              <a:extLst>
                <a:ext uri="{FF2B5EF4-FFF2-40B4-BE49-F238E27FC236}">
                  <a16:creationId xmlns:a16="http://schemas.microsoft.com/office/drawing/2014/main" xmlns="" id="{1F6E3190-3E16-FF4C-8DE0-D6A4559E6A44}"/>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sp>
        <p:nvSpPr>
          <p:cNvPr id="17" name="Rectangle 16">
            <a:extLst>
              <a:ext uri="{FF2B5EF4-FFF2-40B4-BE49-F238E27FC236}">
                <a16:creationId xmlns:a16="http://schemas.microsoft.com/office/drawing/2014/main" xmlns="" id="{83F42EB1-8D46-A54E-A4C2-D65479D9A15F}"/>
              </a:ext>
            </a:extLst>
          </p:cNvPr>
          <p:cNvSpPr/>
          <p:nvPr/>
        </p:nvSpPr>
        <p:spPr>
          <a:xfrm>
            <a:off x="4957443" y="3588014"/>
            <a:ext cx="2102239" cy="425450"/>
          </a:xfrm>
          <a:prstGeom prst="rect">
            <a:avLst/>
          </a:prstGeom>
          <a:solidFill>
            <a:srgbClr val="FE7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8" name="Rectangle 17">
            <a:extLst>
              <a:ext uri="{FF2B5EF4-FFF2-40B4-BE49-F238E27FC236}">
                <a16:creationId xmlns:a16="http://schemas.microsoft.com/office/drawing/2014/main" xmlns="" id="{13BEAF02-6DF5-064F-8F19-A3ADD65636A4}"/>
              </a:ext>
            </a:extLst>
          </p:cNvPr>
          <p:cNvSpPr/>
          <p:nvPr/>
        </p:nvSpPr>
        <p:spPr>
          <a:xfrm>
            <a:off x="4957443" y="4013464"/>
            <a:ext cx="2102239" cy="19488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nvGrpSpPr>
          <p:cNvPr id="22" name="Group 21">
            <a:extLst>
              <a:ext uri="{FF2B5EF4-FFF2-40B4-BE49-F238E27FC236}">
                <a16:creationId xmlns:a16="http://schemas.microsoft.com/office/drawing/2014/main" xmlns="" id="{81E046D4-0B35-3147-B50D-399F81FFEE0E}"/>
              </a:ext>
            </a:extLst>
          </p:cNvPr>
          <p:cNvGrpSpPr/>
          <p:nvPr/>
        </p:nvGrpSpPr>
        <p:grpSpPr>
          <a:xfrm>
            <a:off x="2637746" y="1696553"/>
            <a:ext cx="1263683" cy="1263683"/>
            <a:chOff x="6203917" y="6068451"/>
            <a:chExt cx="2527366" cy="2527366"/>
          </a:xfrm>
        </p:grpSpPr>
        <p:sp>
          <p:nvSpPr>
            <p:cNvPr id="25" name="Teardrop 24">
              <a:extLst>
                <a:ext uri="{FF2B5EF4-FFF2-40B4-BE49-F238E27FC236}">
                  <a16:creationId xmlns:a16="http://schemas.microsoft.com/office/drawing/2014/main" xmlns="" id="{A2339B6B-C0F7-6A46-BBAC-93AB14F954D2}"/>
                </a:ext>
              </a:extLst>
            </p:cNvPr>
            <p:cNvSpPr/>
            <p:nvPr/>
          </p:nvSpPr>
          <p:spPr>
            <a:xfrm rot="8100000">
              <a:off x="6203917" y="6068451"/>
              <a:ext cx="2527366" cy="2527366"/>
            </a:xfrm>
            <a:prstGeom prst="teardrop">
              <a:avLst>
                <a:gd name="adj" fmla="val 11836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useBgFill="1">
          <p:nvSpPr>
            <p:cNvPr id="26" name="Oval 25">
              <a:extLst>
                <a:ext uri="{FF2B5EF4-FFF2-40B4-BE49-F238E27FC236}">
                  <a16:creationId xmlns:a16="http://schemas.microsoft.com/office/drawing/2014/main" xmlns="" id="{2FF3B09F-56E2-404A-B2B9-8C8E05EB900B}"/>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sp>
        <p:nvSpPr>
          <p:cNvPr id="23" name="Rectangle 22">
            <a:extLst>
              <a:ext uri="{FF2B5EF4-FFF2-40B4-BE49-F238E27FC236}">
                <a16:creationId xmlns:a16="http://schemas.microsoft.com/office/drawing/2014/main" xmlns="" id="{EEAFBB83-3E90-F840-81AF-FF0A89A72DDF}"/>
              </a:ext>
            </a:extLst>
          </p:cNvPr>
          <p:cNvSpPr/>
          <p:nvPr/>
        </p:nvSpPr>
        <p:spPr>
          <a:xfrm>
            <a:off x="2218151" y="3588014"/>
            <a:ext cx="2102239" cy="4254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4" name="Rectangle 23">
            <a:extLst>
              <a:ext uri="{FF2B5EF4-FFF2-40B4-BE49-F238E27FC236}">
                <a16:creationId xmlns:a16="http://schemas.microsoft.com/office/drawing/2014/main" xmlns="" id="{B1526952-7806-8C4F-8E1D-84323F1B2DAC}"/>
              </a:ext>
            </a:extLst>
          </p:cNvPr>
          <p:cNvSpPr/>
          <p:nvPr/>
        </p:nvSpPr>
        <p:spPr>
          <a:xfrm>
            <a:off x="2218151" y="4013464"/>
            <a:ext cx="2102239" cy="19488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8" name="Rectangle 27">
            <a:extLst>
              <a:ext uri="{FF2B5EF4-FFF2-40B4-BE49-F238E27FC236}">
                <a16:creationId xmlns:a16="http://schemas.microsoft.com/office/drawing/2014/main" xmlns="" id="{74B8E01C-AE68-5F49-8788-90D1F57B7761}"/>
              </a:ext>
            </a:extLst>
          </p:cNvPr>
          <p:cNvSpPr/>
          <p:nvPr/>
        </p:nvSpPr>
        <p:spPr>
          <a:xfrm>
            <a:off x="2218150" y="5962303"/>
            <a:ext cx="2102239" cy="820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9" name="Rectangle 28">
            <a:extLst>
              <a:ext uri="{FF2B5EF4-FFF2-40B4-BE49-F238E27FC236}">
                <a16:creationId xmlns:a16="http://schemas.microsoft.com/office/drawing/2014/main" xmlns="" id="{3EE794A0-001C-DA47-A44C-FFEA5DA32BC2}"/>
              </a:ext>
            </a:extLst>
          </p:cNvPr>
          <p:cNvSpPr/>
          <p:nvPr/>
        </p:nvSpPr>
        <p:spPr>
          <a:xfrm>
            <a:off x="4957443" y="5962303"/>
            <a:ext cx="2102239" cy="82062"/>
          </a:xfrm>
          <a:prstGeom prst="rect">
            <a:avLst/>
          </a:prstGeom>
          <a:solidFill>
            <a:srgbClr val="FE7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0" name="Rectangle 29">
            <a:extLst>
              <a:ext uri="{FF2B5EF4-FFF2-40B4-BE49-F238E27FC236}">
                <a16:creationId xmlns:a16="http://schemas.microsoft.com/office/drawing/2014/main" xmlns="" id="{B8FFAC78-6620-E64E-BB30-A82A6B077614}"/>
              </a:ext>
            </a:extLst>
          </p:cNvPr>
          <p:cNvSpPr/>
          <p:nvPr/>
        </p:nvSpPr>
        <p:spPr>
          <a:xfrm>
            <a:off x="7696735" y="5962303"/>
            <a:ext cx="2102239" cy="82062"/>
          </a:xfrm>
          <a:prstGeom prst="rect">
            <a:avLst/>
          </a:prstGeom>
          <a:solidFill>
            <a:srgbClr val="64D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cxnSp>
        <p:nvCxnSpPr>
          <p:cNvPr id="53" name="Straight Connector 52">
            <a:extLst>
              <a:ext uri="{FF2B5EF4-FFF2-40B4-BE49-F238E27FC236}">
                <a16:creationId xmlns:a16="http://schemas.microsoft.com/office/drawing/2014/main" xmlns="" id="{F8A3A4E4-6B8D-4BCC-9271-18DE0E751755}"/>
              </a:ext>
            </a:extLst>
          </p:cNvPr>
          <p:cNvCxnSpPr/>
          <p:nvPr/>
        </p:nvCxnSpPr>
        <p:spPr>
          <a:xfrm>
            <a:off x="4628053" y="1449952"/>
            <a:ext cx="2953406" cy="0"/>
          </a:xfrm>
          <a:prstGeom prst="line">
            <a:avLst/>
          </a:prstGeom>
          <a:ln w="25400" cmpd="dbl">
            <a:prstDash val="sysDot"/>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87F9966E-2C8C-4957-84C5-250A476C0208}"/>
              </a:ext>
            </a:extLst>
          </p:cNvPr>
          <p:cNvSpPr/>
          <p:nvPr/>
        </p:nvSpPr>
        <p:spPr>
          <a:xfrm>
            <a:off x="421416" y="645614"/>
            <a:ext cx="11226023" cy="76944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4400">
                <a:solidFill>
                  <a:srgbClr val="69449B"/>
                </a:solidFill>
                <a:latin typeface="Times New Roman" panose="02020603050405020304" pitchFamily="18" charset="0"/>
                <a:cs typeface="Times New Roman" panose="02020603050405020304" pitchFamily="18" charset="0"/>
              </a:rPr>
              <a:t>II.</a:t>
            </a:r>
            <a:r>
              <a:rPr kumimoji="0" lang="en-US" sz="4400" b="0" i="0" u="none" strike="noStrike" kern="1200" cap="none" spc="0" normalizeH="0" baseline="0" noProof="0">
                <a:ln>
                  <a:noFill/>
                </a:ln>
                <a:solidFill>
                  <a:srgbClr val="69449B"/>
                </a:solidFill>
                <a:effectLst/>
                <a:uLnTx/>
                <a:uFillTx/>
                <a:latin typeface="Times New Roman" panose="02020603050405020304" pitchFamily="18" charset="0"/>
                <a:cs typeface="Times New Roman" panose="02020603050405020304" pitchFamily="18" charset="0"/>
              </a:rPr>
              <a:t>MỘT SỐ HOẠT ĐỘNG KINH TẾ NỔI BẬT</a:t>
            </a:r>
            <a:endParaRPr kumimoji="0" lang="en-US" sz="4400" b="0" i="0" u="none" strike="noStrike" kern="1200" cap="none" spc="0" normalizeH="0" baseline="0" noProof="0" dirty="0">
              <a:ln>
                <a:noFill/>
              </a:ln>
              <a:solidFill>
                <a:srgbClr val="69449B"/>
              </a:solidFill>
              <a:effectLst/>
              <a:uLnTx/>
              <a:uFillTx/>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xmlns="" id="{7FF83ADB-6A86-483D-B3FF-E25F6993236C}"/>
              </a:ext>
            </a:extLst>
          </p:cNvPr>
          <p:cNvSpPr/>
          <p:nvPr/>
        </p:nvSpPr>
        <p:spPr>
          <a:xfrm>
            <a:off x="2388321" y="1990966"/>
            <a:ext cx="1730275" cy="646331"/>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altLang="en-US" sz="3600" dirty="0">
                <a:solidFill>
                  <a:srgbClr val="FE7050"/>
                </a:solidFill>
                <a:latin typeface="#9Slide03 Roboto Medium" panose="02000000000000000000" pitchFamily="2" charset="0"/>
                <a:ea typeface="#9Slide03 Roboto Medium" panose="02000000000000000000" pitchFamily="2" charset="0"/>
                <a:cs typeface="Times New Roman" panose="02020603050405020304" pitchFamily="18" charset="0"/>
              </a:rPr>
              <a:t>1</a:t>
            </a:r>
            <a:endParaRPr kumimoji="0" lang="en-US" altLang="en-US" sz="3600" b="0" i="0" u="none" strike="noStrike" kern="1200" cap="none" spc="0" normalizeH="0" baseline="0" noProof="0" dirty="0">
              <a:ln>
                <a:noFill/>
              </a:ln>
              <a:solidFill>
                <a:srgbClr val="FE705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38" name="Rectangle 37">
            <a:extLst>
              <a:ext uri="{FF2B5EF4-FFF2-40B4-BE49-F238E27FC236}">
                <a16:creationId xmlns:a16="http://schemas.microsoft.com/office/drawing/2014/main" xmlns="" id="{601AB78B-C7A2-4EEA-AF50-0F36801A0BA1}"/>
              </a:ext>
            </a:extLst>
          </p:cNvPr>
          <p:cNvSpPr/>
          <p:nvPr/>
        </p:nvSpPr>
        <p:spPr>
          <a:xfrm>
            <a:off x="5115320" y="2056153"/>
            <a:ext cx="1730275" cy="646331"/>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altLang="en-US" sz="3600">
                <a:solidFill>
                  <a:srgbClr val="FE7050"/>
                </a:solidFill>
                <a:latin typeface="#9Slide03 Roboto Medium" panose="02000000000000000000" pitchFamily="2" charset="0"/>
                <a:ea typeface="#9Slide03 Roboto Medium" panose="02000000000000000000" pitchFamily="2" charset="0"/>
                <a:cs typeface="Times New Roman" panose="02020603050405020304" pitchFamily="18" charset="0"/>
              </a:rPr>
              <a:t>2</a:t>
            </a:r>
            <a:endParaRPr kumimoji="0" lang="en-US" altLang="en-US" sz="3600" b="0" i="0" u="none" strike="noStrike" kern="1200" cap="none" spc="0" normalizeH="0" baseline="0" noProof="0" dirty="0">
              <a:ln>
                <a:noFill/>
              </a:ln>
              <a:solidFill>
                <a:srgbClr val="FE705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39" name="Rectangle 38">
            <a:extLst>
              <a:ext uri="{FF2B5EF4-FFF2-40B4-BE49-F238E27FC236}">
                <a16:creationId xmlns:a16="http://schemas.microsoft.com/office/drawing/2014/main" xmlns="" id="{5A85EDC2-90CA-4160-9C17-6104E3B5B5A2}"/>
              </a:ext>
            </a:extLst>
          </p:cNvPr>
          <p:cNvSpPr/>
          <p:nvPr/>
        </p:nvSpPr>
        <p:spPr>
          <a:xfrm>
            <a:off x="7893149" y="2027596"/>
            <a:ext cx="1730275" cy="646331"/>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altLang="en-US" sz="3600">
                <a:solidFill>
                  <a:srgbClr val="FE7050"/>
                </a:solidFill>
                <a:latin typeface="#9Slide03 Roboto Medium" panose="02000000000000000000" pitchFamily="2" charset="0"/>
                <a:ea typeface="#9Slide03 Roboto Medium" panose="02000000000000000000" pitchFamily="2" charset="0"/>
                <a:cs typeface="Times New Roman" panose="02020603050405020304" pitchFamily="18" charset="0"/>
              </a:rPr>
              <a:t>3</a:t>
            </a:r>
            <a:endParaRPr kumimoji="0" lang="en-US" altLang="en-US" sz="3600" b="0" i="0" u="none" strike="noStrike" kern="1200" cap="none" spc="0" normalizeH="0" baseline="0" noProof="0" dirty="0">
              <a:ln>
                <a:noFill/>
              </a:ln>
              <a:solidFill>
                <a:srgbClr val="FE705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xmlns="" id="{B6996C33-A5A6-4D02-A400-AA6232149B4C}"/>
              </a:ext>
            </a:extLst>
          </p:cNvPr>
          <p:cNvSpPr txBox="1"/>
          <p:nvPr/>
        </p:nvSpPr>
        <p:spPr>
          <a:xfrm>
            <a:off x="2330985" y="4414873"/>
            <a:ext cx="1832162"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kern="0">
                <a:solidFill>
                  <a:srgbClr val="AAAAAA">
                    <a:lumMod val="50000"/>
                  </a:srgbClr>
                </a:solidFill>
                <a:latin typeface="Times New Roman" panose="02020603050405020304" pitchFamily="18" charset="0"/>
                <a:ea typeface="#9Slide03 Roboto Medium" panose="02000000000000000000" pitchFamily="2" charset="0"/>
                <a:cs typeface="Times New Roman" panose="02020603050405020304" pitchFamily="18" charset="0"/>
              </a:rPr>
              <a:t>NÔNG NGHIỆP</a:t>
            </a:r>
            <a:endParaRPr kumimoji="0" lang="en-US" sz="2600" b="1" i="0" u="none" strike="noStrike" kern="0" cap="none" spc="0" normalizeH="0" baseline="0" noProof="0" dirty="0">
              <a:ln>
                <a:noFill/>
              </a:ln>
              <a:solidFill>
                <a:srgbClr val="AAAAAA">
                  <a:lumMod val="50000"/>
                </a:srgb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2" name="TextBox 31">
            <a:extLst>
              <a:ext uri="{FF2B5EF4-FFF2-40B4-BE49-F238E27FC236}">
                <a16:creationId xmlns:a16="http://schemas.microsoft.com/office/drawing/2014/main" xmlns="" id="{A24D86B8-D8EB-4CEB-806D-E0621ABC74F5}"/>
              </a:ext>
            </a:extLst>
          </p:cNvPr>
          <p:cNvSpPr txBox="1"/>
          <p:nvPr/>
        </p:nvSpPr>
        <p:spPr>
          <a:xfrm>
            <a:off x="5016076" y="4452718"/>
            <a:ext cx="1787611"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srgbClr val="AAAAAA">
                    <a:lumMod val="50000"/>
                  </a:srgb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CÔNG NGHIỆP</a:t>
            </a:r>
            <a:endParaRPr kumimoji="0" lang="en-US" sz="2600" b="1" i="0" u="none" strike="noStrike" kern="0" cap="none" spc="0" normalizeH="0" baseline="0" noProof="0" dirty="0">
              <a:ln>
                <a:noFill/>
              </a:ln>
              <a:solidFill>
                <a:srgbClr val="AAAAAA">
                  <a:lumMod val="50000"/>
                </a:srgb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0" name="TextBox 39">
            <a:extLst>
              <a:ext uri="{FF2B5EF4-FFF2-40B4-BE49-F238E27FC236}">
                <a16:creationId xmlns:a16="http://schemas.microsoft.com/office/drawing/2014/main" xmlns="" id="{09B812CC-D677-478C-854A-B431D8C04D98}"/>
              </a:ext>
            </a:extLst>
          </p:cNvPr>
          <p:cNvSpPr txBox="1"/>
          <p:nvPr/>
        </p:nvSpPr>
        <p:spPr>
          <a:xfrm>
            <a:off x="7835813" y="4622766"/>
            <a:ext cx="1787611"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srgbClr val="AAAAAA">
                    <a:lumMod val="50000"/>
                  </a:srgb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DỊCH VỤ</a:t>
            </a:r>
            <a:endParaRPr kumimoji="0" lang="en-US" sz="2600" b="1" i="0" u="none" strike="noStrike" kern="0" cap="none" spc="0" normalizeH="0" baseline="0" noProof="0" dirty="0">
              <a:ln>
                <a:noFill/>
              </a:ln>
              <a:solidFill>
                <a:srgbClr val="AAAAAA">
                  <a:lumMod val="50000"/>
                </a:srgb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828610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704" y="3902"/>
            <a:ext cx="11692295" cy="5632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II.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MỘT SỐ HOẠT ĐỘNG </a:t>
            </a: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KINH TẾ NỔI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BẬT</a:t>
            </a:r>
            <a:endParaRPr kumimoji="0" lang="vi-V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endParaRPr>
          </a:p>
        </p:txBody>
      </p:sp>
      <p:sp>
        <p:nvSpPr>
          <p:cNvPr id="5" name="Rectangle 4"/>
          <p:cNvSpPr/>
          <p:nvPr/>
        </p:nvSpPr>
        <p:spPr>
          <a:xfrm>
            <a:off x="0" y="0"/>
            <a:ext cx="499705" cy="736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E4EF5DB0-8B69-43BD-BC1F-69CCDE5F48D4}"/>
              </a:ext>
            </a:extLst>
          </p:cNvPr>
          <p:cNvSpPr/>
          <p:nvPr/>
        </p:nvSpPr>
        <p:spPr>
          <a:xfrm>
            <a:off x="1335221" y="697892"/>
            <a:ext cx="364074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a:solidFill>
                  <a:srgbClr val="C00000"/>
                </a:solidFill>
                <a:latin typeface="#9Slide03 IcielPanton Black" panose="00000A00000000000000" pitchFamily="2" charset="-93"/>
              </a:rPr>
              <a:t>1. NÔNG NGHIỆP</a:t>
            </a:r>
            <a:endParaRPr kumimoji="0" lang="en-US" sz="3200" b="1" i="0" u="none" strike="noStrike" kern="1200" cap="none" spc="0" normalizeH="0" baseline="0" noProof="0" dirty="0">
              <a:ln>
                <a:noFill/>
              </a:ln>
              <a:solidFill>
                <a:srgbClr val="C00000"/>
              </a:solidFill>
              <a:effectLst/>
              <a:uLnTx/>
              <a:uFillTx/>
              <a:latin typeface="#9Slide03 IcielPanton Black" panose="00000A00000000000000" pitchFamily="2" charset="-93"/>
            </a:endParaRPr>
          </a:p>
        </p:txBody>
      </p:sp>
      <p:sp>
        <p:nvSpPr>
          <p:cNvPr id="8" name="TextBox 7"/>
          <p:cNvSpPr txBox="1"/>
          <p:nvPr/>
        </p:nvSpPr>
        <p:spPr>
          <a:xfrm>
            <a:off x="256705" y="1369858"/>
            <a:ext cx="4224338"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-Trồng trọt phát triển</a:t>
            </a:r>
          </a:p>
        </p:txBody>
      </p:sp>
      <p:sp>
        <p:nvSpPr>
          <p:cNvPr id="22" name="TextBox 21"/>
          <p:cNvSpPr txBox="1"/>
          <p:nvPr/>
        </p:nvSpPr>
        <p:spPr>
          <a:xfrm>
            <a:off x="837329" y="2108260"/>
            <a:ext cx="612617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Cây lương thực: lúa mì, lúa gạo.</a:t>
            </a:r>
          </a:p>
        </p:txBody>
      </p:sp>
      <p:sp>
        <p:nvSpPr>
          <p:cNvPr id="2" name="TextBox 1">
            <a:extLst>
              <a:ext uri="{FF2B5EF4-FFF2-40B4-BE49-F238E27FC236}">
                <a16:creationId xmlns:a16="http://schemas.microsoft.com/office/drawing/2014/main" xmlns="" id="{B92B0C8C-5948-1990-E4ED-93770FF71CEA}"/>
              </a:ext>
            </a:extLst>
          </p:cNvPr>
          <p:cNvSpPr txBox="1"/>
          <p:nvPr/>
        </p:nvSpPr>
        <p:spPr>
          <a:xfrm>
            <a:off x="837329" y="2962608"/>
            <a:ext cx="9079072"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Cây công nghiệp: bông, thuốc lá, cà phê, ô-liu…</a:t>
            </a:r>
          </a:p>
        </p:txBody>
      </p:sp>
      <p:sp>
        <p:nvSpPr>
          <p:cNvPr id="3" name="TextBox 2">
            <a:extLst>
              <a:ext uri="{FF2B5EF4-FFF2-40B4-BE49-F238E27FC236}">
                <a16:creationId xmlns:a16="http://schemas.microsoft.com/office/drawing/2014/main" xmlns="" id="{CB18E0F4-15F6-7CD1-1B90-0F2C9068EEB6}"/>
              </a:ext>
            </a:extLst>
          </p:cNvPr>
          <p:cNvSpPr txBox="1"/>
          <p:nvPr/>
        </p:nvSpPr>
        <p:spPr>
          <a:xfrm>
            <a:off x="837329" y="5088524"/>
            <a:ext cx="306309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Cây ăn quả</a:t>
            </a:r>
          </a:p>
        </p:txBody>
      </p:sp>
      <p:sp>
        <p:nvSpPr>
          <p:cNvPr id="6" name="TextBox 5">
            <a:extLst>
              <a:ext uri="{FF2B5EF4-FFF2-40B4-BE49-F238E27FC236}">
                <a16:creationId xmlns:a16="http://schemas.microsoft.com/office/drawing/2014/main" xmlns="" id="{08619734-03BE-DA9C-A79C-5901322C3F22}"/>
              </a:ext>
            </a:extLst>
          </p:cNvPr>
          <p:cNvSpPr txBox="1"/>
          <p:nvPr/>
        </p:nvSpPr>
        <p:spPr>
          <a:xfrm>
            <a:off x="499704" y="5942252"/>
            <a:ext cx="1014954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*Phân bố: Thổ Nhĩ Kỳ, I-ran, I-rắc,A-rập Xê-út, I-xra-en… </a:t>
            </a:r>
          </a:p>
        </p:txBody>
      </p:sp>
      <p:pic>
        <p:nvPicPr>
          <p:cNvPr id="1026" name="Picture 2" descr="Grain ">
            <a:extLst>
              <a:ext uri="{FF2B5EF4-FFF2-40B4-BE49-F238E27FC236}">
                <a16:creationId xmlns:a16="http://schemas.microsoft.com/office/drawing/2014/main" xmlns="" id="{E6A0D7F5-C4B4-0EE4-4077-87E0C0A57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418" y="1353790"/>
            <a:ext cx="1005138" cy="10051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ce ">
            <a:extLst>
              <a:ext uri="{FF2B5EF4-FFF2-40B4-BE49-F238E27FC236}">
                <a16:creationId xmlns:a16="http://schemas.microsoft.com/office/drawing/2014/main" xmlns="" id="{0C59635E-2B2E-7B88-E933-605E80FF5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53790"/>
            <a:ext cx="1032160" cy="87354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5BAC2A1B-0181-59EE-D4C1-D1133427563F}"/>
              </a:ext>
            </a:extLst>
          </p:cNvPr>
          <p:cNvGrpSpPr/>
          <p:nvPr/>
        </p:nvGrpSpPr>
        <p:grpSpPr>
          <a:xfrm>
            <a:off x="5376865" y="3624576"/>
            <a:ext cx="5051054" cy="1219200"/>
            <a:chOff x="5388525" y="3211365"/>
            <a:chExt cx="5051054" cy="1219200"/>
          </a:xfrm>
        </p:grpSpPr>
        <p:pic>
          <p:nvPicPr>
            <p:cNvPr id="1030" name="Picture 6" descr="Cotton ">
              <a:extLst>
                <a:ext uri="{FF2B5EF4-FFF2-40B4-BE49-F238E27FC236}">
                  <a16:creationId xmlns:a16="http://schemas.microsoft.com/office/drawing/2014/main" xmlns="" id="{DC208631-7271-560B-8B92-D1194A012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8525" y="3211365"/>
              <a:ext cx="1106589" cy="11065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bacco ">
              <a:extLst>
                <a:ext uri="{FF2B5EF4-FFF2-40B4-BE49-F238E27FC236}">
                  <a16:creationId xmlns:a16="http://schemas.microsoft.com/office/drawing/2014/main" xmlns="" id="{C92D95BC-1864-C367-E900-65EA5574F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2413" y="3211365"/>
              <a:ext cx="1219199" cy="12191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ffee ">
              <a:extLst>
                <a:ext uri="{FF2B5EF4-FFF2-40B4-BE49-F238E27FC236}">
                  <a16:creationId xmlns:a16="http://schemas.microsoft.com/office/drawing/2014/main" xmlns="" id="{73665D72-89B5-B83B-E77F-613233A9E1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3188" y="3211365"/>
              <a:ext cx="1086353" cy="10863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live tree ">
              <a:extLst>
                <a:ext uri="{FF2B5EF4-FFF2-40B4-BE49-F238E27FC236}">
                  <a16:creationId xmlns:a16="http://schemas.microsoft.com/office/drawing/2014/main" xmlns="" id="{056050B9-3DE5-3810-5398-2F73949701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379" y="3211365"/>
              <a:ext cx="1219200" cy="1219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Date palm ">
            <a:extLst>
              <a:ext uri="{FF2B5EF4-FFF2-40B4-BE49-F238E27FC236}">
                <a16:creationId xmlns:a16="http://schemas.microsoft.com/office/drawing/2014/main" xmlns="" id="{6C516D0E-150E-E443-1CDC-078D905FE6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9492" y="4354512"/>
            <a:ext cx="1318787" cy="131878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7EF5E327-F30D-B154-7359-5AAC02A2C83C}"/>
              </a:ext>
            </a:extLst>
          </p:cNvPr>
          <p:cNvGrpSpPr/>
          <p:nvPr/>
        </p:nvGrpSpPr>
        <p:grpSpPr>
          <a:xfrm>
            <a:off x="9838175" y="655481"/>
            <a:ext cx="2365445" cy="2850046"/>
            <a:chOff x="9315926" y="816749"/>
            <a:chExt cx="3689748" cy="3398677"/>
          </a:xfrm>
        </p:grpSpPr>
        <p:pic>
          <p:nvPicPr>
            <p:cNvPr id="13" name="Picture 12">
              <a:extLst>
                <a:ext uri="{FF2B5EF4-FFF2-40B4-BE49-F238E27FC236}">
                  <a16:creationId xmlns:a16="http://schemas.microsoft.com/office/drawing/2014/main" xmlns="" id="{4D5E1E33-E9F2-8447-5166-25BD9E9D0005}"/>
                </a:ext>
              </a:extLst>
            </p:cNvPr>
            <p:cNvPicPr>
              <a:picLocks noChangeAspect="1"/>
            </p:cNvPicPr>
            <p:nvPr/>
          </p:nvPicPr>
          <p:blipFill>
            <a:blip r:embed="rId9"/>
            <a:stretch>
              <a:fillRect/>
            </a:stretch>
          </p:blipFill>
          <p:spPr>
            <a:xfrm>
              <a:off x="9315926" y="816749"/>
              <a:ext cx="3689748" cy="2844383"/>
            </a:xfrm>
            <a:prstGeom prst="ellipse">
              <a:avLst/>
            </a:prstGeom>
            <a:ln>
              <a:solidFill>
                <a:srgbClr val="5B9BD5"/>
              </a:solidFill>
            </a:ln>
          </p:spPr>
        </p:pic>
        <p:sp>
          <p:nvSpPr>
            <p:cNvPr id="14" name="TextBox 13">
              <a:extLst>
                <a:ext uri="{FF2B5EF4-FFF2-40B4-BE49-F238E27FC236}">
                  <a16:creationId xmlns:a16="http://schemas.microsoft.com/office/drawing/2014/main" xmlns="" id="{9EC54B59-2F7D-D98F-61A4-2D4D26002238}"/>
                </a:ext>
              </a:extLst>
            </p:cNvPr>
            <p:cNvSpPr txBox="1"/>
            <p:nvPr/>
          </p:nvSpPr>
          <p:spPr>
            <a:xfrm>
              <a:off x="9768158" y="3738295"/>
              <a:ext cx="2785289" cy="4771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srgbClr val="002060"/>
                  </a:solidFill>
                  <a:effectLst>
                    <a:outerShdw blurRad="38100" dist="38100" dir="2700000" algn="tl">
                      <a:srgbClr val="000000">
                        <a:alpha val="43137"/>
                      </a:srgbClr>
                    </a:outerShdw>
                  </a:effectLst>
                  <a:uLnTx/>
                  <a:uFillTx/>
                </a:rPr>
                <a:t>Trồng bông</a:t>
              </a:r>
            </a:p>
          </p:txBody>
        </p:sp>
      </p:grpSp>
      <p:pic>
        <p:nvPicPr>
          <p:cNvPr id="11" name="Picture 8" descr="Agriculture ">
            <a:extLst>
              <a:ext uri="{FF2B5EF4-FFF2-40B4-BE49-F238E27FC236}">
                <a16:creationId xmlns:a16="http://schemas.microsoft.com/office/drawing/2014/main" xmlns="" id="{DB8B575C-5FB1-D7BE-5D1C-A240D33D3E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5710" y="721046"/>
            <a:ext cx="1971989" cy="19719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eld ">
            <a:extLst>
              <a:ext uri="{FF2B5EF4-FFF2-40B4-BE49-F238E27FC236}">
                <a16:creationId xmlns:a16="http://schemas.microsoft.com/office/drawing/2014/main" xmlns="" id="{B9D02104-4D78-B4F0-5DC5-87ED70C1E1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7329" y="3658250"/>
            <a:ext cx="1318787" cy="1318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845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704" y="3902"/>
            <a:ext cx="11692295" cy="5632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II.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MỘT SỐ HOẠT ĐỘNG </a:t>
            </a: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KINH TẾ NỔI</a:t>
            </a:r>
            <a:r>
              <a:rPr kumimoji="0" lang="en-US" sz="40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rPr>
              <a:t> BẬT</a:t>
            </a:r>
            <a:endParaRPr kumimoji="0" lang="vi-VN"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93"/>
              <a:ea typeface="+mn-ea"/>
              <a:cs typeface="+mn-cs"/>
            </a:endParaRPr>
          </a:p>
        </p:txBody>
      </p:sp>
      <p:sp>
        <p:nvSpPr>
          <p:cNvPr id="5" name="Rectangle 4"/>
          <p:cNvSpPr/>
          <p:nvPr/>
        </p:nvSpPr>
        <p:spPr>
          <a:xfrm>
            <a:off x="0" y="0"/>
            <a:ext cx="499705" cy="7369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E4EF5DB0-8B69-43BD-BC1F-69CCDE5F48D4}"/>
              </a:ext>
            </a:extLst>
          </p:cNvPr>
          <p:cNvSpPr/>
          <p:nvPr/>
        </p:nvSpPr>
        <p:spPr>
          <a:xfrm>
            <a:off x="1475484" y="697892"/>
            <a:ext cx="33602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a:solidFill>
                  <a:srgbClr val="C00000"/>
                </a:solidFill>
                <a:latin typeface="#9Slide03 IcielPanton Black" panose="00000A00000000000000" pitchFamily="2" charset="-93"/>
              </a:rPr>
              <a:t>1. NÔNG NGHIỆP</a:t>
            </a:r>
            <a:endParaRPr kumimoji="0" lang="en-US" sz="3200" b="0" i="0" u="none" strike="noStrike" kern="1200" cap="none" spc="0" normalizeH="0" baseline="0" noProof="0" dirty="0">
              <a:ln>
                <a:noFill/>
              </a:ln>
              <a:solidFill>
                <a:srgbClr val="C00000"/>
              </a:solidFill>
              <a:effectLst/>
              <a:uLnTx/>
              <a:uFillTx/>
              <a:latin typeface="#9Slide03 IcielPanton Black" panose="00000A00000000000000" pitchFamily="2" charset="-93"/>
              <a:ea typeface="+mn-ea"/>
              <a:cs typeface="+mn-cs"/>
            </a:endParaRPr>
          </a:p>
        </p:txBody>
      </p:sp>
      <p:sp>
        <p:nvSpPr>
          <p:cNvPr id="8" name="TextBox 7"/>
          <p:cNvSpPr txBox="1"/>
          <p:nvPr/>
        </p:nvSpPr>
        <p:spPr>
          <a:xfrm>
            <a:off x="256704" y="1321589"/>
            <a:ext cx="5839295"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-Chăn nuôi : kém phát triển</a:t>
            </a:r>
          </a:p>
        </p:txBody>
      </p:sp>
      <p:sp>
        <p:nvSpPr>
          <p:cNvPr id="22" name="TextBox 21"/>
          <p:cNvSpPr txBox="1"/>
          <p:nvPr/>
        </p:nvSpPr>
        <p:spPr>
          <a:xfrm>
            <a:off x="837329" y="2108260"/>
            <a:ext cx="612617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+Chủ yếu là chăn thả (bò, dê, cừu)</a:t>
            </a:r>
          </a:p>
        </p:txBody>
      </p:sp>
      <p:sp>
        <p:nvSpPr>
          <p:cNvPr id="6" name="TextBox 5">
            <a:extLst>
              <a:ext uri="{FF2B5EF4-FFF2-40B4-BE49-F238E27FC236}">
                <a16:creationId xmlns:a16="http://schemas.microsoft.com/office/drawing/2014/main" xmlns="" id="{08619734-03BE-DA9C-A79C-5901322C3F22}"/>
              </a:ext>
            </a:extLst>
          </p:cNvPr>
          <p:cNvSpPr txBox="1"/>
          <p:nvPr/>
        </p:nvSpPr>
        <p:spPr>
          <a:xfrm>
            <a:off x="499704" y="5800270"/>
            <a:ext cx="1157037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*Phân bố: Thổ Nhĩ Kỳ,  Xi-ri,    A-rập Xê-út,  Ap-ga-nix-tan… </a:t>
            </a:r>
          </a:p>
        </p:txBody>
      </p:sp>
      <p:pic>
        <p:nvPicPr>
          <p:cNvPr id="2050" name="Picture 2" descr="Cow ">
            <a:extLst>
              <a:ext uri="{FF2B5EF4-FFF2-40B4-BE49-F238E27FC236}">
                <a16:creationId xmlns:a16="http://schemas.microsoft.com/office/drawing/2014/main" xmlns="" id="{8FA2CCB2-B550-4042-C660-B9AC953A5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274" y="292137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at ">
            <a:extLst>
              <a:ext uri="{FF2B5EF4-FFF2-40B4-BE49-F238E27FC236}">
                <a16:creationId xmlns:a16="http://schemas.microsoft.com/office/drawing/2014/main" xmlns="" id="{88135665-D362-13CE-98B9-4CBA992BF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928" y="283790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eep ">
            <a:extLst>
              <a:ext uri="{FF2B5EF4-FFF2-40B4-BE49-F238E27FC236}">
                <a16:creationId xmlns:a16="http://schemas.microsoft.com/office/drawing/2014/main" xmlns="" id="{013C416D-7BD8-ACA0-0B1C-CF9240337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4107" y="28194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urkey ">
            <a:extLst>
              <a:ext uri="{FF2B5EF4-FFF2-40B4-BE49-F238E27FC236}">
                <a16:creationId xmlns:a16="http://schemas.microsoft.com/office/drawing/2014/main" xmlns="" id="{48F0775C-12A8-755A-72F4-C0C7BCC3A4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0148" y="453723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AD029BFC-4134-4119-B729-8EE018CB64E1}"/>
              </a:ext>
            </a:extLst>
          </p:cNvPr>
          <p:cNvGrpSpPr/>
          <p:nvPr/>
        </p:nvGrpSpPr>
        <p:grpSpPr>
          <a:xfrm>
            <a:off x="4081465" y="4454705"/>
            <a:ext cx="2370917" cy="1262098"/>
            <a:chOff x="4081465" y="4454705"/>
            <a:chExt cx="2370917" cy="1262098"/>
          </a:xfrm>
        </p:grpSpPr>
        <p:pic>
          <p:nvPicPr>
            <p:cNvPr id="2058" name="Picture 10" descr="Syria ">
              <a:extLst>
                <a:ext uri="{FF2B5EF4-FFF2-40B4-BE49-F238E27FC236}">
                  <a16:creationId xmlns:a16="http://schemas.microsoft.com/office/drawing/2014/main" xmlns="" id="{F52B4BD2-DDE9-E223-6C88-E7EB0B5729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1465" y="445470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yria ">
              <a:extLst>
                <a:ext uri="{FF2B5EF4-FFF2-40B4-BE49-F238E27FC236}">
                  <a16:creationId xmlns:a16="http://schemas.microsoft.com/office/drawing/2014/main" xmlns="" id="{61F37026-0218-9A72-946F-6F5E8EE94B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3182" y="4497603"/>
              <a:ext cx="1219200" cy="12192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62" name="Picture 14" descr="Muslim ">
            <a:extLst>
              <a:ext uri="{FF2B5EF4-FFF2-40B4-BE49-F238E27FC236}">
                <a16:creationId xmlns:a16="http://schemas.microsoft.com/office/drawing/2014/main" xmlns="" id="{21E88403-2BC3-B93D-A45A-39F67EFC5D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6985" y="449477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188708703">
            <a:extLst>
              <a:ext uri="{FF2B5EF4-FFF2-40B4-BE49-F238E27FC236}">
                <a16:creationId xmlns:a16="http://schemas.microsoft.com/office/drawing/2014/main" xmlns="" id="{B7B25F66-E480-B11D-E094-14E5082360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52652" y="4537231"/>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430361364">
            <a:extLst>
              <a:ext uri="{FF2B5EF4-FFF2-40B4-BE49-F238E27FC236}">
                <a16:creationId xmlns:a16="http://schemas.microsoft.com/office/drawing/2014/main" xmlns="" id="{14597FDE-96BC-5E97-924E-3BC8BF45C1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49296" y="65058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ss ">
            <a:extLst>
              <a:ext uri="{FF2B5EF4-FFF2-40B4-BE49-F238E27FC236}">
                <a16:creationId xmlns:a16="http://schemas.microsoft.com/office/drawing/2014/main" xmlns="" id="{CAA2F709-A7AD-21B5-2138-6D54759A01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5991" y="295787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ass ">
            <a:extLst>
              <a:ext uri="{FF2B5EF4-FFF2-40B4-BE49-F238E27FC236}">
                <a16:creationId xmlns:a16="http://schemas.microsoft.com/office/drawing/2014/main" xmlns="" id="{0CE2FF6F-AD14-EBBE-1AA3-CB6C357E95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8148" y="2956462"/>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29345"/>
      </p:ext>
    </p:extLst>
  </p:cSld>
  <p:clrMapOvr>
    <a:masterClrMapping/>
  </p:clrMapOvr>
  <p:transition spd="med">
    <p:pull/>
  </p:transition>
</p:sld>
</file>

<file path=ppt/theme/theme1.xml><?xml version="1.0" encoding="utf-8"?>
<a:theme xmlns:a="http://schemas.openxmlformats.org/drawingml/2006/main" name="1_Office Theme">
  <a:themeElements>
    <a:clrScheme name="Custom 28">
      <a:dk1>
        <a:sysClr val="windowText" lastClr="000000"/>
      </a:dk1>
      <a:lt1>
        <a:sysClr val="window" lastClr="FFFFFF"/>
      </a:lt1>
      <a:dk2>
        <a:srgbClr val="7E8891"/>
      </a:dk2>
      <a:lt2>
        <a:srgbClr val="E7E6E6"/>
      </a:lt2>
      <a:accent1>
        <a:srgbClr val="131C2B"/>
      </a:accent1>
      <a:accent2>
        <a:srgbClr val="ED1B24"/>
      </a:accent2>
      <a:accent3>
        <a:srgbClr val="FD9483"/>
      </a:accent3>
      <a:accent4>
        <a:srgbClr val="EABCBC"/>
      </a:accent4>
      <a:accent5>
        <a:srgbClr val="F02314"/>
      </a:accent5>
      <a:accent6>
        <a:srgbClr val="FFFFFF"/>
      </a:accent6>
      <a:hlink>
        <a:srgbClr val="FFFFFF"/>
      </a:hlink>
      <a:folHlink>
        <a:srgbClr val="FFFF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28">
      <a:dk1>
        <a:sysClr val="windowText" lastClr="000000"/>
      </a:dk1>
      <a:lt1>
        <a:sysClr val="window" lastClr="FFFFFF"/>
      </a:lt1>
      <a:dk2>
        <a:srgbClr val="7E8891"/>
      </a:dk2>
      <a:lt2>
        <a:srgbClr val="E7E6E6"/>
      </a:lt2>
      <a:accent1>
        <a:srgbClr val="131C2B"/>
      </a:accent1>
      <a:accent2>
        <a:srgbClr val="ED1B24"/>
      </a:accent2>
      <a:accent3>
        <a:srgbClr val="FD9483"/>
      </a:accent3>
      <a:accent4>
        <a:srgbClr val="EABCBC"/>
      </a:accent4>
      <a:accent5>
        <a:srgbClr val="F02314"/>
      </a:accent5>
      <a:accent6>
        <a:srgbClr val="FFFFFF"/>
      </a:accent6>
      <a:hlink>
        <a:srgbClr val="FFFFFF"/>
      </a:hlink>
      <a:folHlink>
        <a:srgbClr val="FFFF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28">
      <a:dk1>
        <a:sysClr val="windowText" lastClr="000000"/>
      </a:dk1>
      <a:lt1>
        <a:sysClr val="window" lastClr="FFFFFF"/>
      </a:lt1>
      <a:dk2>
        <a:srgbClr val="7E8891"/>
      </a:dk2>
      <a:lt2>
        <a:srgbClr val="E7E6E6"/>
      </a:lt2>
      <a:accent1>
        <a:srgbClr val="131C2B"/>
      </a:accent1>
      <a:accent2>
        <a:srgbClr val="ED1B24"/>
      </a:accent2>
      <a:accent3>
        <a:srgbClr val="FD9483"/>
      </a:accent3>
      <a:accent4>
        <a:srgbClr val="EABCBC"/>
      </a:accent4>
      <a:accent5>
        <a:srgbClr val="F02314"/>
      </a:accent5>
      <a:accent6>
        <a:srgbClr val="FFFFFF"/>
      </a:accent6>
      <a:hlink>
        <a:srgbClr val="FFFFFF"/>
      </a:hlink>
      <a:folHlink>
        <a:srgbClr val="FFFF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ustom 1">
      <a:dk1>
        <a:srgbClr val="AAAAAA"/>
      </a:dk1>
      <a:lt1>
        <a:srgbClr val="FFFFFF"/>
      </a:lt1>
      <a:dk2>
        <a:srgbClr val="08204C"/>
      </a:dk2>
      <a:lt2>
        <a:srgbClr val="FEFFFE"/>
      </a:lt2>
      <a:accent1>
        <a:srgbClr val="FEA200"/>
      </a:accent1>
      <a:accent2>
        <a:srgbClr val="61CAE2"/>
      </a:accent2>
      <a:accent3>
        <a:srgbClr val="FE7050"/>
      </a:accent3>
      <a:accent4>
        <a:srgbClr val="64D795"/>
      </a:accent4>
      <a:accent5>
        <a:srgbClr val="69449B"/>
      </a:accent5>
      <a:accent6>
        <a:srgbClr val="EBECEB"/>
      </a:accent6>
      <a:hlink>
        <a:srgbClr val="6B9F25"/>
      </a:hlink>
      <a:folHlink>
        <a:srgbClr val="B26B0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1110</Words>
  <Application>Microsoft Office PowerPoint</Application>
  <PresentationFormat>Widescreen</PresentationFormat>
  <Paragraphs>145</Paragraphs>
  <Slides>23</Slides>
  <Notes>0</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23</vt:i4>
      </vt:variant>
    </vt:vector>
  </HeadingPairs>
  <TitlesOfParts>
    <vt:vector size="48" baseType="lpstr">
      <vt:lpstr>宋体</vt:lpstr>
      <vt:lpstr>#9Slide02 Noi dung dai</vt:lpstr>
      <vt:lpstr>#9Slide03 Bebas Neue Bold</vt:lpstr>
      <vt:lpstr>#9Slide03 IcielPanton Black</vt:lpstr>
      <vt:lpstr>#9Slide03 Montserrat Bold</vt:lpstr>
      <vt:lpstr>#9Slide03 Oswald ExtraLight</vt:lpstr>
      <vt:lpstr>#9Slide03 Roboto Medium</vt:lpstr>
      <vt:lpstr>#9Slide03 SVN-Avo Bold</vt:lpstr>
      <vt:lpstr>Arial</vt:lpstr>
      <vt:lpstr>baomoi</vt:lpstr>
      <vt:lpstr>Calibri</vt:lpstr>
      <vt:lpstr>Calibri Light</vt:lpstr>
      <vt:lpstr>Lato Light</vt:lpstr>
      <vt:lpstr>Poppins</vt:lpstr>
      <vt:lpstr>Poppins Medium</vt:lpstr>
      <vt:lpstr>Roboto</vt:lpstr>
      <vt:lpstr>Times New Roman</vt:lpstr>
      <vt:lpstr>Wingdings</vt:lpstr>
      <vt:lpstr>等线</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Chỉ có người Hồi giáo mới được đến Mecca ( Ả rập- Saudi)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64</cp:revision>
  <dcterms:created xsi:type="dcterms:W3CDTF">2023-05-20T00:42:39Z</dcterms:created>
  <dcterms:modified xsi:type="dcterms:W3CDTF">2024-12-13T22:59:19Z</dcterms:modified>
</cp:coreProperties>
</file>