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699" r:id="rId4"/>
    <p:sldMasterId id="2147483711" r:id="rId5"/>
    <p:sldMasterId id="2147483714" r:id="rId6"/>
  </p:sldMasterIdLst>
  <p:notesMasterIdLst>
    <p:notesMasterId r:id="rId54"/>
  </p:notesMasterIdLst>
  <p:sldIdLst>
    <p:sldId id="663" r:id="rId7"/>
    <p:sldId id="3327" r:id="rId8"/>
    <p:sldId id="646" r:id="rId9"/>
    <p:sldId id="3332" r:id="rId10"/>
    <p:sldId id="3333" r:id="rId11"/>
    <p:sldId id="256" r:id="rId12"/>
    <p:sldId id="3335" r:id="rId13"/>
    <p:sldId id="3312" r:id="rId14"/>
    <p:sldId id="3348" r:id="rId15"/>
    <p:sldId id="3347" r:id="rId16"/>
    <p:sldId id="3349" r:id="rId17"/>
    <p:sldId id="3350" r:id="rId18"/>
    <p:sldId id="3351" r:id="rId19"/>
    <p:sldId id="3374" r:id="rId20"/>
    <p:sldId id="3378" r:id="rId21"/>
    <p:sldId id="3375" r:id="rId22"/>
    <p:sldId id="3379" r:id="rId23"/>
    <p:sldId id="3380" r:id="rId24"/>
    <p:sldId id="3383" r:id="rId25"/>
    <p:sldId id="3385" r:id="rId26"/>
    <p:sldId id="3384" r:id="rId27"/>
    <p:sldId id="3386" r:id="rId28"/>
    <p:sldId id="3387" r:id="rId29"/>
    <p:sldId id="3389" r:id="rId30"/>
    <p:sldId id="3390" r:id="rId31"/>
    <p:sldId id="3391" r:id="rId32"/>
    <p:sldId id="3394" r:id="rId33"/>
    <p:sldId id="3393" r:id="rId34"/>
    <p:sldId id="3396" r:id="rId35"/>
    <p:sldId id="3398" r:id="rId36"/>
    <p:sldId id="3344" r:id="rId37"/>
    <p:sldId id="3399" r:id="rId38"/>
    <p:sldId id="3401" r:id="rId39"/>
    <p:sldId id="3402" r:id="rId40"/>
    <p:sldId id="668" r:id="rId41"/>
    <p:sldId id="3405" r:id="rId42"/>
    <p:sldId id="3409" r:id="rId43"/>
    <p:sldId id="3408" r:id="rId44"/>
    <p:sldId id="3404" r:id="rId45"/>
    <p:sldId id="3406" r:id="rId46"/>
    <p:sldId id="3407" r:id="rId47"/>
    <p:sldId id="3411" r:id="rId48"/>
    <p:sldId id="3412" r:id="rId49"/>
    <p:sldId id="3413" r:id="rId50"/>
    <p:sldId id="3414" r:id="rId51"/>
    <p:sldId id="3415" r:id="rId52"/>
    <p:sldId id="34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F124"/>
    <a:srgbClr val="00B050"/>
    <a:srgbClr val="2B7202"/>
    <a:srgbClr val="BF2323"/>
    <a:srgbClr val="385723"/>
    <a:srgbClr val="25499B"/>
    <a:srgbClr val="AC689B"/>
    <a:srgbClr val="1C367E"/>
    <a:srgbClr val="0134CC"/>
    <a:srgbClr val="FEB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snapToGrid="0" showGuides="1">
      <p:cViewPr varScale="1">
        <p:scale>
          <a:sx n="69" d="100"/>
          <a:sy n="69" d="100"/>
        </p:scale>
        <p:origin x="696" y="72"/>
      </p:cViewPr>
      <p:guideLst>
        <p:guide orient="horz" pos="2208"/>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3950853717865"/>
          <c:y val="5.9649322248382292E-2"/>
          <c:w val="0.54146947207210117"/>
          <c:h val="0.88169846260623996"/>
        </c:manualLayout>
      </c:layout>
      <c:pieChart>
        <c:varyColors val="1"/>
        <c:ser>
          <c:idx val="0"/>
          <c:order val="0"/>
          <c:tx>
            <c:strRef>
              <c:f>Sheet1!$A$2</c:f>
              <c:strCache>
                <c:ptCount val="1"/>
                <c:pt idx="0">
                  <c:v>East</c:v>
                </c:pt>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88D0-4F39-B493-47AB4692E463}"/>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8D0-4F39-B493-47AB4692E463}"/>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88D0-4F39-B493-47AB4692E463}"/>
              </c:ext>
            </c:extLst>
          </c:dPt>
          <c:dLbls>
            <c:dLbl>
              <c:idx val="0"/>
              <c:layout>
                <c:manualLayout>
                  <c:x val="-0.22762039109932106"/>
                  <c:y val="8.6233529280961535E-2"/>
                </c:manualLayout>
              </c:layout>
              <c:showLegendKey val="1"/>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8D0-4F39-B493-47AB4692E46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9Slide03 Roboto Medium" panose="02000000000000000000" pitchFamily="2" charset="0"/>
                      <a:ea typeface="#9Slide03 Roboto Medium" panose="02000000000000000000" pitchFamily="2" charset="0"/>
                      <a:cs typeface="+mn-cs"/>
                    </a:defRPr>
                  </a:pPr>
                  <a:endParaRPr lang="en-US"/>
                </a:p>
              </c:txPr>
              <c:showLegendKey val="1"/>
              <c:showVal val="0"/>
              <c:showCatName val="0"/>
              <c:showSerName val="0"/>
              <c:showPercent val="1"/>
              <c:showBubbleSize val="0"/>
              <c:extLst>
                <c:ext xmlns:c16="http://schemas.microsoft.com/office/drawing/2014/chart" uri="{C3380CC4-5D6E-409C-BE32-E72D297353CC}">
                  <c16:uniqueId val="{00000001-88D0-4F39-B493-47AB4692E46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9Slide03 Roboto Medium" panose="02000000000000000000" pitchFamily="2" charset="0"/>
                    <a:ea typeface="#9Slide03 Roboto Medium" panose="02000000000000000000" pitchFamily="2" charset="0"/>
                    <a:cs typeface="+mn-cs"/>
                  </a:defRPr>
                </a:pPr>
                <a:endParaRPr lang="en-US"/>
              </a:p>
            </c:txPr>
            <c:showLegendKey val="1"/>
            <c:showVal val="0"/>
            <c:showCatName val="0"/>
            <c:showSerName val="0"/>
            <c:showPercent val="1"/>
            <c:showBubbleSize val="0"/>
            <c:showLeaderLines val="0"/>
            <c:extLst>
              <c:ext xmlns:c15="http://schemas.microsoft.com/office/drawing/2012/chart" uri="{CE6537A1-D6FC-4f65-9D91-7224C49458BB}"/>
            </c:extLst>
          </c:dLbls>
          <c:cat>
            <c:strRef>
              <c:f>Sheet1!$B$1:$D$1</c:f>
              <c:strCache>
                <c:ptCount val="3"/>
                <c:pt idx="0">
                  <c:v> KVII</c:v>
                </c:pt>
                <c:pt idx="1">
                  <c:v> KVI</c:v>
                </c:pt>
                <c:pt idx="2">
                  <c:v>DV</c:v>
                </c:pt>
              </c:strCache>
            </c:strRef>
          </c:cat>
          <c:val>
            <c:numRef>
              <c:f>Sheet1!$B$2:$D$2</c:f>
              <c:numCache>
                <c:formatCode>General</c:formatCode>
                <c:ptCount val="3"/>
                <c:pt idx="0">
                  <c:v>33.700000000000003</c:v>
                </c:pt>
                <c:pt idx="1">
                  <c:v>0.1</c:v>
                </c:pt>
                <c:pt idx="2">
                  <c:v>66.2</c:v>
                </c:pt>
              </c:numCache>
            </c:numRef>
          </c:val>
          <c:extLst>
            <c:ext xmlns:c16="http://schemas.microsoft.com/office/drawing/2014/chart" uri="{C3380CC4-5D6E-409C-BE32-E72D297353CC}">
              <c16:uniqueId val="{00000003-88D0-4F39-B493-47AB4692E463}"/>
            </c:ext>
          </c:extLst>
        </c:ser>
        <c:ser>
          <c:idx val="1"/>
          <c:order val="1"/>
          <c:tx>
            <c:strRef>
              <c:f>Sheet1!$A$3</c:f>
              <c:strCache>
                <c:ptCount val="1"/>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88D0-4F39-B493-47AB4692E463}"/>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8D0-4F39-B493-47AB4692E463}"/>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88D0-4F39-B493-47AB4692E4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798" b="0" i="0" u="none" strike="noStrike" kern="1200" baseline="0">
                    <a:solidFill>
                      <a:schemeClr val="tx1"/>
                    </a:solidFill>
                    <a:latin typeface="+mn-lt"/>
                    <a:ea typeface="+mn-ea"/>
                    <a:cs typeface="+mn-cs"/>
                  </a:defRPr>
                </a:pPr>
                <a:endParaRPr lang="en-US"/>
              </a:p>
            </c:txPr>
            <c:showLegendKey val="1"/>
            <c:showVal val="0"/>
            <c:showCatName val="0"/>
            <c:showSerName val="0"/>
            <c:showPercent val="1"/>
            <c:showBubbleSize val="0"/>
            <c:showLeaderLines val="0"/>
            <c:extLst>
              <c:ext xmlns:c15="http://schemas.microsoft.com/office/drawing/2012/chart" uri="{CE6537A1-D6FC-4f65-9D91-7224C49458BB}"/>
            </c:extLst>
          </c:dLbls>
          <c:cat>
            <c:strRef>
              <c:f>Sheet1!$B$1:$D$1</c:f>
              <c:strCache>
                <c:ptCount val="3"/>
                <c:pt idx="0">
                  <c:v> KVII</c:v>
                </c:pt>
                <c:pt idx="1">
                  <c:v> KVI</c:v>
                </c:pt>
                <c:pt idx="2">
                  <c:v>DV</c:v>
                </c:pt>
              </c:strCache>
            </c:strRef>
          </c:cat>
          <c:val>
            <c:numRef>
              <c:f>Sheet1!$B$3:$D$3</c:f>
              <c:numCache>
                <c:formatCode>General</c:formatCode>
                <c:ptCount val="3"/>
              </c:numCache>
            </c:numRef>
          </c:val>
          <c:extLst>
            <c:ext xmlns:c16="http://schemas.microsoft.com/office/drawing/2014/chart" uri="{C3380CC4-5D6E-409C-BE32-E72D297353CC}">
              <c16:uniqueId val="{00000007-88D0-4F39-B493-47AB4692E463}"/>
            </c:ext>
          </c:extLst>
        </c:ser>
        <c:ser>
          <c:idx val="2"/>
          <c:order val="2"/>
          <c:tx>
            <c:strRef>
              <c:f>Sheet1!$A$4</c:f>
              <c:strCache>
                <c:ptCount val="1"/>
              </c:strCache>
            </c:strRef>
          </c:tx>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88D0-4F39-B493-47AB4692E463}"/>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8D0-4F39-B493-47AB4692E463}"/>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88D0-4F39-B493-47AB4692E4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798" b="0" i="0" u="none" strike="noStrike" kern="1200" baseline="0">
                    <a:solidFill>
                      <a:schemeClr val="tx1"/>
                    </a:solidFill>
                    <a:latin typeface="+mn-lt"/>
                    <a:ea typeface="+mn-ea"/>
                    <a:cs typeface="+mn-cs"/>
                  </a:defRPr>
                </a:pPr>
                <a:endParaRPr lang="en-US"/>
              </a:p>
            </c:txPr>
            <c:showLegendKey val="1"/>
            <c:showVal val="0"/>
            <c:showCatName val="0"/>
            <c:showSerName val="0"/>
            <c:showPercent val="1"/>
            <c:showBubbleSize val="0"/>
            <c:showLeaderLines val="0"/>
            <c:extLst>
              <c:ext xmlns:c15="http://schemas.microsoft.com/office/drawing/2012/chart" uri="{CE6537A1-D6FC-4f65-9D91-7224C49458BB}"/>
            </c:extLst>
          </c:dLbls>
          <c:cat>
            <c:strRef>
              <c:f>Sheet1!$B$1:$D$1</c:f>
              <c:strCache>
                <c:ptCount val="3"/>
                <c:pt idx="0">
                  <c:v> KVII</c:v>
                </c:pt>
                <c:pt idx="1">
                  <c:v> KVI</c:v>
                </c:pt>
                <c:pt idx="2">
                  <c:v>DV</c:v>
                </c:pt>
              </c:strCache>
            </c:strRef>
          </c:cat>
          <c:val>
            <c:numRef>
              <c:f>Sheet1!$B$4:$D$4</c:f>
              <c:numCache>
                <c:formatCode>General</c:formatCode>
                <c:ptCount val="3"/>
              </c:numCache>
            </c:numRef>
          </c:val>
          <c:extLst>
            <c:ext xmlns:c16="http://schemas.microsoft.com/office/drawing/2014/chart" uri="{C3380CC4-5D6E-409C-BE32-E72D297353CC}">
              <c16:uniqueId val="{0000000B-88D0-4F39-B493-47AB4692E463}"/>
            </c:ext>
          </c:extLst>
        </c:ser>
        <c:dLbls>
          <c:showLegendKey val="0"/>
          <c:showVal val="0"/>
          <c:showCatName val="0"/>
          <c:showSerName val="0"/>
          <c:showPercent val="0"/>
          <c:showBubbleSize val="0"/>
          <c:showLeaderLines val="0"/>
        </c:dLbls>
        <c:firstSliceAng val="0"/>
      </c:pieChart>
      <c:spPr>
        <a:noFill/>
        <a:ln w="25404">
          <a:noFill/>
        </a:ln>
        <a:effectLst/>
      </c:spPr>
    </c:plotArea>
    <c:legend>
      <c:legendPos val="r"/>
      <c:layout>
        <c:manualLayout>
          <c:xMode val="edge"/>
          <c:yMode val="edge"/>
          <c:x val="0.73545446266398229"/>
          <c:y val="0.36435865937086143"/>
          <c:w val="0.26454553733601771"/>
          <c:h val="0.25419632545931764"/>
        </c:manualLayout>
      </c:layout>
      <c:overlay val="0"/>
      <c:spPr>
        <a:noFill/>
        <a:ln>
          <a:noFill/>
        </a:ln>
        <a:effectLst/>
      </c:spPr>
      <c:txPr>
        <a:bodyPr rot="0" spcFirstLastPara="1" vertOverflow="ellipsis" vert="horz" wrap="square" anchor="ctr" anchorCtr="1"/>
        <a:lstStyle/>
        <a:p>
          <a:pPr>
            <a:defRPr sz="1798"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w="6350" cap="flat" cmpd="sng" algn="ctr">
      <a:noFill/>
      <a:prstDash val="solid"/>
      <a:miter lim="800000"/>
    </a:ln>
    <a:effectLst/>
  </c:spPr>
  <c:txPr>
    <a:bodyPr/>
    <a:lstStyle/>
    <a:p>
      <a:pPr>
        <a:defRPr sz="1798"/>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DC0F9-BCC7-4514-A638-C6DB493589D2}" type="datetimeFigureOut">
              <a:rPr lang="en-US" smtClean="0"/>
              <a:t>5/11/2020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F84CE-7F49-486B-B2E3-7C20F83EB62A}" type="slidenum">
              <a:rPr lang="en-US" smtClean="0"/>
              <a:t>‹#›</a:t>
            </a:fld>
            <a:endParaRPr lang="en-US"/>
          </a:p>
        </p:txBody>
      </p:sp>
    </p:spTree>
    <p:extLst>
      <p:ext uri="{BB962C8B-B14F-4D97-AF65-F5344CB8AC3E}">
        <p14:creationId xmlns:p14="http://schemas.microsoft.com/office/powerpoint/2010/main" val="245392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AA8CD-C74D-436A-9A98-F0E82746DC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721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F84CE-7F49-486B-B2E3-7C20F83EB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75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35</a:t>
            </a:fld>
            <a:endParaRPr lang="en-US"/>
          </a:p>
        </p:txBody>
      </p:sp>
    </p:spTree>
    <p:extLst>
      <p:ext uri="{BB962C8B-B14F-4D97-AF65-F5344CB8AC3E}">
        <p14:creationId xmlns:p14="http://schemas.microsoft.com/office/powerpoint/2010/main" val="146899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3E4911-8893-EA48-A740-CCBD61087B62}"/>
              </a:ext>
            </a:extLst>
          </p:cNvPr>
          <p:cNvSpPr>
            <a:spLocks noGrp="1" noChangeArrowheads="1"/>
          </p:cNvSpPr>
          <p:nvPr>
            <p:ph type="sldNum"/>
          </p:nvPr>
        </p:nvSpPr>
        <p:spPr>
          <a:ln/>
        </p:spPr>
        <p:txBody>
          <a:bodyPr/>
          <a:lstStyle/>
          <a:p>
            <a:pPr marL="0" marR="0" lvl="0" indent="0" algn="r" defTabSz="1828068" rtl="0" eaLnBrk="1" fontAlgn="auto" latinLnBrk="0" hangingPunct="1">
              <a:lnSpc>
                <a:spcPct val="100000"/>
              </a:lnSpc>
              <a:spcBef>
                <a:spcPts val="0"/>
              </a:spcBef>
              <a:spcAft>
                <a:spcPts val="0"/>
              </a:spcAft>
              <a:buClrTx/>
              <a:buSzTx/>
              <a:buFontTx/>
              <a:buNone/>
              <a:tabLst/>
              <a:defRPr/>
            </a:pPr>
            <a:fld id="{BE945D62-C200-BA4C-845A-71DD115EECFF}" type="slidenum">
              <a:rPr kumimoji="0" lang="en-US"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rPr>
              <a:pPr marL="0" marR="0" lvl="0" indent="0" algn="r" defTabSz="1828068"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1265" name="Text Box 1">
            <a:extLst>
              <a:ext uri="{FF2B5EF4-FFF2-40B4-BE49-F238E27FC236}">
                <a16:creationId xmlns:a16="http://schemas.microsoft.com/office/drawing/2014/main" id="{07C0E974-496C-E04A-B178-C36E7633C24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6" name="Text Box 2">
            <a:extLst>
              <a:ext uri="{FF2B5EF4-FFF2-40B4-BE49-F238E27FC236}">
                <a16:creationId xmlns:a16="http://schemas.microsoft.com/office/drawing/2014/main" id="{4E6F5B07-2C49-5C4C-8B71-04AE1274213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7785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C2649-9D61-4E72-A152-49BB61923D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97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Arial" pitchFamily="34" charset="0"/>
                <a:cs typeface="Arial" pitchFamily="34" charset="0"/>
              </a:rPr>
              <a:t>Để</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khắc</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phục</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hạn</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chế</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và</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phát</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huy</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những</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lợi</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thế</a:t>
            </a:r>
            <a:r>
              <a:rPr lang="en-US" sz="1200" dirty="0">
                <a:solidFill>
                  <a:schemeClr val="tx1"/>
                </a:solidFill>
                <a:latin typeface="Arial" pitchFamily="34" charset="0"/>
                <a:cs typeface="Arial" pitchFamily="34" charset="0"/>
              </a:rPr>
              <a:t>, ĐNÁ </a:t>
            </a:r>
            <a:r>
              <a:rPr lang="en-US" sz="1200" dirty="0" err="1">
                <a:solidFill>
                  <a:schemeClr val="tx1"/>
                </a:solidFill>
                <a:latin typeface="Arial" pitchFamily="34" charset="0"/>
                <a:cs typeface="Arial" pitchFamily="34" charset="0"/>
              </a:rPr>
              <a:t>cần</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có</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những</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biện</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pháp</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nào</a:t>
            </a:r>
            <a:r>
              <a:rPr lang="en-US" sz="1200" dirty="0">
                <a:solidFill>
                  <a:schemeClr val="tx1"/>
                </a:solidFill>
                <a:latin typeface="Arial" pitchFamily="34" charset="0"/>
                <a:cs typeface="Arial" pitchFamily="34" charset="0"/>
              </a:rPr>
              <a:t> ?</a:t>
            </a:r>
            <a:endParaRPr lang="vi-VN" sz="1200" dirty="0">
              <a:solidFill>
                <a:schemeClr val="tx1"/>
              </a:solidFill>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14</a:t>
            </a:fld>
            <a:endParaRPr lang="en-US"/>
          </a:p>
        </p:txBody>
      </p:sp>
    </p:spTree>
    <p:extLst>
      <p:ext uri="{BB962C8B-B14F-4D97-AF65-F5344CB8AC3E}">
        <p14:creationId xmlns:p14="http://schemas.microsoft.com/office/powerpoint/2010/main" val="364291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kern="1200" dirty="0">
                <a:solidFill>
                  <a:schemeClr val="tx1"/>
                </a:solidFill>
                <a:effectLst/>
                <a:latin typeface="+mn-lt"/>
                <a:ea typeface="+mn-ea"/>
                <a:cs typeface="+mn-cs"/>
              </a:rPr>
              <a:t>Đông Nam Á được đánh giá là một trong những thị trường năng lượng phát triển nhanh nhất trên thế giới và cCác quốc gia đang đi theo hướng ứng dụng thành phố thông minh và công nghệ IoT để hiện đại hóa lưới điện</a:t>
            </a:r>
          </a:p>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15</a:t>
            </a:fld>
            <a:endParaRPr lang="en-US"/>
          </a:p>
        </p:txBody>
      </p:sp>
    </p:spTree>
    <p:extLst>
      <p:ext uri="{BB962C8B-B14F-4D97-AF65-F5344CB8AC3E}">
        <p14:creationId xmlns:p14="http://schemas.microsoft.com/office/powerpoint/2010/main" val="8449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accent5">
                    <a:lumMod val="60000"/>
                    <a:lumOff val="40000"/>
                  </a:schemeClr>
                </a:solidFill>
                <a:latin typeface="#9Slide03 Roboto Medium" panose="02000000000000000000" pitchFamily="2" charset="0"/>
                <a:ea typeface="#9Slide03 Roboto Medium" panose="02000000000000000000" pitchFamily="2" charset="0"/>
              </a:rPr>
              <a:t>Đào tạo nhân lực chất lượng cao</a:t>
            </a:r>
          </a:p>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18</a:t>
            </a:fld>
            <a:endParaRPr lang="en-US"/>
          </a:p>
        </p:txBody>
      </p:sp>
    </p:spTree>
    <p:extLst>
      <p:ext uri="{BB962C8B-B14F-4D97-AF65-F5344CB8AC3E}">
        <p14:creationId xmlns:p14="http://schemas.microsoft.com/office/powerpoint/2010/main" val="312738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19</a:t>
            </a:fld>
            <a:endParaRPr lang="en-US"/>
          </a:p>
        </p:txBody>
      </p:sp>
    </p:spTree>
    <p:extLst>
      <p:ext uri="{BB962C8B-B14F-4D97-AF65-F5344CB8AC3E}">
        <p14:creationId xmlns:p14="http://schemas.microsoft.com/office/powerpoint/2010/main" val="116890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1"/>
                </a:solidFill>
                <a:effectLst/>
                <a:latin typeface="+mn-lt"/>
                <a:ea typeface="+mn-ea"/>
                <a:cs typeface="+mn-cs"/>
              </a:rPr>
              <a:t>Nhà máy điện mặt trời có công suất 450 MW sẽ là là máy điện mặt trời lớn nhất Việt Nam sẽ được triển khai xây dựng vào quí 2-2020 tại tỉnh Bình Thuận.</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Theo chủ đầu tư, tổng vốn đầu tư dự án trên gần 14.000 tỉ đồng và dự kiến hoàn thành quý 4-2020.</a:t>
            </a:r>
            <a:endParaRPr lang="vi-VN"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28</a:t>
            </a:fld>
            <a:endParaRPr lang="en-US"/>
          </a:p>
        </p:txBody>
      </p:sp>
    </p:spTree>
    <p:extLst>
      <p:ext uri="{BB962C8B-B14F-4D97-AF65-F5344CB8AC3E}">
        <p14:creationId xmlns:p14="http://schemas.microsoft.com/office/powerpoint/2010/main" val="4125524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F84CE-7F49-486B-B2E3-7C20F83EB62A}" type="slidenum">
              <a:rPr lang="en-US" smtClean="0"/>
              <a:t>33</a:t>
            </a:fld>
            <a:endParaRPr lang="en-US"/>
          </a:p>
        </p:txBody>
      </p:sp>
    </p:spTree>
    <p:extLst>
      <p:ext uri="{BB962C8B-B14F-4D97-AF65-F5344CB8AC3E}">
        <p14:creationId xmlns:p14="http://schemas.microsoft.com/office/powerpoint/2010/main" val="102974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93FD-BF17-488E-B040-5E06FC3622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E01029-6119-4F68-B5AA-7D8287B88C10}"/>
              </a:ext>
            </a:extLst>
          </p:cNvPr>
          <p:cNvSpPr>
            <a:spLocks noGrp="1"/>
          </p:cNvSpPr>
          <p:nvPr>
            <p:ph type="subTitle" idx="1"/>
          </p:nvPr>
        </p:nvSpPr>
        <p:spPr>
          <a:xfrm>
            <a:off x="1524000" y="3602038"/>
            <a:ext cx="9144000" cy="165576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31" indent="0" algn="ctr">
              <a:buNone/>
              <a:defRPr sz="1600"/>
            </a:lvl6pPr>
            <a:lvl7pPr marL="2742997" indent="0" algn="ctr">
              <a:buNone/>
              <a:defRPr sz="1600"/>
            </a:lvl7pPr>
            <a:lvl8pPr marL="3200163" indent="0" algn="ctr">
              <a:buNone/>
              <a:defRPr sz="1600"/>
            </a:lvl8pPr>
            <a:lvl9pPr marL="365732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C6A4FC-9F18-4A74-BD3E-70B4BABFEDF9}"/>
              </a:ext>
            </a:extLst>
          </p:cNvPr>
          <p:cNvSpPr>
            <a:spLocks noGrp="1"/>
          </p:cNvSpPr>
          <p:nvPr>
            <p:ph type="dt" sz="half" idx="10"/>
          </p:nvPr>
        </p:nvSpPr>
        <p:spPr/>
        <p:txBody>
          <a:bodyPr/>
          <a:lstStyle/>
          <a:p>
            <a:fld id="{473D40FC-A559-4AC3-A375-69423AA88F9A}" type="datetimeFigureOut">
              <a:rPr lang="en-US" smtClean="0"/>
              <a:t>5/11/2020</a:t>
            </a:fld>
            <a:endParaRPr lang="en-US"/>
          </a:p>
        </p:txBody>
      </p:sp>
      <p:sp>
        <p:nvSpPr>
          <p:cNvPr id="5" name="Footer Placeholder 4">
            <a:extLst>
              <a:ext uri="{FF2B5EF4-FFF2-40B4-BE49-F238E27FC236}">
                <a16:creationId xmlns:a16="http://schemas.microsoft.com/office/drawing/2014/main" id="{8D80E4CA-8536-4065-8209-A217BA8F7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1ECBD-CC6D-4105-B802-87D717AB7DD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3082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3A9E0-861E-4DC8-B5B6-58242CA83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09578-793B-49B6-B65A-04B18C0A75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49DEC-EDD8-4F04-971F-989E6F2F7B6A}"/>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5" name="Footer Placeholder 4">
            <a:extLst>
              <a:ext uri="{FF2B5EF4-FFF2-40B4-BE49-F238E27FC236}">
                <a16:creationId xmlns:a16="http://schemas.microsoft.com/office/drawing/2014/main" id="{BF63503B-5075-4BD3-81A7-9BAF20043B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D067FC-188B-4CD1-92D0-619F255043C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1908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7FD640-4D64-4AE3-85E2-CFCE456AF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B19DB-6F7F-4739-B98B-86798CFB53B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C16D2-8746-465F-86D2-21C6677E3F62}"/>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5" name="Footer Placeholder 4">
            <a:extLst>
              <a:ext uri="{FF2B5EF4-FFF2-40B4-BE49-F238E27FC236}">
                <a16:creationId xmlns:a16="http://schemas.microsoft.com/office/drawing/2014/main" id="{5F35B63B-6021-414E-9651-C1E8C5F8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BD816C-4D44-4B71-9181-97A8D9F8434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5688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2534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442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41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1"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16E2B211-279E-47AD-8321-BBE0A034E63C}"/>
              </a:ext>
            </a:extLst>
          </p:cNvPr>
          <p:cNvGrpSpPr/>
          <p:nvPr userDrawn="1"/>
        </p:nvGrpSpPr>
        <p:grpSpPr>
          <a:xfrm rot="12911792" flipH="1" flipV="1">
            <a:off x="2790332" y="4225532"/>
            <a:ext cx="706431" cy="492914"/>
            <a:chOff x="5405974" y="1533288"/>
            <a:chExt cx="608646" cy="424685"/>
          </a:xfrm>
        </p:grpSpPr>
        <p:sp>
          <p:nvSpPr>
            <p:cNvPr id="18" name="Trapezoid 17">
              <a:extLst>
                <a:ext uri="{FF2B5EF4-FFF2-40B4-BE49-F238E27FC236}">
                  <a16:creationId xmlns:a16="http://schemas.microsoft.com/office/drawing/2014/main" id="{3DECB3E9-32A4-485B-873B-63C6C59490D1}"/>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rapezoid 18">
              <a:extLst>
                <a:ext uri="{FF2B5EF4-FFF2-40B4-BE49-F238E27FC236}">
                  <a16:creationId xmlns:a16="http://schemas.microsoft.com/office/drawing/2014/main" id="{B97B4F36-AF1D-4D48-AB73-9687DD625973}"/>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rapezoid 19">
              <a:extLst>
                <a:ext uri="{FF2B5EF4-FFF2-40B4-BE49-F238E27FC236}">
                  <a16:creationId xmlns:a16="http://schemas.microsoft.com/office/drawing/2014/main" id="{18628655-B24C-4AA8-B86F-E4649EC635E8}"/>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rapezoid 20">
              <a:extLst>
                <a:ext uri="{FF2B5EF4-FFF2-40B4-BE49-F238E27FC236}">
                  <a16:creationId xmlns:a16="http://schemas.microsoft.com/office/drawing/2014/main" id="{3A6B24C9-2F1F-4C5E-B867-73AE6CD03838}"/>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rapezoid 21">
              <a:extLst>
                <a:ext uri="{FF2B5EF4-FFF2-40B4-BE49-F238E27FC236}">
                  <a16:creationId xmlns:a16="http://schemas.microsoft.com/office/drawing/2014/main" id="{2AA7F5E5-BC6C-4756-A8EB-16B8328FA881}"/>
                </a:ext>
              </a:extLst>
            </p:cNvPr>
            <p:cNvSpPr/>
            <p:nvPr/>
          </p:nvSpPr>
          <p:spPr>
            <a:xfrm rot="8867088" flipH="1">
              <a:off x="5921123" y="1778027"/>
              <a:ext cx="93497" cy="179946"/>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3" name="Group 22">
            <a:extLst>
              <a:ext uri="{FF2B5EF4-FFF2-40B4-BE49-F238E27FC236}">
                <a16:creationId xmlns:a16="http://schemas.microsoft.com/office/drawing/2014/main" id="{497CDF6D-E63B-4A20-B935-7F27169038D3}"/>
              </a:ext>
            </a:extLst>
          </p:cNvPr>
          <p:cNvGrpSpPr/>
          <p:nvPr userDrawn="1"/>
        </p:nvGrpSpPr>
        <p:grpSpPr>
          <a:xfrm rot="20269720">
            <a:off x="2788843" y="4597087"/>
            <a:ext cx="773065" cy="771576"/>
            <a:chOff x="7167947" y="1624190"/>
            <a:chExt cx="2677920" cy="2672764"/>
          </a:xfrm>
          <a:solidFill>
            <a:schemeClr val="bg1"/>
          </a:solidFill>
        </p:grpSpPr>
        <p:sp>
          <p:nvSpPr>
            <p:cNvPr id="24" name="Freeform: Shape 23">
              <a:extLst>
                <a:ext uri="{FF2B5EF4-FFF2-40B4-BE49-F238E27FC236}">
                  <a16:creationId xmlns:a16="http://schemas.microsoft.com/office/drawing/2014/main" id="{B45EA29E-0702-4F6E-81A2-E3C8EFB2FBFE}"/>
                </a:ext>
              </a:extLst>
            </p:cNvPr>
            <p:cNvSpPr/>
            <p:nvPr/>
          </p:nvSpPr>
          <p:spPr>
            <a:xfrm>
              <a:off x="7167947" y="1624190"/>
              <a:ext cx="2677920" cy="2672764"/>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12700" cap="flat">
              <a:noFill/>
              <a:prstDash val="solid"/>
              <a:miter/>
            </a:ln>
          </p:spPr>
          <p:txBody>
            <a:bodyPr rtlCol="0" anchor="ctr"/>
            <a:lstStyle/>
            <a:p>
              <a:endParaRPr lang="en-US" sz="1800"/>
            </a:p>
          </p:txBody>
        </p:sp>
        <p:sp>
          <p:nvSpPr>
            <p:cNvPr id="25" name="Freeform: Shape 24">
              <a:extLst>
                <a:ext uri="{FF2B5EF4-FFF2-40B4-BE49-F238E27FC236}">
                  <a16:creationId xmlns:a16="http://schemas.microsoft.com/office/drawing/2014/main" id="{31429830-A1B2-46C6-8E1F-3CDD87BDE661}"/>
                </a:ext>
              </a:extLst>
            </p:cNvPr>
            <p:cNvSpPr/>
            <p:nvPr/>
          </p:nvSpPr>
          <p:spPr>
            <a:xfrm>
              <a:off x="7628244" y="2084297"/>
              <a:ext cx="1757326" cy="1752551"/>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12700" cap="flat">
              <a:noFill/>
              <a:prstDash val="solid"/>
              <a:miter/>
            </a:ln>
          </p:spPr>
          <p:txBody>
            <a:bodyPr rtlCol="0" anchor="ctr"/>
            <a:lstStyle/>
            <a:p>
              <a:endParaRPr lang="en-US" sz="1800" dirty="0"/>
            </a:p>
          </p:txBody>
        </p:sp>
      </p:grpSp>
      <p:grpSp>
        <p:nvGrpSpPr>
          <p:cNvPr id="26" name="Group 25">
            <a:extLst>
              <a:ext uri="{FF2B5EF4-FFF2-40B4-BE49-F238E27FC236}">
                <a16:creationId xmlns:a16="http://schemas.microsoft.com/office/drawing/2014/main" id="{4A5EFBF7-A8A4-4D6E-8808-92696D9AC638}"/>
              </a:ext>
            </a:extLst>
          </p:cNvPr>
          <p:cNvGrpSpPr/>
          <p:nvPr userDrawn="1"/>
        </p:nvGrpSpPr>
        <p:grpSpPr>
          <a:xfrm rot="6679697" flipV="1">
            <a:off x="2514191" y="4250745"/>
            <a:ext cx="709209" cy="493240"/>
            <a:chOff x="5405974" y="1533288"/>
            <a:chExt cx="611040" cy="424965"/>
          </a:xfrm>
        </p:grpSpPr>
        <p:sp>
          <p:nvSpPr>
            <p:cNvPr id="27" name="Trapezoid 26">
              <a:extLst>
                <a:ext uri="{FF2B5EF4-FFF2-40B4-BE49-F238E27FC236}">
                  <a16:creationId xmlns:a16="http://schemas.microsoft.com/office/drawing/2014/main" id="{F604488B-1EF4-42B1-A6B5-7312ADA6A9C3}"/>
                </a:ext>
              </a:extLst>
            </p:cNvPr>
            <p:cNvSpPr/>
            <p:nvPr/>
          </p:nvSpPr>
          <p:spPr>
            <a:xfrm rot="5912136" flipH="1">
              <a:off x="5633173" y="1617814"/>
              <a:ext cx="141626" cy="93186"/>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rapezoid 27">
              <a:extLst>
                <a:ext uri="{FF2B5EF4-FFF2-40B4-BE49-F238E27FC236}">
                  <a16:creationId xmlns:a16="http://schemas.microsoft.com/office/drawing/2014/main" id="{D7D307F1-17F2-4B95-9A10-54A9B7C0CFD4}"/>
                </a:ext>
              </a:extLst>
            </p:cNvPr>
            <p:cNvSpPr/>
            <p:nvPr/>
          </p:nvSpPr>
          <p:spPr>
            <a:xfrm rot="5912136" flipH="1">
              <a:off x="5438996" y="1500266"/>
              <a:ext cx="200130" cy="266173"/>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rapezoid 28">
              <a:extLst>
                <a:ext uri="{FF2B5EF4-FFF2-40B4-BE49-F238E27FC236}">
                  <a16:creationId xmlns:a16="http://schemas.microsoft.com/office/drawing/2014/main" id="{1B2CFD6B-D5DB-4797-A1E8-D6713BECCFF0}"/>
                </a:ext>
              </a:extLst>
            </p:cNvPr>
            <p:cNvSpPr/>
            <p:nvPr/>
          </p:nvSpPr>
          <p:spPr>
            <a:xfrm rot="7277434" flipH="1">
              <a:off x="5857778" y="1735728"/>
              <a:ext cx="103331" cy="96694"/>
            </a:xfrm>
            <a:prstGeom prst="trapezoid">
              <a:avLst>
                <a:gd name="adj" fmla="val 12383"/>
              </a:avLst>
            </a:prstGeom>
            <a:solidFill>
              <a:schemeClr val="accent2">
                <a:lumMod val="5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rapezoid 29">
              <a:extLst>
                <a:ext uri="{FF2B5EF4-FFF2-40B4-BE49-F238E27FC236}">
                  <a16:creationId xmlns:a16="http://schemas.microsoft.com/office/drawing/2014/main" id="{240F08C5-AEE4-4DA8-B595-DFD5AAB6DE0D}"/>
                </a:ext>
              </a:extLst>
            </p:cNvPr>
            <p:cNvSpPr/>
            <p:nvPr/>
          </p:nvSpPr>
          <p:spPr>
            <a:xfrm rot="7277434" flipH="1">
              <a:off x="5727739" y="1619233"/>
              <a:ext cx="146016" cy="194202"/>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rapezoid 30">
              <a:extLst>
                <a:ext uri="{FF2B5EF4-FFF2-40B4-BE49-F238E27FC236}">
                  <a16:creationId xmlns:a16="http://schemas.microsoft.com/office/drawing/2014/main" id="{FB146A5D-87C6-47F6-BF4F-3E2D584E5F89}"/>
                </a:ext>
              </a:extLst>
            </p:cNvPr>
            <p:cNvSpPr/>
            <p:nvPr/>
          </p:nvSpPr>
          <p:spPr>
            <a:xfrm rot="8867088" flipH="1">
              <a:off x="5923517" y="1775373"/>
              <a:ext cx="93497" cy="182880"/>
            </a:xfrm>
            <a:prstGeom prst="trapezoid">
              <a:avLst>
                <a:gd name="adj" fmla="val 12383"/>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2"/>
            <a:ext cx="2028523"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800"/>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800"/>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800"/>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7" y="3608101"/>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3" y="2021655"/>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800"/>
          </a:p>
        </p:txBody>
      </p:sp>
      <p:sp>
        <p:nvSpPr>
          <p:cNvPr id="32" name="Rectangle: Top Corners Rounded 31">
            <a:extLst>
              <a:ext uri="{FF2B5EF4-FFF2-40B4-BE49-F238E27FC236}">
                <a16:creationId xmlns:a16="http://schemas.microsoft.com/office/drawing/2014/main" id="{11BA3E48-397A-40E6-82CD-AFA7318A5754}"/>
              </a:ext>
            </a:extLst>
          </p:cNvPr>
          <p:cNvSpPr/>
          <p:nvPr userDrawn="1"/>
        </p:nvSpPr>
        <p:spPr>
          <a:xfrm rot="10800000" flipH="1">
            <a:off x="292046" y="0"/>
            <a:ext cx="1618488"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3" name="Group 32">
            <a:extLst>
              <a:ext uri="{FF2B5EF4-FFF2-40B4-BE49-F238E27FC236}">
                <a16:creationId xmlns:a16="http://schemas.microsoft.com/office/drawing/2014/main" id="{FC3E8D1C-B4B0-4270-BF60-0AB071A5B57A}"/>
              </a:ext>
            </a:extLst>
          </p:cNvPr>
          <p:cNvGrpSpPr/>
          <p:nvPr userDrawn="1"/>
        </p:nvGrpSpPr>
        <p:grpSpPr>
          <a:xfrm rot="20249292" flipH="1" flipV="1">
            <a:off x="2408468" y="3007857"/>
            <a:ext cx="405219" cy="1013819"/>
            <a:chOff x="4130248" y="650162"/>
            <a:chExt cx="502279" cy="1664988"/>
          </a:xfrm>
          <a:solidFill>
            <a:schemeClr val="accent2"/>
          </a:solidFill>
        </p:grpSpPr>
        <p:sp>
          <p:nvSpPr>
            <p:cNvPr id="34" name="Trapezoid 33">
              <a:extLst>
                <a:ext uri="{FF2B5EF4-FFF2-40B4-BE49-F238E27FC236}">
                  <a16:creationId xmlns:a16="http://schemas.microsoft.com/office/drawing/2014/main" id="{01E654A2-A845-4D9C-AC7E-DD1A1FB316D8}"/>
                </a:ext>
              </a:extLst>
            </p:cNvPr>
            <p:cNvSpPr/>
            <p:nvPr/>
          </p:nvSpPr>
          <p:spPr>
            <a:xfrm>
              <a:off x="4130248" y="650162"/>
              <a:ext cx="502273" cy="1664988"/>
            </a:xfrm>
            <a:prstGeom prst="trapezoid">
              <a:avLst>
                <a:gd name="adj" fmla="val 9168"/>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Trapezoid 94">
              <a:extLst>
                <a:ext uri="{FF2B5EF4-FFF2-40B4-BE49-F238E27FC236}">
                  <a16:creationId xmlns:a16="http://schemas.microsoft.com/office/drawing/2014/main" id="{49392ED5-842E-4BB8-9F02-6F05DBDAC68A}"/>
                </a:ext>
              </a:extLst>
            </p:cNvPr>
            <p:cNvSpPr/>
            <p:nvPr/>
          </p:nvSpPr>
          <p:spPr>
            <a:xfrm>
              <a:off x="4449648" y="650162"/>
              <a:ext cx="182879" cy="1664988"/>
            </a:xfrm>
            <a:custGeom>
              <a:avLst/>
              <a:gdLst>
                <a:gd name="connsiteX0" fmla="*/ 0 w 182880"/>
                <a:gd name="connsiteY0" fmla="*/ 1664988 h 1664988"/>
                <a:gd name="connsiteX1" fmla="*/ 0 w 182880"/>
                <a:gd name="connsiteY1" fmla="*/ 0 h 1664988"/>
                <a:gd name="connsiteX2" fmla="*/ 182880 w 182880"/>
                <a:gd name="connsiteY2" fmla="*/ 0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0540 w 182880"/>
                <a:gd name="connsiteY2" fmla="*/ 3079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68965 w 182880"/>
                <a:gd name="connsiteY2" fmla="*/ 6157 h 1664988"/>
                <a:gd name="connsiteX3" fmla="*/ 182880 w 182880"/>
                <a:gd name="connsiteY3" fmla="*/ 1664988 h 1664988"/>
                <a:gd name="connsiteX4" fmla="*/ 0 w 182880"/>
                <a:gd name="connsiteY4" fmla="*/ 1664988 h 1664988"/>
                <a:gd name="connsiteX0" fmla="*/ 0 w 182880"/>
                <a:gd name="connsiteY0" fmla="*/ 1664988 h 1664988"/>
                <a:gd name="connsiteX1" fmla="*/ 0 w 182880"/>
                <a:gd name="connsiteY1" fmla="*/ 0 h 1664988"/>
                <a:gd name="connsiteX2" fmla="*/ 133619 w 182880"/>
                <a:gd name="connsiteY2" fmla="*/ 3079 h 1664988"/>
                <a:gd name="connsiteX3" fmla="*/ 182880 w 182880"/>
                <a:gd name="connsiteY3" fmla="*/ 1664988 h 1664988"/>
                <a:gd name="connsiteX4" fmla="*/ 0 w 182880"/>
                <a:gd name="connsiteY4" fmla="*/ 1664988 h 166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664988">
                  <a:moveTo>
                    <a:pt x="0" y="1664988"/>
                  </a:moveTo>
                  <a:lnTo>
                    <a:pt x="0" y="0"/>
                  </a:lnTo>
                  <a:lnTo>
                    <a:pt x="133619" y="3079"/>
                  </a:lnTo>
                  <a:lnTo>
                    <a:pt x="182880" y="1664988"/>
                  </a:lnTo>
                  <a:lnTo>
                    <a:pt x="0" y="1664988"/>
                  </a:lnTo>
                  <a:close/>
                </a:path>
              </a:pathLst>
            </a:cu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36" name="Group 35">
            <a:extLst>
              <a:ext uri="{FF2B5EF4-FFF2-40B4-BE49-F238E27FC236}">
                <a16:creationId xmlns:a16="http://schemas.microsoft.com/office/drawing/2014/main" id="{3F7416A9-09BE-4355-8142-7849BBC59832}"/>
              </a:ext>
            </a:extLst>
          </p:cNvPr>
          <p:cNvGrpSpPr/>
          <p:nvPr userDrawn="1"/>
        </p:nvGrpSpPr>
        <p:grpSpPr>
          <a:xfrm rot="15704020" flipH="1" flipV="1">
            <a:off x="2663421" y="3873639"/>
            <a:ext cx="340169" cy="340171"/>
            <a:chOff x="5108323" y="1463792"/>
            <a:chExt cx="374636" cy="374638"/>
          </a:xfrm>
        </p:grpSpPr>
        <p:sp>
          <p:nvSpPr>
            <p:cNvPr id="37" name="Oval 36">
              <a:extLst>
                <a:ext uri="{FF2B5EF4-FFF2-40B4-BE49-F238E27FC236}">
                  <a16:creationId xmlns:a16="http://schemas.microsoft.com/office/drawing/2014/main" id="{71F29D26-D2C3-4D21-B19D-E7708FC9FF28}"/>
                </a:ext>
              </a:extLst>
            </p:cNvPr>
            <p:cNvSpPr/>
            <p:nvPr/>
          </p:nvSpPr>
          <p:spPr>
            <a:xfrm>
              <a:off x="5108323" y="1463792"/>
              <a:ext cx="374636" cy="374638"/>
            </a:xfrm>
            <a:prstGeom prst="ellipse">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Freeform: Shape 37">
              <a:extLst>
                <a:ext uri="{FF2B5EF4-FFF2-40B4-BE49-F238E27FC236}">
                  <a16:creationId xmlns:a16="http://schemas.microsoft.com/office/drawing/2014/main" id="{5AB344E1-E2AB-4438-8DF4-30253B57B63D}"/>
                </a:ext>
              </a:extLst>
            </p:cNvPr>
            <p:cNvSpPr/>
            <p:nvPr/>
          </p:nvSpPr>
          <p:spPr>
            <a:xfrm>
              <a:off x="5167785" y="1523587"/>
              <a:ext cx="255882" cy="255676"/>
            </a:xfrm>
            <a:custGeom>
              <a:avLst/>
              <a:gdLst>
                <a:gd name="connsiteX0" fmla="*/ 127864 w 255882"/>
                <a:gd name="connsiteY0" fmla="*/ 81461 h 255676"/>
                <a:gd name="connsiteX1" fmla="*/ 81805 w 255882"/>
                <a:gd name="connsiteY1" fmla="*/ 127520 h 255676"/>
                <a:gd name="connsiteX2" fmla="*/ 127864 w 255882"/>
                <a:gd name="connsiteY2" fmla="*/ 173579 h 255676"/>
                <a:gd name="connsiteX3" fmla="*/ 173923 w 255882"/>
                <a:gd name="connsiteY3" fmla="*/ 127520 h 255676"/>
                <a:gd name="connsiteX4" fmla="*/ 127864 w 255882"/>
                <a:gd name="connsiteY4" fmla="*/ 81461 h 255676"/>
                <a:gd name="connsiteX5" fmla="*/ 122296 w 255882"/>
                <a:gd name="connsiteY5" fmla="*/ 86 h 255676"/>
                <a:gd name="connsiteX6" fmla="*/ 127383 w 255882"/>
                <a:gd name="connsiteY6" fmla="*/ 4211 h 255676"/>
                <a:gd name="connsiteX7" fmla="*/ 132401 w 255882"/>
                <a:gd name="connsiteY7" fmla="*/ 21809 h 255676"/>
                <a:gd name="connsiteX8" fmla="*/ 145188 w 255882"/>
                <a:gd name="connsiteY8" fmla="*/ 29027 h 255676"/>
                <a:gd name="connsiteX9" fmla="*/ 149312 w 255882"/>
                <a:gd name="connsiteY9" fmla="*/ 25452 h 255676"/>
                <a:gd name="connsiteX10" fmla="*/ 158937 w 255882"/>
                <a:gd name="connsiteY10" fmla="*/ 9160 h 255676"/>
                <a:gd name="connsiteX11" fmla="*/ 166705 w 255882"/>
                <a:gd name="connsiteY11" fmla="*/ 5929 h 255676"/>
                <a:gd name="connsiteX12" fmla="*/ 174404 w 255882"/>
                <a:gd name="connsiteY12" fmla="*/ 18372 h 255676"/>
                <a:gd name="connsiteX13" fmla="*/ 172479 w 255882"/>
                <a:gd name="connsiteY13" fmla="*/ 34046 h 255676"/>
                <a:gd name="connsiteX14" fmla="*/ 172479 w 255882"/>
                <a:gd name="connsiteY14" fmla="*/ 35695 h 255676"/>
                <a:gd name="connsiteX15" fmla="*/ 186434 w 255882"/>
                <a:gd name="connsiteY15" fmla="*/ 41882 h 255676"/>
                <a:gd name="connsiteX16" fmla="*/ 201764 w 255882"/>
                <a:gd name="connsiteY16" fmla="*/ 30402 h 255676"/>
                <a:gd name="connsiteX17" fmla="*/ 211045 w 255882"/>
                <a:gd name="connsiteY17" fmla="*/ 30540 h 255676"/>
                <a:gd name="connsiteX18" fmla="*/ 212488 w 255882"/>
                <a:gd name="connsiteY18" fmla="*/ 31777 h 255676"/>
                <a:gd name="connsiteX19" fmla="*/ 214069 w 255882"/>
                <a:gd name="connsiteY19" fmla="*/ 42364 h 255676"/>
                <a:gd name="connsiteX20" fmla="*/ 205614 w 255882"/>
                <a:gd name="connsiteY20" fmla="*/ 57418 h 255676"/>
                <a:gd name="connsiteX21" fmla="*/ 206783 w 255882"/>
                <a:gd name="connsiteY21" fmla="*/ 67180 h 255676"/>
                <a:gd name="connsiteX22" fmla="*/ 215719 w 255882"/>
                <a:gd name="connsiteY22" fmla="*/ 70755 h 255676"/>
                <a:gd name="connsiteX23" fmla="*/ 233799 w 255882"/>
                <a:gd name="connsiteY23" fmla="*/ 66011 h 255676"/>
                <a:gd name="connsiteX24" fmla="*/ 241498 w 255882"/>
                <a:gd name="connsiteY24" fmla="*/ 68967 h 255676"/>
                <a:gd name="connsiteX25" fmla="*/ 243836 w 255882"/>
                <a:gd name="connsiteY25" fmla="*/ 73573 h 255676"/>
                <a:gd name="connsiteX26" fmla="*/ 241911 w 255882"/>
                <a:gd name="connsiteY26" fmla="*/ 80379 h 255676"/>
                <a:gd name="connsiteX27" fmla="*/ 226443 w 255882"/>
                <a:gd name="connsiteY27" fmla="*/ 92684 h 255676"/>
                <a:gd name="connsiteX28" fmla="*/ 223694 w 255882"/>
                <a:gd name="connsiteY28" fmla="*/ 100177 h 255676"/>
                <a:gd name="connsiteX29" fmla="*/ 224519 w 255882"/>
                <a:gd name="connsiteY29" fmla="*/ 103202 h 255676"/>
                <a:gd name="connsiteX30" fmla="*/ 230843 w 255882"/>
                <a:gd name="connsiteY30" fmla="*/ 108633 h 255676"/>
                <a:gd name="connsiteX31" fmla="*/ 249541 w 255882"/>
                <a:gd name="connsiteY31" fmla="*/ 111176 h 255676"/>
                <a:gd name="connsiteX32" fmla="*/ 255591 w 255882"/>
                <a:gd name="connsiteY32" fmla="*/ 117157 h 255676"/>
                <a:gd name="connsiteX33" fmla="*/ 255797 w 255882"/>
                <a:gd name="connsiteY33" fmla="*/ 122519 h 255676"/>
                <a:gd name="connsiteX34" fmla="*/ 251398 w 255882"/>
                <a:gd name="connsiteY34" fmla="*/ 127675 h 255676"/>
                <a:gd name="connsiteX35" fmla="*/ 233799 w 255882"/>
                <a:gd name="connsiteY35" fmla="*/ 132693 h 255676"/>
                <a:gd name="connsiteX36" fmla="*/ 226650 w 255882"/>
                <a:gd name="connsiteY36" fmla="*/ 144586 h 255676"/>
                <a:gd name="connsiteX37" fmla="*/ 230293 w 255882"/>
                <a:gd name="connsiteY37" fmla="*/ 149398 h 255676"/>
                <a:gd name="connsiteX38" fmla="*/ 246448 w 255882"/>
                <a:gd name="connsiteY38" fmla="*/ 158884 h 255676"/>
                <a:gd name="connsiteX39" fmla="*/ 249954 w 255882"/>
                <a:gd name="connsiteY39" fmla="*/ 167065 h 255676"/>
                <a:gd name="connsiteX40" fmla="*/ 249816 w 255882"/>
                <a:gd name="connsiteY40" fmla="*/ 167890 h 255676"/>
                <a:gd name="connsiteX41" fmla="*/ 240123 w 255882"/>
                <a:gd name="connsiteY41" fmla="*/ 174833 h 255676"/>
                <a:gd name="connsiteX42" fmla="*/ 223212 w 255882"/>
                <a:gd name="connsiteY42" fmla="*/ 172702 h 255676"/>
                <a:gd name="connsiteX43" fmla="*/ 214688 w 255882"/>
                <a:gd name="connsiteY43" fmla="*/ 177102 h 255676"/>
                <a:gd name="connsiteX44" fmla="*/ 214551 w 255882"/>
                <a:gd name="connsiteY44" fmla="*/ 187276 h 255676"/>
                <a:gd name="connsiteX45" fmla="*/ 225481 w 255882"/>
                <a:gd name="connsiteY45" fmla="*/ 201712 h 255676"/>
                <a:gd name="connsiteX46" fmla="*/ 225481 w 255882"/>
                <a:gd name="connsiteY46" fmla="*/ 211130 h 255676"/>
                <a:gd name="connsiteX47" fmla="*/ 225068 w 255882"/>
                <a:gd name="connsiteY47" fmla="*/ 211611 h 255676"/>
                <a:gd name="connsiteX48" fmla="*/ 213245 w 255882"/>
                <a:gd name="connsiteY48" fmla="*/ 213948 h 255676"/>
                <a:gd name="connsiteX49" fmla="*/ 198602 w 255882"/>
                <a:gd name="connsiteY49" fmla="*/ 205699 h 255676"/>
                <a:gd name="connsiteX50" fmla="*/ 188565 w 255882"/>
                <a:gd name="connsiteY50" fmla="*/ 207143 h 255676"/>
                <a:gd name="connsiteX51" fmla="*/ 185334 w 255882"/>
                <a:gd name="connsiteY51" fmla="*/ 216217 h 255676"/>
                <a:gd name="connsiteX52" fmla="*/ 190078 w 255882"/>
                <a:gd name="connsiteY52" fmla="*/ 234503 h 255676"/>
                <a:gd name="connsiteX53" fmla="*/ 187397 w 255882"/>
                <a:gd name="connsiteY53" fmla="*/ 241377 h 255676"/>
                <a:gd name="connsiteX54" fmla="*/ 182585 w 255882"/>
                <a:gd name="connsiteY54" fmla="*/ 243852 h 255676"/>
                <a:gd name="connsiteX55" fmla="*/ 175366 w 255882"/>
                <a:gd name="connsiteY55" fmla="*/ 241859 h 255676"/>
                <a:gd name="connsiteX56" fmla="*/ 164024 w 255882"/>
                <a:gd name="connsiteY56" fmla="*/ 227491 h 255676"/>
                <a:gd name="connsiteX57" fmla="*/ 149381 w 255882"/>
                <a:gd name="connsiteY57" fmla="*/ 226254 h 255676"/>
                <a:gd name="connsiteX58" fmla="*/ 147456 w 255882"/>
                <a:gd name="connsiteY58" fmla="*/ 230103 h 255676"/>
                <a:gd name="connsiteX59" fmla="*/ 144844 w 255882"/>
                <a:gd name="connsiteY59" fmla="*/ 249008 h 255676"/>
                <a:gd name="connsiteX60" fmla="*/ 139895 w 255882"/>
                <a:gd name="connsiteY60" fmla="*/ 255676 h 255676"/>
                <a:gd name="connsiteX61" fmla="*/ 131577 w 255882"/>
                <a:gd name="connsiteY61" fmla="*/ 255676 h 255676"/>
                <a:gd name="connsiteX62" fmla="*/ 127933 w 255882"/>
                <a:gd name="connsiteY62" fmla="*/ 250589 h 255676"/>
                <a:gd name="connsiteX63" fmla="*/ 122777 w 255882"/>
                <a:gd name="connsiteY63" fmla="*/ 232372 h 255676"/>
                <a:gd name="connsiteX64" fmla="*/ 116659 w 255882"/>
                <a:gd name="connsiteY64" fmla="*/ 227010 h 255676"/>
                <a:gd name="connsiteX65" fmla="*/ 112947 w 255882"/>
                <a:gd name="connsiteY65" fmla="*/ 226597 h 255676"/>
                <a:gd name="connsiteX66" fmla="*/ 106622 w 255882"/>
                <a:gd name="connsiteY66" fmla="*/ 230103 h 255676"/>
                <a:gd name="connsiteX67" fmla="*/ 105041 w 255882"/>
                <a:gd name="connsiteY67" fmla="*/ 232784 h 255676"/>
                <a:gd name="connsiteX68" fmla="*/ 96380 w 255882"/>
                <a:gd name="connsiteY68" fmla="*/ 247427 h 255676"/>
                <a:gd name="connsiteX69" fmla="*/ 89849 w 255882"/>
                <a:gd name="connsiteY69" fmla="*/ 250108 h 255676"/>
                <a:gd name="connsiteX70" fmla="*/ 84555 w 255882"/>
                <a:gd name="connsiteY70" fmla="*/ 248320 h 255676"/>
                <a:gd name="connsiteX71" fmla="*/ 80981 w 255882"/>
                <a:gd name="connsiteY71" fmla="*/ 241652 h 255676"/>
                <a:gd name="connsiteX72" fmla="*/ 83249 w 255882"/>
                <a:gd name="connsiteY72" fmla="*/ 222885 h 255676"/>
                <a:gd name="connsiteX73" fmla="*/ 78094 w 255882"/>
                <a:gd name="connsiteY73" fmla="*/ 214155 h 255676"/>
                <a:gd name="connsiteX74" fmla="*/ 68538 w 255882"/>
                <a:gd name="connsiteY74" fmla="*/ 214636 h 255676"/>
                <a:gd name="connsiteX75" fmla="*/ 55133 w 255882"/>
                <a:gd name="connsiteY75" fmla="*/ 224810 h 255676"/>
                <a:gd name="connsiteX76" fmla="*/ 43240 w 255882"/>
                <a:gd name="connsiteY76" fmla="*/ 224123 h 255676"/>
                <a:gd name="connsiteX77" fmla="*/ 42209 w 255882"/>
                <a:gd name="connsiteY77" fmla="*/ 223091 h 255676"/>
                <a:gd name="connsiteX78" fmla="*/ 41178 w 255882"/>
                <a:gd name="connsiteY78" fmla="*/ 214842 h 255676"/>
                <a:gd name="connsiteX79" fmla="*/ 50115 w 255882"/>
                <a:gd name="connsiteY79" fmla="*/ 198893 h 255676"/>
                <a:gd name="connsiteX80" fmla="*/ 51627 w 255882"/>
                <a:gd name="connsiteY80" fmla="*/ 194013 h 255676"/>
                <a:gd name="connsiteX81" fmla="*/ 39597 w 255882"/>
                <a:gd name="connsiteY81" fmla="*/ 185420 h 255676"/>
                <a:gd name="connsiteX82" fmla="*/ 21105 w 255882"/>
                <a:gd name="connsiteY82" fmla="*/ 190232 h 255676"/>
                <a:gd name="connsiteX83" fmla="*/ 15193 w 255882"/>
                <a:gd name="connsiteY83" fmla="*/ 188238 h 255676"/>
                <a:gd name="connsiteX84" fmla="*/ 12237 w 255882"/>
                <a:gd name="connsiteY84" fmla="*/ 183014 h 255676"/>
                <a:gd name="connsiteX85" fmla="*/ 14230 w 255882"/>
                <a:gd name="connsiteY85" fmla="*/ 175314 h 255676"/>
                <a:gd name="connsiteX86" fmla="*/ 27910 w 255882"/>
                <a:gd name="connsiteY86" fmla="*/ 164453 h 255676"/>
                <a:gd name="connsiteX87" fmla="*/ 31554 w 255882"/>
                <a:gd name="connsiteY87" fmla="*/ 153385 h 255676"/>
                <a:gd name="connsiteX88" fmla="*/ 24198 w 255882"/>
                <a:gd name="connsiteY88" fmla="*/ 147198 h 255676"/>
                <a:gd name="connsiteX89" fmla="*/ 6943 w 255882"/>
                <a:gd name="connsiteY89" fmla="*/ 144861 h 255676"/>
                <a:gd name="connsiteX90" fmla="*/ 138 w 255882"/>
                <a:gd name="connsiteY90" fmla="*/ 140049 h 255676"/>
                <a:gd name="connsiteX91" fmla="*/ 0 w 255882"/>
                <a:gd name="connsiteY91" fmla="*/ 131525 h 255676"/>
                <a:gd name="connsiteX92" fmla="*/ 5019 w 255882"/>
                <a:gd name="connsiteY92" fmla="*/ 127881 h 255676"/>
                <a:gd name="connsiteX93" fmla="*/ 22617 w 255882"/>
                <a:gd name="connsiteY93" fmla="*/ 122931 h 255676"/>
                <a:gd name="connsiteX94" fmla="*/ 28667 w 255882"/>
                <a:gd name="connsiteY94" fmla="*/ 116194 h 255676"/>
                <a:gd name="connsiteX95" fmla="*/ 29010 w 255882"/>
                <a:gd name="connsiteY95" fmla="*/ 113307 h 255676"/>
                <a:gd name="connsiteX96" fmla="*/ 25229 w 255882"/>
                <a:gd name="connsiteY96" fmla="*/ 106295 h 255676"/>
                <a:gd name="connsiteX97" fmla="*/ 9281 w 255882"/>
                <a:gd name="connsiteY97" fmla="*/ 96946 h 255676"/>
                <a:gd name="connsiteX98" fmla="*/ 5843 w 255882"/>
                <a:gd name="connsiteY98" fmla="*/ 88560 h 255676"/>
                <a:gd name="connsiteX99" fmla="*/ 6187 w 255882"/>
                <a:gd name="connsiteY99" fmla="*/ 87391 h 255676"/>
                <a:gd name="connsiteX100" fmla="*/ 15261 w 255882"/>
                <a:gd name="connsiteY100" fmla="*/ 81135 h 255676"/>
                <a:gd name="connsiteX101" fmla="*/ 32173 w 255882"/>
                <a:gd name="connsiteY101" fmla="*/ 83060 h 255676"/>
                <a:gd name="connsiteX102" fmla="*/ 40834 w 255882"/>
                <a:gd name="connsiteY102" fmla="*/ 79073 h 255676"/>
                <a:gd name="connsiteX103" fmla="*/ 40147 w 255882"/>
                <a:gd name="connsiteY103" fmla="*/ 67318 h 255676"/>
                <a:gd name="connsiteX104" fmla="*/ 29629 w 255882"/>
                <a:gd name="connsiteY104" fmla="*/ 53363 h 255676"/>
                <a:gd name="connsiteX105" fmla="*/ 29629 w 255882"/>
                <a:gd name="connsiteY105" fmla="*/ 45595 h 255676"/>
                <a:gd name="connsiteX106" fmla="*/ 33066 w 255882"/>
                <a:gd name="connsiteY106" fmla="*/ 41745 h 255676"/>
                <a:gd name="connsiteX107" fmla="*/ 40422 w 255882"/>
                <a:gd name="connsiteY107" fmla="*/ 40920 h 255676"/>
                <a:gd name="connsiteX108" fmla="*/ 56027 w 255882"/>
                <a:gd name="connsiteY108" fmla="*/ 49719 h 255676"/>
                <a:gd name="connsiteX109" fmla="*/ 69982 w 255882"/>
                <a:gd name="connsiteY109" fmla="*/ 45801 h 255676"/>
                <a:gd name="connsiteX110" fmla="*/ 70325 w 255882"/>
                <a:gd name="connsiteY110" fmla="*/ 39751 h 255676"/>
                <a:gd name="connsiteX111" fmla="*/ 65788 w 255882"/>
                <a:gd name="connsiteY111" fmla="*/ 22221 h 255676"/>
                <a:gd name="connsiteX112" fmla="*/ 69088 w 255882"/>
                <a:gd name="connsiteY112" fmla="*/ 14110 h 255676"/>
                <a:gd name="connsiteX113" fmla="*/ 71632 w 255882"/>
                <a:gd name="connsiteY113" fmla="*/ 12735 h 255676"/>
                <a:gd name="connsiteX114" fmla="*/ 81118 w 255882"/>
                <a:gd name="connsiteY114" fmla="*/ 15072 h 255676"/>
                <a:gd name="connsiteX115" fmla="*/ 92049 w 255882"/>
                <a:gd name="connsiteY115" fmla="*/ 28958 h 255676"/>
                <a:gd name="connsiteX116" fmla="*/ 106966 w 255882"/>
                <a:gd name="connsiteY116" fmla="*/ 28890 h 255676"/>
                <a:gd name="connsiteX117" fmla="*/ 108754 w 255882"/>
                <a:gd name="connsiteY117" fmla="*/ 22565 h 255676"/>
                <a:gd name="connsiteX118" fmla="*/ 110953 w 255882"/>
                <a:gd name="connsiteY118" fmla="*/ 6479 h 255676"/>
                <a:gd name="connsiteX119" fmla="*/ 116934 w 255882"/>
                <a:gd name="connsiteY119" fmla="*/ 292 h 255676"/>
                <a:gd name="connsiteX120" fmla="*/ 122296 w 255882"/>
                <a:gd name="connsiteY120" fmla="*/ 86 h 2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55882" h="255676">
                  <a:moveTo>
                    <a:pt x="127864" y="81461"/>
                  </a:moveTo>
                  <a:cubicBezTo>
                    <a:pt x="102426" y="81461"/>
                    <a:pt x="81805" y="102082"/>
                    <a:pt x="81805" y="127520"/>
                  </a:cubicBezTo>
                  <a:cubicBezTo>
                    <a:pt x="81805" y="152958"/>
                    <a:pt x="102426" y="173579"/>
                    <a:pt x="127864" y="173579"/>
                  </a:cubicBezTo>
                  <a:cubicBezTo>
                    <a:pt x="153302" y="173579"/>
                    <a:pt x="173923" y="152958"/>
                    <a:pt x="173923" y="127520"/>
                  </a:cubicBezTo>
                  <a:cubicBezTo>
                    <a:pt x="173923" y="102082"/>
                    <a:pt x="153302" y="81461"/>
                    <a:pt x="127864" y="81461"/>
                  </a:cubicBezTo>
                  <a:close/>
                  <a:moveTo>
                    <a:pt x="122296" y="86"/>
                  </a:moveTo>
                  <a:cubicBezTo>
                    <a:pt x="124908" y="223"/>
                    <a:pt x="126696" y="1598"/>
                    <a:pt x="127383" y="4211"/>
                  </a:cubicBezTo>
                  <a:cubicBezTo>
                    <a:pt x="129033" y="10054"/>
                    <a:pt x="130752" y="15966"/>
                    <a:pt x="132401" y="21809"/>
                  </a:cubicBezTo>
                  <a:cubicBezTo>
                    <a:pt x="134120" y="27790"/>
                    <a:pt x="139070" y="30608"/>
                    <a:pt x="145188" y="29027"/>
                  </a:cubicBezTo>
                  <a:cubicBezTo>
                    <a:pt x="147181" y="28546"/>
                    <a:pt x="148350" y="27102"/>
                    <a:pt x="149312" y="25452"/>
                  </a:cubicBezTo>
                  <a:cubicBezTo>
                    <a:pt x="152475" y="20022"/>
                    <a:pt x="155706" y="14591"/>
                    <a:pt x="158937" y="9160"/>
                  </a:cubicBezTo>
                  <a:cubicBezTo>
                    <a:pt x="160999" y="5654"/>
                    <a:pt x="162786" y="4898"/>
                    <a:pt x="166705" y="5929"/>
                  </a:cubicBezTo>
                  <a:cubicBezTo>
                    <a:pt x="174542" y="7923"/>
                    <a:pt x="175573" y="9641"/>
                    <a:pt x="174404" y="18372"/>
                  </a:cubicBezTo>
                  <a:cubicBezTo>
                    <a:pt x="173717" y="23596"/>
                    <a:pt x="173098" y="28821"/>
                    <a:pt x="172479" y="34046"/>
                  </a:cubicBezTo>
                  <a:cubicBezTo>
                    <a:pt x="172410" y="34595"/>
                    <a:pt x="172410" y="35145"/>
                    <a:pt x="172479" y="35695"/>
                  </a:cubicBezTo>
                  <a:cubicBezTo>
                    <a:pt x="173373" y="41264"/>
                    <a:pt x="181828" y="45113"/>
                    <a:pt x="186434" y="41882"/>
                  </a:cubicBezTo>
                  <a:cubicBezTo>
                    <a:pt x="191659" y="38170"/>
                    <a:pt x="196677" y="34252"/>
                    <a:pt x="201764" y="30402"/>
                  </a:cubicBezTo>
                  <a:cubicBezTo>
                    <a:pt x="205476" y="27584"/>
                    <a:pt x="207333" y="27652"/>
                    <a:pt x="211045" y="30540"/>
                  </a:cubicBezTo>
                  <a:cubicBezTo>
                    <a:pt x="211526" y="30952"/>
                    <a:pt x="212007" y="31296"/>
                    <a:pt x="212488" y="31777"/>
                  </a:cubicBezTo>
                  <a:cubicBezTo>
                    <a:pt x="216819" y="35902"/>
                    <a:pt x="217025" y="37139"/>
                    <a:pt x="214069" y="42364"/>
                  </a:cubicBezTo>
                  <a:cubicBezTo>
                    <a:pt x="211251" y="47382"/>
                    <a:pt x="208570" y="52469"/>
                    <a:pt x="205614" y="57418"/>
                  </a:cubicBezTo>
                  <a:cubicBezTo>
                    <a:pt x="203483" y="61062"/>
                    <a:pt x="204445" y="64087"/>
                    <a:pt x="206783" y="67180"/>
                  </a:cubicBezTo>
                  <a:cubicBezTo>
                    <a:pt x="209120" y="70274"/>
                    <a:pt x="211801" y="71786"/>
                    <a:pt x="215719" y="70755"/>
                  </a:cubicBezTo>
                  <a:cubicBezTo>
                    <a:pt x="221769" y="69174"/>
                    <a:pt x="227818" y="67661"/>
                    <a:pt x="233799" y="66011"/>
                  </a:cubicBezTo>
                  <a:cubicBezTo>
                    <a:pt x="237649" y="64980"/>
                    <a:pt x="239367" y="65599"/>
                    <a:pt x="241498" y="68967"/>
                  </a:cubicBezTo>
                  <a:cubicBezTo>
                    <a:pt x="242461" y="70411"/>
                    <a:pt x="243286" y="71923"/>
                    <a:pt x="243836" y="73573"/>
                  </a:cubicBezTo>
                  <a:cubicBezTo>
                    <a:pt x="244867" y="76529"/>
                    <a:pt x="244385" y="78385"/>
                    <a:pt x="241911" y="80379"/>
                  </a:cubicBezTo>
                  <a:cubicBezTo>
                    <a:pt x="236755" y="84504"/>
                    <a:pt x="231668" y="88628"/>
                    <a:pt x="226443" y="92684"/>
                  </a:cubicBezTo>
                  <a:cubicBezTo>
                    <a:pt x="223831" y="94678"/>
                    <a:pt x="223144" y="97152"/>
                    <a:pt x="223694" y="100177"/>
                  </a:cubicBezTo>
                  <a:cubicBezTo>
                    <a:pt x="223900" y="101208"/>
                    <a:pt x="224244" y="102171"/>
                    <a:pt x="224519" y="103202"/>
                  </a:cubicBezTo>
                  <a:cubicBezTo>
                    <a:pt x="225412" y="106433"/>
                    <a:pt x="227543" y="108220"/>
                    <a:pt x="230843" y="108633"/>
                  </a:cubicBezTo>
                  <a:cubicBezTo>
                    <a:pt x="237099" y="109458"/>
                    <a:pt x="243354" y="110351"/>
                    <a:pt x="249541" y="111176"/>
                  </a:cubicBezTo>
                  <a:cubicBezTo>
                    <a:pt x="253254" y="111657"/>
                    <a:pt x="255178" y="113445"/>
                    <a:pt x="255591" y="117157"/>
                  </a:cubicBezTo>
                  <a:cubicBezTo>
                    <a:pt x="255797" y="118944"/>
                    <a:pt x="256003" y="120732"/>
                    <a:pt x="255797" y="122519"/>
                  </a:cubicBezTo>
                  <a:cubicBezTo>
                    <a:pt x="255453" y="125337"/>
                    <a:pt x="254010" y="126919"/>
                    <a:pt x="251398" y="127675"/>
                  </a:cubicBezTo>
                  <a:cubicBezTo>
                    <a:pt x="245554" y="129325"/>
                    <a:pt x="239642" y="130974"/>
                    <a:pt x="233799" y="132693"/>
                  </a:cubicBezTo>
                  <a:cubicBezTo>
                    <a:pt x="228093" y="134343"/>
                    <a:pt x="225481" y="138674"/>
                    <a:pt x="226650" y="144586"/>
                  </a:cubicBezTo>
                  <a:cubicBezTo>
                    <a:pt x="227062" y="146854"/>
                    <a:pt x="228368" y="148298"/>
                    <a:pt x="230293" y="149398"/>
                  </a:cubicBezTo>
                  <a:cubicBezTo>
                    <a:pt x="235655" y="152560"/>
                    <a:pt x="241017" y="155722"/>
                    <a:pt x="246448" y="158884"/>
                  </a:cubicBezTo>
                  <a:cubicBezTo>
                    <a:pt x="250435" y="161222"/>
                    <a:pt x="251054" y="162597"/>
                    <a:pt x="249954" y="167065"/>
                  </a:cubicBezTo>
                  <a:cubicBezTo>
                    <a:pt x="249885" y="167340"/>
                    <a:pt x="249885" y="167615"/>
                    <a:pt x="249816" y="167890"/>
                  </a:cubicBezTo>
                  <a:cubicBezTo>
                    <a:pt x="248166" y="173321"/>
                    <a:pt x="246310" y="176002"/>
                    <a:pt x="240123" y="174833"/>
                  </a:cubicBezTo>
                  <a:cubicBezTo>
                    <a:pt x="234555" y="173733"/>
                    <a:pt x="228849" y="173527"/>
                    <a:pt x="223212" y="172702"/>
                  </a:cubicBezTo>
                  <a:cubicBezTo>
                    <a:pt x="219225" y="172152"/>
                    <a:pt x="216613" y="173733"/>
                    <a:pt x="214688" y="177102"/>
                  </a:cubicBezTo>
                  <a:cubicBezTo>
                    <a:pt x="212695" y="180539"/>
                    <a:pt x="211801" y="183770"/>
                    <a:pt x="214551" y="187276"/>
                  </a:cubicBezTo>
                  <a:cubicBezTo>
                    <a:pt x="218263" y="192019"/>
                    <a:pt x="221838" y="196900"/>
                    <a:pt x="225481" y="201712"/>
                  </a:cubicBezTo>
                  <a:cubicBezTo>
                    <a:pt x="228506" y="205630"/>
                    <a:pt x="228506" y="207212"/>
                    <a:pt x="225481" y="211130"/>
                  </a:cubicBezTo>
                  <a:cubicBezTo>
                    <a:pt x="225343" y="211267"/>
                    <a:pt x="225206" y="211474"/>
                    <a:pt x="225068" y="211611"/>
                  </a:cubicBezTo>
                  <a:cubicBezTo>
                    <a:pt x="221081" y="215873"/>
                    <a:pt x="219500" y="217729"/>
                    <a:pt x="213245" y="213948"/>
                  </a:cubicBezTo>
                  <a:cubicBezTo>
                    <a:pt x="208432" y="211061"/>
                    <a:pt x="203345" y="208586"/>
                    <a:pt x="198602" y="205699"/>
                  </a:cubicBezTo>
                  <a:cubicBezTo>
                    <a:pt x="194684" y="203362"/>
                    <a:pt x="191659" y="204737"/>
                    <a:pt x="188565" y="207143"/>
                  </a:cubicBezTo>
                  <a:cubicBezTo>
                    <a:pt x="185472" y="209480"/>
                    <a:pt x="184234" y="212299"/>
                    <a:pt x="185334" y="216217"/>
                  </a:cubicBezTo>
                  <a:cubicBezTo>
                    <a:pt x="187053" y="222267"/>
                    <a:pt x="188565" y="228385"/>
                    <a:pt x="190078" y="234503"/>
                  </a:cubicBezTo>
                  <a:cubicBezTo>
                    <a:pt x="190903" y="237803"/>
                    <a:pt x="190215" y="239590"/>
                    <a:pt x="187397" y="241377"/>
                  </a:cubicBezTo>
                  <a:cubicBezTo>
                    <a:pt x="185884" y="242340"/>
                    <a:pt x="184303" y="243233"/>
                    <a:pt x="182585" y="243852"/>
                  </a:cubicBezTo>
                  <a:cubicBezTo>
                    <a:pt x="179560" y="244952"/>
                    <a:pt x="177360" y="244402"/>
                    <a:pt x="175366" y="241859"/>
                  </a:cubicBezTo>
                  <a:cubicBezTo>
                    <a:pt x="171585" y="237115"/>
                    <a:pt x="167805" y="232303"/>
                    <a:pt x="164024" y="227491"/>
                  </a:cubicBezTo>
                  <a:cubicBezTo>
                    <a:pt x="160380" y="222954"/>
                    <a:pt x="153781" y="222335"/>
                    <a:pt x="149381" y="226254"/>
                  </a:cubicBezTo>
                  <a:cubicBezTo>
                    <a:pt x="148213" y="227285"/>
                    <a:pt x="147663" y="228591"/>
                    <a:pt x="147456" y="230103"/>
                  </a:cubicBezTo>
                  <a:cubicBezTo>
                    <a:pt x="146563" y="236428"/>
                    <a:pt x="145532" y="242683"/>
                    <a:pt x="144844" y="249008"/>
                  </a:cubicBezTo>
                  <a:cubicBezTo>
                    <a:pt x="144432" y="252308"/>
                    <a:pt x="143126" y="254645"/>
                    <a:pt x="139895" y="255676"/>
                  </a:cubicBezTo>
                  <a:cubicBezTo>
                    <a:pt x="137145" y="255676"/>
                    <a:pt x="134326" y="255676"/>
                    <a:pt x="131577" y="255676"/>
                  </a:cubicBezTo>
                  <a:cubicBezTo>
                    <a:pt x="129652" y="254507"/>
                    <a:pt x="128552" y="252789"/>
                    <a:pt x="127933" y="250589"/>
                  </a:cubicBezTo>
                  <a:cubicBezTo>
                    <a:pt x="126283" y="244540"/>
                    <a:pt x="124427" y="238490"/>
                    <a:pt x="122777" y="232372"/>
                  </a:cubicBezTo>
                  <a:cubicBezTo>
                    <a:pt x="121884" y="229141"/>
                    <a:pt x="119890" y="227422"/>
                    <a:pt x="116659" y="227010"/>
                  </a:cubicBezTo>
                  <a:cubicBezTo>
                    <a:pt x="115422" y="226872"/>
                    <a:pt x="114184" y="226666"/>
                    <a:pt x="112947" y="226597"/>
                  </a:cubicBezTo>
                  <a:cubicBezTo>
                    <a:pt x="110060" y="226391"/>
                    <a:pt x="108066" y="227697"/>
                    <a:pt x="106622" y="230103"/>
                  </a:cubicBezTo>
                  <a:cubicBezTo>
                    <a:pt x="106072" y="230997"/>
                    <a:pt x="105591" y="231891"/>
                    <a:pt x="105041" y="232784"/>
                  </a:cubicBezTo>
                  <a:cubicBezTo>
                    <a:pt x="102154" y="237665"/>
                    <a:pt x="99335" y="242615"/>
                    <a:pt x="96380" y="247427"/>
                  </a:cubicBezTo>
                  <a:cubicBezTo>
                    <a:pt x="94798" y="250108"/>
                    <a:pt x="92873" y="250795"/>
                    <a:pt x="89849" y="250108"/>
                  </a:cubicBezTo>
                  <a:cubicBezTo>
                    <a:pt x="87993" y="249695"/>
                    <a:pt x="86274" y="249077"/>
                    <a:pt x="84555" y="248320"/>
                  </a:cubicBezTo>
                  <a:cubicBezTo>
                    <a:pt x="81531" y="246877"/>
                    <a:pt x="80568" y="245021"/>
                    <a:pt x="80981" y="241652"/>
                  </a:cubicBezTo>
                  <a:cubicBezTo>
                    <a:pt x="81737" y="235397"/>
                    <a:pt x="82356" y="229141"/>
                    <a:pt x="83249" y="222885"/>
                  </a:cubicBezTo>
                  <a:cubicBezTo>
                    <a:pt x="83868" y="218486"/>
                    <a:pt x="81531" y="216080"/>
                    <a:pt x="78094" y="214155"/>
                  </a:cubicBezTo>
                  <a:cubicBezTo>
                    <a:pt x="74725" y="212299"/>
                    <a:pt x="71700" y="212024"/>
                    <a:pt x="68538" y="214636"/>
                  </a:cubicBezTo>
                  <a:cubicBezTo>
                    <a:pt x="64139" y="218142"/>
                    <a:pt x="59533" y="221373"/>
                    <a:pt x="55133" y="224810"/>
                  </a:cubicBezTo>
                  <a:cubicBezTo>
                    <a:pt x="50665" y="228316"/>
                    <a:pt x="48740" y="229072"/>
                    <a:pt x="43240" y="224123"/>
                  </a:cubicBezTo>
                  <a:cubicBezTo>
                    <a:pt x="42897" y="223779"/>
                    <a:pt x="42553" y="223435"/>
                    <a:pt x="42209" y="223091"/>
                  </a:cubicBezTo>
                  <a:cubicBezTo>
                    <a:pt x="39528" y="220342"/>
                    <a:pt x="39253" y="218211"/>
                    <a:pt x="41178" y="214842"/>
                  </a:cubicBezTo>
                  <a:cubicBezTo>
                    <a:pt x="44134" y="209549"/>
                    <a:pt x="47159" y="204187"/>
                    <a:pt x="50115" y="198893"/>
                  </a:cubicBezTo>
                  <a:cubicBezTo>
                    <a:pt x="50940" y="197381"/>
                    <a:pt x="51833" y="195869"/>
                    <a:pt x="51627" y="194013"/>
                  </a:cubicBezTo>
                  <a:cubicBezTo>
                    <a:pt x="51146" y="188444"/>
                    <a:pt x="44959" y="184045"/>
                    <a:pt x="39597" y="185420"/>
                  </a:cubicBezTo>
                  <a:cubicBezTo>
                    <a:pt x="33410" y="187001"/>
                    <a:pt x="27223" y="188582"/>
                    <a:pt x="21105" y="190232"/>
                  </a:cubicBezTo>
                  <a:cubicBezTo>
                    <a:pt x="18630" y="190919"/>
                    <a:pt x="16774" y="190163"/>
                    <a:pt x="15193" y="188238"/>
                  </a:cubicBezTo>
                  <a:cubicBezTo>
                    <a:pt x="13887" y="186657"/>
                    <a:pt x="13062" y="184870"/>
                    <a:pt x="12237" y="183014"/>
                  </a:cubicBezTo>
                  <a:cubicBezTo>
                    <a:pt x="10862" y="179783"/>
                    <a:pt x="11481" y="177445"/>
                    <a:pt x="14230" y="175314"/>
                  </a:cubicBezTo>
                  <a:cubicBezTo>
                    <a:pt x="18767" y="171671"/>
                    <a:pt x="23373" y="168096"/>
                    <a:pt x="27910" y="164453"/>
                  </a:cubicBezTo>
                  <a:cubicBezTo>
                    <a:pt x="32722" y="160741"/>
                    <a:pt x="33135" y="159159"/>
                    <a:pt x="31554" y="153385"/>
                  </a:cubicBezTo>
                  <a:cubicBezTo>
                    <a:pt x="30454" y="149604"/>
                    <a:pt x="28185" y="147611"/>
                    <a:pt x="24198" y="147198"/>
                  </a:cubicBezTo>
                  <a:cubicBezTo>
                    <a:pt x="18424" y="146579"/>
                    <a:pt x="12718" y="145479"/>
                    <a:pt x="6943" y="144861"/>
                  </a:cubicBezTo>
                  <a:cubicBezTo>
                    <a:pt x="3644" y="144517"/>
                    <a:pt x="1306" y="143211"/>
                    <a:pt x="138" y="140049"/>
                  </a:cubicBezTo>
                  <a:cubicBezTo>
                    <a:pt x="0" y="137093"/>
                    <a:pt x="0" y="134343"/>
                    <a:pt x="0" y="131525"/>
                  </a:cubicBezTo>
                  <a:cubicBezTo>
                    <a:pt x="1100" y="129462"/>
                    <a:pt x="2819" y="128431"/>
                    <a:pt x="5019" y="127881"/>
                  </a:cubicBezTo>
                  <a:cubicBezTo>
                    <a:pt x="10931" y="126300"/>
                    <a:pt x="16705" y="124513"/>
                    <a:pt x="22617" y="122931"/>
                  </a:cubicBezTo>
                  <a:cubicBezTo>
                    <a:pt x="26192" y="121969"/>
                    <a:pt x="28323" y="119975"/>
                    <a:pt x="28667" y="116194"/>
                  </a:cubicBezTo>
                  <a:cubicBezTo>
                    <a:pt x="28735" y="115232"/>
                    <a:pt x="28873" y="114270"/>
                    <a:pt x="29010" y="113307"/>
                  </a:cubicBezTo>
                  <a:cubicBezTo>
                    <a:pt x="29354" y="110076"/>
                    <a:pt x="27910" y="107876"/>
                    <a:pt x="25229" y="106295"/>
                  </a:cubicBezTo>
                  <a:cubicBezTo>
                    <a:pt x="19867" y="103202"/>
                    <a:pt x="14574" y="100040"/>
                    <a:pt x="9281" y="96946"/>
                  </a:cubicBezTo>
                  <a:cubicBezTo>
                    <a:pt x="5362" y="94678"/>
                    <a:pt x="4675" y="92959"/>
                    <a:pt x="5843" y="88560"/>
                  </a:cubicBezTo>
                  <a:cubicBezTo>
                    <a:pt x="5981" y="88147"/>
                    <a:pt x="6050" y="87735"/>
                    <a:pt x="6187" y="87391"/>
                  </a:cubicBezTo>
                  <a:cubicBezTo>
                    <a:pt x="7906" y="81685"/>
                    <a:pt x="9418" y="80585"/>
                    <a:pt x="15261" y="81135"/>
                  </a:cubicBezTo>
                  <a:cubicBezTo>
                    <a:pt x="20898" y="81685"/>
                    <a:pt x="26535" y="82304"/>
                    <a:pt x="32173" y="83060"/>
                  </a:cubicBezTo>
                  <a:cubicBezTo>
                    <a:pt x="36641" y="83610"/>
                    <a:pt x="38566" y="82854"/>
                    <a:pt x="40834" y="79073"/>
                  </a:cubicBezTo>
                  <a:cubicBezTo>
                    <a:pt x="44065" y="73848"/>
                    <a:pt x="43928" y="72198"/>
                    <a:pt x="40147" y="67318"/>
                  </a:cubicBezTo>
                  <a:cubicBezTo>
                    <a:pt x="36572" y="62712"/>
                    <a:pt x="33066" y="58037"/>
                    <a:pt x="29629" y="53363"/>
                  </a:cubicBezTo>
                  <a:cubicBezTo>
                    <a:pt x="27567" y="50613"/>
                    <a:pt x="27567" y="48344"/>
                    <a:pt x="29629" y="45595"/>
                  </a:cubicBezTo>
                  <a:cubicBezTo>
                    <a:pt x="30660" y="44220"/>
                    <a:pt x="31760" y="42845"/>
                    <a:pt x="33066" y="41745"/>
                  </a:cubicBezTo>
                  <a:cubicBezTo>
                    <a:pt x="35678" y="39545"/>
                    <a:pt x="37466" y="39270"/>
                    <a:pt x="40422" y="40920"/>
                  </a:cubicBezTo>
                  <a:cubicBezTo>
                    <a:pt x="45646" y="43807"/>
                    <a:pt x="51008" y="46488"/>
                    <a:pt x="56027" y="49719"/>
                  </a:cubicBezTo>
                  <a:cubicBezTo>
                    <a:pt x="61801" y="53431"/>
                    <a:pt x="65788" y="50957"/>
                    <a:pt x="69982" y="45801"/>
                  </a:cubicBezTo>
                  <a:cubicBezTo>
                    <a:pt x="71357" y="44082"/>
                    <a:pt x="70875" y="41814"/>
                    <a:pt x="70325" y="39751"/>
                  </a:cubicBezTo>
                  <a:cubicBezTo>
                    <a:pt x="68813" y="33908"/>
                    <a:pt x="67301" y="28065"/>
                    <a:pt x="65788" y="22221"/>
                  </a:cubicBezTo>
                  <a:cubicBezTo>
                    <a:pt x="64688" y="18028"/>
                    <a:pt x="65376" y="16309"/>
                    <a:pt x="69088" y="14110"/>
                  </a:cubicBezTo>
                  <a:cubicBezTo>
                    <a:pt x="69913" y="13628"/>
                    <a:pt x="70738" y="13147"/>
                    <a:pt x="71632" y="12735"/>
                  </a:cubicBezTo>
                  <a:cubicBezTo>
                    <a:pt x="76100" y="10672"/>
                    <a:pt x="78094" y="11154"/>
                    <a:pt x="81118" y="15072"/>
                  </a:cubicBezTo>
                  <a:cubicBezTo>
                    <a:pt x="84762" y="19678"/>
                    <a:pt x="88405" y="24353"/>
                    <a:pt x="92049" y="28958"/>
                  </a:cubicBezTo>
                  <a:cubicBezTo>
                    <a:pt x="95486" y="33221"/>
                    <a:pt x="103529" y="33221"/>
                    <a:pt x="106966" y="28890"/>
                  </a:cubicBezTo>
                  <a:cubicBezTo>
                    <a:pt x="108410" y="27034"/>
                    <a:pt x="108410" y="24696"/>
                    <a:pt x="108754" y="22565"/>
                  </a:cubicBezTo>
                  <a:cubicBezTo>
                    <a:pt x="109578" y="17203"/>
                    <a:pt x="110266" y="11841"/>
                    <a:pt x="110953" y="6479"/>
                  </a:cubicBezTo>
                  <a:cubicBezTo>
                    <a:pt x="111503" y="2217"/>
                    <a:pt x="112672" y="1048"/>
                    <a:pt x="116934" y="292"/>
                  </a:cubicBezTo>
                  <a:cubicBezTo>
                    <a:pt x="118721" y="-52"/>
                    <a:pt x="120509" y="-52"/>
                    <a:pt x="122296" y="86"/>
                  </a:cubicBezTo>
                  <a:close/>
                </a:path>
              </a:pathLst>
            </a:custGeom>
            <a:solidFill>
              <a:schemeClr val="bg1"/>
            </a:solidFill>
            <a:ln w="5155" cap="flat">
              <a:noFill/>
              <a:prstDash val="solid"/>
              <a:miter/>
            </a:ln>
          </p:spPr>
          <p:txBody>
            <a:bodyPr rtlCol="0" anchor="ctr"/>
            <a:lstStyle/>
            <a:p>
              <a:endParaRPr lang="en-US" sz="1800"/>
            </a:p>
          </p:txBody>
        </p:sp>
      </p:grpSp>
      <p:grpSp>
        <p:nvGrpSpPr>
          <p:cNvPr id="39" name="Group 38">
            <a:extLst>
              <a:ext uri="{FF2B5EF4-FFF2-40B4-BE49-F238E27FC236}">
                <a16:creationId xmlns:a16="http://schemas.microsoft.com/office/drawing/2014/main" id="{3EE38B58-01FE-4D5B-B52B-DF7FB23D2B2C}"/>
              </a:ext>
            </a:extLst>
          </p:cNvPr>
          <p:cNvGrpSpPr/>
          <p:nvPr userDrawn="1"/>
        </p:nvGrpSpPr>
        <p:grpSpPr>
          <a:xfrm rot="17572368" flipH="1">
            <a:off x="1480752" y="1474295"/>
            <a:ext cx="487113" cy="1701453"/>
            <a:chOff x="391499" y="630207"/>
            <a:chExt cx="531848" cy="1593194"/>
          </a:xfrm>
        </p:grpSpPr>
        <p:sp>
          <p:nvSpPr>
            <p:cNvPr id="40" name="Rectangle: Rounded Corners 39">
              <a:extLst>
                <a:ext uri="{FF2B5EF4-FFF2-40B4-BE49-F238E27FC236}">
                  <a16:creationId xmlns:a16="http://schemas.microsoft.com/office/drawing/2014/main" id="{ADC60DCB-AA80-49A7-A330-6DEA44AF3C32}"/>
                </a:ext>
              </a:extLst>
            </p:cNvPr>
            <p:cNvSpPr/>
            <p:nvPr/>
          </p:nvSpPr>
          <p:spPr>
            <a:xfrm rot="20495611">
              <a:off x="400453" y="630207"/>
              <a:ext cx="522894" cy="1539139"/>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Rounded Corners 40">
              <a:extLst>
                <a:ext uri="{FF2B5EF4-FFF2-40B4-BE49-F238E27FC236}">
                  <a16:creationId xmlns:a16="http://schemas.microsoft.com/office/drawing/2014/main" id="{8126044E-368C-440B-B94F-7A414E81ED0E}"/>
                </a:ext>
              </a:extLst>
            </p:cNvPr>
            <p:cNvSpPr/>
            <p:nvPr/>
          </p:nvSpPr>
          <p:spPr>
            <a:xfrm rot="20495611">
              <a:off x="391499" y="684262"/>
              <a:ext cx="191608" cy="1539139"/>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2" name="Group 41">
            <a:extLst>
              <a:ext uri="{FF2B5EF4-FFF2-40B4-BE49-F238E27FC236}">
                <a16:creationId xmlns:a16="http://schemas.microsoft.com/office/drawing/2014/main" id="{C609EA3D-BF09-4750-8B89-52062CCAA8D8}"/>
              </a:ext>
            </a:extLst>
          </p:cNvPr>
          <p:cNvGrpSpPr/>
          <p:nvPr userDrawn="1"/>
        </p:nvGrpSpPr>
        <p:grpSpPr>
          <a:xfrm rot="9737426" flipH="1">
            <a:off x="2091150" y="2624217"/>
            <a:ext cx="514460" cy="514460"/>
            <a:chOff x="121429" y="411151"/>
            <a:chExt cx="607375" cy="607375"/>
          </a:xfrm>
        </p:grpSpPr>
        <p:sp>
          <p:nvSpPr>
            <p:cNvPr id="43" name="Oval 42">
              <a:extLst>
                <a:ext uri="{FF2B5EF4-FFF2-40B4-BE49-F238E27FC236}">
                  <a16:creationId xmlns:a16="http://schemas.microsoft.com/office/drawing/2014/main" id="{8CD88CA8-507A-4052-B3D1-5825B8BBAFFC}"/>
                </a:ext>
              </a:extLst>
            </p:cNvPr>
            <p:cNvSpPr/>
            <p:nvPr/>
          </p:nvSpPr>
          <p:spPr>
            <a:xfrm>
              <a:off x="121429" y="411151"/>
              <a:ext cx="607375" cy="607375"/>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Freeform: Shape 43">
              <a:extLst>
                <a:ext uri="{FF2B5EF4-FFF2-40B4-BE49-F238E27FC236}">
                  <a16:creationId xmlns:a16="http://schemas.microsoft.com/office/drawing/2014/main" id="{29BC079D-A9B7-4437-8CA1-2DF8E7A33A14}"/>
                </a:ext>
              </a:extLst>
            </p:cNvPr>
            <p:cNvSpPr/>
            <p:nvPr/>
          </p:nvSpPr>
          <p:spPr>
            <a:xfrm>
              <a:off x="186933" y="476655"/>
              <a:ext cx="476367" cy="476367"/>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800"/>
            </a:p>
          </p:txBody>
        </p:sp>
        <p:sp>
          <p:nvSpPr>
            <p:cNvPr id="45" name="Freeform: Shape 44">
              <a:extLst>
                <a:ext uri="{FF2B5EF4-FFF2-40B4-BE49-F238E27FC236}">
                  <a16:creationId xmlns:a16="http://schemas.microsoft.com/office/drawing/2014/main" id="{88F9EC3F-3387-4CF3-A03F-AC9058376362}"/>
                </a:ext>
              </a:extLst>
            </p:cNvPr>
            <p:cNvSpPr/>
            <p:nvPr/>
          </p:nvSpPr>
          <p:spPr>
            <a:xfrm>
              <a:off x="306264" y="596604"/>
              <a:ext cx="237705" cy="23646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46" name="Oval 45">
              <a:extLst>
                <a:ext uri="{FF2B5EF4-FFF2-40B4-BE49-F238E27FC236}">
                  <a16:creationId xmlns:a16="http://schemas.microsoft.com/office/drawing/2014/main" id="{CC56068D-EB7D-490A-87C5-924066AB69B5}"/>
                </a:ext>
              </a:extLst>
            </p:cNvPr>
            <p:cNvSpPr/>
            <p:nvPr/>
          </p:nvSpPr>
          <p:spPr>
            <a:xfrm>
              <a:off x="385558" y="675280"/>
              <a:ext cx="79122" cy="7912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7" name="Group 46">
            <a:extLst>
              <a:ext uri="{FF2B5EF4-FFF2-40B4-BE49-F238E27FC236}">
                <a16:creationId xmlns:a16="http://schemas.microsoft.com/office/drawing/2014/main" id="{23646BA1-CE2A-4CBB-97E9-9222C9AD8E3F}"/>
              </a:ext>
            </a:extLst>
          </p:cNvPr>
          <p:cNvGrpSpPr/>
          <p:nvPr userDrawn="1"/>
        </p:nvGrpSpPr>
        <p:grpSpPr>
          <a:xfrm rot="9743765" flipH="1">
            <a:off x="849044" y="392925"/>
            <a:ext cx="459927" cy="1377757"/>
            <a:chOff x="391499" y="630207"/>
            <a:chExt cx="531845" cy="1593193"/>
          </a:xfrm>
        </p:grpSpPr>
        <p:sp>
          <p:nvSpPr>
            <p:cNvPr id="48" name="Rectangle: Rounded Corners 47">
              <a:extLst>
                <a:ext uri="{FF2B5EF4-FFF2-40B4-BE49-F238E27FC236}">
                  <a16:creationId xmlns:a16="http://schemas.microsoft.com/office/drawing/2014/main" id="{DE287937-2334-4531-AC46-A7DC53F51BD5}"/>
                </a:ext>
              </a:extLst>
            </p:cNvPr>
            <p:cNvSpPr/>
            <p:nvPr/>
          </p:nvSpPr>
          <p:spPr>
            <a:xfrm rot="20495611">
              <a:off x="400452" y="630207"/>
              <a:ext cx="522892" cy="1539138"/>
            </a:xfrm>
            <a:prstGeom prst="roundRect">
              <a:avLst>
                <a:gd name="adj"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Rounded Corners 48">
              <a:extLst>
                <a:ext uri="{FF2B5EF4-FFF2-40B4-BE49-F238E27FC236}">
                  <a16:creationId xmlns:a16="http://schemas.microsoft.com/office/drawing/2014/main" id="{A1EE65D8-6FBD-4080-AA95-429B44E248D1}"/>
                </a:ext>
              </a:extLst>
            </p:cNvPr>
            <p:cNvSpPr/>
            <p:nvPr/>
          </p:nvSpPr>
          <p:spPr>
            <a:xfrm rot="20495611">
              <a:off x="391499" y="684262"/>
              <a:ext cx="191607" cy="1539138"/>
            </a:xfrm>
            <a:prstGeom prst="roundRect">
              <a:avLst>
                <a:gd name="adj"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0" name="Oval 49">
            <a:extLst>
              <a:ext uri="{FF2B5EF4-FFF2-40B4-BE49-F238E27FC236}">
                <a16:creationId xmlns:a16="http://schemas.microsoft.com/office/drawing/2014/main" id="{6227990C-BB00-45E1-9810-8A586B2334D7}"/>
              </a:ext>
            </a:extLst>
          </p:cNvPr>
          <p:cNvSpPr/>
          <p:nvPr userDrawn="1"/>
        </p:nvSpPr>
        <p:spPr>
          <a:xfrm rot="10800000" flipH="1">
            <a:off x="747743" y="1420861"/>
            <a:ext cx="618628" cy="618628"/>
          </a:xfrm>
          <a:prstGeom prst="ellipse">
            <a:avLst/>
          </a:prstGeom>
          <a:solidFill>
            <a:schemeClr val="accent2"/>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Freeform: Shape 50">
            <a:extLst>
              <a:ext uri="{FF2B5EF4-FFF2-40B4-BE49-F238E27FC236}">
                <a16:creationId xmlns:a16="http://schemas.microsoft.com/office/drawing/2014/main" id="{7FC309BA-165E-4651-AC85-AA6CD5F0458E}"/>
              </a:ext>
            </a:extLst>
          </p:cNvPr>
          <p:cNvSpPr/>
          <p:nvPr userDrawn="1"/>
        </p:nvSpPr>
        <p:spPr>
          <a:xfrm rot="10800000" flipH="1">
            <a:off x="814461" y="1487577"/>
            <a:ext cx="485192" cy="485192"/>
          </a:xfrm>
          <a:custGeom>
            <a:avLst/>
            <a:gdLst>
              <a:gd name="connsiteX0" fmla="*/ 977265 w 1950394"/>
              <a:gd name="connsiteY0" fmla="*/ 1954006 h 1950394"/>
              <a:gd name="connsiteX1" fmla="*/ 4 w 1950394"/>
              <a:gd name="connsiteY1" fmla="*/ 977261 h 1950394"/>
              <a:gd name="connsiteX2" fmla="*/ 976749 w 1950394"/>
              <a:gd name="connsiteY2" fmla="*/ 0 h 1950394"/>
              <a:gd name="connsiteX3" fmla="*/ 1953494 w 1950394"/>
              <a:gd name="connsiteY3" fmla="*/ 976229 h 1950394"/>
              <a:gd name="connsiteX4" fmla="*/ 977265 w 1950394"/>
              <a:gd name="connsiteY4" fmla="*/ 1954006 h 1950394"/>
              <a:gd name="connsiteX5" fmla="*/ 1198104 w 1950394"/>
              <a:gd name="connsiteY5" fmla="*/ 1613977 h 1950394"/>
              <a:gd name="connsiteX6" fmla="*/ 1221839 w 1950394"/>
              <a:gd name="connsiteY6" fmla="*/ 1574763 h 1950394"/>
              <a:gd name="connsiteX7" fmla="*/ 1240930 w 1950394"/>
              <a:gd name="connsiteY7" fmla="*/ 1566507 h 1950394"/>
              <a:gd name="connsiteX8" fmla="*/ 1257957 w 1950394"/>
              <a:gd name="connsiteY8" fmla="*/ 1569603 h 1950394"/>
              <a:gd name="connsiteX9" fmla="*/ 1298203 w 1950394"/>
              <a:gd name="connsiteY9" fmla="*/ 1624297 h 1950394"/>
              <a:gd name="connsiteX10" fmla="*/ 1311619 w 1950394"/>
              <a:gd name="connsiteY10" fmla="*/ 1629456 h 1950394"/>
              <a:gd name="connsiteX11" fmla="*/ 1375084 w 1950394"/>
              <a:gd name="connsiteY11" fmla="*/ 1592822 h 1950394"/>
              <a:gd name="connsiteX12" fmla="*/ 1377148 w 1950394"/>
              <a:gd name="connsiteY12" fmla="*/ 1578891 h 1950394"/>
              <a:gd name="connsiteX13" fmla="*/ 1349285 w 1950394"/>
              <a:gd name="connsiteY13" fmla="*/ 1515426 h 1950394"/>
              <a:gd name="connsiteX14" fmla="*/ 1353413 w 1950394"/>
              <a:gd name="connsiteY14" fmla="*/ 1502010 h 1950394"/>
              <a:gd name="connsiteX15" fmla="*/ 1385919 w 1950394"/>
              <a:gd name="connsiteY15" fmla="*/ 1476727 h 1950394"/>
              <a:gd name="connsiteX16" fmla="*/ 1400883 w 1950394"/>
              <a:gd name="connsiteY16" fmla="*/ 1476727 h 1950394"/>
              <a:gd name="connsiteX17" fmla="*/ 1452996 w 1950394"/>
              <a:gd name="connsiteY17" fmla="*/ 1518005 h 1950394"/>
              <a:gd name="connsiteX18" fmla="*/ 1470024 w 1950394"/>
              <a:gd name="connsiteY18" fmla="*/ 1519553 h 1950394"/>
              <a:gd name="connsiteX19" fmla="*/ 1519041 w 1950394"/>
              <a:gd name="connsiteY19" fmla="*/ 1470535 h 1950394"/>
              <a:gd name="connsiteX20" fmla="*/ 1518010 w 1950394"/>
              <a:gd name="connsiteY20" fmla="*/ 1453508 h 1950394"/>
              <a:gd name="connsiteX21" fmla="*/ 1475699 w 1950394"/>
              <a:gd name="connsiteY21" fmla="*/ 1400363 h 1950394"/>
              <a:gd name="connsiteX22" fmla="*/ 1476215 w 1950394"/>
              <a:gd name="connsiteY22" fmla="*/ 1386431 h 1950394"/>
              <a:gd name="connsiteX23" fmla="*/ 1501498 w 1950394"/>
              <a:gd name="connsiteY23" fmla="*/ 1353925 h 1950394"/>
              <a:gd name="connsiteX24" fmla="*/ 1515946 w 1950394"/>
              <a:gd name="connsiteY24" fmla="*/ 1349797 h 1950394"/>
              <a:gd name="connsiteX25" fmla="*/ 1579411 w 1950394"/>
              <a:gd name="connsiteY25" fmla="*/ 1377660 h 1950394"/>
              <a:gd name="connsiteX26" fmla="*/ 1592310 w 1950394"/>
              <a:gd name="connsiteY26" fmla="*/ 1375596 h 1950394"/>
              <a:gd name="connsiteX27" fmla="*/ 1628945 w 1950394"/>
              <a:gd name="connsiteY27" fmla="*/ 1312130 h 1950394"/>
              <a:gd name="connsiteX28" fmla="*/ 1623785 w 1950394"/>
              <a:gd name="connsiteY28" fmla="*/ 1298199 h 1950394"/>
              <a:gd name="connsiteX29" fmla="*/ 1577863 w 1950394"/>
              <a:gd name="connsiteY29" fmla="*/ 1265692 h 1950394"/>
              <a:gd name="connsiteX30" fmla="*/ 1571155 w 1950394"/>
              <a:gd name="connsiteY30" fmla="*/ 1230090 h 1950394"/>
              <a:gd name="connsiteX31" fmla="*/ 1579927 w 1950394"/>
              <a:gd name="connsiteY31" fmla="*/ 1208419 h 1950394"/>
              <a:gd name="connsiteX32" fmla="*/ 1596438 w 1950394"/>
              <a:gd name="connsiteY32" fmla="*/ 1197583 h 1950394"/>
              <a:gd name="connsiteX33" fmla="*/ 1660935 w 1950394"/>
              <a:gd name="connsiteY33" fmla="*/ 1207387 h 1950394"/>
              <a:gd name="connsiteX34" fmla="*/ 1675383 w 1950394"/>
              <a:gd name="connsiteY34" fmla="*/ 1201195 h 1950394"/>
              <a:gd name="connsiteX35" fmla="*/ 1693442 w 1950394"/>
              <a:gd name="connsiteY35" fmla="*/ 1132570 h 1950394"/>
              <a:gd name="connsiteX36" fmla="*/ 1684154 w 1950394"/>
              <a:gd name="connsiteY36" fmla="*/ 1119155 h 1950394"/>
              <a:gd name="connsiteX37" fmla="*/ 1621205 w 1950394"/>
              <a:gd name="connsiteY37" fmla="*/ 1093872 h 1950394"/>
              <a:gd name="connsiteX38" fmla="*/ 1614497 w 1950394"/>
              <a:gd name="connsiteY38" fmla="*/ 1083037 h 1950394"/>
              <a:gd name="connsiteX39" fmla="*/ 1620173 w 1950394"/>
              <a:gd name="connsiteY39" fmla="*/ 1042274 h 1950394"/>
              <a:gd name="connsiteX40" fmla="*/ 1632557 w 1950394"/>
              <a:gd name="connsiteY40" fmla="*/ 1029891 h 1950394"/>
              <a:gd name="connsiteX41" fmla="*/ 1696022 w 1950394"/>
              <a:gd name="connsiteY41" fmla="*/ 1022667 h 1950394"/>
              <a:gd name="connsiteX42" fmla="*/ 1709437 w 1950394"/>
              <a:gd name="connsiteY42" fmla="*/ 1010800 h 1950394"/>
              <a:gd name="connsiteX43" fmla="*/ 1709437 w 1950394"/>
              <a:gd name="connsiteY43" fmla="*/ 943723 h 1950394"/>
              <a:gd name="connsiteX44" fmla="*/ 1694990 w 1950394"/>
              <a:gd name="connsiteY44" fmla="*/ 931339 h 1950394"/>
              <a:gd name="connsiteX45" fmla="*/ 1650616 w 1950394"/>
              <a:gd name="connsiteY45" fmla="*/ 928243 h 1950394"/>
              <a:gd name="connsiteX46" fmla="*/ 1618109 w 1950394"/>
              <a:gd name="connsiteY46" fmla="*/ 892125 h 1950394"/>
              <a:gd name="connsiteX47" fmla="*/ 1615013 w 1950394"/>
              <a:gd name="connsiteY47" fmla="*/ 874582 h 1950394"/>
              <a:gd name="connsiteX48" fmla="*/ 1622753 w 1950394"/>
              <a:gd name="connsiteY48" fmla="*/ 859102 h 1950394"/>
              <a:gd name="connsiteX49" fmla="*/ 1684670 w 1950394"/>
              <a:gd name="connsiteY49" fmla="*/ 834851 h 1950394"/>
              <a:gd name="connsiteX50" fmla="*/ 1693442 w 1950394"/>
              <a:gd name="connsiteY50" fmla="*/ 821952 h 1950394"/>
              <a:gd name="connsiteX51" fmla="*/ 1674867 w 1950394"/>
              <a:gd name="connsiteY51" fmla="*/ 753327 h 1950394"/>
              <a:gd name="connsiteX52" fmla="*/ 1659903 w 1950394"/>
              <a:gd name="connsiteY52" fmla="*/ 746619 h 1950394"/>
              <a:gd name="connsiteX53" fmla="*/ 1594374 w 1950394"/>
              <a:gd name="connsiteY53" fmla="*/ 756423 h 1950394"/>
              <a:gd name="connsiteX54" fmla="*/ 1580443 w 1950394"/>
              <a:gd name="connsiteY54" fmla="*/ 747651 h 1950394"/>
              <a:gd name="connsiteX55" fmla="*/ 1565995 w 1950394"/>
              <a:gd name="connsiteY55" fmla="*/ 713081 h 1950394"/>
              <a:gd name="connsiteX56" fmla="*/ 1570123 w 1950394"/>
              <a:gd name="connsiteY56" fmla="*/ 696054 h 1950394"/>
              <a:gd name="connsiteX57" fmla="*/ 1623269 w 1950394"/>
              <a:gd name="connsiteY57" fmla="*/ 656323 h 1950394"/>
              <a:gd name="connsiteX58" fmla="*/ 1628429 w 1950394"/>
              <a:gd name="connsiteY58" fmla="*/ 641876 h 1950394"/>
              <a:gd name="connsiteX59" fmla="*/ 1592310 w 1950394"/>
              <a:gd name="connsiteY59" fmla="*/ 579443 h 1950394"/>
              <a:gd name="connsiteX60" fmla="*/ 1578379 w 1950394"/>
              <a:gd name="connsiteY60" fmla="*/ 576863 h 1950394"/>
              <a:gd name="connsiteX61" fmla="*/ 1532457 w 1950394"/>
              <a:gd name="connsiteY61" fmla="*/ 599050 h 1950394"/>
              <a:gd name="connsiteX62" fmla="*/ 1490147 w 1950394"/>
              <a:gd name="connsiteY62" fmla="*/ 585118 h 1950394"/>
              <a:gd name="connsiteX63" fmla="*/ 1477247 w 1950394"/>
              <a:gd name="connsiteY63" fmla="*/ 569123 h 1950394"/>
              <a:gd name="connsiteX64" fmla="*/ 1476731 w 1950394"/>
              <a:gd name="connsiteY64" fmla="*/ 552096 h 1950394"/>
              <a:gd name="connsiteX65" fmla="*/ 1518525 w 1950394"/>
              <a:gd name="connsiteY65" fmla="*/ 499982 h 1950394"/>
              <a:gd name="connsiteX66" fmla="*/ 1519557 w 1950394"/>
              <a:gd name="connsiteY66" fmla="*/ 483987 h 1950394"/>
              <a:gd name="connsiteX67" fmla="*/ 1470540 w 1950394"/>
              <a:gd name="connsiteY67" fmla="*/ 434453 h 1950394"/>
              <a:gd name="connsiteX68" fmla="*/ 1452480 w 1950394"/>
              <a:gd name="connsiteY68" fmla="*/ 436001 h 1950394"/>
              <a:gd name="connsiteX69" fmla="*/ 1418942 w 1950394"/>
              <a:gd name="connsiteY69" fmla="*/ 465412 h 1950394"/>
              <a:gd name="connsiteX70" fmla="*/ 1369408 w 1950394"/>
              <a:gd name="connsiteY70" fmla="*/ 463348 h 1950394"/>
              <a:gd name="connsiteX71" fmla="*/ 1354961 w 1950394"/>
              <a:gd name="connsiteY71" fmla="*/ 452512 h 1950394"/>
              <a:gd name="connsiteX72" fmla="*/ 1349801 w 1950394"/>
              <a:gd name="connsiteY72" fmla="*/ 436001 h 1950394"/>
              <a:gd name="connsiteX73" fmla="*/ 1377148 w 1950394"/>
              <a:gd name="connsiteY73" fmla="*/ 374084 h 1950394"/>
              <a:gd name="connsiteX74" fmla="*/ 1374052 w 1950394"/>
              <a:gd name="connsiteY74" fmla="*/ 360152 h 1950394"/>
              <a:gd name="connsiteX75" fmla="*/ 1312651 w 1950394"/>
              <a:gd name="connsiteY75" fmla="*/ 324550 h 1950394"/>
              <a:gd name="connsiteX76" fmla="*/ 1296655 w 1950394"/>
              <a:gd name="connsiteY76" fmla="*/ 329193 h 1950394"/>
              <a:gd name="connsiteX77" fmla="*/ 1256925 w 1950394"/>
              <a:gd name="connsiteY77" fmla="*/ 382855 h 1950394"/>
              <a:gd name="connsiteX78" fmla="*/ 1238866 w 1950394"/>
              <a:gd name="connsiteY78" fmla="*/ 386467 h 1950394"/>
              <a:gd name="connsiteX79" fmla="*/ 1206875 w 1950394"/>
              <a:gd name="connsiteY79" fmla="*/ 373052 h 1950394"/>
              <a:gd name="connsiteX80" fmla="*/ 1196556 w 1950394"/>
              <a:gd name="connsiteY80" fmla="*/ 357572 h 1950394"/>
              <a:gd name="connsiteX81" fmla="*/ 1206359 w 1950394"/>
              <a:gd name="connsiteY81" fmla="*/ 293075 h 1950394"/>
              <a:gd name="connsiteX82" fmla="*/ 1199652 w 1950394"/>
              <a:gd name="connsiteY82" fmla="*/ 278112 h 1950394"/>
              <a:gd name="connsiteX83" fmla="*/ 1131027 w 1950394"/>
              <a:gd name="connsiteY83" fmla="*/ 259537 h 1950394"/>
              <a:gd name="connsiteX84" fmla="*/ 1118127 w 1950394"/>
              <a:gd name="connsiteY84" fmla="*/ 268308 h 1950394"/>
              <a:gd name="connsiteX85" fmla="*/ 1093360 w 1950394"/>
              <a:gd name="connsiteY85" fmla="*/ 331258 h 1950394"/>
              <a:gd name="connsiteX86" fmla="*/ 1079945 w 1950394"/>
              <a:gd name="connsiteY86" fmla="*/ 338481 h 1950394"/>
              <a:gd name="connsiteX87" fmla="*/ 1042794 w 1950394"/>
              <a:gd name="connsiteY87" fmla="*/ 333837 h 1950394"/>
              <a:gd name="connsiteX88" fmla="*/ 1028347 w 1950394"/>
              <a:gd name="connsiteY88" fmla="*/ 320422 h 1950394"/>
              <a:gd name="connsiteX89" fmla="*/ 1021123 w 1950394"/>
              <a:gd name="connsiteY89" fmla="*/ 257989 h 1950394"/>
              <a:gd name="connsiteX90" fmla="*/ 1008740 w 1950394"/>
              <a:gd name="connsiteY90" fmla="*/ 243541 h 1950394"/>
              <a:gd name="connsiteX91" fmla="*/ 941663 w 1950394"/>
              <a:gd name="connsiteY91" fmla="*/ 243541 h 1950394"/>
              <a:gd name="connsiteX92" fmla="*/ 929795 w 1950394"/>
              <a:gd name="connsiteY92" fmla="*/ 256957 h 1950394"/>
              <a:gd name="connsiteX93" fmla="*/ 922572 w 1950394"/>
              <a:gd name="connsiteY93" fmla="*/ 320422 h 1950394"/>
              <a:gd name="connsiteX94" fmla="*/ 909156 w 1950394"/>
              <a:gd name="connsiteY94" fmla="*/ 333321 h 1950394"/>
              <a:gd name="connsiteX95" fmla="*/ 872006 w 1950394"/>
              <a:gd name="connsiteY95" fmla="*/ 337965 h 1950394"/>
              <a:gd name="connsiteX96" fmla="*/ 857559 w 1950394"/>
              <a:gd name="connsiteY96" fmla="*/ 330226 h 1950394"/>
              <a:gd name="connsiteX97" fmla="*/ 833308 w 1950394"/>
              <a:gd name="connsiteY97" fmla="*/ 268308 h 1950394"/>
              <a:gd name="connsiteX98" fmla="*/ 819892 w 1950394"/>
              <a:gd name="connsiteY98" fmla="*/ 259021 h 1950394"/>
              <a:gd name="connsiteX99" fmla="*/ 753847 w 1950394"/>
              <a:gd name="connsiteY99" fmla="*/ 276564 h 1950394"/>
              <a:gd name="connsiteX100" fmla="*/ 745591 w 1950394"/>
              <a:gd name="connsiteY100" fmla="*/ 293075 h 1950394"/>
              <a:gd name="connsiteX101" fmla="*/ 754879 w 1950394"/>
              <a:gd name="connsiteY101" fmla="*/ 339513 h 1950394"/>
              <a:gd name="connsiteX102" fmla="*/ 728564 w 1950394"/>
              <a:gd name="connsiteY102" fmla="*/ 378728 h 1950394"/>
              <a:gd name="connsiteX103" fmla="*/ 712053 w 1950394"/>
              <a:gd name="connsiteY103" fmla="*/ 385951 h 1950394"/>
              <a:gd name="connsiteX104" fmla="*/ 695026 w 1950394"/>
              <a:gd name="connsiteY104" fmla="*/ 382855 h 1950394"/>
              <a:gd name="connsiteX105" fmla="*/ 654779 w 1950394"/>
              <a:gd name="connsiteY105" fmla="*/ 328161 h 1950394"/>
              <a:gd name="connsiteX106" fmla="*/ 641364 w 1950394"/>
              <a:gd name="connsiteY106" fmla="*/ 323002 h 1950394"/>
              <a:gd name="connsiteX107" fmla="*/ 577899 w 1950394"/>
              <a:gd name="connsiteY107" fmla="*/ 359636 h 1950394"/>
              <a:gd name="connsiteX108" fmla="*/ 574803 w 1950394"/>
              <a:gd name="connsiteY108" fmla="*/ 372536 h 1950394"/>
              <a:gd name="connsiteX109" fmla="*/ 602666 w 1950394"/>
              <a:gd name="connsiteY109" fmla="*/ 435485 h 1950394"/>
              <a:gd name="connsiteX110" fmla="*/ 598022 w 1950394"/>
              <a:gd name="connsiteY110" fmla="*/ 450964 h 1950394"/>
              <a:gd name="connsiteX111" fmla="*/ 567579 w 1950394"/>
              <a:gd name="connsiteY111" fmla="*/ 474699 h 1950394"/>
              <a:gd name="connsiteX112" fmla="*/ 550552 w 1950394"/>
              <a:gd name="connsiteY112" fmla="*/ 474699 h 1950394"/>
              <a:gd name="connsiteX113" fmla="*/ 498438 w 1950394"/>
              <a:gd name="connsiteY113" fmla="*/ 432905 h 1950394"/>
              <a:gd name="connsiteX114" fmla="*/ 483475 w 1950394"/>
              <a:gd name="connsiteY114" fmla="*/ 431357 h 1950394"/>
              <a:gd name="connsiteX115" fmla="*/ 432393 w 1950394"/>
              <a:gd name="connsiteY115" fmla="*/ 482439 h 1950394"/>
              <a:gd name="connsiteX116" fmla="*/ 433425 w 1950394"/>
              <a:gd name="connsiteY116" fmla="*/ 497402 h 1950394"/>
              <a:gd name="connsiteX117" fmla="*/ 475735 w 1950394"/>
              <a:gd name="connsiteY117" fmla="*/ 550032 h 1950394"/>
              <a:gd name="connsiteX118" fmla="*/ 475219 w 1950394"/>
              <a:gd name="connsiteY118" fmla="*/ 566027 h 1950394"/>
              <a:gd name="connsiteX119" fmla="*/ 450968 w 1950394"/>
              <a:gd name="connsiteY119" fmla="*/ 597502 h 1950394"/>
              <a:gd name="connsiteX120" fmla="*/ 437553 w 1950394"/>
              <a:gd name="connsiteY120" fmla="*/ 601629 h 1950394"/>
              <a:gd name="connsiteX121" fmla="*/ 373056 w 1950394"/>
              <a:gd name="connsiteY121" fmla="*/ 573251 h 1950394"/>
              <a:gd name="connsiteX122" fmla="*/ 360156 w 1950394"/>
              <a:gd name="connsiteY122" fmla="*/ 575315 h 1950394"/>
              <a:gd name="connsiteX123" fmla="*/ 323522 w 1950394"/>
              <a:gd name="connsiteY123" fmla="*/ 638780 h 1950394"/>
              <a:gd name="connsiteX124" fmla="*/ 328166 w 1950394"/>
              <a:gd name="connsiteY124" fmla="*/ 652711 h 1950394"/>
              <a:gd name="connsiteX125" fmla="*/ 374088 w 1950394"/>
              <a:gd name="connsiteY125" fmla="*/ 685218 h 1950394"/>
              <a:gd name="connsiteX126" fmla="*/ 380795 w 1950394"/>
              <a:gd name="connsiteY126" fmla="*/ 720820 h 1950394"/>
              <a:gd name="connsiteX127" fmla="*/ 372024 w 1950394"/>
              <a:gd name="connsiteY127" fmla="*/ 742492 h 1950394"/>
              <a:gd name="connsiteX128" fmla="*/ 355513 w 1950394"/>
              <a:gd name="connsiteY128" fmla="*/ 753327 h 1950394"/>
              <a:gd name="connsiteX129" fmla="*/ 291015 w 1950394"/>
              <a:gd name="connsiteY129" fmla="*/ 743523 h 1950394"/>
              <a:gd name="connsiteX130" fmla="*/ 276568 w 1950394"/>
              <a:gd name="connsiteY130" fmla="*/ 751263 h 1950394"/>
              <a:gd name="connsiteX131" fmla="*/ 258509 w 1950394"/>
              <a:gd name="connsiteY131" fmla="*/ 818340 h 1950394"/>
              <a:gd name="connsiteX132" fmla="*/ 267796 w 1950394"/>
              <a:gd name="connsiteY132" fmla="*/ 831756 h 1950394"/>
              <a:gd name="connsiteX133" fmla="*/ 330746 w 1950394"/>
              <a:gd name="connsiteY133" fmla="*/ 857038 h 1950394"/>
              <a:gd name="connsiteX134" fmla="*/ 337453 w 1950394"/>
              <a:gd name="connsiteY134" fmla="*/ 869422 h 1950394"/>
              <a:gd name="connsiteX135" fmla="*/ 332810 w 1950394"/>
              <a:gd name="connsiteY135" fmla="*/ 906572 h 1950394"/>
              <a:gd name="connsiteX136" fmla="*/ 318878 w 1950394"/>
              <a:gd name="connsiteY136" fmla="*/ 922052 h 1950394"/>
              <a:gd name="connsiteX137" fmla="*/ 256445 w 1950394"/>
              <a:gd name="connsiteY137" fmla="*/ 929275 h 1950394"/>
              <a:gd name="connsiteX138" fmla="*/ 242514 w 1950394"/>
              <a:gd name="connsiteY138" fmla="*/ 942175 h 1950394"/>
              <a:gd name="connsiteX139" fmla="*/ 242514 w 1950394"/>
              <a:gd name="connsiteY139" fmla="*/ 1006672 h 1950394"/>
              <a:gd name="connsiteX140" fmla="*/ 257993 w 1950394"/>
              <a:gd name="connsiteY140" fmla="*/ 1020603 h 1950394"/>
              <a:gd name="connsiteX141" fmla="*/ 321458 w 1950394"/>
              <a:gd name="connsiteY141" fmla="*/ 1028343 h 1950394"/>
              <a:gd name="connsiteX142" fmla="*/ 331778 w 1950394"/>
              <a:gd name="connsiteY142" fmla="*/ 1039694 h 1950394"/>
              <a:gd name="connsiteX143" fmla="*/ 336937 w 1950394"/>
              <a:gd name="connsiteY143" fmla="*/ 1077877 h 1950394"/>
              <a:gd name="connsiteX144" fmla="*/ 329198 w 1950394"/>
              <a:gd name="connsiteY144" fmla="*/ 1093356 h 1950394"/>
              <a:gd name="connsiteX145" fmla="*/ 265733 w 1950394"/>
              <a:gd name="connsiteY145" fmla="*/ 1117607 h 1950394"/>
              <a:gd name="connsiteX146" fmla="*/ 257993 w 1950394"/>
              <a:gd name="connsiteY146" fmla="*/ 1129990 h 1950394"/>
              <a:gd name="connsiteX147" fmla="*/ 276568 w 1950394"/>
              <a:gd name="connsiteY147" fmla="*/ 1198615 h 1950394"/>
              <a:gd name="connsiteX148" fmla="*/ 291531 w 1950394"/>
              <a:gd name="connsiteY148" fmla="*/ 1205839 h 1950394"/>
              <a:gd name="connsiteX149" fmla="*/ 345709 w 1950394"/>
              <a:gd name="connsiteY149" fmla="*/ 1196035 h 1950394"/>
              <a:gd name="connsiteX150" fmla="*/ 375636 w 1950394"/>
              <a:gd name="connsiteY150" fmla="*/ 1216675 h 1950394"/>
              <a:gd name="connsiteX151" fmla="*/ 384407 w 1950394"/>
              <a:gd name="connsiteY151" fmla="*/ 1236798 h 1950394"/>
              <a:gd name="connsiteX152" fmla="*/ 379764 w 1950394"/>
              <a:gd name="connsiteY152" fmla="*/ 1257953 h 1950394"/>
              <a:gd name="connsiteX153" fmla="*/ 327134 w 1950394"/>
              <a:gd name="connsiteY153" fmla="*/ 1296651 h 1950394"/>
              <a:gd name="connsiteX154" fmla="*/ 322490 w 1950394"/>
              <a:gd name="connsiteY154" fmla="*/ 1310583 h 1950394"/>
              <a:gd name="connsiteX155" fmla="*/ 359124 w 1950394"/>
              <a:gd name="connsiteY155" fmla="*/ 1374048 h 1950394"/>
              <a:gd name="connsiteX156" fmla="*/ 370992 w 1950394"/>
              <a:gd name="connsiteY156" fmla="*/ 1376628 h 1950394"/>
              <a:gd name="connsiteX157" fmla="*/ 433941 w 1950394"/>
              <a:gd name="connsiteY157" fmla="*/ 1348765 h 1950394"/>
              <a:gd name="connsiteX158" fmla="*/ 450452 w 1950394"/>
              <a:gd name="connsiteY158" fmla="*/ 1353925 h 1950394"/>
              <a:gd name="connsiteX159" fmla="*/ 474187 w 1950394"/>
              <a:gd name="connsiteY159" fmla="*/ 1384367 h 1950394"/>
              <a:gd name="connsiteX160" fmla="*/ 475219 w 1950394"/>
              <a:gd name="connsiteY160" fmla="*/ 1399331 h 1950394"/>
              <a:gd name="connsiteX161" fmla="*/ 432909 w 1950394"/>
              <a:gd name="connsiteY161" fmla="*/ 1452476 h 1950394"/>
              <a:gd name="connsiteX162" fmla="*/ 431877 w 1950394"/>
              <a:gd name="connsiteY162" fmla="*/ 1468471 h 1950394"/>
              <a:gd name="connsiteX163" fmla="*/ 481927 w 1950394"/>
              <a:gd name="connsiteY163" fmla="*/ 1518521 h 1950394"/>
              <a:gd name="connsiteX164" fmla="*/ 497922 w 1950394"/>
              <a:gd name="connsiteY164" fmla="*/ 1517489 h 1950394"/>
              <a:gd name="connsiteX165" fmla="*/ 550036 w 1950394"/>
              <a:gd name="connsiteY165" fmla="*/ 1475695 h 1950394"/>
              <a:gd name="connsiteX166" fmla="*/ 567063 w 1950394"/>
              <a:gd name="connsiteY166" fmla="*/ 1476211 h 1950394"/>
              <a:gd name="connsiteX167" fmla="*/ 596474 w 1950394"/>
              <a:gd name="connsiteY167" fmla="*/ 1498914 h 1950394"/>
              <a:gd name="connsiteX168" fmla="*/ 601634 w 1950394"/>
              <a:gd name="connsiteY168" fmla="*/ 1515426 h 1950394"/>
              <a:gd name="connsiteX169" fmla="*/ 574287 w 1950394"/>
              <a:gd name="connsiteY169" fmla="*/ 1577343 h 1950394"/>
              <a:gd name="connsiteX170" fmla="*/ 576867 w 1950394"/>
              <a:gd name="connsiteY170" fmla="*/ 1591274 h 1950394"/>
              <a:gd name="connsiteX171" fmla="*/ 639300 w 1950394"/>
              <a:gd name="connsiteY171" fmla="*/ 1627393 h 1950394"/>
              <a:gd name="connsiteX172" fmla="*/ 653747 w 1950394"/>
              <a:gd name="connsiteY172" fmla="*/ 1622233 h 1950394"/>
              <a:gd name="connsiteX173" fmla="*/ 693478 w 1950394"/>
              <a:gd name="connsiteY173" fmla="*/ 1568571 h 1950394"/>
              <a:gd name="connsiteX174" fmla="*/ 711537 w 1950394"/>
              <a:gd name="connsiteY174" fmla="*/ 1564959 h 1950394"/>
              <a:gd name="connsiteX175" fmla="*/ 743528 w 1950394"/>
              <a:gd name="connsiteY175" fmla="*/ 1578375 h 1950394"/>
              <a:gd name="connsiteX176" fmla="*/ 753847 w 1950394"/>
              <a:gd name="connsiteY176" fmla="*/ 1593854 h 1950394"/>
              <a:gd name="connsiteX177" fmla="*/ 744044 w 1950394"/>
              <a:gd name="connsiteY177" fmla="*/ 1658351 h 1950394"/>
              <a:gd name="connsiteX178" fmla="*/ 752299 w 1950394"/>
              <a:gd name="connsiteY178" fmla="*/ 1673831 h 1950394"/>
              <a:gd name="connsiteX179" fmla="*/ 818344 w 1950394"/>
              <a:gd name="connsiteY179" fmla="*/ 1691374 h 1950394"/>
              <a:gd name="connsiteX180" fmla="*/ 832276 w 1950394"/>
              <a:gd name="connsiteY180" fmla="*/ 1682602 h 1950394"/>
              <a:gd name="connsiteX181" fmla="*/ 857043 w 1950394"/>
              <a:gd name="connsiteY181" fmla="*/ 1619653 h 1950394"/>
              <a:gd name="connsiteX182" fmla="*/ 868910 w 1950394"/>
              <a:gd name="connsiteY182" fmla="*/ 1612429 h 1950394"/>
              <a:gd name="connsiteX183" fmla="*/ 908640 w 1950394"/>
              <a:gd name="connsiteY183" fmla="*/ 1617589 h 1950394"/>
              <a:gd name="connsiteX184" fmla="*/ 922056 w 1950394"/>
              <a:gd name="connsiteY184" fmla="*/ 1630488 h 1950394"/>
              <a:gd name="connsiteX185" fmla="*/ 929279 w 1950394"/>
              <a:gd name="connsiteY185" fmla="*/ 1692922 h 1950394"/>
              <a:gd name="connsiteX186" fmla="*/ 942695 w 1950394"/>
              <a:gd name="connsiteY186" fmla="*/ 1707369 h 1950394"/>
              <a:gd name="connsiteX187" fmla="*/ 1007192 w 1950394"/>
              <a:gd name="connsiteY187" fmla="*/ 1707369 h 1950394"/>
              <a:gd name="connsiteX188" fmla="*/ 1020607 w 1950394"/>
              <a:gd name="connsiteY188" fmla="*/ 1692406 h 1950394"/>
              <a:gd name="connsiteX189" fmla="*/ 1028347 w 1950394"/>
              <a:gd name="connsiteY189" fmla="*/ 1628941 h 1950394"/>
              <a:gd name="connsiteX190" fmla="*/ 1040215 w 1950394"/>
              <a:gd name="connsiteY190" fmla="*/ 1617589 h 1950394"/>
              <a:gd name="connsiteX191" fmla="*/ 1078397 w 1950394"/>
              <a:gd name="connsiteY191" fmla="*/ 1612429 h 1950394"/>
              <a:gd name="connsiteX192" fmla="*/ 1092844 w 1950394"/>
              <a:gd name="connsiteY192" fmla="*/ 1619653 h 1950394"/>
              <a:gd name="connsiteX193" fmla="*/ 1117095 w 1950394"/>
              <a:gd name="connsiteY193" fmla="*/ 1681570 h 1950394"/>
              <a:gd name="connsiteX194" fmla="*/ 1130511 w 1950394"/>
              <a:gd name="connsiteY194" fmla="*/ 1690858 h 1950394"/>
              <a:gd name="connsiteX195" fmla="*/ 1196556 w 1950394"/>
              <a:gd name="connsiteY195" fmla="*/ 1673315 h 1950394"/>
              <a:gd name="connsiteX196" fmla="*/ 1204811 w 1950394"/>
              <a:gd name="connsiteY196" fmla="*/ 1656803 h 1950394"/>
              <a:gd name="connsiteX197" fmla="*/ 1198104 w 1950394"/>
              <a:gd name="connsiteY197" fmla="*/ 1613977 h 19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950394" h="1950394">
                <a:moveTo>
                  <a:pt x="977265" y="1954006"/>
                </a:moveTo>
                <a:cubicBezTo>
                  <a:pt x="444261" y="1950394"/>
                  <a:pt x="1552" y="1529873"/>
                  <a:pt x="4" y="977261"/>
                </a:cubicBezTo>
                <a:cubicBezTo>
                  <a:pt x="-1544" y="439613"/>
                  <a:pt x="427749" y="0"/>
                  <a:pt x="976749" y="0"/>
                </a:cubicBezTo>
                <a:cubicBezTo>
                  <a:pt x="1519041" y="0"/>
                  <a:pt x="1952978" y="432905"/>
                  <a:pt x="1953494" y="976229"/>
                </a:cubicBezTo>
                <a:cubicBezTo>
                  <a:pt x="1953494" y="1512846"/>
                  <a:pt x="1525749" y="1948330"/>
                  <a:pt x="977265" y="1954006"/>
                </a:cubicBezTo>
                <a:close/>
                <a:moveTo>
                  <a:pt x="1198104" y="1613977"/>
                </a:moveTo>
                <a:cubicBezTo>
                  <a:pt x="1198104" y="1578891"/>
                  <a:pt x="1194492" y="1586630"/>
                  <a:pt x="1221839" y="1574763"/>
                </a:cubicBezTo>
                <a:cubicBezTo>
                  <a:pt x="1228030" y="1572183"/>
                  <a:pt x="1234738" y="1569603"/>
                  <a:pt x="1240930" y="1566507"/>
                </a:cubicBezTo>
                <a:cubicBezTo>
                  <a:pt x="1247637" y="1562896"/>
                  <a:pt x="1252797" y="1563927"/>
                  <a:pt x="1257957" y="1569603"/>
                </a:cubicBezTo>
                <a:cubicBezTo>
                  <a:pt x="1272920" y="1586630"/>
                  <a:pt x="1290464" y="1602110"/>
                  <a:pt x="1298203" y="1624297"/>
                </a:cubicBezTo>
                <a:cubicBezTo>
                  <a:pt x="1300783" y="1631520"/>
                  <a:pt x="1304395" y="1633068"/>
                  <a:pt x="1311619" y="1629456"/>
                </a:cubicBezTo>
                <a:cubicBezTo>
                  <a:pt x="1333290" y="1618105"/>
                  <a:pt x="1354445" y="1605722"/>
                  <a:pt x="1375084" y="1592822"/>
                </a:cubicBezTo>
                <a:cubicBezTo>
                  <a:pt x="1382824" y="1588178"/>
                  <a:pt x="1381791" y="1584051"/>
                  <a:pt x="1377148" y="1578891"/>
                </a:cubicBezTo>
                <a:cubicBezTo>
                  <a:pt x="1361152" y="1560832"/>
                  <a:pt x="1356509" y="1537613"/>
                  <a:pt x="1349285" y="1515426"/>
                </a:cubicBezTo>
                <a:cubicBezTo>
                  <a:pt x="1347221" y="1509750"/>
                  <a:pt x="1348253" y="1505622"/>
                  <a:pt x="1353413" y="1502010"/>
                </a:cubicBezTo>
                <a:cubicBezTo>
                  <a:pt x="1364248" y="1493754"/>
                  <a:pt x="1375600" y="1485499"/>
                  <a:pt x="1385919" y="1476727"/>
                </a:cubicBezTo>
                <a:cubicBezTo>
                  <a:pt x="1391079" y="1472600"/>
                  <a:pt x="1395723" y="1473115"/>
                  <a:pt x="1400883" y="1476727"/>
                </a:cubicBezTo>
                <a:cubicBezTo>
                  <a:pt x="1419458" y="1489111"/>
                  <a:pt x="1440097" y="1498914"/>
                  <a:pt x="1452996" y="1518005"/>
                </a:cubicBezTo>
                <a:cubicBezTo>
                  <a:pt x="1457640" y="1525229"/>
                  <a:pt x="1463316" y="1525745"/>
                  <a:pt x="1470024" y="1519553"/>
                </a:cubicBezTo>
                <a:cubicBezTo>
                  <a:pt x="1487051" y="1503558"/>
                  <a:pt x="1503562" y="1487047"/>
                  <a:pt x="1519041" y="1470535"/>
                </a:cubicBezTo>
                <a:cubicBezTo>
                  <a:pt x="1525233" y="1464344"/>
                  <a:pt x="1525749" y="1458668"/>
                  <a:pt x="1518010" y="1453508"/>
                </a:cubicBezTo>
                <a:cubicBezTo>
                  <a:pt x="1498402" y="1440093"/>
                  <a:pt x="1488599" y="1418938"/>
                  <a:pt x="1475699" y="1400363"/>
                </a:cubicBezTo>
                <a:cubicBezTo>
                  <a:pt x="1472088" y="1395203"/>
                  <a:pt x="1472088" y="1391075"/>
                  <a:pt x="1476215" y="1386431"/>
                </a:cubicBezTo>
                <a:cubicBezTo>
                  <a:pt x="1484987" y="1375596"/>
                  <a:pt x="1493243" y="1364760"/>
                  <a:pt x="1501498" y="1353925"/>
                </a:cubicBezTo>
                <a:cubicBezTo>
                  <a:pt x="1505626" y="1348249"/>
                  <a:pt x="1510270" y="1348249"/>
                  <a:pt x="1515946" y="1349797"/>
                </a:cubicBezTo>
                <a:cubicBezTo>
                  <a:pt x="1538133" y="1357020"/>
                  <a:pt x="1560836" y="1362180"/>
                  <a:pt x="1579411" y="1377660"/>
                </a:cubicBezTo>
                <a:cubicBezTo>
                  <a:pt x="1584571" y="1382303"/>
                  <a:pt x="1588182" y="1382303"/>
                  <a:pt x="1592310" y="1375596"/>
                </a:cubicBezTo>
                <a:cubicBezTo>
                  <a:pt x="1605210" y="1354441"/>
                  <a:pt x="1617593" y="1333801"/>
                  <a:pt x="1628945" y="1312130"/>
                </a:cubicBezTo>
                <a:cubicBezTo>
                  <a:pt x="1632557" y="1304907"/>
                  <a:pt x="1631009" y="1300779"/>
                  <a:pt x="1623785" y="1298199"/>
                </a:cubicBezTo>
                <a:cubicBezTo>
                  <a:pt x="1605726" y="1291491"/>
                  <a:pt x="1591794" y="1278592"/>
                  <a:pt x="1577863" y="1265692"/>
                </a:cubicBezTo>
                <a:cubicBezTo>
                  <a:pt x="1560320" y="1248665"/>
                  <a:pt x="1560836" y="1253309"/>
                  <a:pt x="1571155" y="1230090"/>
                </a:cubicBezTo>
                <a:cubicBezTo>
                  <a:pt x="1574251" y="1222866"/>
                  <a:pt x="1577347" y="1215643"/>
                  <a:pt x="1579927" y="1208419"/>
                </a:cubicBezTo>
                <a:cubicBezTo>
                  <a:pt x="1582507" y="1200163"/>
                  <a:pt x="1587667" y="1197583"/>
                  <a:pt x="1596438" y="1197583"/>
                </a:cubicBezTo>
                <a:cubicBezTo>
                  <a:pt x="1618625" y="1198100"/>
                  <a:pt x="1640296" y="1197583"/>
                  <a:pt x="1660935" y="1207387"/>
                </a:cubicBezTo>
                <a:cubicBezTo>
                  <a:pt x="1668159" y="1210483"/>
                  <a:pt x="1672287" y="1209967"/>
                  <a:pt x="1675383" y="1201195"/>
                </a:cubicBezTo>
                <a:cubicBezTo>
                  <a:pt x="1682090" y="1178492"/>
                  <a:pt x="1688282" y="1155789"/>
                  <a:pt x="1693442" y="1132570"/>
                </a:cubicBezTo>
                <a:cubicBezTo>
                  <a:pt x="1695506" y="1123283"/>
                  <a:pt x="1692926" y="1119671"/>
                  <a:pt x="1684154" y="1119155"/>
                </a:cubicBezTo>
                <a:cubicBezTo>
                  <a:pt x="1660935" y="1117091"/>
                  <a:pt x="1641328" y="1104192"/>
                  <a:pt x="1621205" y="1093872"/>
                </a:cubicBezTo>
                <a:cubicBezTo>
                  <a:pt x="1616561" y="1091808"/>
                  <a:pt x="1613465" y="1088712"/>
                  <a:pt x="1614497" y="1083037"/>
                </a:cubicBezTo>
                <a:cubicBezTo>
                  <a:pt x="1616561" y="1069621"/>
                  <a:pt x="1618625" y="1055690"/>
                  <a:pt x="1620173" y="1042274"/>
                </a:cubicBezTo>
                <a:cubicBezTo>
                  <a:pt x="1621205" y="1034535"/>
                  <a:pt x="1625333" y="1031439"/>
                  <a:pt x="1632557" y="1029891"/>
                </a:cubicBezTo>
                <a:cubicBezTo>
                  <a:pt x="1653712" y="1025763"/>
                  <a:pt x="1673835" y="1018539"/>
                  <a:pt x="1696022" y="1022667"/>
                </a:cubicBezTo>
                <a:cubicBezTo>
                  <a:pt x="1704793" y="1024215"/>
                  <a:pt x="1708921" y="1020603"/>
                  <a:pt x="1709437" y="1010800"/>
                </a:cubicBezTo>
                <a:cubicBezTo>
                  <a:pt x="1710469" y="988612"/>
                  <a:pt x="1710985" y="966426"/>
                  <a:pt x="1709437" y="943723"/>
                </a:cubicBezTo>
                <a:cubicBezTo>
                  <a:pt x="1708921" y="933403"/>
                  <a:pt x="1704793" y="929791"/>
                  <a:pt x="1694990" y="931339"/>
                </a:cubicBezTo>
                <a:cubicBezTo>
                  <a:pt x="1680026" y="933919"/>
                  <a:pt x="1665063" y="931855"/>
                  <a:pt x="1650616" y="928243"/>
                </a:cubicBezTo>
                <a:cubicBezTo>
                  <a:pt x="1619141" y="919988"/>
                  <a:pt x="1621205" y="928243"/>
                  <a:pt x="1618109" y="892125"/>
                </a:cubicBezTo>
                <a:cubicBezTo>
                  <a:pt x="1617593" y="885933"/>
                  <a:pt x="1616561" y="880257"/>
                  <a:pt x="1615013" y="874582"/>
                </a:cubicBezTo>
                <a:cubicBezTo>
                  <a:pt x="1612949" y="866842"/>
                  <a:pt x="1616561" y="862714"/>
                  <a:pt x="1622753" y="859102"/>
                </a:cubicBezTo>
                <a:cubicBezTo>
                  <a:pt x="1642876" y="849299"/>
                  <a:pt x="1661967" y="836915"/>
                  <a:pt x="1684670" y="834851"/>
                </a:cubicBezTo>
                <a:cubicBezTo>
                  <a:pt x="1692410" y="834335"/>
                  <a:pt x="1696022" y="830724"/>
                  <a:pt x="1693442" y="821952"/>
                </a:cubicBezTo>
                <a:cubicBezTo>
                  <a:pt x="1687766" y="799249"/>
                  <a:pt x="1682090" y="776030"/>
                  <a:pt x="1674867" y="753327"/>
                </a:cubicBezTo>
                <a:cubicBezTo>
                  <a:pt x="1671771" y="744039"/>
                  <a:pt x="1667643" y="743007"/>
                  <a:pt x="1659903" y="746619"/>
                </a:cubicBezTo>
                <a:cubicBezTo>
                  <a:pt x="1638748" y="756423"/>
                  <a:pt x="1616561" y="755907"/>
                  <a:pt x="1594374" y="756423"/>
                </a:cubicBezTo>
                <a:cubicBezTo>
                  <a:pt x="1587667" y="756423"/>
                  <a:pt x="1583023" y="754359"/>
                  <a:pt x="1580443" y="747651"/>
                </a:cubicBezTo>
                <a:cubicBezTo>
                  <a:pt x="1575799" y="735784"/>
                  <a:pt x="1571155" y="724432"/>
                  <a:pt x="1565995" y="713081"/>
                </a:cubicBezTo>
                <a:cubicBezTo>
                  <a:pt x="1562900" y="705857"/>
                  <a:pt x="1564448" y="701213"/>
                  <a:pt x="1570123" y="696054"/>
                </a:cubicBezTo>
                <a:cubicBezTo>
                  <a:pt x="1586635" y="681090"/>
                  <a:pt x="1602114" y="664579"/>
                  <a:pt x="1623269" y="656323"/>
                </a:cubicBezTo>
                <a:cubicBezTo>
                  <a:pt x="1631009" y="653227"/>
                  <a:pt x="1632557" y="649616"/>
                  <a:pt x="1628429" y="641876"/>
                </a:cubicBezTo>
                <a:cubicBezTo>
                  <a:pt x="1617077" y="620721"/>
                  <a:pt x="1605210" y="599566"/>
                  <a:pt x="1592310" y="579443"/>
                </a:cubicBezTo>
                <a:cubicBezTo>
                  <a:pt x="1587667" y="572219"/>
                  <a:pt x="1584055" y="572219"/>
                  <a:pt x="1578379" y="576863"/>
                </a:cubicBezTo>
                <a:cubicBezTo>
                  <a:pt x="1564963" y="587698"/>
                  <a:pt x="1548968" y="594406"/>
                  <a:pt x="1532457" y="599050"/>
                </a:cubicBezTo>
                <a:cubicBezTo>
                  <a:pt x="1499950" y="607821"/>
                  <a:pt x="1510270" y="610917"/>
                  <a:pt x="1490147" y="585118"/>
                </a:cubicBezTo>
                <a:cubicBezTo>
                  <a:pt x="1486019" y="579443"/>
                  <a:pt x="1481891" y="574283"/>
                  <a:pt x="1477247" y="569123"/>
                </a:cubicBezTo>
                <a:cubicBezTo>
                  <a:pt x="1472088" y="563447"/>
                  <a:pt x="1472088" y="558288"/>
                  <a:pt x="1476731" y="552096"/>
                </a:cubicBezTo>
                <a:cubicBezTo>
                  <a:pt x="1489115" y="533521"/>
                  <a:pt x="1498918" y="513397"/>
                  <a:pt x="1518525" y="499982"/>
                </a:cubicBezTo>
                <a:cubicBezTo>
                  <a:pt x="1525233" y="495338"/>
                  <a:pt x="1525233" y="490178"/>
                  <a:pt x="1519557" y="483987"/>
                </a:cubicBezTo>
                <a:cubicBezTo>
                  <a:pt x="1503562" y="466960"/>
                  <a:pt x="1487051" y="450448"/>
                  <a:pt x="1470540" y="434453"/>
                </a:cubicBezTo>
                <a:cubicBezTo>
                  <a:pt x="1463316" y="427745"/>
                  <a:pt x="1458156" y="428261"/>
                  <a:pt x="1452480" y="436001"/>
                </a:cubicBezTo>
                <a:cubicBezTo>
                  <a:pt x="1443709" y="448384"/>
                  <a:pt x="1431841" y="457672"/>
                  <a:pt x="1418942" y="465412"/>
                </a:cubicBezTo>
                <a:cubicBezTo>
                  <a:pt x="1393143" y="481407"/>
                  <a:pt x="1393143" y="481407"/>
                  <a:pt x="1369408" y="463348"/>
                </a:cubicBezTo>
                <a:cubicBezTo>
                  <a:pt x="1364764" y="459736"/>
                  <a:pt x="1360121" y="455608"/>
                  <a:pt x="1354961" y="452512"/>
                </a:cubicBezTo>
                <a:cubicBezTo>
                  <a:pt x="1348253" y="448384"/>
                  <a:pt x="1347221" y="443225"/>
                  <a:pt x="1349801" y="436001"/>
                </a:cubicBezTo>
                <a:cubicBezTo>
                  <a:pt x="1357025" y="414330"/>
                  <a:pt x="1361668" y="391627"/>
                  <a:pt x="1377148" y="374084"/>
                </a:cubicBezTo>
                <a:cubicBezTo>
                  <a:pt x="1382307" y="368408"/>
                  <a:pt x="1381276" y="364280"/>
                  <a:pt x="1374052" y="360152"/>
                </a:cubicBezTo>
                <a:cubicBezTo>
                  <a:pt x="1353929" y="347769"/>
                  <a:pt x="1333806" y="335385"/>
                  <a:pt x="1312651" y="324550"/>
                </a:cubicBezTo>
                <a:cubicBezTo>
                  <a:pt x="1304911" y="320422"/>
                  <a:pt x="1299751" y="320422"/>
                  <a:pt x="1296655" y="329193"/>
                </a:cubicBezTo>
                <a:cubicBezTo>
                  <a:pt x="1288916" y="350865"/>
                  <a:pt x="1271888" y="365828"/>
                  <a:pt x="1256925" y="382855"/>
                </a:cubicBezTo>
                <a:cubicBezTo>
                  <a:pt x="1251249" y="389047"/>
                  <a:pt x="1246090" y="389563"/>
                  <a:pt x="1238866" y="386467"/>
                </a:cubicBezTo>
                <a:cubicBezTo>
                  <a:pt x="1228546" y="381307"/>
                  <a:pt x="1217711" y="377179"/>
                  <a:pt x="1206875" y="373052"/>
                </a:cubicBezTo>
                <a:cubicBezTo>
                  <a:pt x="1199136" y="370472"/>
                  <a:pt x="1196556" y="365312"/>
                  <a:pt x="1196556" y="357572"/>
                </a:cubicBezTo>
                <a:cubicBezTo>
                  <a:pt x="1197072" y="335385"/>
                  <a:pt x="1196556" y="313714"/>
                  <a:pt x="1206359" y="293075"/>
                </a:cubicBezTo>
                <a:cubicBezTo>
                  <a:pt x="1209971" y="285335"/>
                  <a:pt x="1208939" y="280692"/>
                  <a:pt x="1199652" y="278112"/>
                </a:cubicBezTo>
                <a:cubicBezTo>
                  <a:pt x="1176949" y="271404"/>
                  <a:pt x="1154246" y="265212"/>
                  <a:pt x="1131027" y="259537"/>
                </a:cubicBezTo>
                <a:cubicBezTo>
                  <a:pt x="1122255" y="257473"/>
                  <a:pt x="1119159" y="260569"/>
                  <a:pt x="1118127" y="268308"/>
                </a:cubicBezTo>
                <a:cubicBezTo>
                  <a:pt x="1116063" y="291527"/>
                  <a:pt x="1103164" y="311134"/>
                  <a:pt x="1093360" y="331258"/>
                </a:cubicBezTo>
                <a:cubicBezTo>
                  <a:pt x="1090780" y="336933"/>
                  <a:pt x="1086653" y="339513"/>
                  <a:pt x="1079945" y="338481"/>
                </a:cubicBezTo>
                <a:cubicBezTo>
                  <a:pt x="1067561" y="336417"/>
                  <a:pt x="1055178" y="334869"/>
                  <a:pt x="1042794" y="333837"/>
                </a:cubicBezTo>
                <a:cubicBezTo>
                  <a:pt x="1034539" y="332805"/>
                  <a:pt x="1029895" y="329193"/>
                  <a:pt x="1028347" y="320422"/>
                </a:cubicBezTo>
                <a:cubicBezTo>
                  <a:pt x="1024735" y="299783"/>
                  <a:pt x="1016996" y="279660"/>
                  <a:pt x="1021123" y="257989"/>
                </a:cubicBezTo>
                <a:cubicBezTo>
                  <a:pt x="1022671" y="248701"/>
                  <a:pt x="1019059" y="244057"/>
                  <a:pt x="1008740" y="243541"/>
                </a:cubicBezTo>
                <a:cubicBezTo>
                  <a:pt x="986553" y="242509"/>
                  <a:pt x="964366" y="242509"/>
                  <a:pt x="941663" y="243541"/>
                </a:cubicBezTo>
                <a:cubicBezTo>
                  <a:pt x="931859" y="244057"/>
                  <a:pt x="928247" y="248185"/>
                  <a:pt x="929795" y="256957"/>
                </a:cubicBezTo>
                <a:cubicBezTo>
                  <a:pt x="933923" y="279144"/>
                  <a:pt x="926184" y="299267"/>
                  <a:pt x="922572" y="320422"/>
                </a:cubicBezTo>
                <a:cubicBezTo>
                  <a:pt x="921024" y="328678"/>
                  <a:pt x="916896" y="332290"/>
                  <a:pt x="909156" y="333321"/>
                </a:cubicBezTo>
                <a:cubicBezTo>
                  <a:pt x="896773" y="334869"/>
                  <a:pt x="884389" y="335901"/>
                  <a:pt x="872006" y="337965"/>
                </a:cubicBezTo>
                <a:cubicBezTo>
                  <a:pt x="864782" y="339513"/>
                  <a:pt x="860654" y="336933"/>
                  <a:pt x="857559" y="330226"/>
                </a:cubicBezTo>
                <a:cubicBezTo>
                  <a:pt x="847755" y="310102"/>
                  <a:pt x="835371" y="291527"/>
                  <a:pt x="833308" y="268308"/>
                </a:cubicBezTo>
                <a:cubicBezTo>
                  <a:pt x="832276" y="259537"/>
                  <a:pt x="828664" y="256957"/>
                  <a:pt x="819892" y="259021"/>
                </a:cubicBezTo>
                <a:cubicBezTo>
                  <a:pt x="797705" y="264180"/>
                  <a:pt x="775518" y="269856"/>
                  <a:pt x="753847" y="276564"/>
                </a:cubicBezTo>
                <a:cubicBezTo>
                  <a:pt x="744044" y="279660"/>
                  <a:pt x="740948" y="283272"/>
                  <a:pt x="745591" y="293075"/>
                </a:cubicBezTo>
                <a:cubicBezTo>
                  <a:pt x="751783" y="308039"/>
                  <a:pt x="754879" y="323518"/>
                  <a:pt x="754879" y="339513"/>
                </a:cubicBezTo>
                <a:cubicBezTo>
                  <a:pt x="754879" y="367892"/>
                  <a:pt x="755395" y="367892"/>
                  <a:pt x="728564" y="378728"/>
                </a:cubicBezTo>
                <a:cubicBezTo>
                  <a:pt x="722888" y="380791"/>
                  <a:pt x="717213" y="383371"/>
                  <a:pt x="712053" y="385951"/>
                </a:cubicBezTo>
                <a:cubicBezTo>
                  <a:pt x="705345" y="389563"/>
                  <a:pt x="700185" y="388531"/>
                  <a:pt x="695026" y="382855"/>
                </a:cubicBezTo>
                <a:cubicBezTo>
                  <a:pt x="679546" y="365828"/>
                  <a:pt x="662519" y="350349"/>
                  <a:pt x="654779" y="328161"/>
                </a:cubicBezTo>
                <a:cubicBezTo>
                  <a:pt x="652200" y="320938"/>
                  <a:pt x="648588" y="319390"/>
                  <a:pt x="641364" y="323002"/>
                </a:cubicBezTo>
                <a:cubicBezTo>
                  <a:pt x="619693" y="334353"/>
                  <a:pt x="598538" y="346737"/>
                  <a:pt x="577899" y="359636"/>
                </a:cubicBezTo>
                <a:cubicBezTo>
                  <a:pt x="571707" y="363248"/>
                  <a:pt x="570159" y="366860"/>
                  <a:pt x="574803" y="372536"/>
                </a:cubicBezTo>
                <a:cubicBezTo>
                  <a:pt x="590798" y="390595"/>
                  <a:pt x="595958" y="413298"/>
                  <a:pt x="602666" y="435485"/>
                </a:cubicBezTo>
                <a:cubicBezTo>
                  <a:pt x="604730" y="442193"/>
                  <a:pt x="604214" y="446836"/>
                  <a:pt x="598022" y="450964"/>
                </a:cubicBezTo>
                <a:cubicBezTo>
                  <a:pt x="587702" y="458188"/>
                  <a:pt x="577383" y="466444"/>
                  <a:pt x="567579" y="474699"/>
                </a:cubicBezTo>
                <a:cubicBezTo>
                  <a:pt x="561388" y="479859"/>
                  <a:pt x="556744" y="478827"/>
                  <a:pt x="550552" y="474699"/>
                </a:cubicBezTo>
                <a:cubicBezTo>
                  <a:pt x="531977" y="462316"/>
                  <a:pt x="511854" y="451996"/>
                  <a:pt x="498438" y="432905"/>
                </a:cubicBezTo>
                <a:cubicBezTo>
                  <a:pt x="494310" y="426713"/>
                  <a:pt x="489151" y="426197"/>
                  <a:pt x="483475" y="431357"/>
                </a:cubicBezTo>
                <a:cubicBezTo>
                  <a:pt x="465932" y="447352"/>
                  <a:pt x="448904" y="464895"/>
                  <a:pt x="432393" y="482439"/>
                </a:cubicBezTo>
                <a:cubicBezTo>
                  <a:pt x="427233" y="488114"/>
                  <a:pt x="426717" y="493274"/>
                  <a:pt x="433425" y="497402"/>
                </a:cubicBezTo>
                <a:cubicBezTo>
                  <a:pt x="453032" y="510818"/>
                  <a:pt x="462836" y="531457"/>
                  <a:pt x="475735" y="550032"/>
                </a:cubicBezTo>
                <a:cubicBezTo>
                  <a:pt x="479863" y="555708"/>
                  <a:pt x="479863" y="560867"/>
                  <a:pt x="475219" y="566027"/>
                </a:cubicBezTo>
                <a:cubicBezTo>
                  <a:pt x="466964" y="576347"/>
                  <a:pt x="458708" y="587182"/>
                  <a:pt x="450968" y="597502"/>
                </a:cubicBezTo>
                <a:cubicBezTo>
                  <a:pt x="447357" y="602146"/>
                  <a:pt x="443745" y="603694"/>
                  <a:pt x="437553" y="601629"/>
                </a:cubicBezTo>
                <a:cubicBezTo>
                  <a:pt x="414850" y="594406"/>
                  <a:pt x="391631" y="589246"/>
                  <a:pt x="373056" y="573251"/>
                </a:cubicBezTo>
                <a:cubicBezTo>
                  <a:pt x="367896" y="568607"/>
                  <a:pt x="363768" y="568607"/>
                  <a:pt x="360156" y="575315"/>
                </a:cubicBezTo>
                <a:cubicBezTo>
                  <a:pt x="347257" y="596470"/>
                  <a:pt x="334358" y="617109"/>
                  <a:pt x="323522" y="638780"/>
                </a:cubicBezTo>
                <a:cubicBezTo>
                  <a:pt x="319910" y="646004"/>
                  <a:pt x="320942" y="650131"/>
                  <a:pt x="328166" y="652711"/>
                </a:cubicBezTo>
                <a:cubicBezTo>
                  <a:pt x="346225" y="659419"/>
                  <a:pt x="360672" y="672318"/>
                  <a:pt x="374088" y="685218"/>
                </a:cubicBezTo>
                <a:cubicBezTo>
                  <a:pt x="392147" y="702245"/>
                  <a:pt x="391115" y="698117"/>
                  <a:pt x="380795" y="720820"/>
                </a:cubicBezTo>
                <a:cubicBezTo>
                  <a:pt x="377700" y="728044"/>
                  <a:pt x="374604" y="735268"/>
                  <a:pt x="372024" y="742492"/>
                </a:cubicBezTo>
                <a:cubicBezTo>
                  <a:pt x="369444" y="750747"/>
                  <a:pt x="364284" y="753327"/>
                  <a:pt x="355513" y="753327"/>
                </a:cubicBezTo>
                <a:cubicBezTo>
                  <a:pt x="333326" y="752811"/>
                  <a:pt x="311655" y="753327"/>
                  <a:pt x="291015" y="743523"/>
                </a:cubicBezTo>
                <a:cubicBezTo>
                  <a:pt x="282760" y="739396"/>
                  <a:pt x="279148" y="742492"/>
                  <a:pt x="276568" y="751263"/>
                </a:cubicBezTo>
                <a:cubicBezTo>
                  <a:pt x="269860" y="773450"/>
                  <a:pt x="264185" y="796153"/>
                  <a:pt x="258509" y="818340"/>
                </a:cubicBezTo>
                <a:cubicBezTo>
                  <a:pt x="256445" y="827628"/>
                  <a:pt x="259025" y="831239"/>
                  <a:pt x="267796" y="831756"/>
                </a:cubicBezTo>
                <a:cubicBezTo>
                  <a:pt x="291015" y="833819"/>
                  <a:pt x="310623" y="846719"/>
                  <a:pt x="330746" y="857038"/>
                </a:cubicBezTo>
                <a:cubicBezTo>
                  <a:pt x="335905" y="859618"/>
                  <a:pt x="338485" y="863230"/>
                  <a:pt x="337453" y="869422"/>
                </a:cubicBezTo>
                <a:cubicBezTo>
                  <a:pt x="335389" y="881805"/>
                  <a:pt x="333842" y="894189"/>
                  <a:pt x="332810" y="906572"/>
                </a:cubicBezTo>
                <a:cubicBezTo>
                  <a:pt x="331778" y="915344"/>
                  <a:pt x="328166" y="919988"/>
                  <a:pt x="318878" y="922052"/>
                </a:cubicBezTo>
                <a:cubicBezTo>
                  <a:pt x="298239" y="925664"/>
                  <a:pt x="278116" y="932887"/>
                  <a:pt x="256445" y="929275"/>
                </a:cubicBezTo>
                <a:cubicBezTo>
                  <a:pt x="246125" y="927211"/>
                  <a:pt x="243029" y="932371"/>
                  <a:pt x="242514" y="942175"/>
                </a:cubicBezTo>
                <a:cubicBezTo>
                  <a:pt x="241482" y="963846"/>
                  <a:pt x="241482" y="985001"/>
                  <a:pt x="242514" y="1006672"/>
                </a:cubicBezTo>
                <a:cubicBezTo>
                  <a:pt x="243029" y="1018023"/>
                  <a:pt x="247157" y="1022667"/>
                  <a:pt x="257993" y="1020603"/>
                </a:cubicBezTo>
                <a:cubicBezTo>
                  <a:pt x="280180" y="1016475"/>
                  <a:pt x="300303" y="1024731"/>
                  <a:pt x="321458" y="1028343"/>
                </a:cubicBezTo>
                <a:cubicBezTo>
                  <a:pt x="327650" y="1029375"/>
                  <a:pt x="331262" y="1032987"/>
                  <a:pt x="331778" y="1039694"/>
                </a:cubicBezTo>
                <a:cubicBezTo>
                  <a:pt x="333326" y="1052594"/>
                  <a:pt x="334358" y="1065493"/>
                  <a:pt x="336937" y="1077877"/>
                </a:cubicBezTo>
                <a:cubicBezTo>
                  <a:pt x="338485" y="1085617"/>
                  <a:pt x="335905" y="1089744"/>
                  <a:pt x="329198" y="1093356"/>
                </a:cubicBezTo>
                <a:cubicBezTo>
                  <a:pt x="309075" y="1103676"/>
                  <a:pt x="289467" y="1115543"/>
                  <a:pt x="265733" y="1117607"/>
                </a:cubicBezTo>
                <a:cubicBezTo>
                  <a:pt x="257993" y="1118123"/>
                  <a:pt x="255929" y="1122251"/>
                  <a:pt x="257993" y="1129990"/>
                </a:cubicBezTo>
                <a:cubicBezTo>
                  <a:pt x="263669" y="1153209"/>
                  <a:pt x="269344" y="1175913"/>
                  <a:pt x="276568" y="1198615"/>
                </a:cubicBezTo>
                <a:cubicBezTo>
                  <a:pt x="279148" y="1207903"/>
                  <a:pt x="283276" y="1209451"/>
                  <a:pt x="291531" y="1205839"/>
                </a:cubicBezTo>
                <a:cubicBezTo>
                  <a:pt x="308559" y="1198100"/>
                  <a:pt x="327134" y="1196035"/>
                  <a:pt x="345709" y="1196035"/>
                </a:cubicBezTo>
                <a:cubicBezTo>
                  <a:pt x="371508" y="1196035"/>
                  <a:pt x="366348" y="1193456"/>
                  <a:pt x="375636" y="1216675"/>
                </a:cubicBezTo>
                <a:cubicBezTo>
                  <a:pt x="378216" y="1223382"/>
                  <a:pt x="380795" y="1230606"/>
                  <a:pt x="384407" y="1236798"/>
                </a:cubicBezTo>
                <a:cubicBezTo>
                  <a:pt x="389051" y="1245569"/>
                  <a:pt x="386987" y="1251761"/>
                  <a:pt x="379764" y="1257953"/>
                </a:cubicBezTo>
                <a:cubicBezTo>
                  <a:pt x="363252" y="1272400"/>
                  <a:pt x="348289" y="1288396"/>
                  <a:pt x="327134" y="1296651"/>
                </a:cubicBezTo>
                <a:cubicBezTo>
                  <a:pt x="319394" y="1299231"/>
                  <a:pt x="319394" y="1303875"/>
                  <a:pt x="322490" y="1310583"/>
                </a:cubicBezTo>
                <a:cubicBezTo>
                  <a:pt x="333842" y="1332254"/>
                  <a:pt x="346225" y="1353409"/>
                  <a:pt x="359124" y="1374048"/>
                </a:cubicBezTo>
                <a:cubicBezTo>
                  <a:pt x="362736" y="1379724"/>
                  <a:pt x="365832" y="1380755"/>
                  <a:pt x="370992" y="1376628"/>
                </a:cubicBezTo>
                <a:cubicBezTo>
                  <a:pt x="389051" y="1361148"/>
                  <a:pt x="412270" y="1355988"/>
                  <a:pt x="433941" y="1348765"/>
                </a:cubicBezTo>
                <a:cubicBezTo>
                  <a:pt x="441165" y="1346185"/>
                  <a:pt x="445809" y="1347217"/>
                  <a:pt x="450452" y="1353925"/>
                </a:cubicBezTo>
                <a:cubicBezTo>
                  <a:pt x="457676" y="1364760"/>
                  <a:pt x="465932" y="1374564"/>
                  <a:pt x="474187" y="1384367"/>
                </a:cubicBezTo>
                <a:cubicBezTo>
                  <a:pt x="478315" y="1389527"/>
                  <a:pt x="478831" y="1393655"/>
                  <a:pt x="475219" y="1399331"/>
                </a:cubicBezTo>
                <a:cubicBezTo>
                  <a:pt x="462320" y="1417906"/>
                  <a:pt x="452516" y="1439061"/>
                  <a:pt x="432909" y="1452476"/>
                </a:cubicBezTo>
                <a:cubicBezTo>
                  <a:pt x="426201" y="1457120"/>
                  <a:pt x="425685" y="1461764"/>
                  <a:pt x="431877" y="1468471"/>
                </a:cubicBezTo>
                <a:cubicBezTo>
                  <a:pt x="447873" y="1486015"/>
                  <a:pt x="464384" y="1502526"/>
                  <a:pt x="481927" y="1518521"/>
                </a:cubicBezTo>
                <a:cubicBezTo>
                  <a:pt x="488119" y="1524197"/>
                  <a:pt x="493279" y="1524197"/>
                  <a:pt x="497922" y="1517489"/>
                </a:cubicBezTo>
                <a:cubicBezTo>
                  <a:pt x="510822" y="1498398"/>
                  <a:pt x="531461" y="1488595"/>
                  <a:pt x="550036" y="1475695"/>
                </a:cubicBezTo>
                <a:cubicBezTo>
                  <a:pt x="556228" y="1471568"/>
                  <a:pt x="561388" y="1471568"/>
                  <a:pt x="567063" y="1476211"/>
                </a:cubicBezTo>
                <a:cubicBezTo>
                  <a:pt x="576867" y="1483951"/>
                  <a:pt x="586670" y="1491690"/>
                  <a:pt x="596474" y="1498914"/>
                </a:cubicBezTo>
                <a:cubicBezTo>
                  <a:pt x="602666" y="1503558"/>
                  <a:pt x="604214" y="1508202"/>
                  <a:pt x="601634" y="1515426"/>
                </a:cubicBezTo>
                <a:cubicBezTo>
                  <a:pt x="594926" y="1537097"/>
                  <a:pt x="589250" y="1559284"/>
                  <a:pt x="574287" y="1577343"/>
                </a:cubicBezTo>
                <a:cubicBezTo>
                  <a:pt x="569127" y="1583018"/>
                  <a:pt x="569643" y="1587146"/>
                  <a:pt x="576867" y="1591274"/>
                </a:cubicBezTo>
                <a:cubicBezTo>
                  <a:pt x="597506" y="1603658"/>
                  <a:pt x="618145" y="1616041"/>
                  <a:pt x="639300" y="1627393"/>
                </a:cubicBezTo>
                <a:cubicBezTo>
                  <a:pt x="647040" y="1631520"/>
                  <a:pt x="651168" y="1629973"/>
                  <a:pt x="653747" y="1622233"/>
                </a:cubicBezTo>
                <a:cubicBezTo>
                  <a:pt x="662003" y="1600562"/>
                  <a:pt x="678514" y="1585598"/>
                  <a:pt x="693478" y="1568571"/>
                </a:cubicBezTo>
                <a:cubicBezTo>
                  <a:pt x="699153" y="1562379"/>
                  <a:pt x="704313" y="1561864"/>
                  <a:pt x="711537" y="1564959"/>
                </a:cubicBezTo>
                <a:cubicBezTo>
                  <a:pt x="721856" y="1570119"/>
                  <a:pt x="732692" y="1574247"/>
                  <a:pt x="743528" y="1578375"/>
                </a:cubicBezTo>
                <a:cubicBezTo>
                  <a:pt x="751267" y="1580955"/>
                  <a:pt x="753847" y="1585598"/>
                  <a:pt x="753847" y="1593854"/>
                </a:cubicBezTo>
                <a:cubicBezTo>
                  <a:pt x="753331" y="1616041"/>
                  <a:pt x="753847" y="1637712"/>
                  <a:pt x="744044" y="1658351"/>
                </a:cubicBezTo>
                <a:cubicBezTo>
                  <a:pt x="739916" y="1667123"/>
                  <a:pt x="743012" y="1671251"/>
                  <a:pt x="752299" y="1673831"/>
                </a:cubicBezTo>
                <a:cubicBezTo>
                  <a:pt x="773970" y="1680538"/>
                  <a:pt x="796157" y="1686214"/>
                  <a:pt x="818344" y="1691374"/>
                </a:cubicBezTo>
                <a:cubicBezTo>
                  <a:pt x="827116" y="1693438"/>
                  <a:pt x="831760" y="1692406"/>
                  <a:pt x="832276" y="1682602"/>
                </a:cubicBezTo>
                <a:cubicBezTo>
                  <a:pt x="834340" y="1659383"/>
                  <a:pt x="846723" y="1639776"/>
                  <a:pt x="857043" y="1619653"/>
                </a:cubicBezTo>
                <a:cubicBezTo>
                  <a:pt x="859622" y="1614493"/>
                  <a:pt x="862718" y="1611397"/>
                  <a:pt x="868910" y="1612429"/>
                </a:cubicBezTo>
                <a:cubicBezTo>
                  <a:pt x="881809" y="1614493"/>
                  <a:pt x="895225" y="1616041"/>
                  <a:pt x="908640" y="1617589"/>
                </a:cubicBezTo>
                <a:cubicBezTo>
                  <a:pt x="916896" y="1618621"/>
                  <a:pt x="920508" y="1622749"/>
                  <a:pt x="922056" y="1630488"/>
                </a:cubicBezTo>
                <a:cubicBezTo>
                  <a:pt x="925668" y="1651128"/>
                  <a:pt x="933407" y="1671251"/>
                  <a:pt x="929279" y="1692922"/>
                </a:cubicBezTo>
                <a:cubicBezTo>
                  <a:pt x="927215" y="1703757"/>
                  <a:pt x="932375" y="1706853"/>
                  <a:pt x="942695" y="1707369"/>
                </a:cubicBezTo>
                <a:cubicBezTo>
                  <a:pt x="964366" y="1708401"/>
                  <a:pt x="985521" y="1708401"/>
                  <a:pt x="1007192" y="1707369"/>
                </a:cubicBezTo>
                <a:cubicBezTo>
                  <a:pt x="1018028" y="1706853"/>
                  <a:pt x="1022155" y="1702725"/>
                  <a:pt x="1020607" y="1692406"/>
                </a:cubicBezTo>
                <a:cubicBezTo>
                  <a:pt x="1016480" y="1670219"/>
                  <a:pt x="1024219" y="1650096"/>
                  <a:pt x="1028347" y="1628941"/>
                </a:cubicBezTo>
                <a:cubicBezTo>
                  <a:pt x="1029379" y="1621717"/>
                  <a:pt x="1033507" y="1618621"/>
                  <a:pt x="1040215" y="1617589"/>
                </a:cubicBezTo>
                <a:cubicBezTo>
                  <a:pt x="1053114" y="1616041"/>
                  <a:pt x="1066013" y="1615009"/>
                  <a:pt x="1078397" y="1612429"/>
                </a:cubicBezTo>
                <a:cubicBezTo>
                  <a:pt x="1085621" y="1611397"/>
                  <a:pt x="1089748" y="1613461"/>
                  <a:pt x="1092844" y="1619653"/>
                </a:cubicBezTo>
                <a:cubicBezTo>
                  <a:pt x="1102648" y="1639776"/>
                  <a:pt x="1115031" y="1658351"/>
                  <a:pt x="1117095" y="1681570"/>
                </a:cubicBezTo>
                <a:cubicBezTo>
                  <a:pt x="1118127" y="1690342"/>
                  <a:pt x="1121739" y="1692922"/>
                  <a:pt x="1130511" y="1690858"/>
                </a:cubicBezTo>
                <a:cubicBezTo>
                  <a:pt x="1152698" y="1685698"/>
                  <a:pt x="1174885" y="1680022"/>
                  <a:pt x="1196556" y="1673315"/>
                </a:cubicBezTo>
                <a:cubicBezTo>
                  <a:pt x="1206359" y="1670219"/>
                  <a:pt x="1209455" y="1666607"/>
                  <a:pt x="1204811" y="1656803"/>
                </a:cubicBezTo>
                <a:cubicBezTo>
                  <a:pt x="1200168" y="1643904"/>
                  <a:pt x="1196556" y="1627393"/>
                  <a:pt x="1198104" y="1613977"/>
                </a:cubicBezTo>
                <a:close/>
              </a:path>
            </a:pathLst>
          </a:custGeom>
          <a:solidFill>
            <a:schemeClr val="bg1"/>
          </a:solidFill>
          <a:ln w="5155" cap="flat">
            <a:noFill/>
            <a:prstDash val="solid"/>
            <a:miter/>
          </a:ln>
        </p:spPr>
        <p:txBody>
          <a:bodyPr rtlCol="0" anchor="ctr"/>
          <a:lstStyle/>
          <a:p>
            <a:endParaRPr lang="en-US" sz="1800"/>
          </a:p>
        </p:txBody>
      </p:sp>
      <p:sp>
        <p:nvSpPr>
          <p:cNvPr id="52" name="Freeform: Shape 51">
            <a:extLst>
              <a:ext uri="{FF2B5EF4-FFF2-40B4-BE49-F238E27FC236}">
                <a16:creationId xmlns:a16="http://schemas.microsoft.com/office/drawing/2014/main" id="{54C48116-DF0F-4187-A190-7F66C44BF701}"/>
              </a:ext>
            </a:extLst>
          </p:cNvPr>
          <p:cNvSpPr/>
          <p:nvPr userDrawn="1"/>
        </p:nvSpPr>
        <p:spPr>
          <a:xfrm rot="10800000" flipH="1">
            <a:off x="936004" y="1609751"/>
            <a:ext cx="242109" cy="240845"/>
          </a:xfrm>
          <a:custGeom>
            <a:avLst/>
            <a:gdLst>
              <a:gd name="connsiteX0" fmla="*/ 185362 w 237706"/>
              <a:gd name="connsiteY0" fmla="*/ 130458 h 236466"/>
              <a:gd name="connsiteX1" fmla="*/ 237706 w 237706"/>
              <a:gd name="connsiteY1" fmla="*/ 130458 h 236466"/>
              <a:gd name="connsiteX2" fmla="*/ 234128 w 237706"/>
              <a:gd name="connsiteY2" fmla="*/ 154126 h 236466"/>
              <a:gd name="connsiteX3" fmla="*/ 165835 w 237706"/>
              <a:gd name="connsiteY3" fmla="*/ 229449 h 236466"/>
              <a:gd name="connsiteX4" fmla="*/ 131078 w 237706"/>
              <a:gd name="connsiteY4" fmla="*/ 236466 h 236466"/>
              <a:gd name="connsiteX5" fmla="*/ 131078 w 237706"/>
              <a:gd name="connsiteY5" fmla="*/ 186008 h 236466"/>
              <a:gd name="connsiteX6" fmla="*/ 146195 w 237706"/>
              <a:gd name="connsiteY6" fmla="*/ 182956 h 236466"/>
              <a:gd name="connsiteX7" fmla="*/ 177100 w 237706"/>
              <a:gd name="connsiteY7" fmla="*/ 157507 h 236466"/>
              <a:gd name="connsiteX8" fmla="*/ 0 w 237706"/>
              <a:gd name="connsiteY8" fmla="*/ 130458 h 236466"/>
              <a:gd name="connsiteX9" fmla="*/ 52344 w 237706"/>
              <a:gd name="connsiteY9" fmla="*/ 130458 h 236466"/>
              <a:gd name="connsiteX10" fmla="*/ 60606 w 237706"/>
              <a:gd name="connsiteY10" fmla="*/ 157507 h 236466"/>
              <a:gd name="connsiteX11" fmla="*/ 91511 w 237706"/>
              <a:gd name="connsiteY11" fmla="*/ 182956 h 236466"/>
              <a:gd name="connsiteX12" fmla="*/ 106628 w 237706"/>
              <a:gd name="connsiteY12" fmla="*/ 186008 h 236466"/>
              <a:gd name="connsiteX13" fmla="*/ 106628 w 237706"/>
              <a:gd name="connsiteY13" fmla="*/ 236466 h 236466"/>
              <a:gd name="connsiteX14" fmla="*/ 71871 w 237706"/>
              <a:gd name="connsiteY14" fmla="*/ 229449 h 236466"/>
              <a:gd name="connsiteX15" fmla="*/ 3579 w 237706"/>
              <a:gd name="connsiteY15" fmla="*/ 154126 h 236466"/>
              <a:gd name="connsiteX16" fmla="*/ 131078 w 237706"/>
              <a:gd name="connsiteY16" fmla="*/ 0 h 236466"/>
              <a:gd name="connsiteX17" fmla="*/ 165835 w 237706"/>
              <a:gd name="connsiteY17" fmla="*/ 7017 h 236466"/>
              <a:gd name="connsiteX18" fmla="*/ 234128 w 237706"/>
              <a:gd name="connsiteY18" fmla="*/ 82340 h 236466"/>
              <a:gd name="connsiteX19" fmla="*/ 237706 w 237706"/>
              <a:gd name="connsiteY19" fmla="*/ 106008 h 236466"/>
              <a:gd name="connsiteX20" fmla="*/ 185362 w 237706"/>
              <a:gd name="connsiteY20" fmla="*/ 106008 h 236466"/>
              <a:gd name="connsiteX21" fmla="*/ 177100 w 237706"/>
              <a:gd name="connsiteY21" fmla="*/ 78960 h 236466"/>
              <a:gd name="connsiteX22" fmla="*/ 146195 w 237706"/>
              <a:gd name="connsiteY22" fmla="*/ 53510 h 236466"/>
              <a:gd name="connsiteX23" fmla="*/ 131078 w 237706"/>
              <a:gd name="connsiteY23" fmla="*/ 50458 h 236466"/>
              <a:gd name="connsiteX24" fmla="*/ 106628 w 237706"/>
              <a:gd name="connsiteY24" fmla="*/ 0 h 236466"/>
              <a:gd name="connsiteX25" fmla="*/ 106628 w 237706"/>
              <a:gd name="connsiteY25" fmla="*/ 50458 h 236466"/>
              <a:gd name="connsiteX26" fmla="*/ 91511 w 237706"/>
              <a:gd name="connsiteY26" fmla="*/ 53510 h 236466"/>
              <a:gd name="connsiteX27" fmla="*/ 60606 w 237706"/>
              <a:gd name="connsiteY27" fmla="*/ 78960 h 236466"/>
              <a:gd name="connsiteX28" fmla="*/ 52344 w 237706"/>
              <a:gd name="connsiteY28" fmla="*/ 106008 h 236466"/>
              <a:gd name="connsiteX29" fmla="*/ 0 w 237706"/>
              <a:gd name="connsiteY29" fmla="*/ 106008 h 236466"/>
              <a:gd name="connsiteX30" fmla="*/ 3579 w 237706"/>
              <a:gd name="connsiteY30" fmla="*/ 82340 h 236466"/>
              <a:gd name="connsiteX31" fmla="*/ 71871 w 237706"/>
              <a:gd name="connsiteY31" fmla="*/ 7017 h 2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7706" h="236466">
                <a:moveTo>
                  <a:pt x="185362" y="130458"/>
                </a:moveTo>
                <a:lnTo>
                  <a:pt x="237706" y="130458"/>
                </a:lnTo>
                <a:lnTo>
                  <a:pt x="234128" y="154126"/>
                </a:lnTo>
                <a:cubicBezTo>
                  <a:pt x="223548" y="188141"/>
                  <a:pt x="198326" y="215706"/>
                  <a:pt x="165835" y="229449"/>
                </a:cubicBezTo>
                <a:lnTo>
                  <a:pt x="131078" y="236466"/>
                </a:lnTo>
                <a:lnTo>
                  <a:pt x="131078" y="186008"/>
                </a:lnTo>
                <a:lnTo>
                  <a:pt x="146195" y="182956"/>
                </a:lnTo>
                <a:cubicBezTo>
                  <a:pt x="158800" y="177624"/>
                  <a:pt x="169526" y="168717"/>
                  <a:pt x="177100" y="157507"/>
                </a:cubicBezTo>
                <a:close/>
                <a:moveTo>
                  <a:pt x="0" y="130458"/>
                </a:moveTo>
                <a:lnTo>
                  <a:pt x="52344" y="130458"/>
                </a:lnTo>
                <a:lnTo>
                  <a:pt x="60606" y="157507"/>
                </a:lnTo>
                <a:cubicBezTo>
                  <a:pt x="68180" y="168717"/>
                  <a:pt x="78906" y="177624"/>
                  <a:pt x="91511" y="182956"/>
                </a:cubicBezTo>
                <a:lnTo>
                  <a:pt x="106628" y="186008"/>
                </a:lnTo>
                <a:lnTo>
                  <a:pt x="106628" y="236466"/>
                </a:lnTo>
                <a:lnTo>
                  <a:pt x="71871" y="229449"/>
                </a:lnTo>
                <a:cubicBezTo>
                  <a:pt x="39380" y="215706"/>
                  <a:pt x="14159" y="188141"/>
                  <a:pt x="3579" y="154126"/>
                </a:cubicBezTo>
                <a:close/>
                <a:moveTo>
                  <a:pt x="131078" y="0"/>
                </a:moveTo>
                <a:lnTo>
                  <a:pt x="165835" y="7017"/>
                </a:lnTo>
                <a:cubicBezTo>
                  <a:pt x="198326" y="20760"/>
                  <a:pt x="223548" y="48325"/>
                  <a:pt x="234128" y="82340"/>
                </a:cubicBezTo>
                <a:lnTo>
                  <a:pt x="237706" y="106008"/>
                </a:lnTo>
                <a:lnTo>
                  <a:pt x="185362" y="106008"/>
                </a:lnTo>
                <a:lnTo>
                  <a:pt x="177100" y="78960"/>
                </a:lnTo>
                <a:cubicBezTo>
                  <a:pt x="169526" y="67749"/>
                  <a:pt x="158800" y="58842"/>
                  <a:pt x="146195" y="53510"/>
                </a:cubicBezTo>
                <a:lnTo>
                  <a:pt x="131078" y="50458"/>
                </a:lnTo>
                <a:close/>
                <a:moveTo>
                  <a:pt x="106628" y="0"/>
                </a:moveTo>
                <a:lnTo>
                  <a:pt x="106628" y="50458"/>
                </a:lnTo>
                <a:lnTo>
                  <a:pt x="91511" y="53510"/>
                </a:lnTo>
                <a:cubicBezTo>
                  <a:pt x="78906" y="58842"/>
                  <a:pt x="68180" y="67749"/>
                  <a:pt x="60606" y="78960"/>
                </a:cubicBezTo>
                <a:lnTo>
                  <a:pt x="52344" y="106008"/>
                </a:lnTo>
                <a:lnTo>
                  <a:pt x="0" y="106008"/>
                </a:lnTo>
                <a:lnTo>
                  <a:pt x="3579" y="82340"/>
                </a:lnTo>
                <a:cubicBezTo>
                  <a:pt x="14159" y="48325"/>
                  <a:pt x="39380" y="20760"/>
                  <a:pt x="71871" y="70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3" name="Oval 52">
            <a:extLst>
              <a:ext uri="{FF2B5EF4-FFF2-40B4-BE49-F238E27FC236}">
                <a16:creationId xmlns:a16="http://schemas.microsoft.com/office/drawing/2014/main" id="{1CB88625-BD84-4AC0-8A04-F9D426252DC6}"/>
              </a:ext>
            </a:extLst>
          </p:cNvPr>
          <p:cNvSpPr/>
          <p:nvPr userDrawn="1"/>
        </p:nvSpPr>
        <p:spPr>
          <a:xfrm rot="10800000" flipH="1">
            <a:off x="1016765" y="1689879"/>
            <a:ext cx="80587" cy="8058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Rectangle: Top Corners Rounded 53">
            <a:extLst>
              <a:ext uri="{FF2B5EF4-FFF2-40B4-BE49-F238E27FC236}">
                <a16:creationId xmlns:a16="http://schemas.microsoft.com/office/drawing/2014/main" id="{FDB0D61A-55FF-42B8-B442-7B044B1376C5}"/>
              </a:ext>
            </a:extLst>
          </p:cNvPr>
          <p:cNvSpPr/>
          <p:nvPr userDrawn="1"/>
        </p:nvSpPr>
        <p:spPr>
          <a:xfrm rot="10800000" flipH="1">
            <a:off x="478273" y="255586"/>
            <a:ext cx="1246034" cy="71186"/>
          </a:xfrm>
          <a:prstGeom prst="round2SameRect">
            <a:avLst>
              <a:gd name="adj1" fmla="val 50000"/>
              <a:gd name="adj2" fmla="val 0"/>
            </a:avLst>
          </a:prstGeom>
          <a:solidFill>
            <a:schemeClr val="accent2">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Rectangle: Top Corners Rounded 54">
            <a:extLst>
              <a:ext uri="{FF2B5EF4-FFF2-40B4-BE49-F238E27FC236}">
                <a16:creationId xmlns:a16="http://schemas.microsoft.com/office/drawing/2014/main" id="{18A1D6DB-506D-44F9-B480-A76B310C3E71}"/>
              </a:ext>
            </a:extLst>
          </p:cNvPr>
          <p:cNvSpPr/>
          <p:nvPr userDrawn="1"/>
        </p:nvSpPr>
        <p:spPr>
          <a:xfrm rot="10800000" flipH="1">
            <a:off x="640963" y="322186"/>
            <a:ext cx="920653" cy="256032"/>
          </a:xfrm>
          <a:prstGeom prst="round2SameRect">
            <a:avLst>
              <a:gd name="adj1" fmla="val 50000"/>
              <a:gd name="adj2" fmla="val 0"/>
            </a:avLst>
          </a:prstGeom>
          <a:solidFill>
            <a:schemeClr val="accent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TextBox 55">
            <a:extLst>
              <a:ext uri="{FF2B5EF4-FFF2-40B4-BE49-F238E27FC236}">
                <a16:creationId xmlns:a16="http://schemas.microsoft.com/office/drawing/2014/main" id="{DC50F240-F8DE-4A86-B350-32B373D2B6BC}"/>
              </a:ext>
            </a:extLst>
          </p:cNvPr>
          <p:cNvSpPr txBox="1"/>
          <p:nvPr userDrawn="1"/>
        </p:nvSpPr>
        <p:spPr>
          <a:xfrm>
            <a:off x="292044" y="6035759"/>
            <a:ext cx="3434109" cy="500056"/>
          </a:xfrm>
          <a:custGeom>
            <a:avLst/>
            <a:gdLst>
              <a:gd name="connsiteX0" fmla="*/ 918715 w 3349328"/>
              <a:gd name="connsiteY0" fmla="*/ 111816 h 487710"/>
              <a:gd name="connsiteX1" fmla="*/ 918715 w 3349328"/>
              <a:gd name="connsiteY1" fmla="*/ 374535 h 487710"/>
              <a:gd name="connsiteX2" fmla="*/ 946303 w 3349328"/>
              <a:gd name="connsiteY2" fmla="*/ 374535 h 487710"/>
              <a:gd name="connsiteX3" fmla="*/ 1052905 w 3349328"/>
              <a:gd name="connsiteY3" fmla="*/ 327170 h 487710"/>
              <a:gd name="connsiteX4" fmla="*/ 1079813 w 3349328"/>
              <a:gd name="connsiteY4" fmla="*/ 243005 h 487710"/>
              <a:gd name="connsiteX5" fmla="*/ 1052905 w 3349328"/>
              <a:gd name="connsiteY5" fmla="*/ 159181 h 487710"/>
              <a:gd name="connsiteX6" fmla="*/ 946303 w 3349328"/>
              <a:gd name="connsiteY6" fmla="*/ 111816 h 487710"/>
              <a:gd name="connsiteX7" fmla="*/ 2629830 w 3349328"/>
              <a:gd name="connsiteY7" fmla="*/ 102981 h 487710"/>
              <a:gd name="connsiteX8" fmla="*/ 2629830 w 3349328"/>
              <a:gd name="connsiteY8" fmla="*/ 218535 h 487710"/>
              <a:gd name="connsiteX9" fmla="*/ 2652342 w 3349328"/>
              <a:gd name="connsiteY9" fmla="*/ 218535 h 487710"/>
              <a:gd name="connsiteX10" fmla="*/ 2707256 w 3349328"/>
              <a:gd name="connsiteY10" fmla="*/ 202610 h 487710"/>
              <a:gd name="connsiteX11" fmla="*/ 2725333 w 3349328"/>
              <a:gd name="connsiteY11" fmla="*/ 160588 h 487710"/>
              <a:gd name="connsiteX12" fmla="*/ 2707256 w 3349328"/>
              <a:gd name="connsiteY12" fmla="*/ 118906 h 487710"/>
              <a:gd name="connsiteX13" fmla="*/ 2652342 w 3349328"/>
              <a:gd name="connsiteY13" fmla="*/ 102981 h 487710"/>
              <a:gd name="connsiteX14" fmla="*/ 222349 w 3349328"/>
              <a:gd name="connsiteY14" fmla="*/ 23791 h 487710"/>
              <a:gd name="connsiteX15" fmla="*/ 343001 w 3349328"/>
              <a:gd name="connsiteY15" fmla="*/ 23791 h 487710"/>
              <a:gd name="connsiteX16" fmla="*/ 564934 w 3349328"/>
              <a:gd name="connsiteY16" fmla="*/ 307580 h 487710"/>
              <a:gd name="connsiteX17" fmla="*/ 564934 w 3349328"/>
              <a:gd name="connsiteY17" fmla="*/ 23791 h 487710"/>
              <a:gd name="connsiteX18" fmla="*/ 685587 w 3349328"/>
              <a:gd name="connsiteY18" fmla="*/ 23791 h 487710"/>
              <a:gd name="connsiteX19" fmla="*/ 685587 w 3349328"/>
              <a:gd name="connsiteY19" fmla="*/ 487710 h 487710"/>
              <a:gd name="connsiteX20" fmla="*/ 564934 w 3349328"/>
              <a:gd name="connsiteY20" fmla="*/ 487710 h 487710"/>
              <a:gd name="connsiteX21" fmla="*/ 343001 w 3349328"/>
              <a:gd name="connsiteY21" fmla="*/ 203580 h 487710"/>
              <a:gd name="connsiteX22" fmla="*/ 343001 w 3349328"/>
              <a:gd name="connsiteY22" fmla="*/ 487710 h 487710"/>
              <a:gd name="connsiteX23" fmla="*/ 222349 w 3349328"/>
              <a:gd name="connsiteY23" fmla="*/ 487710 h 487710"/>
              <a:gd name="connsiteX24" fmla="*/ 0 w 3349328"/>
              <a:gd name="connsiteY24" fmla="*/ 23791 h 487710"/>
              <a:gd name="connsiteX25" fmla="*/ 120653 w 3349328"/>
              <a:gd name="connsiteY25" fmla="*/ 23791 h 487710"/>
              <a:gd name="connsiteX26" fmla="*/ 120653 w 3349328"/>
              <a:gd name="connsiteY26" fmla="*/ 487710 h 487710"/>
              <a:gd name="connsiteX27" fmla="*/ 0 w 3349328"/>
              <a:gd name="connsiteY27" fmla="*/ 487710 h 487710"/>
              <a:gd name="connsiteX28" fmla="*/ 2887110 w 3349328"/>
              <a:gd name="connsiteY28" fmla="*/ 11217 h 487710"/>
              <a:gd name="connsiteX29" fmla="*/ 3031213 w 3349328"/>
              <a:gd name="connsiteY29" fmla="*/ 11217 h 487710"/>
              <a:gd name="connsiteX30" fmla="*/ 3118899 w 3349328"/>
              <a:gd name="connsiteY30" fmla="*/ 137647 h 487710"/>
              <a:gd name="connsiteX31" fmla="*/ 3203186 w 3349328"/>
              <a:gd name="connsiteY31" fmla="*/ 11217 h 487710"/>
              <a:gd name="connsiteX32" fmla="*/ 3349328 w 3349328"/>
              <a:gd name="connsiteY32" fmla="*/ 11217 h 487710"/>
              <a:gd name="connsiteX33" fmla="*/ 3175657 w 3349328"/>
              <a:gd name="connsiteY33" fmla="*/ 252183 h 487710"/>
              <a:gd name="connsiteX34" fmla="*/ 3175657 w 3349328"/>
              <a:gd name="connsiteY34" fmla="*/ 475135 h 487710"/>
              <a:gd name="connsiteX35" fmla="*/ 3055003 w 3349328"/>
              <a:gd name="connsiteY35" fmla="*/ 475135 h 487710"/>
              <a:gd name="connsiteX36" fmla="*/ 3055003 w 3349328"/>
              <a:gd name="connsiteY36" fmla="*/ 252183 h 487710"/>
              <a:gd name="connsiteX37" fmla="*/ 2509178 w 3349328"/>
              <a:gd name="connsiteY37" fmla="*/ 11217 h 487710"/>
              <a:gd name="connsiteX38" fmla="*/ 2696784 w 3349328"/>
              <a:gd name="connsiteY38" fmla="*/ 11217 h 487710"/>
              <a:gd name="connsiteX39" fmla="*/ 2818457 w 3349328"/>
              <a:gd name="connsiteY39" fmla="*/ 60497 h 487710"/>
              <a:gd name="connsiteX40" fmla="*/ 2850405 w 3349328"/>
              <a:gd name="connsiteY40" fmla="*/ 153960 h 487710"/>
              <a:gd name="connsiteX41" fmla="*/ 2813699 w 3349328"/>
              <a:gd name="connsiteY41" fmla="*/ 252183 h 487710"/>
              <a:gd name="connsiteX42" fmla="*/ 2749123 w 3349328"/>
              <a:gd name="connsiteY42" fmla="*/ 284810 h 487710"/>
              <a:gd name="connsiteX43" fmla="*/ 2894927 w 3349328"/>
              <a:gd name="connsiteY43" fmla="*/ 475135 h 487710"/>
              <a:gd name="connsiteX44" fmla="*/ 2745046 w 3349328"/>
              <a:gd name="connsiteY44" fmla="*/ 475135 h 487710"/>
              <a:gd name="connsiteX45" fmla="*/ 2629830 w 3349328"/>
              <a:gd name="connsiteY45" fmla="*/ 297045 h 487710"/>
              <a:gd name="connsiteX46" fmla="*/ 2629830 w 3349328"/>
              <a:gd name="connsiteY46" fmla="*/ 475135 h 487710"/>
              <a:gd name="connsiteX47" fmla="*/ 2509178 w 3349328"/>
              <a:gd name="connsiteY47" fmla="*/ 475135 h 487710"/>
              <a:gd name="connsiteX48" fmla="*/ 2136647 w 3349328"/>
              <a:gd name="connsiteY48" fmla="*/ 11217 h 487710"/>
              <a:gd name="connsiteX49" fmla="*/ 2455441 w 3349328"/>
              <a:gd name="connsiteY49" fmla="*/ 11217 h 487710"/>
              <a:gd name="connsiteX50" fmla="*/ 2455441 w 3349328"/>
              <a:gd name="connsiteY50" fmla="*/ 111816 h 487710"/>
              <a:gd name="connsiteX51" fmla="*/ 2355520 w 3349328"/>
              <a:gd name="connsiteY51" fmla="*/ 111816 h 487710"/>
              <a:gd name="connsiteX52" fmla="*/ 2355520 w 3349328"/>
              <a:gd name="connsiteY52" fmla="*/ 475135 h 487710"/>
              <a:gd name="connsiteX53" fmla="*/ 2234868 w 3349328"/>
              <a:gd name="connsiteY53" fmla="*/ 475135 h 487710"/>
              <a:gd name="connsiteX54" fmla="*/ 2234868 w 3349328"/>
              <a:gd name="connsiteY54" fmla="*/ 111816 h 487710"/>
              <a:gd name="connsiteX55" fmla="*/ 2136647 w 3349328"/>
              <a:gd name="connsiteY55" fmla="*/ 111816 h 487710"/>
              <a:gd name="connsiteX56" fmla="*/ 1281429 w 3349328"/>
              <a:gd name="connsiteY56" fmla="*/ 11217 h 487710"/>
              <a:gd name="connsiteX57" fmla="*/ 1402081 w 3349328"/>
              <a:gd name="connsiteY57" fmla="*/ 11217 h 487710"/>
              <a:gd name="connsiteX58" fmla="*/ 1402081 w 3349328"/>
              <a:gd name="connsiteY58" fmla="*/ 262151 h 487710"/>
              <a:gd name="connsiteX59" fmla="*/ 1403101 w 3349328"/>
              <a:gd name="connsiteY59" fmla="*/ 307310 h 487710"/>
              <a:gd name="connsiteX60" fmla="*/ 1446264 w 3349328"/>
              <a:gd name="connsiteY60" fmla="*/ 373180 h 487710"/>
              <a:gd name="connsiteX61" fmla="*/ 1482289 w 3349328"/>
              <a:gd name="connsiteY61" fmla="*/ 380992 h 487710"/>
              <a:gd name="connsiteX62" fmla="*/ 1548903 w 3349328"/>
              <a:gd name="connsiteY62" fmla="*/ 350091 h 487710"/>
              <a:gd name="connsiteX63" fmla="*/ 1565557 w 3349328"/>
              <a:gd name="connsiteY63" fmla="*/ 262151 h 487710"/>
              <a:gd name="connsiteX64" fmla="*/ 1565557 w 3349328"/>
              <a:gd name="connsiteY64" fmla="*/ 11217 h 487710"/>
              <a:gd name="connsiteX65" fmla="*/ 1686210 w 3349328"/>
              <a:gd name="connsiteY65" fmla="*/ 11217 h 487710"/>
              <a:gd name="connsiteX66" fmla="*/ 1686210 w 3349328"/>
              <a:gd name="connsiteY66" fmla="*/ 278692 h 487710"/>
              <a:gd name="connsiteX67" fmla="*/ 1679413 w 3349328"/>
              <a:gd name="connsiteY67" fmla="*/ 350064 h 487710"/>
              <a:gd name="connsiteX68" fmla="*/ 1629112 w 3349328"/>
              <a:gd name="connsiteY68" fmla="*/ 433672 h 487710"/>
              <a:gd name="connsiteX69" fmla="*/ 1478212 w 3349328"/>
              <a:gd name="connsiteY69" fmla="*/ 487030 h 487710"/>
              <a:gd name="connsiteX70" fmla="*/ 1327990 w 3349328"/>
              <a:gd name="connsiteY70" fmla="*/ 432652 h 487710"/>
              <a:gd name="connsiteX71" fmla="*/ 1288906 w 3349328"/>
              <a:gd name="connsiteY71" fmla="*/ 360940 h 487710"/>
              <a:gd name="connsiteX72" fmla="*/ 1281429 w 3349328"/>
              <a:gd name="connsiteY72" fmla="*/ 278692 h 487710"/>
              <a:gd name="connsiteX73" fmla="*/ 798063 w 3349328"/>
              <a:gd name="connsiteY73" fmla="*/ 11217 h 487710"/>
              <a:gd name="connsiteX74" fmla="*/ 976153 w 3349328"/>
              <a:gd name="connsiteY74" fmla="*/ 11217 h 487710"/>
              <a:gd name="connsiteX75" fmla="*/ 1097146 w 3349328"/>
              <a:gd name="connsiteY75" fmla="*/ 47581 h 487710"/>
              <a:gd name="connsiteX76" fmla="*/ 1181093 w 3349328"/>
              <a:gd name="connsiteY76" fmla="*/ 142065 h 487710"/>
              <a:gd name="connsiteX77" fmla="*/ 1204883 w 3349328"/>
              <a:gd name="connsiteY77" fmla="*/ 243005 h 487710"/>
              <a:gd name="connsiteX78" fmla="*/ 1161210 w 3349328"/>
              <a:gd name="connsiteY78" fmla="*/ 377084 h 487710"/>
              <a:gd name="connsiteX79" fmla="*/ 1049564 w 3349328"/>
              <a:gd name="connsiteY79" fmla="*/ 462560 h 487710"/>
              <a:gd name="connsiteX80" fmla="*/ 976153 w 3349328"/>
              <a:gd name="connsiteY80" fmla="*/ 475135 h 487710"/>
              <a:gd name="connsiteX81" fmla="*/ 798063 w 3349328"/>
              <a:gd name="connsiteY81" fmla="*/ 475135 h 487710"/>
              <a:gd name="connsiteX82" fmla="*/ 1939788 w 3349328"/>
              <a:gd name="connsiteY82" fmla="*/ 0 h 487710"/>
              <a:gd name="connsiteX83" fmla="*/ 2086950 w 3349328"/>
              <a:gd name="connsiteY83" fmla="*/ 37726 h 487710"/>
              <a:gd name="connsiteX84" fmla="*/ 2038689 w 3349328"/>
              <a:gd name="connsiteY84" fmla="*/ 131529 h 487710"/>
              <a:gd name="connsiteX85" fmla="*/ 1958953 w 3349328"/>
              <a:gd name="connsiteY85" fmla="*/ 100602 h 487710"/>
              <a:gd name="connsiteX86" fmla="*/ 1924196 w 3349328"/>
              <a:gd name="connsiteY86" fmla="*/ 110494 h 487710"/>
              <a:gd name="connsiteX87" fmla="*/ 1906822 w 3349328"/>
              <a:gd name="connsiteY87" fmla="*/ 140514 h 487710"/>
              <a:gd name="connsiteX88" fmla="*/ 1929629 w 3349328"/>
              <a:gd name="connsiteY88" fmla="*/ 172233 h 487710"/>
              <a:gd name="connsiteX89" fmla="*/ 1990911 w 3349328"/>
              <a:gd name="connsiteY89" fmla="*/ 193384 h 487710"/>
              <a:gd name="connsiteX90" fmla="*/ 2082150 w 3349328"/>
              <a:gd name="connsiteY90" fmla="*/ 246468 h 487710"/>
              <a:gd name="connsiteX91" fmla="*/ 2105644 w 3349328"/>
              <a:gd name="connsiteY91" fmla="*/ 321663 h 487710"/>
              <a:gd name="connsiteX92" fmla="*/ 2002323 w 3349328"/>
              <a:gd name="connsiteY92" fmla="*/ 475119 h 487710"/>
              <a:gd name="connsiteX93" fmla="*/ 1924834 w 3349328"/>
              <a:gd name="connsiteY93" fmla="*/ 487710 h 487710"/>
              <a:gd name="connsiteX94" fmla="*/ 1763397 w 3349328"/>
              <a:gd name="connsiteY94" fmla="*/ 435031 h 487710"/>
              <a:gd name="connsiteX95" fmla="*/ 1815056 w 3349328"/>
              <a:gd name="connsiteY95" fmla="*/ 337828 h 487710"/>
              <a:gd name="connsiteX96" fmla="*/ 1921653 w 3349328"/>
              <a:gd name="connsiteY96" fmla="*/ 387110 h 487710"/>
              <a:gd name="connsiteX97" fmla="*/ 1961503 w 3349328"/>
              <a:gd name="connsiteY97" fmla="*/ 376122 h 487710"/>
              <a:gd name="connsiteX98" fmla="*/ 1980572 w 3349328"/>
              <a:gd name="connsiteY98" fmla="*/ 341106 h 487710"/>
              <a:gd name="connsiteX99" fmla="*/ 1959463 w 3349328"/>
              <a:gd name="connsiteY99" fmla="*/ 306773 h 487710"/>
              <a:gd name="connsiteX100" fmla="*/ 1906693 w 3349328"/>
              <a:gd name="connsiteY100" fmla="*/ 285828 h 487710"/>
              <a:gd name="connsiteX101" fmla="*/ 1850180 w 3349328"/>
              <a:gd name="connsiteY101" fmla="*/ 267498 h 487710"/>
              <a:gd name="connsiteX102" fmla="*/ 1818860 w 3349328"/>
              <a:gd name="connsiteY102" fmla="*/ 249165 h 487710"/>
              <a:gd name="connsiteX103" fmla="*/ 1781750 w 3349328"/>
              <a:gd name="connsiteY103" fmla="*/ 156833 h 487710"/>
              <a:gd name="connsiteX104" fmla="*/ 1820155 w 3349328"/>
              <a:gd name="connsiteY104" fmla="*/ 49903 h 487710"/>
              <a:gd name="connsiteX105" fmla="*/ 1939788 w 3349328"/>
              <a:gd name="connsiteY105" fmla="*/ 0 h 48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328" h="487710">
                <a:moveTo>
                  <a:pt x="918715" y="111816"/>
                </a:moveTo>
                <a:lnTo>
                  <a:pt x="918715" y="374535"/>
                </a:lnTo>
                <a:lnTo>
                  <a:pt x="946303" y="374535"/>
                </a:lnTo>
                <a:cubicBezTo>
                  <a:pt x="993757" y="374535"/>
                  <a:pt x="1029291" y="358747"/>
                  <a:pt x="1052905" y="327170"/>
                </a:cubicBezTo>
                <a:cubicBezTo>
                  <a:pt x="1070843" y="303090"/>
                  <a:pt x="1079813" y="275035"/>
                  <a:pt x="1079813" y="243005"/>
                </a:cubicBezTo>
                <a:cubicBezTo>
                  <a:pt x="1079813" y="210977"/>
                  <a:pt x="1070843" y="183035"/>
                  <a:pt x="1052905" y="159181"/>
                </a:cubicBezTo>
                <a:cubicBezTo>
                  <a:pt x="1029065" y="127605"/>
                  <a:pt x="993530" y="111816"/>
                  <a:pt x="946303" y="111816"/>
                </a:cubicBezTo>
                <a:close/>
                <a:moveTo>
                  <a:pt x="2629830" y="102981"/>
                </a:moveTo>
                <a:lnTo>
                  <a:pt x="2629830" y="218535"/>
                </a:lnTo>
                <a:lnTo>
                  <a:pt x="2652342" y="218535"/>
                </a:lnTo>
                <a:cubicBezTo>
                  <a:pt x="2677810" y="218535"/>
                  <a:pt x="2696115" y="213227"/>
                  <a:pt x="2707256" y="202610"/>
                </a:cubicBezTo>
                <a:cubicBezTo>
                  <a:pt x="2719308" y="191085"/>
                  <a:pt x="2725333" y="177079"/>
                  <a:pt x="2725333" y="160588"/>
                </a:cubicBezTo>
                <a:cubicBezTo>
                  <a:pt x="2725333" y="144097"/>
                  <a:pt x="2719308" y="130203"/>
                  <a:pt x="2707256" y="118906"/>
                </a:cubicBezTo>
                <a:cubicBezTo>
                  <a:pt x="2695885" y="108289"/>
                  <a:pt x="2677580" y="102981"/>
                  <a:pt x="2652342" y="102981"/>
                </a:cubicBezTo>
                <a:close/>
                <a:moveTo>
                  <a:pt x="222349" y="23791"/>
                </a:moveTo>
                <a:lnTo>
                  <a:pt x="343001" y="23791"/>
                </a:lnTo>
                <a:lnTo>
                  <a:pt x="564934" y="307580"/>
                </a:lnTo>
                <a:lnTo>
                  <a:pt x="564934" y="23791"/>
                </a:lnTo>
                <a:lnTo>
                  <a:pt x="685587" y="23791"/>
                </a:lnTo>
                <a:lnTo>
                  <a:pt x="685587" y="487710"/>
                </a:lnTo>
                <a:lnTo>
                  <a:pt x="564934" y="487710"/>
                </a:lnTo>
                <a:lnTo>
                  <a:pt x="343001" y="203580"/>
                </a:lnTo>
                <a:lnTo>
                  <a:pt x="343001" y="487710"/>
                </a:lnTo>
                <a:lnTo>
                  <a:pt x="222349" y="487710"/>
                </a:lnTo>
                <a:close/>
                <a:moveTo>
                  <a:pt x="0" y="23791"/>
                </a:moveTo>
                <a:lnTo>
                  <a:pt x="120653" y="23791"/>
                </a:lnTo>
                <a:lnTo>
                  <a:pt x="120653" y="487710"/>
                </a:lnTo>
                <a:lnTo>
                  <a:pt x="0" y="487710"/>
                </a:lnTo>
                <a:close/>
                <a:moveTo>
                  <a:pt x="2887110" y="11217"/>
                </a:moveTo>
                <a:lnTo>
                  <a:pt x="3031213" y="11217"/>
                </a:lnTo>
                <a:lnTo>
                  <a:pt x="3118899" y="137647"/>
                </a:lnTo>
                <a:lnTo>
                  <a:pt x="3203186" y="11217"/>
                </a:lnTo>
                <a:lnTo>
                  <a:pt x="3349328" y="11217"/>
                </a:lnTo>
                <a:lnTo>
                  <a:pt x="3175657" y="252183"/>
                </a:lnTo>
                <a:lnTo>
                  <a:pt x="3175657" y="475135"/>
                </a:lnTo>
                <a:lnTo>
                  <a:pt x="3055003" y="475135"/>
                </a:lnTo>
                <a:lnTo>
                  <a:pt x="3055003" y="252183"/>
                </a:lnTo>
                <a:close/>
                <a:moveTo>
                  <a:pt x="2509178" y="11217"/>
                </a:moveTo>
                <a:lnTo>
                  <a:pt x="2696784" y="11217"/>
                </a:lnTo>
                <a:cubicBezTo>
                  <a:pt x="2751617" y="11217"/>
                  <a:pt x="2792173" y="27643"/>
                  <a:pt x="2818457" y="60497"/>
                </a:cubicBezTo>
                <a:cubicBezTo>
                  <a:pt x="2839755" y="87006"/>
                  <a:pt x="2850405" y="118161"/>
                  <a:pt x="2850405" y="153960"/>
                </a:cubicBezTo>
                <a:cubicBezTo>
                  <a:pt x="2850405" y="194971"/>
                  <a:pt x="2838170" y="227712"/>
                  <a:pt x="2813699" y="252183"/>
                </a:cubicBezTo>
                <a:cubicBezTo>
                  <a:pt x="2798065" y="267816"/>
                  <a:pt x="2776540" y="278692"/>
                  <a:pt x="2749123" y="284810"/>
                </a:cubicBezTo>
                <a:lnTo>
                  <a:pt x="2894927" y="475135"/>
                </a:lnTo>
                <a:lnTo>
                  <a:pt x="2745046" y="475135"/>
                </a:lnTo>
                <a:lnTo>
                  <a:pt x="2629830" y="297045"/>
                </a:lnTo>
                <a:lnTo>
                  <a:pt x="2629830" y="475135"/>
                </a:lnTo>
                <a:lnTo>
                  <a:pt x="2509178" y="475135"/>
                </a:lnTo>
                <a:close/>
                <a:moveTo>
                  <a:pt x="2136647" y="11217"/>
                </a:moveTo>
                <a:lnTo>
                  <a:pt x="2455441" y="11217"/>
                </a:lnTo>
                <a:lnTo>
                  <a:pt x="2455441" y="111816"/>
                </a:lnTo>
                <a:lnTo>
                  <a:pt x="2355520" y="111816"/>
                </a:lnTo>
                <a:lnTo>
                  <a:pt x="2355520" y="475135"/>
                </a:lnTo>
                <a:lnTo>
                  <a:pt x="2234868" y="475135"/>
                </a:lnTo>
                <a:lnTo>
                  <a:pt x="2234868" y="111816"/>
                </a:lnTo>
                <a:lnTo>
                  <a:pt x="2136647" y="111816"/>
                </a:lnTo>
                <a:close/>
                <a:moveTo>
                  <a:pt x="1281429" y="11217"/>
                </a:moveTo>
                <a:lnTo>
                  <a:pt x="1402081" y="11217"/>
                </a:lnTo>
                <a:lnTo>
                  <a:pt x="1402081" y="262151"/>
                </a:lnTo>
                <a:cubicBezTo>
                  <a:pt x="1402081" y="282294"/>
                  <a:pt x="1402421" y="297347"/>
                  <a:pt x="1403101" y="307310"/>
                </a:cubicBezTo>
                <a:cubicBezTo>
                  <a:pt x="1405367" y="338775"/>
                  <a:pt x="1419754" y="360733"/>
                  <a:pt x="1446264" y="373180"/>
                </a:cubicBezTo>
                <a:cubicBezTo>
                  <a:pt x="1457139" y="378388"/>
                  <a:pt x="1469148" y="380992"/>
                  <a:pt x="1482289" y="380992"/>
                </a:cubicBezTo>
                <a:cubicBezTo>
                  <a:pt x="1511745" y="380992"/>
                  <a:pt x="1533949" y="370691"/>
                  <a:pt x="1548903" y="350091"/>
                </a:cubicBezTo>
                <a:cubicBezTo>
                  <a:pt x="1560006" y="334924"/>
                  <a:pt x="1565557" y="305610"/>
                  <a:pt x="1565557" y="262151"/>
                </a:cubicBezTo>
                <a:lnTo>
                  <a:pt x="1565557" y="11217"/>
                </a:lnTo>
                <a:lnTo>
                  <a:pt x="1686210" y="11217"/>
                </a:lnTo>
                <a:lnTo>
                  <a:pt x="1686210" y="278692"/>
                </a:lnTo>
                <a:cubicBezTo>
                  <a:pt x="1686210" y="306561"/>
                  <a:pt x="1683944" y="330351"/>
                  <a:pt x="1679413" y="350064"/>
                </a:cubicBezTo>
                <a:cubicBezTo>
                  <a:pt x="1672389" y="380652"/>
                  <a:pt x="1655622" y="408522"/>
                  <a:pt x="1629112" y="433672"/>
                </a:cubicBezTo>
                <a:cubicBezTo>
                  <a:pt x="1591500" y="469244"/>
                  <a:pt x="1541200" y="487030"/>
                  <a:pt x="1478212" y="487030"/>
                </a:cubicBezTo>
                <a:cubicBezTo>
                  <a:pt x="1414090" y="487030"/>
                  <a:pt x="1364016" y="468904"/>
                  <a:pt x="1327990" y="432652"/>
                </a:cubicBezTo>
                <a:cubicBezTo>
                  <a:pt x="1308958" y="413619"/>
                  <a:pt x="1295929" y="389715"/>
                  <a:pt x="1288906" y="360940"/>
                </a:cubicBezTo>
                <a:cubicBezTo>
                  <a:pt x="1283921" y="340548"/>
                  <a:pt x="1281429" y="313131"/>
                  <a:pt x="1281429" y="278692"/>
                </a:cubicBezTo>
                <a:close/>
                <a:moveTo>
                  <a:pt x="798063" y="11217"/>
                </a:moveTo>
                <a:lnTo>
                  <a:pt x="976153" y="11217"/>
                </a:lnTo>
                <a:cubicBezTo>
                  <a:pt x="1019656" y="11217"/>
                  <a:pt x="1059987" y="23337"/>
                  <a:pt x="1097146" y="47581"/>
                </a:cubicBezTo>
                <a:cubicBezTo>
                  <a:pt x="1133625" y="71146"/>
                  <a:pt x="1161607" y="102641"/>
                  <a:pt x="1181093" y="142065"/>
                </a:cubicBezTo>
                <a:cubicBezTo>
                  <a:pt x="1196954" y="174692"/>
                  <a:pt x="1204883" y="208339"/>
                  <a:pt x="1204883" y="243005"/>
                </a:cubicBezTo>
                <a:cubicBezTo>
                  <a:pt x="1204883" y="291267"/>
                  <a:pt x="1190325" y="335960"/>
                  <a:pt x="1161210" y="377084"/>
                </a:cubicBezTo>
                <a:cubicBezTo>
                  <a:pt x="1132096" y="418207"/>
                  <a:pt x="1094879" y="446699"/>
                  <a:pt x="1049564" y="462560"/>
                </a:cubicBezTo>
                <a:cubicBezTo>
                  <a:pt x="1025547" y="470943"/>
                  <a:pt x="1001077" y="475135"/>
                  <a:pt x="976153" y="475135"/>
                </a:cubicBezTo>
                <a:lnTo>
                  <a:pt x="798063" y="475135"/>
                </a:lnTo>
                <a:close/>
                <a:moveTo>
                  <a:pt x="1939788" y="0"/>
                </a:moveTo>
                <a:cubicBezTo>
                  <a:pt x="1989862" y="0"/>
                  <a:pt x="2038916" y="12575"/>
                  <a:pt x="2086950" y="37726"/>
                </a:cubicBezTo>
                <a:lnTo>
                  <a:pt x="2038689" y="131529"/>
                </a:lnTo>
                <a:cubicBezTo>
                  <a:pt x="2012339" y="110910"/>
                  <a:pt x="1985760" y="100602"/>
                  <a:pt x="1958953" y="100602"/>
                </a:cubicBezTo>
                <a:cubicBezTo>
                  <a:pt x="1946007" y="100602"/>
                  <a:pt x="1934421" y="103899"/>
                  <a:pt x="1924196" y="110494"/>
                </a:cubicBezTo>
                <a:cubicBezTo>
                  <a:pt x="1912613" y="118000"/>
                  <a:pt x="1906822" y="128007"/>
                  <a:pt x="1906822" y="140514"/>
                </a:cubicBezTo>
                <a:cubicBezTo>
                  <a:pt x="1906822" y="152792"/>
                  <a:pt x="1914423" y="163365"/>
                  <a:pt x="1929629" y="172233"/>
                </a:cubicBezTo>
                <a:cubicBezTo>
                  <a:pt x="1936440" y="176330"/>
                  <a:pt x="1956869" y="183380"/>
                  <a:pt x="1990911" y="193384"/>
                </a:cubicBezTo>
                <a:cubicBezTo>
                  <a:pt x="2033583" y="205862"/>
                  <a:pt x="2063995" y="223556"/>
                  <a:pt x="2082150" y="246468"/>
                </a:cubicBezTo>
                <a:cubicBezTo>
                  <a:pt x="2097812" y="265976"/>
                  <a:pt x="2105644" y="291040"/>
                  <a:pt x="2105644" y="321663"/>
                </a:cubicBezTo>
                <a:cubicBezTo>
                  <a:pt x="2105644" y="400148"/>
                  <a:pt x="2071204" y="451300"/>
                  <a:pt x="2002323" y="475119"/>
                </a:cubicBezTo>
                <a:cubicBezTo>
                  <a:pt x="1978306" y="483513"/>
                  <a:pt x="1952476" y="487710"/>
                  <a:pt x="1924834" y="487710"/>
                </a:cubicBezTo>
                <a:cubicBezTo>
                  <a:pt x="1866829" y="487710"/>
                  <a:pt x="1813018" y="470151"/>
                  <a:pt x="1763397" y="435031"/>
                </a:cubicBezTo>
                <a:lnTo>
                  <a:pt x="1815056" y="337828"/>
                </a:lnTo>
                <a:cubicBezTo>
                  <a:pt x="1851383" y="370682"/>
                  <a:pt x="1886915" y="387110"/>
                  <a:pt x="1921653" y="387110"/>
                </a:cubicBezTo>
                <a:cubicBezTo>
                  <a:pt x="1937319" y="387110"/>
                  <a:pt x="1950602" y="383447"/>
                  <a:pt x="1961503" y="376122"/>
                </a:cubicBezTo>
                <a:cubicBezTo>
                  <a:pt x="1974216" y="367884"/>
                  <a:pt x="1980572" y="356212"/>
                  <a:pt x="1980572" y="341106"/>
                </a:cubicBezTo>
                <a:cubicBezTo>
                  <a:pt x="1980572" y="327372"/>
                  <a:pt x="1973536" y="315929"/>
                  <a:pt x="1959463" y="306773"/>
                </a:cubicBezTo>
                <a:cubicBezTo>
                  <a:pt x="1949023" y="299905"/>
                  <a:pt x="1931433" y="292924"/>
                  <a:pt x="1906693" y="285828"/>
                </a:cubicBezTo>
                <a:cubicBezTo>
                  <a:pt x="1876736" y="277003"/>
                  <a:pt x="1857898" y="270893"/>
                  <a:pt x="1850180" y="267498"/>
                </a:cubicBezTo>
                <a:cubicBezTo>
                  <a:pt x="1837923" y="262294"/>
                  <a:pt x="1827484" y="256182"/>
                  <a:pt x="1818860" y="249165"/>
                </a:cubicBezTo>
                <a:cubicBezTo>
                  <a:pt x="1794119" y="228798"/>
                  <a:pt x="1781750" y="198021"/>
                  <a:pt x="1781750" y="156833"/>
                </a:cubicBezTo>
                <a:cubicBezTo>
                  <a:pt x="1781750" y="113833"/>
                  <a:pt x="1794552" y="78189"/>
                  <a:pt x="1820155" y="49903"/>
                </a:cubicBezTo>
                <a:cubicBezTo>
                  <a:pt x="1850063" y="16634"/>
                  <a:pt x="1889941" y="0"/>
                  <a:pt x="19397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sp>
        <p:nvSpPr>
          <p:cNvPr id="57" name="TextBox 56">
            <a:extLst>
              <a:ext uri="{FF2B5EF4-FFF2-40B4-BE49-F238E27FC236}">
                <a16:creationId xmlns:a16="http://schemas.microsoft.com/office/drawing/2014/main" id="{A0AE5792-052C-425C-AEBF-0DF8BD95BBA5}"/>
              </a:ext>
            </a:extLst>
          </p:cNvPr>
          <p:cNvSpPr txBox="1"/>
          <p:nvPr userDrawn="1"/>
        </p:nvSpPr>
        <p:spPr>
          <a:xfrm>
            <a:off x="2153235" y="5199161"/>
            <a:ext cx="811572" cy="689415"/>
          </a:xfrm>
          <a:custGeom>
            <a:avLst/>
            <a:gdLst>
              <a:gd name="connsiteX0" fmla="*/ 717483 w 844822"/>
              <a:gd name="connsiteY0" fmla="*/ 542899 h 717660"/>
              <a:gd name="connsiteX1" fmla="*/ 753792 w 844822"/>
              <a:gd name="connsiteY1" fmla="*/ 536357 h 717660"/>
              <a:gd name="connsiteX2" fmla="*/ 818277 w 844822"/>
              <a:gd name="connsiteY2" fmla="*/ 562525 h 717660"/>
              <a:gd name="connsiteX3" fmla="*/ 844822 w 844822"/>
              <a:gd name="connsiteY3" fmla="*/ 626631 h 717660"/>
              <a:gd name="connsiteX4" fmla="*/ 818276 w 844822"/>
              <a:gd name="connsiteY4" fmla="*/ 691109 h 717660"/>
              <a:gd name="connsiteX5" fmla="*/ 753792 w 844822"/>
              <a:gd name="connsiteY5" fmla="*/ 717660 h 717660"/>
              <a:gd name="connsiteX6" fmla="*/ 687428 w 844822"/>
              <a:gd name="connsiteY6" fmla="*/ 691108 h 717660"/>
              <a:gd name="connsiteX7" fmla="*/ 660499 w 844822"/>
              <a:gd name="connsiteY7" fmla="*/ 626631 h 717660"/>
              <a:gd name="connsiteX8" fmla="*/ 687428 w 844822"/>
              <a:gd name="connsiteY8" fmla="*/ 562525 h 717660"/>
              <a:gd name="connsiteX9" fmla="*/ 717483 w 844822"/>
              <a:gd name="connsiteY9" fmla="*/ 542899 h 717660"/>
              <a:gd name="connsiteX10" fmla="*/ 291596 w 844822"/>
              <a:gd name="connsiteY10" fmla="*/ 251558 h 717660"/>
              <a:gd name="connsiteX11" fmla="*/ 153352 w 844822"/>
              <a:gd name="connsiteY11" fmla="*/ 466855 h 717660"/>
              <a:gd name="connsiteX12" fmla="*/ 291596 w 844822"/>
              <a:gd name="connsiteY12" fmla="*/ 466855 h 717660"/>
              <a:gd name="connsiteX13" fmla="*/ 291596 w 844822"/>
              <a:gd name="connsiteY13" fmla="*/ 0 h 717660"/>
              <a:gd name="connsiteX14" fmla="*/ 444192 w 844822"/>
              <a:gd name="connsiteY14" fmla="*/ 0 h 717660"/>
              <a:gd name="connsiteX15" fmla="*/ 444192 w 844822"/>
              <a:gd name="connsiteY15" fmla="*/ 466856 h 717660"/>
              <a:gd name="connsiteX16" fmla="*/ 524269 w 844822"/>
              <a:gd name="connsiteY16" fmla="*/ 466855 h 717660"/>
              <a:gd name="connsiteX17" fmla="*/ 469123 w 844822"/>
              <a:gd name="connsiteY17" fmla="*/ 602080 h 717660"/>
              <a:gd name="connsiteX18" fmla="*/ 444192 w 844822"/>
              <a:gd name="connsiteY18" fmla="*/ 602080 h 717660"/>
              <a:gd name="connsiteX19" fmla="*/ 444192 w 844822"/>
              <a:gd name="connsiteY19" fmla="*/ 705574 h 717660"/>
              <a:gd name="connsiteX20" fmla="*/ 291596 w 844822"/>
              <a:gd name="connsiteY20" fmla="*/ 705574 h 717660"/>
              <a:gd name="connsiteX21" fmla="*/ 291596 w 844822"/>
              <a:gd name="connsiteY21" fmla="*/ 602080 h 717660"/>
              <a:gd name="connsiteX22" fmla="*/ 0 w 844822"/>
              <a:gd name="connsiteY22" fmla="*/ 602080 h 717660"/>
              <a:gd name="connsiteX23" fmla="*/ 0 w 844822"/>
              <a:gd name="connsiteY23" fmla="*/ 478944 h 71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4822" h="717660">
                <a:moveTo>
                  <a:pt x="717483" y="542899"/>
                </a:moveTo>
                <a:cubicBezTo>
                  <a:pt x="728544" y="538538"/>
                  <a:pt x="740647" y="536358"/>
                  <a:pt x="753792" y="536357"/>
                </a:cubicBezTo>
                <a:cubicBezTo>
                  <a:pt x="779084" y="536357"/>
                  <a:pt x="800579" y="545079"/>
                  <a:pt x="818277" y="562525"/>
                </a:cubicBezTo>
                <a:cubicBezTo>
                  <a:pt x="835975" y="579971"/>
                  <a:pt x="844822" y="601339"/>
                  <a:pt x="844822" y="626631"/>
                </a:cubicBezTo>
                <a:cubicBezTo>
                  <a:pt x="844822" y="651914"/>
                  <a:pt x="835975" y="673405"/>
                  <a:pt x="818276" y="691109"/>
                </a:cubicBezTo>
                <a:cubicBezTo>
                  <a:pt x="800579" y="708810"/>
                  <a:pt x="779084" y="717660"/>
                  <a:pt x="753792" y="717660"/>
                </a:cubicBezTo>
                <a:cubicBezTo>
                  <a:pt x="727501" y="717660"/>
                  <a:pt x="705381" y="708810"/>
                  <a:pt x="687428" y="691108"/>
                </a:cubicBezTo>
                <a:cubicBezTo>
                  <a:pt x="669474" y="673405"/>
                  <a:pt x="660499" y="651914"/>
                  <a:pt x="660499" y="626631"/>
                </a:cubicBezTo>
                <a:cubicBezTo>
                  <a:pt x="660499" y="601339"/>
                  <a:pt x="669474" y="579971"/>
                  <a:pt x="687428" y="562525"/>
                </a:cubicBezTo>
                <a:cubicBezTo>
                  <a:pt x="696405" y="553802"/>
                  <a:pt x="706423" y="547260"/>
                  <a:pt x="717483" y="542899"/>
                </a:cubicBezTo>
                <a:close/>
                <a:moveTo>
                  <a:pt x="291596" y="251558"/>
                </a:moveTo>
                <a:lnTo>
                  <a:pt x="153352" y="466855"/>
                </a:lnTo>
                <a:lnTo>
                  <a:pt x="291596" y="466855"/>
                </a:lnTo>
                <a:close/>
                <a:moveTo>
                  <a:pt x="291596" y="0"/>
                </a:moveTo>
                <a:lnTo>
                  <a:pt x="444192" y="0"/>
                </a:lnTo>
                <a:lnTo>
                  <a:pt x="444192" y="466856"/>
                </a:lnTo>
                <a:lnTo>
                  <a:pt x="524269" y="466855"/>
                </a:lnTo>
                <a:lnTo>
                  <a:pt x="469123" y="602080"/>
                </a:lnTo>
                <a:lnTo>
                  <a:pt x="444192" y="602080"/>
                </a:lnTo>
                <a:lnTo>
                  <a:pt x="444192" y="705574"/>
                </a:lnTo>
                <a:lnTo>
                  <a:pt x="291596" y="705574"/>
                </a:lnTo>
                <a:lnTo>
                  <a:pt x="291596" y="602080"/>
                </a:lnTo>
                <a:lnTo>
                  <a:pt x="0" y="602080"/>
                </a:lnTo>
                <a:lnTo>
                  <a:pt x="0" y="478944"/>
                </a:lnTo>
                <a:close/>
              </a:path>
            </a:pathLst>
          </a:custGeom>
          <a:solidFill>
            <a:schemeClr val="bg1"/>
          </a:solidFill>
          <a:ln w="1270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ko-KR" altLang="en-US" sz="5400" dirty="0">
              <a:latin typeface="Aharoni" panose="02010803020104030203" pitchFamily="2" charset="-79"/>
              <a:cs typeface="Aharoni" panose="02010803020104030203" pitchFamily="2" charset="-79"/>
            </a:endParaRPr>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2" y="213821"/>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1" y="4555754"/>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4"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800"/>
          </a:p>
        </p:txBody>
      </p:sp>
    </p:spTree>
    <p:extLst>
      <p:ext uri="{BB962C8B-B14F-4D97-AF65-F5344CB8AC3E}">
        <p14:creationId xmlns:p14="http://schemas.microsoft.com/office/powerpoint/2010/main" val="39231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1"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6A379968-FE4C-4380-9AD8-FCC2F2902ED8}"/>
              </a:ext>
            </a:extLst>
          </p:cNvPr>
          <p:cNvGrpSpPr/>
          <p:nvPr userDrawn="1"/>
        </p:nvGrpSpPr>
        <p:grpSpPr>
          <a:xfrm rot="2246763">
            <a:off x="1974127" y="1362252"/>
            <a:ext cx="2028523" cy="1778017"/>
            <a:chOff x="2753518" y="2997140"/>
            <a:chExt cx="2028524" cy="1778017"/>
          </a:xfrm>
          <a:solidFill>
            <a:schemeClr val="bg1">
              <a:alpha val="5000"/>
            </a:schemeClr>
          </a:solidFill>
        </p:grpSpPr>
        <p:sp>
          <p:nvSpPr>
            <p:cNvPr id="5" name="Freeform: Shape 4">
              <a:extLst>
                <a:ext uri="{FF2B5EF4-FFF2-40B4-BE49-F238E27FC236}">
                  <a16:creationId xmlns:a16="http://schemas.microsoft.com/office/drawing/2014/main" id="{CED8DA23-991A-4F5A-84D7-7BDAEC9B967B}"/>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800"/>
            </a:p>
          </p:txBody>
        </p:sp>
        <p:grpSp>
          <p:nvGrpSpPr>
            <p:cNvPr id="6" name="Group 5">
              <a:extLst>
                <a:ext uri="{FF2B5EF4-FFF2-40B4-BE49-F238E27FC236}">
                  <a16:creationId xmlns:a16="http://schemas.microsoft.com/office/drawing/2014/main" id="{F7272C85-BFE8-4E25-B0D2-727926AA6B5E}"/>
                </a:ext>
              </a:extLst>
            </p:cNvPr>
            <p:cNvGrpSpPr/>
            <p:nvPr/>
          </p:nvGrpSpPr>
          <p:grpSpPr>
            <a:xfrm>
              <a:off x="3563163" y="3556278"/>
              <a:ext cx="1218879" cy="1218879"/>
              <a:chOff x="3264582" y="1870309"/>
              <a:chExt cx="1774962" cy="1774962"/>
            </a:xfrm>
            <a:grpFill/>
          </p:grpSpPr>
          <p:sp>
            <p:nvSpPr>
              <p:cNvPr id="8" name="Freeform: Shape 7">
                <a:extLst>
                  <a:ext uri="{FF2B5EF4-FFF2-40B4-BE49-F238E27FC236}">
                    <a16:creationId xmlns:a16="http://schemas.microsoft.com/office/drawing/2014/main" id="{1324B715-E1E3-414A-B516-E282A0E568CA}"/>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8505C034-B686-4751-AF7C-F1443083293B}"/>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endParaRPr lang="en-US" sz="1800"/>
              </a:p>
            </p:txBody>
          </p:sp>
        </p:grpSp>
        <p:sp>
          <p:nvSpPr>
            <p:cNvPr id="7" name="Freeform: Shape 6">
              <a:extLst>
                <a:ext uri="{FF2B5EF4-FFF2-40B4-BE49-F238E27FC236}">
                  <a16:creationId xmlns:a16="http://schemas.microsoft.com/office/drawing/2014/main" id="{932CE2BE-5153-4691-A210-F5CEED8B7852}"/>
                </a:ext>
              </a:extLst>
            </p:cNvPr>
            <p:cNvSpPr/>
            <p:nvPr/>
          </p:nvSpPr>
          <p:spPr>
            <a:xfrm>
              <a:off x="3308806" y="2997140"/>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endParaRPr lang="en-US" sz="1800"/>
            </a:p>
          </p:txBody>
        </p:sp>
      </p:grpSp>
      <p:grpSp>
        <p:nvGrpSpPr>
          <p:cNvPr id="10" name="Group 9">
            <a:extLst>
              <a:ext uri="{FF2B5EF4-FFF2-40B4-BE49-F238E27FC236}">
                <a16:creationId xmlns:a16="http://schemas.microsoft.com/office/drawing/2014/main" id="{BECD3404-3EA6-420D-8DBC-6D3A595FBFA2}"/>
              </a:ext>
            </a:extLst>
          </p:cNvPr>
          <p:cNvGrpSpPr/>
          <p:nvPr userDrawn="1"/>
        </p:nvGrpSpPr>
        <p:grpSpPr>
          <a:xfrm>
            <a:off x="0" y="2766599"/>
            <a:ext cx="2745260" cy="2471860"/>
            <a:chOff x="6486650" y="2648852"/>
            <a:chExt cx="2745260" cy="2471860"/>
          </a:xfrm>
          <a:solidFill>
            <a:schemeClr val="bg1">
              <a:alpha val="5000"/>
            </a:schemeClr>
          </a:solidFill>
        </p:grpSpPr>
        <p:sp>
          <p:nvSpPr>
            <p:cNvPr id="11" name="Freeform: Shape 10">
              <a:extLst>
                <a:ext uri="{FF2B5EF4-FFF2-40B4-BE49-F238E27FC236}">
                  <a16:creationId xmlns:a16="http://schemas.microsoft.com/office/drawing/2014/main" id="{18ECA3BD-4287-4CAB-8CFB-CC4BBC00858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12" name="Group 11">
              <a:extLst>
                <a:ext uri="{FF2B5EF4-FFF2-40B4-BE49-F238E27FC236}">
                  <a16:creationId xmlns:a16="http://schemas.microsoft.com/office/drawing/2014/main" id="{B404465C-B632-42F2-8273-BA2C7FFDA7A2}"/>
                </a:ext>
              </a:extLst>
            </p:cNvPr>
            <p:cNvGrpSpPr/>
            <p:nvPr/>
          </p:nvGrpSpPr>
          <p:grpSpPr>
            <a:xfrm>
              <a:off x="7392963" y="2648852"/>
              <a:ext cx="1838947" cy="1835405"/>
              <a:chOff x="7167947" y="1624190"/>
              <a:chExt cx="2677922" cy="2672763"/>
            </a:xfrm>
            <a:grpFill/>
          </p:grpSpPr>
          <p:sp>
            <p:nvSpPr>
              <p:cNvPr id="13" name="Freeform: Shape 12">
                <a:extLst>
                  <a:ext uri="{FF2B5EF4-FFF2-40B4-BE49-F238E27FC236}">
                    <a16:creationId xmlns:a16="http://schemas.microsoft.com/office/drawing/2014/main" id="{100150D0-F178-431E-B2C4-A43288E12324}"/>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5E443C86-7937-4604-892A-31CBB4C3B253}"/>
                  </a:ext>
                </a:extLst>
              </p:cNvPr>
              <p:cNvSpPr/>
              <p:nvPr/>
            </p:nvSpPr>
            <p:spPr>
              <a:xfrm>
                <a:off x="7558585" y="2011426"/>
                <a:ext cx="1898798"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sp>
        <p:nvSpPr>
          <p:cNvPr id="15" name="Freeform: Shape 14">
            <a:extLst>
              <a:ext uri="{FF2B5EF4-FFF2-40B4-BE49-F238E27FC236}">
                <a16:creationId xmlns:a16="http://schemas.microsoft.com/office/drawing/2014/main" id="{33011AC2-F2FD-44CD-BF51-A2C7AB4FB7F5}"/>
              </a:ext>
            </a:extLst>
          </p:cNvPr>
          <p:cNvSpPr/>
          <p:nvPr userDrawn="1"/>
        </p:nvSpPr>
        <p:spPr>
          <a:xfrm>
            <a:off x="3140907" y="3608101"/>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A795D01C-5E4D-42EF-81C8-036347FC14D7}"/>
              </a:ext>
            </a:extLst>
          </p:cNvPr>
          <p:cNvSpPr/>
          <p:nvPr userDrawn="1"/>
        </p:nvSpPr>
        <p:spPr>
          <a:xfrm rot="2246763">
            <a:off x="103563" y="2021655"/>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endParaRPr lang="en-US" sz="1800"/>
          </a:p>
        </p:txBody>
      </p:sp>
      <p:grpSp>
        <p:nvGrpSpPr>
          <p:cNvPr id="58" name="Group 57">
            <a:extLst>
              <a:ext uri="{FF2B5EF4-FFF2-40B4-BE49-F238E27FC236}">
                <a16:creationId xmlns:a16="http://schemas.microsoft.com/office/drawing/2014/main" id="{85B43318-2DB8-4BB3-B9A0-1354FEE4DB4F}"/>
              </a:ext>
            </a:extLst>
          </p:cNvPr>
          <p:cNvGrpSpPr/>
          <p:nvPr userDrawn="1"/>
        </p:nvGrpSpPr>
        <p:grpSpPr>
          <a:xfrm>
            <a:off x="1114622" y="213821"/>
            <a:ext cx="1607080" cy="1447031"/>
            <a:chOff x="6486650" y="2648852"/>
            <a:chExt cx="2745260" cy="2471860"/>
          </a:xfrm>
          <a:solidFill>
            <a:schemeClr val="bg1">
              <a:alpha val="5000"/>
            </a:schemeClr>
          </a:solidFill>
        </p:grpSpPr>
        <p:sp>
          <p:nvSpPr>
            <p:cNvPr id="59" name="Freeform: Shape 58">
              <a:extLst>
                <a:ext uri="{FF2B5EF4-FFF2-40B4-BE49-F238E27FC236}">
                  <a16:creationId xmlns:a16="http://schemas.microsoft.com/office/drawing/2014/main" id="{0934DCFA-D112-40A3-AF10-E7F0DCB664A9}"/>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60" name="Group 59">
              <a:extLst>
                <a:ext uri="{FF2B5EF4-FFF2-40B4-BE49-F238E27FC236}">
                  <a16:creationId xmlns:a16="http://schemas.microsoft.com/office/drawing/2014/main" id="{CD1301E3-DB0A-4D14-8837-E77509D7406C}"/>
                </a:ext>
              </a:extLst>
            </p:cNvPr>
            <p:cNvGrpSpPr/>
            <p:nvPr/>
          </p:nvGrpSpPr>
          <p:grpSpPr>
            <a:xfrm>
              <a:off x="7392963" y="2648852"/>
              <a:ext cx="1838947" cy="1835405"/>
              <a:chOff x="7167947" y="1624190"/>
              <a:chExt cx="2677922" cy="2672763"/>
            </a:xfrm>
            <a:grpFill/>
          </p:grpSpPr>
          <p:sp>
            <p:nvSpPr>
              <p:cNvPr id="61" name="Freeform: Shape 60">
                <a:extLst>
                  <a:ext uri="{FF2B5EF4-FFF2-40B4-BE49-F238E27FC236}">
                    <a16:creationId xmlns:a16="http://schemas.microsoft.com/office/drawing/2014/main" id="{9F2E27B1-7A75-4322-A01B-69D10FEB32AE}"/>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62" name="Freeform: Shape 61">
                <a:extLst>
                  <a:ext uri="{FF2B5EF4-FFF2-40B4-BE49-F238E27FC236}">
                    <a16:creationId xmlns:a16="http://schemas.microsoft.com/office/drawing/2014/main" id="{1A179398-E96C-4ADE-99E3-9230E765D534}"/>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grpSp>
        <p:nvGrpSpPr>
          <p:cNvPr id="64" name="Group 63">
            <a:extLst>
              <a:ext uri="{FF2B5EF4-FFF2-40B4-BE49-F238E27FC236}">
                <a16:creationId xmlns:a16="http://schemas.microsoft.com/office/drawing/2014/main" id="{B75EAAF5-9297-42F1-BF31-33670B897310}"/>
              </a:ext>
            </a:extLst>
          </p:cNvPr>
          <p:cNvGrpSpPr/>
          <p:nvPr userDrawn="1"/>
        </p:nvGrpSpPr>
        <p:grpSpPr>
          <a:xfrm rot="15300000">
            <a:off x="1967241" y="4555754"/>
            <a:ext cx="912206" cy="821359"/>
            <a:chOff x="6486650" y="2648852"/>
            <a:chExt cx="2745260" cy="2471860"/>
          </a:xfrm>
          <a:solidFill>
            <a:schemeClr val="bg1">
              <a:alpha val="5000"/>
            </a:schemeClr>
          </a:solidFill>
        </p:grpSpPr>
        <p:sp>
          <p:nvSpPr>
            <p:cNvPr id="65" name="Freeform: Shape 64">
              <a:extLst>
                <a:ext uri="{FF2B5EF4-FFF2-40B4-BE49-F238E27FC236}">
                  <a16:creationId xmlns:a16="http://schemas.microsoft.com/office/drawing/2014/main" id="{EB6A0FEE-3790-480E-AA13-354BBE7CEFD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endParaRPr lang="en-US" sz="1800"/>
            </a:p>
          </p:txBody>
        </p:sp>
        <p:grpSp>
          <p:nvGrpSpPr>
            <p:cNvPr id="66" name="Group 65">
              <a:extLst>
                <a:ext uri="{FF2B5EF4-FFF2-40B4-BE49-F238E27FC236}">
                  <a16:creationId xmlns:a16="http://schemas.microsoft.com/office/drawing/2014/main" id="{A05E6556-C66E-421B-B7D3-709644D56DDA}"/>
                </a:ext>
              </a:extLst>
            </p:cNvPr>
            <p:cNvGrpSpPr/>
            <p:nvPr/>
          </p:nvGrpSpPr>
          <p:grpSpPr>
            <a:xfrm>
              <a:off x="7392963" y="2648852"/>
              <a:ext cx="1838947" cy="1835405"/>
              <a:chOff x="7167947" y="1624190"/>
              <a:chExt cx="2677922" cy="2672763"/>
            </a:xfrm>
            <a:grpFill/>
          </p:grpSpPr>
          <p:sp>
            <p:nvSpPr>
              <p:cNvPr id="67" name="Freeform: Shape 66">
                <a:extLst>
                  <a:ext uri="{FF2B5EF4-FFF2-40B4-BE49-F238E27FC236}">
                    <a16:creationId xmlns:a16="http://schemas.microsoft.com/office/drawing/2014/main" id="{16513AB7-70B6-41AE-BAF5-4E84C65AB25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endParaRPr lang="en-US" sz="1800"/>
              </a:p>
            </p:txBody>
          </p:sp>
          <p:sp>
            <p:nvSpPr>
              <p:cNvPr id="68" name="Freeform: Shape 67">
                <a:extLst>
                  <a:ext uri="{FF2B5EF4-FFF2-40B4-BE49-F238E27FC236}">
                    <a16:creationId xmlns:a16="http://schemas.microsoft.com/office/drawing/2014/main" id="{356123C7-5F64-4F5E-94DF-CE50049E0840}"/>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endParaRPr lang="en-US" sz="1800"/>
              </a:p>
            </p:txBody>
          </p:sp>
        </p:grpSp>
      </p:grpSp>
      <p:sp>
        <p:nvSpPr>
          <p:cNvPr id="69" name="Freeform: Shape 68">
            <a:extLst>
              <a:ext uri="{FF2B5EF4-FFF2-40B4-BE49-F238E27FC236}">
                <a16:creationId xmlns:a16="http://schemas.microsoft.com/office/drawing/2014/main" id="{A51BEBA6-51A0-40FD-A445-F1CF56E3FB1A}"/>
              </a:ext>
            </a:extLst>
          </p:cNvPr>
          <p:cNvSpPr/>
          <p:nvPr userDrawn="1"/>
        </p:nvSpPr>
        <p:spPr>
          <a:xfrm>
            <a:off x="2978094" y="369489"/>
            <a:ext cx="623915" cy="635123"/>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endParaRPr lang="en-US" sz="1800"/>
          </a:p>
        </p:txBody>
      </p:sp>
    </p:spTree>
    <p:extLst>
      <p:ext uri="{BB962C8B-B14F-4D97-AF65-F5344CB8AC3E}">
        <p14:creationId xmlns:p14="http://schemas.microsoft.com/office/powerpoint/2010/main" val="402591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B998F8-5F60-4F3A-941E-65C7CA793196}"/>
              </a:ext>
            </a:extLst>
          </p:cNvPr>
          <p:cNvSpPr/>
          <p:nvPr userDrawn="1"/>
        </p:nvSpPr>
        <p:spPr>
          <a:xfrm>
            <a:off x="1" y="0"/>
            <a:ext cx="398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15146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B7D1B0-1139-47E7-A404-619CAF68D59B}"/>
              </a:ext>
            </a:extLst>
          </p:cNvPr>
          <p:cNvSpPr>
            <a:spLocks noGrp="1"/>
          </p:cNvSpPr>
          <p:nvPr>
            <p:ph type="pic" sz="quarter" idx="10" hasCustomPrompt="1"/>
          </p:nvPr>
        </p:nvSpPr>
        <p:spPr>
          <a:xfrm>
            <a:off x="1282514" y="0"/>
            <a:ext cx="9626980" cy="6858000"/>
          </a:xfrm>
          <a:custGeom>
            <a:avLst/>
            <a:gdLst>
              <a:gd name="connsiteX0" fmla="*/ 0 w 9626981"/>
              <a:gd name="connsiteY0" fmla="*/ 0 h 6858000"/>
              <a:gd name="connsiteX1" fmla="*/ 4760133 w 9626981"/>
              <a:gd name="connsiteY1" fmla="*/ 0 h 6858000"/>
              <a:gd name="connsiteX2" fmla="*/ 9626981 w 9626981"/>
              <a:gd name="connsiteY2" fmla="*/ 6858000 h 6858000"/>
              <a:gd name="connsiteX3" fmla="*/ 4866848 w 96269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626981" h="6858000">
                <a:moveTo>
                  <a:pt x="0" y="0"/>
                </a:moveTo>
                <a:lnTo>
                  <a:pt x="4760133" y="0"/>
                </a:lnTo>
                <a:lnTo>
                  <a:pt x="9626981" y="6858000"/>
                </a:lnTo>
                <a:lnTo>
                  <a:pt x="4866848" y="6858000"/>
                </a:lnTo>
                <a:close/>
              </a:path>
            </a:pathLst>
          </a:custGeom>
          <a:solidFill>
            <a:schemeClr val="bg1">
              <a:lumMod val="95000"/>
            </a:schemeClr>
          </a:solidFill>
          <a:ln w="152400">
            <a:noFill/>
          </a:ln>
          <a:effectLst/>
        </p:spPr>
        <p:txBody>
          <a:bodyPr wrap="square" anchor="ctr">
            <a:noAutofit/>
          </a:bodyPr>
          <a:lstStyle>
            <a:lvl1pPr marL="0" indent="0" algn="ctr">
              <a:buFontTx/>
              <a:buNone/>
              <a:defRPr sz="14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6410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D42F50A-D54B-4085-9B51-D4561AE43789}"/>
              </a:ext>
            </a:extLst>
          </p:cNvPr>
          <p:cNvSpPr>
            <a:spLocks noGrp="1"/>
          </p:cNvSpPr>
          <p:nvPr>
            <p:ph type="pic" sz="quarter" idx="11" hasCustomPrompt="1"/>
          </p:nvPr>
        </p:nvSpPr>
        <p:spPr>
          <a:xfrm>
            <a:off x="3317861" y="659466"/>
            <a:ext cx="5556281" cy="5539071"/>
          </a:xfrm>
          <a:custGeom>
            <a:avLst/>
            <a:gdLst>
              <a:gd name="connsiteX0" fmla="*/ 2778140 w 5556281"/>
              <a:gd name="connsiteY0" fmla="*/ 1624152 h 5539071"/>
              <a:gd name="connsiteX1" fmla="*/ 1632756 w 5556281"/>
              <a:gd name="connsiteY1" fmla="*/ 2769536 h 5539071"/>
              <a:gd name="connsiteX2" fmla="*/ 2778140 w 5556281"/>
              <a:gd name="connsiteY2" fmla="*/ 3914920 h 5539071"/>
              <a:gd name="connsiteX3" fmla="*/ 3923524 w 5556281"/>
              <a:gd name="connsiteY3" fmla="*/ 2769536 h 5539071"/>
              <a:gd name="connsiteX4" fmla="*/ 2778140 w 5556281"/>
              <a:gd name="connsiteY4" fmla="*/ 1624152 h 5539071"/>
              <a:gd name="connsiteX5" fmla="*/ 3162198 w 5556281"/>
              <a:gd name="connsiteY5" fmla="*/ 151 h 5539071"/>
              <a:gd name="connsiteX6" fmla="*/ 3189369 w 5556281"/>
              <a:gd name="connsiteY6" fmla="*/ 2803 h 5539071"/>
              <a:gd name="connsiteX7" fmla="*/ 3689300 w 5556281"/>
              <a:gd name="connsiteY7" fmla="*/ 121613 h 5539071"/>
              <a:gd name="connsiteX8" fmla="*/ 3747933 w 5556281"/>
              <a:gd name="connsiteY8" fmla="*/ 194134 h 5539071"/>
              <a:gd name="connsiteX9" fmla="*/ 3751019 w 5556281"/>
              <a:gd name="connsiteY9" fmla="*/ 254313 h 5539071"/>
              <a:gd name="connsiteX10" fmla="*/ 3763361 w 5556281"/>
              <a:gd name="connsiteY10" fmla="*/ 627717 h 5539071"/>
              <a:gd name="connsiteX11" fmla="*/ 3767990 w 5556281"/>
              <a:gd name="connsiteY11" fmla="*/ 731096 h 5539071"/>
              <a:gd name="connsiteX12" fmla="*/ 3815825 w 5556281"/>
              <a:gd name="connsiteY12" fmla="*/ 808246 h 5539071"/>
              <a:gd name="connsiteX13" fmla="*/ 3928463 w 5556281"/>
              <a:gd name="connsiteY13" fmla="*/ 873052 h 5539071"/>
              <a:gd name="connsiteX14" fmla="*/ 4036474 w 5556281"/>
              <a:gd name="connsiteY14" fmla="*/ 873052 h 5539071"/>
              <a:gd name="connsiteX15" fmla="*/ 4493199 w 5556281"/>
              <a:gd name="connsiteY15" fmla="*/ 618458 h 5539071"/>
              <a:gd name="connsiteX16" fmla="*/ 4590409 w 5556281"/>
              <a:gd name="connsiteY16" fmla="*/ 632346 h 5539071"/>
              <a:gd name="connsiteX17" fmla="*/ 4945295 w 5556281"/>
              <a:gd name="connsiteY17" fmla="*/ 994951 h 5539071"/>
              <a:gd name="connsiteX18" fmla="*/ 4957640 w 5556281"/>
              <a:gd name="connsiteY18" fmla="*/ 1095244 h 5539071"/>
              <a:gd name="connsiteX19" fmla="*/ 4692245 w 5556281"/>
              <a:gd name="connsiteY19" fmla="*/ 1542714 h 5539071"/>
              <a:gd name="connsiteX20" fmla="*/ 4690702 w 5556281"/>
              <a:gd name="connsiteY20" fmla="*/ 1646093 h 5539071"/>
              <a:gd name="connsiteX21" fmla="*/ 4758594 w 5556281"/>
              <a:gd name="connsiteY21" fmla="*/ 1771076 h 5539071"/>
              <a:gd name="connsiteX22" fmla="*/ 4837287 w 5556281"/>
              <a:gd name="connsiteY22" fmla="*/ 1820454 h 5539071"/>
              <a:gd name="connsiteX23" fmla="*/ 5014730 w 5556281"/>
              <a:gd name="connsiteY23" fmla="*/ 1832795 h 5539071"/>
              <a:gd name="connsiteX24" fmla="*/ 5375792 w 5556281"/>
              <a:gd name="connsiteY24" fmla="*/ 1855941 h 5539071"/>
              <a:gd name="connsiteX25" fmla="*/ 5445227 w 5556281"/>
              <a:gd name="connsiteY25" fmla="*/ 1914574 h 5539071"/>
              <a:gd name="connsiteX26" fmla="*/ 5554778 w 5556281"/>
              <a:gd name="connsiteY26" fmla="*/ 2417592 h 5539071"/>
              <a:gd name="connsiteX27" fmla="*/ 5537805 w 5556281"/>
              <a:gd name="connsiteY27" fmla="*/ 2479311 h 5539071"/>
              <a:gd name="connsiteX28" fmla="*/ 5506946 w 5556281"/>
              <a:gd name="connsiteY28" fmla="*/ 2500914 h 5539071"/>
              <a:gd name="connsiteX29" fmla="*/ 5042505 w 5556281"/>
              <a:gd name="connsiteY29" fmla="*/ 2732362 h 5539071"/>
              <a:gd name="connsiteX30" fmla="*/ 4990041 w 5556281"/>
              <a:gd name="connsiteY30" fmla="*/ 2811055 h 5539071"/>
              <a:gd name="connsiteX31" fmla="*/ 4979243 w 5556281"/>
              <a:gd name="connsiteY31" fmla="*/ 2985415 h 5539071"/>
              <a:gd name="connsiteX32" fmla="*/ 5019359 w 5556281"/>
              <a:gd name="connsiteY32" fmla="*/ 3068735 h 5539071"/>
              <a:gd name="connsiteX33" fmla="*/ 5448313 w 5556281"/>
              <a:gd name="connsiteY33" fmla="*/ 3385051 h 5539071"/>
              <a:gd name="connsiteX34" fmla="*/ 5477631 w 5556281"/>
              <a:gd name="connsiteY34" fmla="*/ 3480714 h 5539071"/>
              <a:gd name="connsiteX35" fmla="*/ 5398935 w 5556281"/>
              <a:gd name="connsiteY35" fmla="*/ 3698277 h 5539071"/>
              <a:gd name="connsiteX36" fmla="*/ 5309443 w 5556281"/>
              <a:gd name="connsiteY36" fmla="*/ 3940526 h 5539071"/>
              <a:gd name="connsiteX37" fmla="*/ 5233836 w 5556281"/>
              <a:gd name="connsiteY37" fmla="*/ 3989904 h 5539071"/>
              <a:gd name="connsiteX38" fmla="*/ 5040963 w 5556281"/>
              <a:gd name="connsiteY38" fmla="*/ 3969844 h 5539071"/>
              <a:gd name="connsiteX39" fmla="*/ 4707676 w 5556281"/>
              <a:gd name="connsiteY39" fmla="*/ 3934357 h 5539071"/>
              <a:gd name="connsiteX40" fmla="*/ 4622811 w 5556281"/>
              <a:gd name="connsiteY40" fmla="*/ 3972931 h 5539071"/>
              <a:gd name="connsiteX41" fmla="*/ 4502457 w 5556281"/>
              <a:gd name="connsiteY41" fmla="*/ 4136489 h 5539071"/>
              <a:gd name="connsiteX42" fmla="*/ 4488570 w 5556281"/>
              <a:gd name="connsiteY42" fmla="*/ 4239869 h 5539071"/>
              <a:gd name="connsiteX43" fmla="*/ 4675271 w 5556281"/>
              <a:gd name="connsiteY43" fmla="*/ 4730542 h 5539071"/>
              <a:gd name="connsiteX44" fmla="*/ 4647499 w 5556281"/>
              <a:gd name="connsiteY44" fmla="*/ 4830835 h 5539071"/>
              <a:gd name="connsiteX45" fmla="*/ 4278723 w 5556281"/>
              <a:gd name="connsiteY45" fmla="*/ 5110117 h 5539071"/>
              <a:gd name="connsiteX46" fmla="*/ 4178427 w 5556281"/>
              <a:gd name="connsiteY46" fmla="*/ 5108574 h 5539071"/>
              <a:gd name="connsiteX47" fmla="*/ 3778791 w 5556281"/>
              <a:gd name="connsiteY47" fmla="*/ 4786089 h 5539071"/>
              <a:gd name="connsiteX48" fmla="*/ 3684671 w 5556281"/>
              <a:gd name="connsiteY48" fmla="*/ 4767572 h 5539071"/>
              <a:gd name="connsiteX49" fmla="*/ 3450134 w 5556281"/>
              <a:gd name="connsiteY49" fmla="*/ 4857067 h 5539071"/>
              <a:gd name="connsiteX50" fmla="*/ 3393044 w 5556281"/>
              <a:gd name="connsiteY50" fmla="*/ 4924959 h 5539071"/>
              <a:gd name="connsiteX51" fmla="*/ 3360639 w 5556281"/>
              <a:gd name="connsiteY51" fmla="*/ 5079259 h 5539071"/>
              <a:gd name="connsiteX52" fmla="*/ 3283489 w 5556281"/>
              <a:gd name="connsiteY52" fmla="*/ 5448033 h 5539071"/>
              <a:gd name="connsiteX53" fmla="*/ 3218687 w 5556281"/>
              <a:gd name="connsiteY53" fmla="*/ 5509753 h 5539071"/>
              <a:gd name="connsiteX54" fmla="*/ 2973349 w 5556281"/>
              <a:gd name="connsiteY54" fmla="*/ 5535985 h 5539071"/>
              <a:gd name="connsiteX55" fmla="*/ 2868424 w 5556281"/>
              <a:gd name="connsiteY55" fmla="*/ 5539071 h 5539071"/>
              <a:gd name="connsiteX56" fmla="*/ 2723385 w 5556281"/>
              <a:gd name="connsiteY56" fmla="*/ 5539071 h 5539071"/>
              <a:gd name="connsiteX57" fmla="*/ 2666291 w 5556281"/>
              <a:gd name="connsiteY57" fmla="*/ 5474265 h 5539071"/>
              <a:gd name="connsiteX58" fmla="*/ 2507365 w 5556281"/>
              <a:gd name="connsiteY58" fmla="*/ 4992850 h 5539071"/>
              <a:gd name="connsiteX59" fmla="*/ 2431758 w 5556281"/>
              <a:gd name="connsiteY59" fmla="*/ 4924959 h 5539071"/>
              <a:gd name="connsiteX60" fmla="*/ 2184880 w 5556281"/>
              <a:gd name="connsiteY60" fmla="*/ 4869411 h 5539071"/>
              <a:gd name="connsiteX61" fmla="*/ 2075329 w 5556281"/>
              <a:gd name="connsiteY61" fmla="*/ 4901813 h 5539071"/>
              <a:gd name="connsiteX62" fmla="*/ 1714267 w 5556281"/>
              <a:gd name="connsiteY62" fmla="*/ 5267504 h 5539071"/>
              <a:gd name="connsiteX63" fmla="*/ 1621686 w 5556281"/>
              <a:gd name="connsiteY63" fmla="*/ 5282934 h 5539071"/>
              <a:gd name="connsiteX64" fmla="*/ 1234396 w 5556281"/>
              <a:gd name="connsiteY64" fmla="*/ 5065371 h 5539071"/>
              <a:gd name="connsiteX65" fmla="*/ 1191190 w 5556281"/>
              <a:gd name="connsiteY65" fmla="*/ 4966618 h 5539071"/>
              <a:gd name="connsiteX66" fmla="*/ 1317715 w 5556281"/>
              <a:gd name="connsiteY66" fmla="*/ 4468233 h 5539071"/>
              <a:gd name="connsiteX67" fmla="*/ 1294569 w 5556281"/>
              <a:gd name="connsiteY67" fmla="*/ 4372566 h 5539071"/>
              <a:gd name="connsiteX68" fmla="*/ 1107868 w 5556281"/>
              <a:gd name="connsiteY68" fmla="*/ 4178149 h 5539071"/>
              <a:gd name="connsiteX69" fmla="*/ 1018376 w 5556281"/>
              <a:gd name="connsiteY69" fmla="*/ 4151917 h 5539071"/>
              <a:gd name="connsiteX70" fmla="*/ 928882 w 5556281"/>
              <a:gd name="connsiteY70" fmla="*/ 4171977 h 5539071"/>
              <a:gd name="connsiteX71" fmla="*/ 509190 w 5556281"/>
              <a:gd name="connsiteY71" fmla="*/ 4266101 h 5539071"/>
              <a:gd name="connsiteX72" fmla="*/ 422778 w 5556281"/>
              <a:gd name="connsiteY72" fmla="*/ 4227524 h 5539071"/>
              <a:gd name="connsiteX73" fmla="*/ 211391 w 5556281"/>
              <a:gd name="connsiteY73" fmla="*/ 3818630 h 5539071"/>
              <a:gd name="connsiteX74" fmla="*/ 226818 w 5556281"/>
              <a:gd name="connsiteY74" fmla="*/ 3730682 h 5539071"/>
              <a:gd name="connsiteX75" fmla="*/ 617198 w 5556281"/>
              <a:gd name="connsiteY75" fmla="*/ 3368077 h 5539071"/>
              <a:gd name="connsiteX76" fmla="*/ 648056 w 5556281"/>
              <a:gd name="connsiteY76" fmla="*/ 3280125 h 5539071"/>
              <a:gd name="connsiteX77" fmla="*/ 601767 w 5556281"/>
              <a:gd name="connsiteY77" fmla="*/ 3028618 h 5539071"/>
              <a:gd name="connsiteX78" fmla="*/ 541591 w 5556281"/>
              <a:gd name="connsiteY78" fmla="*/ 2957640 h 5539071"/>
              <a:gd name="connsiteX79" fmla="*/ 200589 w 5556281"/>
              <a:gd name="connsiteY79" fmla="*/ 2832658 h 5539071"/>
              <a:gd name="connsiteX80" fmla="*/ 0 w 5556281"/>
              <a:gd name="connsiteY80" fmla="*/ 2757051 h 5539071"/>
              <a:gd name="connsiteX81" fmla="*/ 0 w 5556281"/>
              <a:gd name="connsiteY81" fmla="*/ 2670642 h 5539071"/>
              <a:gd name="connsiteX82" fmla="*/ 13885 w 5556281"/>
              <a:gd name="connsiteY82" fmla="*/ 2519428 h 5539071"/>
              <a:gd name="connsiteX83" fmla="*/ 52461 w 5556281"/>
              <a:gd name="connsiteY83" fmla="*/ 2224718 h 5539071"/>
              <a:gd name="connsiteX84" fmla="*/ 114181 w 5556281"/>
              <a:gd name="connsiteY84" fmla="*/ 2162996 h 5539071"/>
              <a:gd name="connsiteX85" fmla="*/ 640344 w 5556281"/>
              <a:gd name="connsiteY85" fmla="*/ 2067332 h 5539071"/>
              <a:gd name="connsiteX86" fmla="*/ 717491 w 5556281"/>
              <a:gd name="connsiteY86" fmla="*/ 2007155 h 5539071"/>
              <a:gd name="connsiteX87" fmla="*/ 797727 w 5556281"/>
              <a:gd name="connsiteY87" fmla="*/ 1814281 h 5539071"/>
              <a:gd name="connsiteX88" fmla="*/ 783840 w 5556281"/>
              <a:gd name="connsiteY88" fmla="*/ 1704727 h 5539071"/>
              <a:gd name="connsiteX89" fmla="*/ 476785 w 5556281"/>
              <a:gd name="connsiteY89" fmla="*/ 1300462 h 5539071"/>
              <a:gd name="connsiteX90" fmla="*/ 478329 w 5556281"/>
              <a:gd name="connsiteY90" fmla="*/ 1200169 h 5539071"/>
              <a:gd name="connsiteX91" fmla="*/ 776125 w 5556281"/>
              <a:gd name="connsiteY91" fmla="*/ 831392 h 5539071"/>
              <a:gd name="connsiteX92" fmla="*/ 881050 w 5556281"/>
              <a:gd name="connsiteY92" fmla="*/ 803617 h 5539071"/>
              <a:gd name="connsiteX93" fmla="*/ 1368636 w 5556281"/>
              <a:gd name="connsiteY93" fmla="*/ 1005749 h 5539071"/>
              <a:gd name="connsiteX94" fmla="*/ 1462757 w 5556281"/>
              <a:gd name="connsiteY94" fmla="*/ 998037 h 5539071"/>
              <a:gd name="connsiteX95" fmla="*/ 1617057 w 5556281"/>
              <a:gd name="connsiteY95" fmla="*/ 891569 h 5539071"/>
              <a:gd name="connsiteX96" fmla="*/ 1654088 w 5556281"/>
              <a:gd name="connsiteY96" fmla="*/ 819048 h 5539071"/>
              <a:gd name="connsiteX97" fmla="*/ 1651005 w 5556281"/>
              <a:gd name="connsiteY97" fmla="*/ 765044 h 5539071"/>
              <a:gd name="connsiteX98" fmla="*/ 1632488 w 5556281"/>
              <a:gd name="connsiteY98" fmla="*/ 525881 h 5539071"/>
              <a:gd name="connsiteX99" fmla="*/ 1613971 w 5556281"/>
              <a:gd name="connsiteY99" fmla="*/ 286715 h 5539071"/>
              <a:gd name="connsiteX100" fmla="*/ 1664889 w 5556281"/>
              <a:gd name="connsiteY100" fmla="*/ 208022 h 5539071"/>
              <a:gd name="connsiteX101" fmla="*/ 2141674 w 5556281"/>
              <a:gd name="connsiteY101" fmla="*/ 47552 h 5539071"/>
              <a:gd name="connsiteX102" fmla="*/ 2172535 w 5556281"/>
              <a:gd name="connsiteY102" fmla="*/ 42923 h 5539071"/>
              <a:gd name="connsiteX103" fmla="*/ 2237341 w 5556281"/>
              <a:gd name="connsiteY103" fmla="*/ 86126 h 5539071"/>
              <a:gd name="connsiteX104" fmla="*/ 2535137 w 5556281"/>
              <a:gd name="connsiteY104" fmla="*/ 516622 h 5539071"/>
              <a:gd name="connsiteX105" fmla="*/ 2627718 w 5556281"/>
              <a:gd name="connsiteY105" fmla="*/ 561368 h 5539071"/>
              <a:gd name="connsiteX106" fmla="*/ 2786647 w 5556281"/>
              <a:gd name="connsiteY106" fmla="*/ 555196 h 5539071"/>
              <a:gd name="connsiteX107" fmla="*/ 2836022 w 5556281"/>
              <a:gd name="connsiteY107" fmla="*/ 530507 h 5539071"/>
              <a:gd name="connsiteX108" fmla="*/ 2852996 w 5556281"/>
              <a:gd name="connsiteY108" fmla="*/ 505821 h 5539071"/>
              <a:gd name="connsiteX109" fmla="*/ 2930143 w 5556281"/>
              <a:gd name="connsiteY109" fmla="*/ 363865 h 5539071"/>
              <a:gd name="connsiteX110" fmla="*/ 3102960 w 5556281"/>
              <a:gd name="connsiteY110" fmla="*/ 41380 h 5539071"/>
              <a:gd name="connsiteX111" fmla="*/ 3162198 w 5556281"/>
              <a:gd name="connsiteY111" fmla="*/ 151 h 553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556281" h="5539071">
                <a:moveTo>
                  <a:pt x="2778140" y="1624152"/>
                </a:moveTo>
                <a:cubicBezTo>
                  <a:pt x="2145562" y="1624152"/>
                  <a:pt x="1632756" y="2136958"/>
                  <a:pt x="1632756" y="2769536"/>
                </a:cubicBezTo>
                <a:cubicBezTo>
                  <a:pt x="1632756" y="3402114"/>
                  <a:pt x="2145562" y="3914920"/>
                  <a:pt x="2778140" y="3914920"/>
                </a:cubicBezTo>
                <a:cubicBezTo>
                  <a:pt x="3410718" y="3914920"/>
                  <a:pt x="3923524" y="3402114"/>
                  <a:pt x="3923524" y="2769536"/>
                </a:cubicBezTo>
                <a:cubicBezTo>
                  <a:pt x="3923524" y="2136958"/>
                  <a:pt x="3410718" y="1624152"/>
                  <a:pt x="2778140" y="1624152"/>
                </a:cubicBezTo>
                <a:close/>
                <a:moveTo>
                  <a:pt x="3162198" y="151"/>
                </a:moveTo>
                <a:cubicBezTo>
                  <a:pt x="3170660" y="-379"/>
                  <a:pt x="3179725" y="489"/>
                  <a:pt x="3189369" y="2803"/>
                </a:cubicBezTo>
                <a:cubicBezTo>
                  <a:pt x="3356013" y="42923"/>
                  <a:pt x="3522655" y="81496"/>
                  <a:pt x="3689300" y="121613"/>
                </a:cubicBezTo>
                <a:cubicBezTo>
                  <a:pt x="3724787" y="130871"/>
                  <a:pt x="3746390" y="157104"/>
                  <a:pt x="3747933" y="194134"/>
                </a:cubicBezTo>
                <a:cubicBezTo>
                  <a:pt x="3749476" y="214194"/>
                  <a:pt x="3749476" y="234254"/>
                  <a:pt x="3751019" y="254313"/>
                </a:cubicBezTo>
                <a:cubicBezTo>
                  <a:pt x="3755645" y="379296"/>
                  <a:pt x="3758735" y="504278"/>
                  <a:pt x="3763361" y="627717"/>
                </a:cubicBezTo>
                <a:cubicBezTo>
                  <a:pt x="3764907" y="661664"/>
                  <a:pt x="3766450" y="697152"/>
                  <a:pt x="3767990" y="731096"/>
                </a:cubicBezTo>
                <a:cubicBezTo>
                  <a:pt x="3769533" y="765044"/>
                  <a:pt x="3786507" y="791275"/>
                  <a:pt x="3815825" y="808246"/>
                </a:cubicBezTo>
                <a:cubicBezTo>
                  <a:pt x="3852855" y="829849"/>
                  <a:pt x="3891432" y="849909"/>
                  <a:pt x="3928463" y="873052"/>
                </a:cubicBezTo>
                <a:cubicBezTo>
                  <a:pt x="3965496" y="894655"/>
                  <a:pt x="3999440" y="893112"/>
                  <a:pt x="4036474" y="873052"/>
                </a:cubicBezTo>
                <a:cubicBezTo>
                  <a:pt x="4189231" y="788189"/>
                  <a:pt x="4340442" y="703324"/>
                  <a:pt x="4493199" y="618458"/>
                </a:cubicBezTo>
                <a:cubicBezTo>
                  <a:pt x="4528689" y="598402"/>
                  <a:pt x="4562634" y="604571"/>
                  <a:pt x="4590409" y="632346"/>
                </a:cubicBezTo>
                <a:cubicBezTo>
                  <a:pt x="4709219" y="752699"/>
                  <a:pt x="4826485" y="874595"/>
                  <a:pt x="4945295" y="994951"/>
                </a:cubicBezTo>
                <a:cubicBezTo>
                  <a:pt x="4976157" y="1027352"/>
                  <a:pt x="4980786" y="1056670"/>
                  <a:pt x="4957640" y="1095244"/>
                </a:cubicBezTo>
                <a:cubicBezTo>
                  <a:pt x="4869689" y="1244915"/>
                  <a:pt x="4780194" y="1393043"/>
                  <a:pt x="4692245" y="1542714"/>
                </a:cubicBezTo>
                <a:cubicBezTo>
                  <a:pt x="4672185" y="1576659"/>
                  <a:pt x="4670643" y="1612149"/>
                  <a:pt x="4690702" y="1646093"/>
                </a:cubicBezTo>
                <a:cubicBezTo>
                  <a:pt x="4713848" y="1687753"/>
                  <a:pt x="4735448" y="1729416"/>
                  <a:pt x="4758594" y="1771076"/>
                </a:cubicBezTo>
                <a:cubicBezTo>
                  <a:pt x="4775567" y="1801937"/>
                  <a:pt x="4801797" y="1818911"/>
                  <a:pt x="4837287" y="1820454"/>
                </a:cubicBezTo>
                <a:cubicBezTo>
                  <a:pt x="4895921" y="1825083"/>
                  <a:pt x="4956097" y="1828169"/>
                  <a:pt x="5014730" y="1832795"/>
                </a:cubicBezTo>
                <a:cubicBezTo>
                  <a:pt x="5135083" y="1840510"/>
                  <a:pt x="5255439" y="1848226"/>
                  <a:pt x="5375792" y="1855941"/>
                </a:cubicBezTo>
                <a:cubicBezTo>
                  <a:pt x="5409736" y="1857484"/>
                  <a:pt x="5437511" y="1880630"/>
                  <a:pt x="5445227" y="1914574"/>
                </a:cubicBezTo>
                <a:cubicBezTo>
                  <a:pt x="5482257" y="2081219"/>
                  <a:pt x="5517747" y="2249404"/>
                  <a:pt x="5554778" y="2417592"/>
                </a:cubicBezTo>
                <a:cubicBezTo>
                  <a:pt x="5559407" y="2440735"/>
                  <a:pt x="5553235" y="2460795"/>
                  <a:pt x="5537805" y="2479311"/>
                </a:cubicBezTo>
                <a:cubicBezTo>
                  <a:pt x="5530089" y="2488570"/>
                  <a:pt x="5517747" y="2494742"/>
                  <a:pt x="5506946" y="2500914"/>
                </a:cubicBezTo>
                <a:cubicBezTo>
                  <a:pt x="5352646" y="2578062"/>
                  <a:pt x="5198345" y="2655212"/>
                  <a:pt x="5042505" y="2732362"/>
                </a:cubicBezTo>
                <a:cubicBezTo>
                  <a:pt x="5010101" y="2749336"/>
                  <a:pt x="4991587" y="2774025"/>
                  <a:pt x="4990041" y="2811055"/>
                </a:cubicBezTo>
                <a:cubicBezTo>
                  <a:pt x="4986958" y="2869688"/>
                  <a:pt x="4982326" y="2926779"/>
                  <a:pt x="4979243" y="2985415"/>
                </a:cubicBezTo>
                <a:cubicBezTo>
                  <a:pt x="4977699" y="3019360"/>
                  <a:pt x="4990041" y="3048678"/>
                  <a:pt x="5019359" y="3068735"/>
                </a:cubicBezTo>
                <a:cubicBezTo>
                  <a:pt x="5162858" y="3173660"/>
                  <a:pt x="5304814" y="3280125"/>
                  <a:pt x="5448313" y="3385051"/>
                </a:cubicBezTo>
                <a:cubicBezTo>
                  <a:pt x="5482257" y="3409737"/>
                  <a:pt x="5493059" y="3440598"/>
                  <a:pt x="5477631" y="3480714"/>
                </a:cubicBezTo>
                <a:cubicBezTo>
                  <a:pt x="5451399" y="3553235"/>
                  <a:pt x="5425167" y="3625756"/>
                  <a:pt x="5398935" y="3698277"/>
                </a:cubicBezTo>
                <a:cubicBezTo>
                  <a:pt x="5369619" y="3778514"/>
                  <a:pt x="5340305" y="3860293"/>
                  <a:pt x="5309443" y="3940526"/>
                </a:cubicBezTo>
                <a:cubicBezTo>
                  <a:pt x="5297099" y="3974474"/>
                  <a:pt x="5267781" y="3992990"/>
                  <a:pt x="5233836" y="3989904"/>
                </a:cubicBezTo>
                <a:cubicBezTo>
                  <a:pt x="5169031" y="3983732"/>
                  <a:pt x="5105768" y="3976017"/>
                  <a:pt x="5040963" y="3969844"/>
                </a:cubicBezTo>
                <a:cubicBezTo>
                  <a:pt x="4929868" y="3957500"/>
                  <a:pt x="4818771" y="3945155"/>
                  <a:pt x="4707676" y="3934357"/>
                </a:cubicBezTo>
                <a:cubicBezTo>
                  <a:pt x="4672185" y="3931271"/>
                  <a:pt x="4644413" y="3943612"/>
                  <a:pt x="4622811" y="3972931"/>
                </a:cubicBezTo>
                <a:cubicBezTo>
                  <a:pt x="4582694" y="4026935"/>
                  <a:pt x="4544117" y="4082482"/>
                  <a:pt x="4502457" y="4136489"/>
                </a:cubicBezTo>
                <a:cubicBezTo>
                  <a:pt x="4477769" y="4168891"/>
                  <a:pt x="4474683" y="4202838"/>
                  <a:pt x="4488570" y="4239869"/>
                </a:cubicBezTo>
                <a:cubicBezTo>
                  <a:pt x="4550289" y="4403427"/>
                  <a:pt x="4613552" y="4566983"/>
                  <a:pt x="4675271" y="4730542"/>
                </a:cubicBezTo>
                <a:cubicBezTo>
                  <a:pt x="4692245" y="4773744"/>
                  <a:pt x="4682987" y="4803063"/>
                  <a:pt x="4647499" y="4830835"/>
                </a:cubicBezTo>
                <a:cubicBezTo>
                  <a:pt x="4524057" y="4923416"/>
                  <a:pt x="4402161" y="5017539"/>
                  <a:pt x="4278723" y="5110117"/>
                </a:cubicBezTo>
                <a:cubicBezTo>
                  <a:pt x="4243235" y="5136349"/>
                  <a:pt x="4212374" y="5136349"/>
                  <a:pt x="4178427" y="5108574"/>
                </a:cubicBezTo>
                <a:cubicBezTo>
                  <a:pt x="4045729" y="5002109"/>
                  <a:pt x="3911492" y="4894097"/>
                  <a:pt x="3778791" y="4786089"/>
                </a:cubicBezTo>
                <a:cubicBezTo>
                  <a:pt x="3749476" y="4762943"/>
                  <a:pt x="3718615" y="4755228"/>
                  <a:pt x="3684671" y="4767572"/>
                </a:cubicBezTo>
                <a:cubicBezTo>
                  <a:pt x="3605977" y="4796890"/>
                  <a:pt x="3527284" y="4826209"/>
                  <a:pt x="3450134" y="4857067"/>
                </a:cubicBezTo>
                <a:cubicBezTo>
                  <a:pt x="3419276" y="4869411"/>
                  <a:pt x="3400759" y="4892557"/>
                  <a:pt x="3393044" y="4924959"/>
                </a:cubicBezTo>
                <a:cubicBezTo>
                  <a:pt x="3382243" y="4975877"/>
                  <a:pt x="3371444" y="5028338"/>
                  <a:pt x="3360639" y="5079259"/>
                </a:cubicBezTo>
                <a:cubicBezTo>
                  <a:pt x="3334411" y="5202698"/>
                  <a:pt x="3309721" y="5324594"/>
                  <a:pt x="3283489" y="5448033"/>
                </a:cubicBezTo>
                <a:cubicBezTo>
                  <a:pt x="3275777" y="5483524"/>
                  <a:pt x="3254174" y="5505126"/>
                  <a:pt x="3218687" y="5509753"/>
                </a:cubicBezTo>
                <a:cubicBezTo>
                  <a:pt x="3136907" y="5520554"/>
                  <a:pt x="3055128" y="5528269"/>
                  <a:pt x="2973349" y="5535985"/>
                </a:cubicBezTo>
                <a:cubicBezTo>
                  <a:pt x="2933232" y="5532899"/>
                  <a:pt x="2900828" y="5535985"/>
                  <a:pt x="2868424" y="5539071"/>
                </a:cubicBezTo>
                <a:cubicBezTo>
                  <a:pt x="2820592" y="5539071"/>
                  <a:pt x="2772760" y="5539071"/>
                  <a:pt x="2723385" y="5539071"/>
                </a:cubicBezTo>
                <a:cubicBezTo>
                  <a:pt x="2692523" y="5528269"/>
                  <a:pt x="2675550" y="5505126"/>
                  <a:pt x="2666291" y="5474265"/>
                </a:cubicBezTo>
                <a:cubicBezTo>
                  <a:pt x="2613831" y="5313793"/>
                  <a:pt x="2559826" y="5153323"/>
                  <a:pt x="2507365" y="4992850"/>
                </a:cubicBezTo>
                <a:cubicBezTo>
                  <a:pt x="2495021" y="4955817"/>
                  <a:pt x="2470335" y="4932674"/>
                  <a:pt x="2431758" y="4924959"/>
                </a:cubicBezTo>
                <a:cubicBezTo>
                  <a:pt x="2349979" y="4906442"/>
                  <a:pt x="2266657" y="4889468"/>
                  <a:pt x="2184880" y="4869411"/>
                </a:cubicBezTo>
                <a:cubicBezTo>
                  <a:pt x="2141674" y="4858610"/>
                  <a:pt x="2106187" y="4869411"/>
                  <a:pt x="2075329" y="4901813"/>
                </a:cubicBezTo>
                <a:cubicBezTo>
                  <a:pt x="1956516" y="5025252"/>
                  <a:pt x="1834620" y="5145608"/>
                  <a:pt x="1714267" y="5267504"/>
                </a:cubicBezTo>
                <a:cubicBezTo>
                  <a:pt x="1686492" y="5295276"/>
                  <a:pt x="1654088" y="5301451"/>
                  <a:pt x="1621686" y="5282934"/>
                </a:cubicBezTo>
                <a:cubicBezTo>
                  <a:pt x="1492075" y="5210413"/>
                  <a:pt x="1364004" y="5137892"/>
                  <a:pt x="1234396" y="5065371"/>
                </a:cubicBezTo>
                <a:cubicBezTo>
                  <a:pt x="1189647" y="5040682"/>
                  <a:pt x="1178846" y="5014453"/>
                  <a:pt x="1191190" y="4966618"/>
                </a:cubicBezTo>
                <a:cubicBezTo>
                  <a:pt x="1232850" y="4799977"/>
                  <a:pt x="1276055" y="4634875"/>
                  <a:pt x="1317715" y="4468233"/>
                </a:cubicBezTo>
                <a:cubicBezTo>
                  <a:pt x="1326977" y="4432743"/>
                  <a:pt x="1320801" y="4400341"/>
                  <a:pt x="1294569" y="4372566"/>
                </a:cubicBezTo>
                <a:cubicBezTo>
                  <a:pt x="1232850" y="4307760"/>
                  <a:pt x="1169587" y="4242955"/>
                  <a:pt x="1107868" y="4178149"/>
                </a:cubicBezTo>
                <a:cubicBezTo>
                  <a:pt x="1083182" y="4151917"/>
                  <a:pt x="1052321" y="4144202"/>
                  <a:pt x="1018376" y="4151917"/>
                </a:cubicBezTo>
                <a:cubicBezTo>
                  <a:pt x="987518" y="4158089"/>
                  <a:pt x="958200" y="4165804"/>
                  <a:pt x="928882" y="4171977"/>
                </a:cubicBezTo>
                <a:cubicBezTo>
                  <a:pt x="788469" y="4202838"/>
                  <a:pt x="649599" y="4235239"/>
                  <a:pt x="509190" y="4266101"/>
                </a:cubicBezTo>
                <a:cubicBezTo>
                  <a:pt x="470613" y="4275359"/>
                  <a:pt x="439755" y="4261472"/>
                  <a:pt x="422778" y="4227524"/>
                </a:cubicBezTo>
                <a:cubicBezTo>
                  <a:pt x="351800" y="4091740"/>
                  <a:pt x="282366" y="3954414"/>
                  <a:pt x="211391" y="3818630"/>
                </a:cubicBezTo>
                <a:cubicBezTo>
                  <a:pt x="195960" y="3787772"/>
                  <a:pt x="202132" y="3753825"/>
                  <a:pt x="226818" y="3730682"/>
                </a:cubicBezTo>
                <a:cubicBezTo>
                  <a:pt x="356433" y="3610326"/>
                  <a:pt x="487587" y="3488430"/>
                  <a:pt x="617198" y="3368077"/>
                </a:cubicBezTo>
                <a:cubicBezTo>
                  <a:pt x="643427" y="3344931"/>
                  <a:pt x="652686" y="3314073"/>
                  <a:pt x="648056" y="3280125"/>
                </a:cubicBezTo>
                <a:cubicBezTo>
                  <a:pt x="632629" y="3196803"/>
                  <a:pt x="617198" y="3111937"/>
                  <a:pt x="601767" y="3028618"/>
                </a:cubicBezTo>
                <a:cubicBezTo>
                  <a:pt x="595595" y="2993127"/>
                  <a:pt x="575535" y="2969985"/>
                  <a:pt x="541591" y="2957640"/>
                </a:cubicBezTo>
                <a:cubicBezTo>
                  <a:pt x="427407" y="2915980"/>
                  <a:pt x="313227" y="2874318"/>
                  <a:pt x="200589" y="2832658"/>
                </a:cubicBezTo>
                <a:cubicBezTo>
                  <a:pt x="134241" y="2807969"/>
                  <a:pt x="66349" y="2786366"/>
                  <a:pt x="0" y="2757051"/>
                </a:cubicBezTo>
                <a:cubicBezTo>
                  <a:pt x="0" y="2727733"/>
                  <a:pt x="0" y="2699960"/>
                  <a:pt x="0" y="2670642"/>
                </a:cubicBezTo>
                <a:cubicBezTo>
                  <a:pt x="4629" y="2619724"/>
                  <a:pt x="9259" y="2570349"/>
                  <a:pt x="13885" y="2519428"/>
                </a:cubicBezTo>
                <a:cubicBezTo>
                  <a:pt x="23146" y="2420678"/>
                  <a:pt x="37031" y="2321925"/>
                  <a:pt x="52461" y="2224718"/>
                </a:cubicBezTo>
                <a:cubicBezTo>
                  <a:pt x="57091" y="2192314"/>
                  <a:pt x="80236" y="2169168"/>
                  <a:pt x="114181" y="2162996"/>
                </a:cubicBezTo>
                <a:cubicBezTo>
                  <a:pt x="290081" y="2130594"/>
                  <a:pt x="464441" y="2099733"/>
                  <a:pt x="640344" y="2067332"/>
                </a:cubicBezTo>
                <a:cubicBezTo>
                  <a:pt x="677375" y="2061160"/>
                  <a:pt x="702064" y="2041100"/>
                  <a:pt x="717491" y="2007155"/>
                </a:cubicBezTo>
                <a:cubicBezTo>
                  <a:pt x="743723" y="1942350"/>
                  <a:pt x="771498" y="1877544"/>
                  <a:pt x="797727" y="1814281"/>
                </a:cubicBezTo>
                <a:cubicBezTo>
                  <a:pt x="814701" y="1774162"/>
                  <a:pt x="810072" y="1740217"/>
                  <a:pt x="783840" y="1704727"/>
                </a:cubicBezTo>
                <a:cubicBezTo>
                  <a:pt x="680461" y="1570486"/>
                  <a:pt x="578625" y="1434703"/>
                  <a:pt x="476785" y="1300462"/>
                </a:cubicBezTo>
                <a:cubicBezTo>
                  <a:pt x="450553" y="1264975"/>
                  <a:pt x="450553" y="1234114"/>
                  <a:pt x="478329" y="1200169"/>
                </a:cubicBezTo>
                <a:cubicBezTo>
                  <a:pt x="577078" y="1076730"/>
                  <a:pt x="675831" y="954831"/>
                  <a:pt x="776125" y="831392"/>
                </a:cubicBezTo>
                <a:cubicBezTo>
                  <a:pt x="808529" y="792819"/>
                  <a:pt x="834761" y="785103"/>
                  <a:pt x="881050" y="803617"/>
                </a:cubicBezTo>
                <a:cubicBezTo>
                  <a:pt x="1043065" y="871512"/>
                  <a:pt x="1205078" y="937860"/>
                  <a:pt x="1368636" y="1005749"/>
                </a:cubicBezTo>
                <a:cubicBezTo>
                  <a:pt x="1401037" y="1019637"/>
                  <a:pt x="1433439" y="1018094"/>
                  <a:pt x="1462757" y="998037"/>
                </a:cubicBezTo>
                <a:cubicBezTo>
                  <a:pt x="1515221" y="962546"/>
                  <a:pt x="1566139" y="927059"/>
                  <a:pt x="1617057" y="891569"/>
                </a:cubicBezTo>
                <a:cubicBezTo>
                  <a:pt x="1641743" y="874595"/>
                  <a:pt x="1654088" y="849909"/>
                  <a:pt x="1654088" y="819048"/>
                </a:cubicBezTo>
                <a:cubicBezTo>
                  <a:pt x="1654088" y="800531"/>
                  <a:pt x="1652548" y="782017"/>
                  <a:pt x="1651005" y="765044"/>
                </a:cubicBezTo>
                <a:cubicBezTo>
                  <a:pt x="1644832" y="684807"/>
                  <a:pt x="1638660" y="606114"/>
                  <a:pt x="1632488" y="525881"/>
                </a:cubicBezTo>
                <a:cubicBezTo>
                  <a:pt x="1626316" y="445644"/>
                  <a:pt x="1620143" y="366951"/>
                  <a:pt x="1613971" y="286715"/>
                </a:cubicBezTo>
                <a:cubicBezTo>
                  <a:pt x="1610885" y="249681"/>
                  <a:pt x="1629402" y="220366"/>
                  <a:pt x="1664889" y="208022"/>
                </a:cubicBezTo>
                <a:cubicBezTo>
                  <a:pt x="1823819" y="154017"/>
                  <a:pt x="1982748" y="100013"/>
                  <a:pt x="2141674" y="47552"/>
                </a:cubicBezTo>
                <a:cubicBezTo>
                  <a:pt x="2152476" y="44466"/>
                  <a:pt x="2161734" y="42923"/>
                  <a:pt x="2172535" y="42923"/>
                </a:cubicBezTo>
                <a:cubicBezTo>
                  <a:pt x="2201851" y="44466"/>
                  <a:pt x="2220367" y="62980"/>
                  <a:pt x="2237341" y="86126"/>
                </a:cubicBezTo>
                <a:cubicBezTo>
                  <a:pt x="2336091" y="229624"/>
                  <a:pt x="2436387" y="373123"/>
                  <a:pt x="2535137" y="516622"/>
                </a:cubicBezTo>
                <a:cubicBezTo>
                  <a:pt x="2558283" y="549024"/>
                  <a:pt x="2589145" y="564454"/>
                  <a:pt x="2627718" y="561368"/>
                </a:cubicBezTo>
                <a:cubicBezTo>
                  <a:pt x="2680179" y="556739"/>
                  <a:pt x="2734186" y="555196"/>
                  <a:pt x="2786647" y="555196"/>
                </a:cubicBezTo>
                <a:cubicBezTo>
                  <a:pt x="2808250" y="555196"/>
                  <a:pt x="2823681" y="547480"/>
                  <a:pt x="2836022" y="530507"/>
                </a:cubicBezTo>
                <a:cubicBezTo>
                  <a:pt x="2842195" y="522794"/>
                  <a:pt x="2848367" y="513536"/>
                  <a:pt x="2852996" y="505821"/>
                </a:cubicBezTo>
                <a:cubicBezTo>
                  <a:pt x="2879228" y="457986"/>
                  <a:pt x="2903914" y="410154"/>
                  <a:pt x="2930143" y="363865"/>
                </a:cubicBezTo>
                <a:cubicBezTo>
                  <a:pt x="2987237" y="255856"/>
                  <a:pt x="3045870" y="149388"/>
                  <a:pt x="3102960" y="41380"/>
                </a:cubicBezTo>
                <a:cubicBezTo>
                  <a:pt x="3116848" y="15919"/>
                  <a:pt x="3136811" y="1742"/>
                  <a:pt x="3162198" y="151"/>
                </a:cubicBezTo>
                <a:close/>
              </a:path>
            </a:pathLst>
          </a:custGeom>
          <a:solidFill>
            <a:schemeClr val="bg1">
              <a:lumMod val="95000"/>
            </a:schemeClr>
          </a:solidFill>
          <a:ln w="152400">
            <a:noFill/>
          </a:ln>
          <a:effectLst/>
        </p:spPr>
        <p:txBody>
          <a:bodyPr wrap="square" anchor="t">
            <a:noAutofit/>
          </a:bodyPr>
          <a:lstStyle>
            <a:lvl1pPr marL="0" indent="0" algn="ctr">
              <a:buFontTx/>
              <a:buNone/>
              <a:defRPr sz="20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39448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8E5F-4011-4212-81F1-2D18EE428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FFFF4-C915-4C62-A39B-A3579F6E86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DEE95-F4C0-4A59-AEBD-EB9BDAA1DAC9}"/>
              </a:ext>
            </a:extLst>
          </p:cNvPr>
          <p:cNvSpPr>
            <a:spLocks noGrp="1"/>
          </p:cNvSpPr>
          <p:nvPr>
            <p:ph type="dt" sz="half" idx="10"/>
          </p:nvPr>
        </p:nvSpPr>
        <p:spPr/>
        <p:txBody>
          <a:bodyPr/>
          <a:lstStyle/>
          <a:p>
            <a:fld id="{473D40FC-A559-4AC3-A375-69423AA88F9A}" type="datetimeFigureOut">
              <a:rPr lang="en-US" smtClean="0"/>
              <a:t>5/11/2020</a:t>
            </a:fld>
            <a:endParaRPr lang="en-US"/>
          </a:p>
        </p:txBody>
      </p:sp>
      <p:sp>
        <p:nvSpPr>
          <p:cNvPr id="5" name="Footer Placeholder 4">
            <a:extLst>
              <a:ext uri="{FF2B5EF4-FFF2-40B4-BE49-F238E27FC236}">
                <a16:creationId xmlns:a16="http://schemas.microsoft.com/office/drawing/2014/main" id="{B078317D-A809-46A7-8E00-37A3058A1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2050A-60A7-4D52-B7D6-F915A62A1BFE}"/>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50880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9" y="3753256"/>
            <a:ext cx="3143250" cy="2004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5"/>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9"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252358FC-753C-4A29-8F87-6685EF055F3F}"/>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76604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9" y="3753256"/>
            <a:ext cx="3143250" cy="20049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5"/>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9"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Text Placeholder 9">
            <a:extLst>
              <a:ext uri="{FF2B5EF4-FFF2-40B4-BE49-F238E27FC236}">
                <a16:creationId xmlns:a16="http://schemas.microsoft.com/office/drawing/2014/main" id="{252358FC-753C-4A29-8F87-6685EF055F3F}"/>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924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9" y="3753256"/>
            <a:ext cx="3143250" cy="200490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5"/>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9"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627176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0" y="0"/>
            <a:ext cx="12192000" cy="50482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
        <p:nvSpPr>
          <p:cNvPr id="2" name="Rectangle 1">
            <a:extLst>
              <a:ext uri="{FF2B5EF4-FFF2-40B4-BE49-F238E27FC236}">
                <a16:creationId xmlns:a16="http://schemas.microsoft.com/office/drawing/2014/main" id="{E666B193-49A3-4956-A9EF-296EF16EA757}"/>
              </a:ext>
            </a:extLst>
          </p:cNvPr>
          <p:cNvSpPr/>
          <p:nvPr userDrawn="1"/>
        </p:nvSpPr>
        <p:spPr>
          <a:xfrm>
            <a:off x="0" y="4495800"/>
            <a:ext cx="12192000" cy="2362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75493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001BC926-532D-4A29-930A-236814050938}"/>
              </a:ext>
            </a:extLst>
          </p:cNvPr>
          <p:cNvSpPr>
            <a:spLocks noChangeAspect="1"/>
          </p:cNvSpPr>
          <p:nvPr userDrawn="1"/>
        </p:nvSpPr>
        <p:spPr>
          <a:xfrm>
            <a:off x="7119312" y="5067541"/>
            <a:ext cx="4297681" cy="435338"/>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 name="Rectangle 2">
            <a:extLst>
              <a:ext uri="{FF2B5EF4-FFF2-40B4-BE49-F238E27FC236}">
                <a16:creationId xmlns:a16="http://schemas.microsoft.com/office/drawing/2014/main" id="{AE3E906F-6E18-4B03-BE88-75566ECC92F8}"/>
              </a:ext>
            </a:extLst>
          </p:cNvPr>
          <p:cNvSpPr/>
          <p:nvPr userDrawn="1"/>
        </p:nvSpPr>
        <p:spPr>
          <a:xfrm>
            <a:off x="0" y="1988840"/>
            <a:ext cx="12192000" cy="2880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aphic 14">
            <a:extLst>
              <a:ext uri="{FF2B5EF4-FFF2-40B4-BE49-F238E27FC236}">
                <a16:creationId xmlns:a16="http://schemas.microsoft.com/office/drawing/2014/main" id="{5EBDAAFC-71A9-4BA2-A27E-C4F1F4BA22EC}"/>
              </a:ext>
            </a:extLst>
          </p:cNvPr>
          <p:cNvGrpSpPr/>
          <p:nvPr userDrawn="1"/>
        </p:nvGrpSpPr>
        <p:grpSpPr>
          <a:xfrm>
            <a:off x="6867309" y="1360224"/>
            <a:ext cx="4999344" cy="3932069"/>
            <a:chOff x="2444748" y="555045"/>
            <a:chExt cx="7282048" cy="5727454"/>
          </a:xfrm>
        </p:grpSpPr>
        <p:sp>
          <p:nvSpPr>
            <p:cNvPr id="6" name="Freeform: Shape 5">
              <a:extLst>
                <a:ext uri="{FF2B5EF4-FFF2-40B4-BE49-F238E27FC236}">
                  <a16:creationId xmlns:a16="http://schemas.microsoft.com/office/drawing/2014/main" id="{16173859-0352-4FD9-B3BD-10167F74D9C0}"/>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7945F6B7-E4A6-48B1-9406-9E425F295FFF}"/>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sz="1800" dirty="0"/>
            </a:p>
          </p:txBody>
        </p:sp>
        <p:sp>
          <p:nvSpPr>
            <p:cNvPr id="8" name="Freeform: Shape 7">
              <a:extLst>
                <a:ext uri="{FF2B5EF4-FFF2-40B4-BE49-F238E27FC236}">
                  <a16:creationId xmlns:a16="http://schemas.microsoft.com/office/drawing/2014/main" id="{37CA7AAB-8778-4F88-BE73-6CB5FA0E0E6A}"/>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9BD4C418-0F80-4101-A919-833900A7CEF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EB2511B1-DF8F-4023-8CEE-586AEE878B8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sz="1800" dirty="0"/>
            </a:p>
          </p:txBody>
        </p:sp>
        <p:sp>
          <p:nvSpPr>
            <p:cNvPr id="11" name="Freeform: Shape 10">
              <a:extLst>
                <a:ext uri="{FF2B5EF4-FFF2-40B4-BE49-F238E27FC236}">
                  <a16:creationId xmlns:a16="http://schemas.microsoft.com/office/drawing/2014/main" id="{2BDA56B7-7F45-4702-8E59-4222CE520868}"/>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6FA1173E-505A-4DD9-BBC4-17F19752B615}"/>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0ED9CBC3-5115-4FA9-AC8A-A42FC5D3EE68}"/>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800" dirty="0"/>
            </a:p>
          </p:txBody>
        </p:sp>
      </p:grpSp>
      <p:sp>
        <p:nvSpPr>
          <p:cNvPr id="4" name="Picture Placeholder 2">
            <a:extLst>
              <a:ext uri="{FF2B5EF4-FFF2-40B4-BE49-F238E27FC236}">
                <a16:creationId xmlns:a16="http://schemas.microsoft.com/office/drawing/2014/main" id="{1B9825C8-5D1C-4169-9149-8B4CB0E262B1}"/>
              </a:ext>
            </a:extLst>
          </p:cNvPr>
          <p:cNvSpPr>
            <a:spLocks noGrp="1"/>
          </p:cNvSpPr>
          <p:nvPr>
            <p:ph type="pic" idx="15" hasCustomPrompt="1"/>
          </p:nvPr>
        </p:nvSpPr>
        <p:spPr>
          <a:xfrm>
            <a:off x="7103892" y="1624177"/>
            <a:ext cx="4580042" cy="2588951"/>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189" indent="0">
              <a:buNone/>
              <a:defRPr sz="2800"/>
            </a:lvl2pPr>
            <a:lvl3pPr marL="914378" indent="0">
              <a:buNone/>
              <a:defRPr sz="2400"/>
            </a:lvl3pPr>
            <a:lvl4pPr marL="1371567" indent="0">
              <a:buNone/>
              <a:defRPr sz="2000"/>
            </a:lvl4pPr>
            <a:lvl5pPr marL="1828756" indent="0">
              <a:buNone/>
              <a:defRPr sz="2000"/>
            </a:lvl5pPr>
            <a:lvl6pPr marL="2285944" indent="0">
              <a:buNone/>
              <a:defRPr sz="2000"/>
            </a:lvl6pPr>
            <a:lvl7pPr marL="2743134" indent="0">
              <a:buNone/>
              <a:defRPr sz="2000"/>
            </a:lvl7pPr>
            <a:lvl8pPr marL="3200323" indent="0">
              <a:buNone/>
              <a:defRPr sz="2000"/>
            </a:lvl8pPr>
            <a:lvl9pPr marL="3657512"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CD05948B-F459-46FB-B9E4-88B7F7FCBE84}"/>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57943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987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5/11/2020</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05960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0C49F-D214-4781-8327-998DE32BC3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146E3-DCF2-4033-A250-3449BA04322F}"/>
              </a:ext>
            </a:extLst>
          </p:cNvPr>
          <p:cNvSpPr>
            <a:spLocks noGrp="1"/>
          </p:cNvSpPr>
          <p:nvPr>
            <p:ph type="subTitle" idx="1"/>
          </p:nvPr>
        </p:nvSpPr>
        <p:spPr>
          <a:xfrm>
            <a:off x="1524000" y="3602038"/>
            <a:ext cx="9144000" cy="1655762"/>
          </a:xfrm>
        </p:spPr>
        <p:txBody>
          <a:bodyPr/>
          <a:lstStyle>
            <a:lvl1pPr marL="0" indent="0" algn="ctr">
              <a:buNone/>
              <a:defRPr sz="2400"/>
            </a:lvl1pPr>
            <a:lvl2pPr marL="457166" indent="0" algn="ctr">
              <a:buNone/>
              <a:defRPr sz="2000"/>
            </a:lvl2pPr>
            <a:lvl3pPr marL="914333" indent="0" algn="ctr">
              <a:buNone/>
              <a:defRPr sz="1800"/>
            </a:lvl3pPr>
            <a:lvl4pPr marL="1371498" indent="0" algn="ctr">
              <a:buNone/>
              <a:defRPr sz="1600"/>
            </a:lvl4pPr>
            <a:lvl5pPr marL="1828664" indent="0" algn="ctr">
              <a:buNone/>
              <a:defRPr sz="1600"/>
            </a:lvl5pPr>
            <a:lvl6pPr marL="2285831" indent="0" algn="ctr">
              <a:buNone/>
              <a:defRPr sz="1600"/>
            </a:lvl6pPr>
            <a:lvl7pPr marL="2742997" indent="0" algn="ctr">
              <a:buNone/>
              <a:defRPr sz="1600"/>
            </a:lvl7pPr>
            <a:lvl8pPr marL="3200163" indent="0" algn="ctr">
              <a:buNone/>
              <a:defRPr sz="1600"/>
            </a:lvl8pPr>
            <a:lvl9pPr marL="365732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5CCB30-3905-48C9-B7DB-8038AC3C06E8}"/>
              </a:ext>
            </a:extLst>
          </p:cNvPr>
          <p:cNvSpPr>
            <a:spLocks noGrp="1"/>
          </p:cNvSpPr>
          <p:nvPr>
            <p:ph type="dt" sz="half" idx="10"/>
          </p:nvPr>
        </p:nvSpPr>
        <p:spPr/>
        <p:txBody>
          <a:bodyPr/>
          <a:lstStyle/>
          <a:p>
            <a:fld id="{473D40FC-A559-4AC3-A375-69423AA88F9A}" type="datetimeFigureOut">
              <a:rPr lang="en-US" smtClean="0"/>
              <a:t>5/11/2020</a:t>
            </a:fld>
            <a:endParaRPr lang="en-US"/>
          </a:p>
        </p:txBody>
      </p:sp>
      <p:sp>
        <p:nvSpPr>
          <p:cNvPr id="5" name="Footer Placeholder 4">
            <a:extLst>
              <a:ext uri="{FF2B5EF4-FFF2-40B4-BE49-F238E27FC236}">
                <a16:creationId xmlns:a16="http://schemas.microsoft.com/office/drawing/2014/main" id="{47C20A96-E175-4D75-98C5-6E089961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42E10-FD8A-4433-A976-47A7BD9B8DA1}"/>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067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02"/>
        <p:cNvGrpSpPr/>
        <p:nvPr/>
      </p:nvGrpSpPr>
      <p:grpSpPr>
        <a:xfrm>
          <a:off x="0" y="0"/>
          <a:ext cx="0" cy="0"/>
          <a:chOff x="0" y="0"/>
          <a:chExt cx="0" cy="0"/>
        </a:xfrm>
      </p:grpSpPr>
      <p:sp>
        <p:nvSpPr>
          <p:cNvPr id="119" name="Google Shape;119;p7"/>
          <p:cNvSpPr txBox="1">
            <a:spLocks noGrp="1"/>
          </p:cNvSpPr>
          <p:nvPr>
            <p:ph type="title"/>
          </p:nvPr>
        </p:nvSpPr>
        <p:spPr>
          <a:xfrm>
            <a:off x="1085701" y="523433"/>
            <a:ext cx="7011200" cy="102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noAutofit/>
          </a:bodyPr>
          <a:lstStyle>
            <a:lvl1pPr marL="609540" lvl="0" indent="-457155" rtl="0">
              <a:spcBef>
                <a:spcPts val="800"/>
              </a:spcBef>
              <a:spcAft>
                <a:spcPts val="0"/>
              </a:spcAft>
              <a:buSzPts val="1800"/>
              <a:buChar char="▰"/>
              <a:defRPr sz="2400"/>
            </a:lvl1pPr>
            <a:lvl2pPr marL="1219079" lvl="1" indent="-457155" rtl="0">
              <a:spcBef>
                <a:spcPts val="1333"/>
              </a:spcBef>
              <a:spcAft>
                <a:spcPts val="0"/>
              </a:spcAft>
              <a:buSzPts val="1800"/>
              <a:buChar char="▻"/>
              <a:defRPr sz="2400"/>
            </a:lvl2pPr>
            <a:lvl3pPr marL="1828618" lvl="2" indent="-457155" rtl="0">
              <a:spcBef>
                <a:spcPts val="1333"/>
              </a:spcBef>
              <a:spcAft>
                <a:spcPts val="0"/>
              </a:spcAft>
              <a:buSzPts val="1800"/>
              <a:buChar char="▻"/>
              <a:defRPr sz="2400"/>
            </a:lvl3pPr>
            <a:lvl4pPr marL="2438158" lvl="3" indent="-457155" rtl="0">
              <a:spcBef>
                <a:spcPts val="1333"/>
              </a:spcBef>
              <a:spcAft>
                <a:spcPts val="0"/>
              </a:spcAft>
              <a:buSzPts val="1800"/>
              <a:buChar char="▻"/>
              <a:defRPr sz="2400"/>
            </a:lvl4pPr>
            <a:lvl5pPr marL="3047699" lvl="4" indent="-457155" rtl="0">
              <a:spcBef>
                <a:spcPts val="1333"/>
              </a:spcBef>
              <a:spcAft>
                <a:spcPts val="0"/>
              </a:spcAft>
              <a:buSzPts val="1800"/>
              <a:buChar char="▻"/>
              <a:defRPr sz="2400"/>
            </a:lvl5pPr>
            <a:lvl6pPr marL="3657238" lvl="5" indent="-457155" rtl="0">
              <a:spcBef>
                <a:spcPts val="1333"/>
              </a:spcBef>
              <a:spcAft>
                <a:spcPts val="0"/>
              </a:spcAft>
              <a:buSzPts val="1800"/>
              <a:buChar char="▻"/>
              <a:defRPr sz="2400"/>
            </a:lvl6pPr>
            <a:lvl7pPr marL="4266777" lvl="6" indent="-457155" rtl="0">
              <a:spcBef>
                <a:spcPts val="1333"/>
              </a:spcBef>
              <a:spcAft>
                <a:spcPts val="0"/>
              </a:spcAft>
              <a:buSzPts val="1800"/>
              <a:buChar char="▻"/>
              <a:defRPr sz="2400"/>
            </a:lvl7pPr>
            <a:lvl8pPr marL="4876317" lvl="7" indent="-457155" rtl="0">
              <a:spcBef>
                <a:spcPts val="1333"/>
              </a:spcBef>
              <a:spcAft>
                <a:spcPts val="0"/>
              </a:spcAft>
              <a:buSzPts val="1800"/>
              <a:buChar char="▻"/>
              <a:defRPr sz="2400"/>
            </a:lvl8pPr>
            <a:lvl9pPr marL="5485857" lvl="8" indent="-457155" rtl="0">
              <a:spcBef>
                <a:spcPts val="1333"/>
              </a:spcBef>
              <a:spcAft>
                <a:spcPts val="1333"/>
              </a:spcAft>
              <a:buSzPts val="1800"/>
              <a:buChar char="▻"/>
              <a:defRPr sz="2400"/>
            </a:lvl9pPr>
          </a:lstStyle>
          <a:p>
            <a:endParaRP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noAutofit/>
          </a:bodyPr>
          <a:lstStyle>
            <a:lvl1pPr marL="609540" lvl="0" indent="-457155" rtl="0">
              <a:spcBef>
                <a:spcPts val="800"/>
              </a:spcBef>
              <a:spcAft>
                <a:spcPts val="0"/>
              </a:spcAft>
              <a:buSzPts val="1800"/>
              <a:buChar char="▰"/>
              <a:defRPr sz="2400"/>
            </a:lvl1pPr>
            <a:lvl2pPr marL="1219079" lvl="1" indent="-457155" rtl="0">
              <a:spcBef>
                <a:spcPts val="1333"/>
              </a:spcBef>
              <a:spcAft>
                <a:spcPts val="0"/>
              </a:spcAft>
              <a:buSzPts val="1800"/>
              <a:buChar char="▻"/>
              <a:defRPr sz="2400"/>
            </a:lvl2pPr>
            <a:lvl3pPr marL="1828618" lvl="2" indent="-457155" rtl="0">
              <a:spcBef>
                <a:spcPts val="1333"/>
              </a:spcBef>
              <a:spcAft>
                <a:spcPts val="0"/>
              </a:spcAft>
              <a:buSzPts val="1800"/>
              <a:buChar char="▻"/>
              <a:defRPr sz="2400"/>
            </a:lvl3pPr>
            <a:lvl4pPr marL="2438158" lvl="3" indent="-457155" rtl="0">
              <a:spcBef>
                <a:spcPts val="1333"/>
              </a:spcBef>
              <a:spcAft>
                <a:spcPts val="0"/>
              </a:spcAft>
              <a:buSzPts val="1800"/>
              <a:buChar char="▻"/>
              <a:defRPr sz="2400"/>
            </a:lvl4pPr>
            <a:lvl5pPr marL="3047699" lvl="4" indent="-457155" rtl="0">
              <a:spcBef>
                <a:spcPts val="1333"/>
              </a:spcBef>
              <a:spcAft>
                <a:spcPts val="0"/>
              </a:spcAft>
              <a:buSzPts val="1800"/>
              <a:buChar char="▻"/>
              <a:defRPr sz="2400"/>
            </a:lvl5pPr>
            <a:lvl6pPr marL="3657238" lvl="5" indent="-457155" rtl="0">
              <a:spcBef>
                <a:spcPts val="1333"/>
              </a:spcBef>
              <a:spcAft>
                <a:spcPts val="0"/>
              </a:spcAft>
              <a:buSzPts val="1800"/>
              <a:buChar char="▻"/>
              <a:defRPr sz="2400"/>
            </a:lvl6pPr>
            <a:lvl7pPr marL="4266777" lvl="6" indent="-457155" rtl="0">
              <a:spcBef>
                <a:spcPts val="1333"/>
              </a:spcBef>
              <a:spcAft>
                <a:spcPts val="0"/>
              </a:spcAft>
              <a:buSzPts val="1800"/>
              <a:buChar char="▻"/>
              <a:defRPr sz="2400"/>
            </a:lvl7pPr>
            <a:lvl8pPr marL="4876317" lvl="7" indent="-457155" rtl="0">
              <a:spcBef>
                <a:spcPts val="1333"/>
              </a:spcBef>
              <a:spcAft>
                <a:spcPts val="0"/>
              </a:spcAft>
              <a:buSzPts val="1800"/>
              <a:buChar char="▻"/>
              <a:defRPr sz="2400"/>
            </a:lvl8pPr>
            <a:lvl9pPr marL="5485857" lvl="8" indent="-457155" rtl="0">
              <a:spcBef>
                <a:spcPts val="1333"/>
              </a:spcBef>
              <a:spcAft>
                <a:spcPts val="1333"/>
              </a:spcAft>
              <a:buSzPts val="1800"/>
              <a:buChar char="▻"/>
              <a:defRPr sz="2400"/>
            </a:lvl9pPr>
          </a:lstStyle>
          <a:p>
            <a:endParaRP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noAutofit/>
          </a:bodyPr>
          <a:lstStyle>
            <a:lvl1pPr marL="609540" lvl="0" indent="-457155" rtl="0">
              <a:spcBef>
                <a:spcPts val="800"/>
              </a:spcBef>
              <a:spcAft>
                <a:spcPts val="0"/>
              </a:spcAft>
              <a:buSzPts val="1800"/>
              <a:buChar char="▰"/>
              <a:defRPr sz="2400"/>
            </a:lvl1pPr>
            <a:lvl2pPr marL="1219079" lvl="1" indent="-457155" rtl="0">
              <a:spcBef>
                <a:spcPts val="1333"/>
              </a:spcBef>
              <a:spcAft>
                <a:spcPts val="0"/>
              </a:spcAft>
              <a:buSzPts val="1800"/>
              <a:buChar char="▻"/>
              <a:defRPr sz="2400"/>
            </a:lvl2pPr>
            <a:lvl3pPr marL="1828618" lvl="2" indent="-457155" rtl="0">
              <a:spcBef>
                <a:spcPts val="1333"/>
              </a:spcBef>
              <a:spcAft>
                <a:spcPts val="0"/>
              </a:spcAft>
              <a:buSzPts val="1800"/>
              <a:buChar char="▻"/>
              <a:defRPr sz="2400"/>
            </a:lvl3pPr>
            <a:lvl4pPr marL="2438158" lvl="3" indent="-457155" rtl="0">
              <a:spcBef>
                <a:spcPts val="1333"/>
              </a:spcBef>
              <a:spcAft>
                <a:spcPts val="0"/>
              </a:spcAft>
              <a:buSzPts val="1800"/>
              <a:buChar char="▻"/>
              <a:defRPr sz="2400"/>
            </a:lvl4pPr>
            <a:lvl5pPr marL="3047699" lvl="4" indent="-457155" rtl="0">
              <a:spcBef>
                <a:spcPts val="1333"/>
              </a:spcBef>
              <a:spcAft>
                <a:spcPts val="0"/>
              </a:spcAft>
              <a:buSzPts val="1800"/>
              <a:buChar char="▻"/>
              <a:defRPr sz="2400"/>
            </a:lvl5pPr>
            <a:lvl6pPr marL="3657238" lvl="5" indent="-457155" rtl="0">
              <a:spcBef>
                <a:spcPts val="1333"/>
              </a:spcBef>
              <a:spcAft>
                <a:spcPts val="0"/>
              </a:spcAft>
              <a:buSzPts val="1800"/>
              <a:buChar char="▻"/>
              <a:defRPr sz="2400"/>
            </a:lvl6pPr>
            <a:lvl7pPr marL="4266777" lvl="6" indent="-457155" rtl="0">
              <a:spcBef>
                <a:spcPts val="1333"/>
              </a:spcBef>
              <a:spcAft>
                <a:spcPts val="0"/>
              </a:spcAft>
              <a:buSzPts val="1800"/>
              <a:buChar char="▻"/>
              <a:defRPr sz="2400"/>
            </a:lvl7pPr>
            <a:lvl8pPr marL="4876317" lvl="7" indent="-457155" rtl="0">
              <a:spcBef>
                <a:spcPts val="1333"/>
              </a:spcBef>
              <a:spcAft>
                <a:spcPts val="0"/>
              </a:spcAft>
              <a:buSzPts val="1800"/>
              <a:buChar char="▻"/>
              <a:defRPr sz="2400"/>
            </a:lvl8pPr>
            <a:lvl9pPr marL="5485857" lvl="8" indent="-457155" rtl="0">
              <a:spcBef>
                <a:spcPts val="1333"/>
              </a:spcBef>
              <a:spcAft>
                <a:spcPts val="1333"/>
              </a:spcAft>
              <a:buSzPts val="1800"/>
              <a:buChar char="▻"/>
              <a:defRPr sz="2400"/>
            </a:lvl9pPr>
          </a:lstStyle>
          <a:p>
            <a:endParaRPr/>
          </a:p>
        </p:txBody>
      </p:sp>
      <p:sp>
        <p:nvSpPr>
          <p:cNvPr id="123" name="Google Shape;123;p7"/>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0742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3" y="3043730"/>
            <a:ext cx="5472863" cy="2137870"/>
          </a:xfrm>
          <a:prstGeom prst="rect">
            <a:avLst/>
          </a:prstGeom>
        </p:spPr>
        <p:txBody>
          <a:bodyPr lIns="0" tIns="0" rIns="0" bIns="0" anchor="b" anchorCtr="0">
            <a:noAutofit/>
          </a:bodyPr>
          <a:lstStyle>
            <a:lvl1pPr algn="l">
              <a:defRPr lang="en-US" sz="400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9578D6DB-6798-42D2-B9AD-FC6F1C72FC30}" type="datetimeFigureOut">
              <a:rPr lang="en-US" smtClean="0"/>
              <a:pPr/>
              <a:t>5/11/2020</a:t>
            </a:fld>
            <a:endParaRPr lang="en-US"/>
          </a:p>
        </p:txBody>
      </p:sp>
      <p:sp>
        <p:nvSpPr>
          <p:cNvPr id="5" name="Footer Placeholder 4"/>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5EDE275-BE14-4364-AEA2-5F5667C0FD49}" type="slidenum">
              <a:rPr lang="en-US" smtClean="0"/>
              <a:pPr/>
              <a:t>‹#›</a:t>
            </a:fld>
            <a:endParaRPr lang="en-US"/>
          </a:p>
        </p:txBody>
      </p:sp>
      <p:sp>
        <p:nvSpPr>
          <p:cNvPr id="7" name="Content Placeholder 6"/>
          <p:cNvSpPr>
            <a:spLocks noGrp="1"/>
          </p:cNvSpPr>
          <p:nvPr>
            <p:ph sz="quarter" idx="13"/>
          </p:nvPr>
        </p:nvSpPr>
        <p:spPr>
          <a:xfrm>
            <a:off x="614298" y="5357596"/>
            <a:ext cx="5481703" cy="738404"/>
          </a:xfrm>
          <a:prstGeom prst="rect">
            <a:avLst/>
          </a:prstGeom>
        </p:spPr>
        <p:txBody>
          <a:bodyPr lIns="0" rIns="0">
            <a:normAutofit/>
          </a:bodyPr>
          <a:lstStyle>
            <a:lvl1pPr marL="0" indent="0">
              <a:buFontTx/>
              <a:buNone/>
              <a:defRPr sz="1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51577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08CF-DDDA-4251-9585-31E4A890025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EF162-E3F0-4DC8-8BEB-D975781C05AD}"/>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166" indent="0">
              <a:buNone/>
              <a:defRPr sz="2000">
                <a:solidFill>
                  <a:schemeClr val="tx1">
                    <a:tint val="75000"/>
                  </a:schemeClr>
                </a:solidFill>
              </a:defRPr>
            </a:lvl2pPr>
            <a:lvl3pPr marL="914333"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1" indent="0">
              <a:buNone/>
              <a:defRPr sz="1600">
                <a:solidFill>
                  <a:schemeClr val="tx1">
                    <a:tint val="75000"/>
                  </a:schemeClr>
                </a:solidFill>
              </a:defRPr>
            </a:lvl6pPr>
            <a:lvl7pPr marL="2742997" indent="0">
              <a:buNone/>
              <a:defRPr sz="1600">
                <a:solidFill>
                  <a:schemeClr val="tx1">
                    <a:tint val="75000"/>
                  </a:schemeClr>
                </a:solidFill>
              </a:defRPr>
            </a:lvl7pPr>
            <a:lvl8pPr marL="3200163" indent="0">
              <a:buNone/>
              <a:defRPr sz="1600">
                <a:solidFill>
                  <a:schemeClr val="tx1">
                    <a:tint val="75000"/>
                  </a:schemeClr>
                </a:solidFill>
              </a:defRPr>
            </a:lvl8pPr>
            <a:lvl9pPr marL="365732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BA9DE-A265-46B2-BB02-09D74F37B5AB}"/>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5" name="Footer Placeholder 4">
            <a:extLst>
              <a:ext uri="{FF2B5EF4-FFF2-40B4-BE49-F238E27FC236}">
                <a16:creationId xmlns:a16="http://schemas.microsoft.com/office/drawing/2014/main" id="{4EA5C3D0-2135-4E7C-ABCA-DD6888607B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26AF42-2222-4B4A-8B83-84F94EFCF84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97963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3" y="2870635"/>
            <a:ext cx="5932223" cy="711081"/>
          </a:xfrm>
          <a:prstGeom prst="rect">
            <a:avLst/>
          </a:prstGeo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425404F2-BE9A-4460-8815-8F645183555F}" type="datetimeFigureOut">
              <a:rPr lang="en-US" smtClean="0"/>
              <a:pPr/>
              <a:t>5/11/2020</a:t>
            </a:fld>
            <a:endParaRPr lang="en-US"/>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688505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433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1424D9-1201-489D-8759-802BEB428968}"/>
              </a:ext>
            </a:extLst>
          </p:cNvPr>
          <p:cNvSpPr/>
          <p:nvPr userDrawn="1"/>
        </p:nvSpPr>
        <p:spPr>
          <a:xfrm>
            <a:off x="808469" y="3753256"/>
            <a:ext cx="3143250" cy="200490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BF0AA1C5-BCBE-4E2F-A961-AB73B3335AEC}"/>
              </a:ext>
            </a:extLst>
          </p:cNvPr>
          <p:cNvSpPr/>
          <p:nvPr userDrawn="1"/>
        </p:nvSpPr>
        <p:spPr>
          <a:xfrm>
            <a:off x="0" y="0"/>
            <a:ext cx="12192000" cy="3753256"/>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AA3D867-D133-48FC-B3C8-A5F667B90D58}"/>
              </a:ext>
            </a:extLst>
          </p:cNvPr>
          <p:cNvSpPr/>
          <p:nvPr userDrawn="1"/>
        </p:nvSpPr>
        <p:spPr>
          <a:xfrm>
            <a:off x="819150" y="1762125"/>
            <a:ext cx="3143250" cy="199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그림 개체 틀 2">
            <a:extLst>
              <a:ext uri="{FF2B5EF4-FFF2-40B4-BE49-F238E27FC236}">
                <a16:creationId xmlns:a16="http://schemas.microsoft.com/office/drawing/2014/main" id="{4E22717C-9F52-4A37-85B9-FD48F3E55AAC}"/>
              </a:ext>
            </a:extLst>
          </p:cNvPr>
          <p:cNvSpPr>
            <a:spLocks noGrp="1"/>
          </p:cNvSpPr>
          <p:nvPr>
            <p:ph type="pic" sz="quarter" idx="14" hasCustomPrompt="1"/>
          </p:nvPr>
        </p:nvSpPr>
        <p:spPr>
          <a:xfrm>
            <a:off x="902289" y="1883517"/>
            <a:ext cx="2955610" cy="3753256"/>
          </a:xfrm>
          <a:prstGeom prst="rect">
            <a:avLst/>
          </a:prstGeom>
          <a:solidFill>
            <a:schemeClr val="bg1">
              <a:lumMod val="95000"/>
            </a:schemeClr>
          </a:solidFill>
          <a:ln w="12700">
            <a:gradFill>
              <a:gsLst>
                <a:gs pos="0">
                  <a:schemeClr val="bg1">
                    <a:alpha val="59000"/>
                  </a:schemeClr>
                </a:gs>
                <a:gs pos="100000">
                  <a:schemeClr val="bg1">
                    <a:alpha val="17000"/>
                  </a:scheme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4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656227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3" y="2870635"/>
            <a:ext cx="5932223" cy="711081"/>
          </a:xfrm>
          <a:prstGeom prst="rect">
            <a:avLst/>
          </a:prstGeo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425404F2-BE9A-4460-8815-8F645183555F}" type="datetimeFigureOut">
              <a:rPr lang="en-US" smtClean="0"/>
              <a:pPr/>
              <a:t>5/11/2020</a:t>
            </a:fld>
            <a:endParaRPr lang="en-US"/>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66429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55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D2C078-C717-424B-B9FE-6F011D02A9C9}"/>
              </a:ext>
            </a:extLst>
          </p:cNvPr>
          <p:cNvSpPr>
            <a:spLocks noGrp="1"/>
          </p:cNvSpPr>
          <p:nvPr>
            <p:ph type="dt" idx="10"/>
          </p:nvPr>
        </p:nvSpPr>
        <p:spPr/>
        <p:txBody>
          <a:bodyPr/>
          <a:lstStyle>
            <a:lvl1pPr>
              <a:defRPr b="0" i="0">
                <a:latin typeface="Lato Light" panose="020F0502020204030203" pitchFamily="34" charset="0"/>
              </a:defRPr>
            </a:lvl1pPr>
          </a:lstStyle>
          <a:p>
            <a:endParaRPr lang="en-US" altLang="en-US"/>
          </a:p>
        </p:txBody>
      </p:sp>
      <p:sp>
        <p:nvSpPr>
          <p:cNvPr id="3" name="Footer Placeholder 2">
            <a:extLst>
              <a:ext uri="{FF2B5EF4-FFF2-40B4-BE49-F238E27FC236}">
                <a16:creationId xmlns:a16="http://schemas.microsoft.com/office/drawing/2014/main" id="{31F6D121-094D-694C-ADF6-7B92DE81EA24}"/>
              </a:ext>
            </a:extLst>
          </p:cNvPr>
          <p:cNvSpPr>
            <a:spLocks noGrp="1"/>
          </p:cNvSpPr>
          <p:nvPr>
            <p:ph type="ftr" idx="11"/>
          </p:nvPr>
        </p:nvSpPr>
        <p:spPr/>
        <p:txBody>
          <a:bodyPr/>
          <a:lstStyle>
            <a:lvl1pPr>
              <a:defRPr b="0" i="0">
                <a:latin typeface="Lato Light" panose="020F0502020204030203" pitchFamily="34" charset="0"/>
              </a:defRPr>
            </a:lvl1pPr>
          </a:lstStyle>
          <a:p>
            <a:endParaRPr lang="en-US" altLang="en-US"/>
          </a:p>
        </p:txBody>
      </p:sp>
      <p:sp>
        <p:nvSpPr>
          <p:cNvPr id="4" name="Slide Number Placeholder 3">
            <a:extLst>
              <a:ext uri="{FF2B5EF4-FFF2-40B4-BE49-F238E27FC236}">
                <a16:creationId xmlns:a16="http://schemas.microsoft.com/office/drawing/2014/main" id="{857C2895-D76A-AC4F-83DC-9A910ADB2749}"/>
              </a:ext>
            </a:extLst>
          </p:cNvPr>
          <p:cNvSpPr>
            <a:spLocks noGrp="1"/>
          </p:cNvSpPr>
          <p:nvPr>
            <p:ph type="sldNum" idx="12"/>
          </p:nvPr>
        </p:nvSpPr>
        <p:spPr/>
        <p:txBody>
          <a:bodyPr/>
          <a:lstStyle>
            <a:lvl1pPr>
              <a:defRPr b="0" i="0">
                <a:latin typeface="Lato Light" panose="020F0502020204030203" pitchFamily="34" charset="0"/>
              </a:defRPr>
            </a:lvl1pPr>
          </a:lstStyle>
          <a:p>
            <a:fld id="{5BD5DBDD-B399-7246-BD72-1C2F585031C6}" type="slidenum">
              <a:rPr lang="en-US" altLang="en-US" smtClean="0"/>
              <a:pPr/>
              <a:t>‹#›</a:t>
            </a:fld>
            <a:endParaRPr lang="en-US" altLang="en-US"/>
          </a:p>
        </p:txBody>
      </p:sp>
    </p:spTree>
    <p:extLst>
      <p:ext uri="{BB962C8B-B14F-4D97-AF65-F5344CB8AC3E}">
        <p14:creationId xmlns:p14="http://schemas.microsoft.com/office/powerpoint/2010/main" val="363609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D960-78B2-49A6-8F70-A8CED52233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F53FFF6-356F-4D0D-9153-31605BA13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E9EC9AA-2A67-4EB2-A457-E7BCA8C49B48}"/>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C55CA13B-5E16-4EC4-8473-2447BBBF71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1D58E57-38BF-4DE6-9B2F-CF95EB600CE0}"/>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3982072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85AC-A6A4-49BA-9428-EA74A873399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11C0D12-9F43-449A-A390-F41C9BB6EE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6B71E0-C877-46A0-B71B-D43DCD08BE87}"/>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FEB2FC01-74BB-47B5-8B27-DA4F0421C0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3A0802-2C51-48FD-B713-75B4E26EE49F}"/>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2444180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2E4A-FE24-4107-A5D8-EE6B70C75C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CC284ED-C9BD-4943-8B98-53E05A3BD7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68B246-2261-4AFC-BFB4-22C4CF032802}"/>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CA141E3F-31D2-4B08-BC78-5D7DF17EBD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55A8BE-EC84-430E-9DD0-4CBCF8434C47}"/>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2834246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D92A-ECE6-4FA1-B2B3-4B797C78C39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018460F-9884-4E87-8813-6DF689BE08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0F35A92-3504-4791-A626-6081E4473C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637CBB-6CD0-42BC-A554-2EFFFA584103}"/>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6" name="Footer Placeholder 5">
            <a:extLst>
              <a:ext uri="{FF2B5EF4-FFF2-40B4-BE49-F238E27FC236}">
                <a16:creationId xmlns:a16="http://schemas.microsoft.com/office/drawing/2014/main" id="{AAF2F188-2583-4D2E-8B84-5EFCA3055E7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C6FE58-DD74-44C1-B9AB-E108B88D130A}"/>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417156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A47B-7CEC-40BC-9340-22EC065F3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74074-AFB1-4F1D-ADFA-1842398F7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DED55-AF10-46CB-A93C-2A0E388B75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005E93-BB87-4892-A7BE-143159C200FD}"/>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6" name="Footer Placeholder 5">
            <a:extLst>
              <a:ext uri="{FF2B5EF4-FFF2-40B4-BE49-F238E27FC236}">
                <a16:creationId xmlns:a16="http://schemas.microsoft.com/office/drawing/2014/main" id="{5C05CE8B-7D66-4432-9924-8933B2F0DB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890FF2-0EE6-4FA4-855F-434CD06A3E1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8194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23EA-419B-455C-8832-3D82E8774FA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2E0010F-C424-466D-9DBA-C616690D5D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3ECF40-09B1-4D07-AD48-71609DBB3D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C32070D-A95C-4A5D-9662-7EDB7E8F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CB50C6-9F50-4EEA-A266-A92498156A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B93268C-6274-4B76-ACCE-85449E3C2C84}"/>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8" name="Footer Placeholder 7">
            <a:extLst>
              <a:ext uri="{FF2B5EF4-FFF2-40B4-BE49-F238E27FC236}">
                <a16:creationId xmlns:a16="http://schemas.microsoft.com/office/drawing/2014/main" id="{4C623D64-9F64-4C34-A5D3-6E9991E237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AFC489E1-3F93-487C-A472-B66B8857CCD0}"/>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350535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6B31-8A93-4591-AFED-7F5826AB6F8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7C9BA14-D860-4548-A193-6D45B3629284}"/>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4" name="Footer Placeholder 3">
            <a:extLst>
              <a:ext uri="{FF2B5EF4-FFF2-40B4-BE49-F238E27FC236}">
                <a16:creationId xmlns:a16="http://schemas.microsoft.com/office/drawing/2014/main" id="{F9C08892-DB26-4736-8D55-3BA9E904833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7194038-94D3-451A-A902-4770099A1DE1}"/>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1716341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5FF83A-9F45-4496-B680-2D6AD50FD5C4}"/>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3" name="Footer Placeholder 2">
            <a:extLst>
              <a:ext uri="{FF2B5EF4-FFF2-40B4-BE49-F238E27FC236}">
                <a16:creationId xmlns:a16="http://schemas.microsoft.com/office/drawing/2014/main" id="{F8D3E9E4-018C-4A6D-A2F1-95CBDF3957A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EE6F7B5-B9E6-4399-B85B-96935A6FDB93}"/>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2138749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96BD-DC5B-4393-A590-696EA7833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1900C43-005B-41C6-8870-155A252915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36D70FB-BEEA-4A79-91EF-5D80C2876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A52DE4-A14E-4AFA-9613-623089624603}"/>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6" name="Footer Placeholder 5">
            <a:extLst>
              <a:ext uri="{FF2B5EF4-FFF2-40B4-BE49-F238E27FC236}">
                <a16:creationId xmlns:a16="http://schemas.microsoft.com/office/drawing/2014/main" id="{3A486B67-33FB-4317-9CFB-9AD9F8BC082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B50586E-6524-4C50-86C6-0B2D50D9C449}"/>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1556309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BF69C-8769-4DEF-8061-A7A39068B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CFD1822-191B-4A0E-B428-B15093F5C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2D680D3-4923-456D-9CF4-7A7769E27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5DFB3C-1914-4AC4-BE37-BEA84214FF63}"/>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6" name="Footer Placeholder 5">
            <a:extLst>
              <a:ext uri="{FF2B5EF4-FFF2-40B4-BE49-F238E27FC236}">
                <a16:creationId xmlns:a16="http://schemas.microsoft.com/office/drawing/2014/main" id="{88DBFE87-BC67-4117-9BF1-EA80FF531DA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0B2480C-068B-4E3D-9869-A839E3307840}"/>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36138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D3FE-6F12-4256-92F7-EDF552DC7B3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79EFF30-0EED-4802-BA01-15976FA12B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1C8434D-6869-42D4-B0CF-F69DDF03C3BB}"/>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8684D29B-D263-4DDE-8B03-AC6A4F8CE0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3AD7DC-E7FE-48F5-8BC6-11D0E72F0ADC}"/>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1116305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BCDE8-D4D0-4A36-B92B-E5A665B56D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1C4AC1A-64D2-4AA4-8036-23C513D723F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FA5F1A-E316-48D1-8702-823FD16183A4}"/>
              </a:ext>
            </a:extLst>
          </p:cNvPr>
          <p:cNvSpPr>
            <a:spLocks noGrp="1"/>
          </p:cNvSpPr>
          <p:nvPr>
            <p:ph type="dt" sz="half" idx="10"/>
          </p:nvPr>
        </p:nvSpPr>
        <p:spPr/>
        <p:txBody>
          <a:body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CE131427-085A-4B9E-A491-A9A8C43EDE7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C45010-1899-4F37-A659-C925FB386FB8}"/>
              </a:ext>
            </a:extLst>
          </p:cNvPr>
          <p:cNvSpPr>
            <a:spLocks noGrp="1"/>
          </p:cNvSpPr>
          <p:nvPr>
            <p:ph type="sldNum" sz="quarter" idx="12"/>
          </p:nvPr>
        </p:nvSpPr>
        <p:spPr/>
        <p:txBody>
          <a:bodyPr/>
          <a:lstStyle/>
          <a:p>
            <a:fld id="{64A2F215-1C8D-4FD9-AD6A-90FC3C4B6D73}" type="slidenum">
              <a:rPr lang="en-IN" smtClean="0"/>
              <a:t>‹#›</a:t>
            </a:fld>
            <a:endParaRPr lang="en-IN"/>
          </a:p>
        </p:txBody>
      </p:sp>
    </p:spTree>
    <p:extLst>
      <p:ext uri="{BB962C8B-B14F-4D97-AF65-F5344CB8AC3E}">
        <p14:creationId xmlns:p14="http://schemas.microsoft.com/office/powerpoint/2010/main" val="944058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25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efault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DC2B7A-3961-0F4B-B76C-63CFDAAC2806}"/>
              </a:ext>
            </a:extLst>
          </p:cNvPr>
          <p:cNvSpPr>
            <a:spLocks noGrp="1"/>
          </p:cNvSpPr>
          <p:nvPr>
            <p:ph type="pic" sz="quarter" idx="10"/>
          </p:nvPr>
        </p:nvSpPr>
        <p:spPr>
          <a:xfrm>
            <a:off x="0" y="0"/>
            <a:ext cx="4103963" cy="6858000"/>
          </a:xfrm>
          <a:solidFill>
            <a:schemeClr val="bg2">
              <a:lumMod val="95000"/>
            </a:schemeClr>
          </a:solidFill>
        </p:spPr>
        <p:txBody>
          <a:bodyPr>
            <a:normAutofit/>
          </a:bodyPr>
          <a:lstStyle>
            <a:lvl1pPr algn="ctr">
              <a:defRPr sz="1200" b="0" i="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stStyle>
          <a:p>
            <a:endParaRPr lang="en-US" dirty="0"/>
          </a:p>
        </p:txBody>
      </p:sp>
    </p:spTree>
    <p:extLst>
      <p:ext uri="{BB962C8B-B14F-4D97-AF65-F5344CB8AC3E}">
        <p14:creationId xmlns:p14="http://schemas.microsoft.com/office/powerpoint/2010/main" val="3752297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D6C2-6A87-4BDE-9EA6-E0C22ED2B2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3ABE5-76E6-4157-8103-66F67316E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B5E87-98EA-4691-B99F-9E656AC920CA}"/>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6750D044-8446-41AF-A030-47DD5C71C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2B93A-74EF-49DD-A7A9-48A9C72FA1A8}"/>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332483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3924-98FF-48DF-ACF9-DD76CE20C7B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17A08A-5E9A-409C-99DD-2308BAE24C69}"/>
              </a:ext>
            </a:extLst>
          </p:cNvPr>
          <p:cNvSpPr>
            <a:spLocks noGrp="1"/>
          </p:cNvSpPr>
          <p:nvPr>
            <p:ph type="body" idx="1"/>
          </p:nvPr>
        </p:nvSpPr>
        <p:spPr>
          <a:xfrm>
            <a:off x="839789" y="1681163"/>
            <a:ext cx="5157787" cy="8239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31" indent="0">
              <a:buNone/>
              <a:defRPr sz="1600" b="1"/>
            </a:lvl6pPr>
            <a:lvl7pPr marL="2742997" indent="0">
              <a:buNone/>
              <a:defRPr sz="1600" b="1"/>
            </a:lvl7pPr>
            <a:lvl8pPr marL="3200163" indent="0">
              <a:buNone/>
              <a:defRPr sz="1600" b="1"/>
            </a:lvl8pPr>
            <a:lvl9pPr marL="365732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D99A19-E65B-48E5-9D8A-5E5F9F3CD06A}"/>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18547-0666-4217-B291-A8658A600B34}"/>
              </a:ext>
            </a:extLst>
          </p:cNvPr>
          <p:cNvSpPr>
            <a:spLocks noGrp="1"/>
          </p:cNvSpPr>
          <p:nvPr>
            <p:ph type="body" sz="quarter" idx="3"/>
          </p:nvPr>
        </p:nvSpPr>
        <p:spPr>
          <a:xfrm>
            <a:off x="6172201" y="1681163"/>
            <a:ext cx="5183187" cy="8239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31" indent="0">
              <a:buNone/>
              <a:defRPr sz="1600" b="1"/>
            </a:lvl6pPr>
            <a:lvl7pPr marL="2742997" indent="0">
              <a:buNone/>
              <a:defRPr sz="1600" b="1"/>
            </a:lvl7pPr>
            <a:lvl8pPr marL="3200163" indent="0">
              <a:buNone/>
              <a:defRPr sz="1600" b="1"/>
            </a:lvl8pPr>
            <a:lvl9pPr marL="365732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37811-0D64-4916-B33C-D56953A35A3B}"/>
              </a:ext>
            </a:extLst>
          </p:cNvPr>
          <p:cNvSpPr>
            <a:spLocks noGrp="1"/>
          </p:cNvSpPr>
          <p:nvPr>
            <p:ph sz="quarter" idx="4"/>
          </p:nvPr>
        </p:nvSpPr>
        <p:spPr>
          <a:xfrm>
            <a:off x="6172201" y="2505076"/>
            <a:ext cx="51831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73243-744C-41A3-B8FF-2D60E3B2BB1D}"/>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8" name="Footer Placeholder 7">
            <a:extLst>
              <a:ext uri="{FF2B5EF4-FFF2-40B4-BE49-F238E27FC236}">
                <a16:creationId xmlns:a16="http://schemas.microsoft.com/office/drawing/2014/main" id="{45D46889-44A6-436A-95A5-9F701B3C8B2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00B0E95-3085-4CE8-85BE-6BC32E0A623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943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ACBF-D12C-45B7-B3FF-8B8646742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7767D-DE9E-4B14-B37E-7FB87AC51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5A656-4991-4978-A4A6-32C3EDCBAFA9}"/>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6EF67B07-F662-4A20-853D-414FEEA4C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44796-6783-44EF-A8DA-5E1B8324E07E}"/>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1862444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3BFDB-73AF-4D16-BD2D-A72C073A5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60A1C2-5A94-4F76-8085-E6075882F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B58E3-4A83-46B6-8C9A-AF7BF1EFFF27}"/>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AE43E643-3358-46B7-89C8-88918B4F1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927F1-90F3-4CDC-8460-962D9825D1A3}"/>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1262597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6BDD-938C-4071-9D8F-B270A4B5A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3D0EC5-5D0E-4ADE-BB05-76987412C5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2C57F-ACB9-4C25-BA85-18A1596D6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F320D6-BC88-4051-AD20-C7DF4493008F}"/>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6" name="Footer Placeholder 5">
            <a:extLst>
              <a:ext uri="{FF2B5EF4-FFF2-40B4-BE49-F238E27FC236}">
                <a16:creationId xmlns:a16="http://schemas.microsoft.com/office/drawing/2014/main" id="{E445D098-C717-497D-8BDC-D57682EE0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5EB5D-65D1-4CEF-BA6E-64B51C9F1B4F}"/>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1211402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4320-FF54-4EC3-A806-4BD751C51D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6B3052-0A2D-41C3-95D7-9E4C68142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60383-6510-45E2-8E33-AD675D9EC2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02685F-F548-42E0-9F31-0581A19C72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FF6C5-9865-4A9C-AA4F-4F76EF64B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B6DE9-FE0F-4449-9E68-0F852953ED17}"/>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8" name="Footer Placeholder 7">
            <a:extLst>
              <a:ext uri="{FF2B5EF4-FFF2-40B4-BE49-F238E27FC236}">
                <a16:creationId xmlns:a16="http://schemas.microsoft.com/office/drawing/2014/main" id="{6DF23C33-82AE-4FBD-9D8F-9BEDBC4AC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BE19A-6A81-444C-A000-B8ACBED573AB}"/>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1450253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3E94-5C60-4785-9721-C2018285FA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620F79-6CE2-4BFE-BE25-4129802006E4}"/>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4" name="Footer Placeholder 3">
            <a:extLst>
              <a:ext uri="{FF2B5EF4-FFF2-40B4-BE49-F238E27FC236}">
                <a16:creationId xmlns:a16="http://schemas.microsoft.com/office/drawing/2014/main" id="{630CCE6F-1584-4B0F-9A00-F4D78CBB67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F7C2C-F5CF-4455-8B0C-9ED416230606}"/>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2764897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3F4AC2-458E-4825-836A-0714A6D267AB}"/>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3" name="Footer Placeholder 2">
            <a:extLst>
              <a:ext uri="{FF2B5EF4-FFF2-40B4-BE49-F238E27FC236}">
                <a16:creationId xmlns:a16="http://schemas.microsoft.com/office/drawing/2014/main" id="{970A3028-301D-455B-A0E1-0AAD0B4E9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9B649D-EA48-49C3-84CC-C222FC6F8428}"/>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2397530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4B62-97BE-4620-BC46-0F71225FF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4AC0F-E28C-4A79-B709-F75410B565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FAD84-EFD3-40E9-913C-9E6D09B4C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FC4B6-DBFD-4F67-A2F1-99ABAC009A76}"/>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6" name="Footer Placeholder 5">
            <a:extLst>
              <a:ext uri="{FF2B5EF4-FFF2-40B4-BE49-F238E27FC236}">
                <a16:creationId xmlns:a16="http://schemas.microsoft.com/office/drawing/2014/main" id="{82E0B1D6-3BC8-443A-B4E1-1AF8099BD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B939F-4F90-4533-97A1-9E7A6E9EB452}"/>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340322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1F24-2837-4F3D-913B-0936D47328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210A2E-E70C-4F63-B30F-9D2C43FCDA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C054B-2DAF-4D2F-AE7A-584E11DDE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F98B5B-96F2-4813-9F36-FF38CEC0A834}"/>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6" name="Footer Placeholder 5">
            <a:extLst>
              <a:ext uri="{FF2B5EF4-FFF2-40B4-BE49-F238E27FC236}">
                <a16:creationId xmlns:a16="http://schemas.microsoft.com/office/drawing/2014/main" id="{268087B0-85E8-4BC2-ACC7-54FC7E8D3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D1BAC-02F5-4204-9C2E-D77C47EDEADD}"/>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3981216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A852-666A-493F-B5E3-E6881ABC67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AFE013-5BD2-4C74-B6E9-F243EB10B8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69BFB-208C-4A8E-AB75-726258BF0F41}"/>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622AD12C-0FB5-4508-A1A2-CC04FCED4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B487E-FE52-4A97-A310-33EC668A91CB}"/>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1983956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A5F09-F85B-4B21-B7D8-979CD3768F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DF3A7F-C9ED-465D-9FDD-8316943BD2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25CE4-9C09-4C09-BB97-23D1C720F6D8}"/>
              </a:ext>
            </a:extLst>
          </p:cNvPr>
          <p:cNvSpPr>
            <a:spLocks noGrp="1"/>
          </p:cNvSpPr>
          <p:nvPr>
            <p:ph type="dt" sz="half" idx="10"/>
          </p:nvPr>
        </p:nvSpPr>
        <p:spPr/>
        <p:txBody>
          <a:body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108781C2-CEC4-414C-9950-4D59E1120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8391C-657D-4D0B-B304-0937D08D6568}"/>
              </a:ext>
            </a:extLst>
          </p:cNvPr>
          <p:cNvSpPr>
            <a:spLocks noGrp="1"/>
          </p:cNvSpPr>
          <p:nvPr>
            <p:ph type="sldNum" sz="quarter" idx="12"/>
          </p:nvPr>
        </p:nvSpPr>
        <p:spPr/>
        <p:txBody>
          <a:bodyPr/>
          <a:lstStyle/>
          <a:p>
            <a:fld id="{B72165B7-1571-495A-B728-FDD76AA3D3A5}" type="slidenum">
              <a:rPr lang="en-US" smtClean="0"/>
              <a:t>‹#›</a:t>
            </a:fld>
            <a:endParaRPr lang="en-US"/>
          </a:p>
        </p:txBody>
      </p:sp>
    </p:spTree>
    <p:extLst>
      <p:ext uri="{BB962C8B-B14F-4D97-AF65-F5344CB8AC3E}">
        <p14:creationId xmlns:p14="http://schemas.microsoft.com/office/powerpoint/2010/main" val="724767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C253-FE5B-4DFF-8082-38F86BD71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3529F-6B56-44B9-A80C-E5E79192CA5D}"/>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4" name="Footer Placeholder 3">
            <a:extLst>
              <a:ext uri="{FF2B5EF4-FFF2-40B4-BE49-F238E27FC236}">
                <a16:creationId xmlns:a16="http://schemas.microsoft.com/office/drawing/2014/main" id="{CA56878E-6D8F-45F7-9D0F-87440A7DCB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B0360C-F950-4706-AB34-46E601AB761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3410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C6DC9-B4F7-4C2A-987A-A6C293347D00}"/>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3" name="Footer Placeholder 2">
            <a:extLst>
              <a:ext uri="{FF2B5EF4-FFF2-40B4-BE49-F238E27FC236}">
                <a16:creationId xmlns:a16="http://schemas.microsoft.com/office/drawing/2014/main" id="{A5E77813-35F4-42F8-87E3-91A5ACD8A8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507BD8C-9A4E-410B-B8EC-54668C0B574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057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50B6-7D1E-490B-BFB4-8F3D8662292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C62751-0C5B-41AE-A1E5-F7CD6A3FF17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20CFBB-D8E2-47C2-9A0F-F71A91156FC4}"/>
              </a:ext>
            </a:extLst>
          </p:cNvPr>
          <p:cNvSpPr>
            <a:spLocks noGrp="1"/>
          </p:cNvSpPr>
          <p:nvPr>
            <p:ph type="body" sz="half" idx="2"/>
          </p:nvPr>
        </p:nvSpPr>
        <p:spPr>
          <a:xfrm>
            <a:off x="839789" y="2057400"/>
            <a:ext cx="3932237" cy="3811588"/>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31" indent="0">
              <a:buNone/>
              <a:defRPr sz="1000"/>
            </a:lvl6pPr>
            <a:lvl7pPr marL="2742997" indent="0">
              <a:buNone/>
              <a:defRPr sz="1000"/>
            </a:lvl7pPr>
            <a:lvl8pPr marL="3200163" indent="0">
              <a:buNone/>
              <a:defRPr sz="1000"/>
            </a:lvl8pPr>
            <a:lvl9pPr marL="365732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9ADCA-7FA1-4BCB-A93D-70F3357426C2}"/>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6" name="Footer Placeholder 5">
            <a:extLst>
              <a:ext uri="{FF2B5EF4-FFF2-40B4-BE49-F238E27FC236}">
                <a16:creationId xmlns:a16="http://schemas.microsoft.com/office/drawing/2014/main" id="{5E456E3F-FF02-4171-916B-15E2E3C1D3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0D78CB-D4C7-431A-A8D6-26169C31893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8056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9AB-DFF1-4880-A98E-E27DFA6DD92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F6BC5F-61F4-4B32-BBD8-B6675DAC101B}"/>
              </a:ext>
            </a:extLst>
          </p:cNvPr>
          <p:cNvSpPr>
            <a:spLocks noGrp="1"/>
          </p:cNvSpPr>
          <p:nvPr>
            <p:ph type="pic" idx="1"/>
          </p:nvPr>
        </p:nvSpPr>
        <p:spPr>
          <a:xfrm>
            <a:off x="5183188" y="987426"/>
            <a:ext cx="6172200" cy="4873625"/>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31" indent="0">
              <a:buNone/>
              <a:defRPr sz="2000"/>
            </a:lvl6pPr>
            <a:lvl7pPr marL="2742997" indent="0">
              <a:buNone/>
              <a:defRPr sz="2000"/>
            </a:lvl7pPr>
            <a:lvl8pPr marL="3200163" indent="0">
              <a:buNone/>
              <a:defRPr sz="2000"/>
            </a:lvl8pPr>
            <a:lvl9pPr marL="3657329" indent="0">
              <a:buNone/>
              <a:defRPr sz="2000"/>
            </a:lvl9pPr>
          </a:lstStyle>
          <a:p>
            <a:endParaRPr lang="en-US"/>
          </a:p>
        </p:txBody>
      </p:sp>
      <p:sp>
        <p:nvSpPr>
          <p:cNvPr id="4" name="Text Placeholder 3">
            <a:extLst>
              <a:ext uri="{FF2B5EF4-FFF2-40B4-BE49-F238E27FC236}">
                <a16:creationId xmlns:a16="http://schemas.microsoft.com/office/drawing/2014/main" id="{E1CAFB6B-0475-4758-92D9-D001011EEC45}"/>
              </a:ext>
            </a:extLst>
          </p:cNvPr>
          <p:cNvSpPr>
            <a:spLocks noGrp="1"/>
          </p:cNvSpPr>
          <p:nvPr>
            <p:ph type="body" sz="half" idx="2"/>
          </p:nvPr>
        </p:nvSpPr>
        <p:spPr>
          <a:xfrm>
            <a:off x="839789" y="2057400"/>
            <a:ext cx="3932237" cy="3811588"/>
          </a:xfrm>
        </p:spPr>
        <p:txBody>
          <a:bodyPr/>
          <a:lstStyle>
            <a:lvl1pPr marL="0" indent="0">
              <a:buNone/>
              <a:defRPr sz="1600"/>
            </a:lvl1pPr>
            <a:lvl2pPr marL="457166" indent="0">
              <a:buNone/>
              <a:defRPr sz="1400"/>
            </a:lvl2pPr>
            <a:lvl3pPr marL="914333" indent="0">
              <a:buNone/>
              <a:defRPr sz="1200"/>
            </a:lvl3pPr>
            <a:lvl4pPr marL="1371498" indent="0">
              <a:buNone/>
              <a:defRPr sz="1000"/>
            </a:lvl4pPr>
            <a:lvl5pPr marL="1828664" indent="0">
              <a:buNone/>
              <a:defRPr sz="1000"/>
            </a:lvl5pPr>
            <a:lvl6pPr marL="2285831" indent="0">
              <a:buNone/>
              <a:defRPr sz="1000"/>
            </a:lvl6pPr>
            <a:lvl7pPr marL="2742997" indent="0">
              <a:buNone/>
              <a:defRPr sz="1000"/>
            </a:lvl7pPr>
            <a:lvl8pPr marL="3200163" indent="0">
              <a:buNone/>
              <a:defRPr sz="1000"/>
            </a:lvl8pPr>
            <a:lvl9pPr marL="365732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B5693-F8A0-4A52-99FB-13531CCC6FAD}"/>
              </a:ext>
            </a:extLst>
          </p:cNvPr>
          <p:cNvSpPr>
            <a:spLocks noGrp="1"/>
          </p:cNvSpPr>
          <p:nvPr>
            <p:ph type="dt" sz="half" idx="10"/>
          </p:nvPr>
        </p:nvSpPr>
        <p:spPr/>
        <p:txBody>
          <a:bodyPr/>
          <a:lstStyle/>
          <a:p>
            <a:fld id="{C764DE79-268F-4C1A-8933-263129D2AF90}" type="datetimeFigureOut">
              <a:rPr lang="en-US" smtClean="0"/>
              <a:t>5/11/2020</a:t>
            </a:fld>
            <a:endParaRPr lang="en-US" dirty="0"/>
          </a:p>
        </p:txBody>
      </p:sp>
      <p:sp>
        <p:nvSpPr>
          <p:cNvPr id="6" name="Footer Placeholder 5">
            <a:extLst>
              <a:ext uri="{FF2B5EF4-FFF2-40B4-BE49-F238E27FC236}">
                <a16:creationId xmlns:a16="http://schemas.microsoft.com/office/drawing/2014/main" id="{D5A4A9E2-9DB1-46A7-9FC3-A3145FBAB2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947919-7355-42D7-A48F-EC59FFC9467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003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ABB18-1BBC-4F92-8BBD-DDA35DF8B13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90BBBC-A3D5-44DC-8021-535E4BE3F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EABAB-18F4-4292-A38B-9CFD83317378}"/>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AC52E-1536-442F-9EA0-3BC008F7A7A8}" type="datetimeFigureOut">
              <a:rPr lang="en-US" smtClean="0"/>
              <a:t>5/11/2020</a:t>
            </a:fld>
            <a:endParaRPr lang="en-US"/>
          </a:p>
        </p:txBody>
      </p:sp>
      <p:sp>
        <p:nvSpPr>
          <p:cNvPr id="5" name="Footer Placeholder 4">
            <a:extLst>
              <a:ext uri="{FF2B5EF4-FFF2-40B4-BE49-F238E27FC236}">
                <a16:creationId xmlns:a16="http://schemas.microsoft.com/office/drawing/2014/main" id="{2A2B1935-4D7A-45D3-AE6B-10CC9E69889A}"/>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E0876B-CCEA-42A1-AA9B-139E0C4C378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07445-1070-4A9D-80E4-7355A461D339}" type="slidenum">
              <a:rPr lang="en-US" smtClean="0"/>
              <a:t>‹#›</a:t>
            </a:fld>
            <a:endParaRPr lang="en-US"/>
          </a:p>
        </p:txBody>
      </p:sp>
      <p:sp>
        <p:nvSpPr>
          <p:cNvPr id="7" name="9Slide.vn - 2019">
            <a:extLst>
              <a:ext uri="{FF2B5EF4-FFF2-40B4-BE49-F238E27FC236}">
                <a16:creationId xmlns:a16="http://schemas.microsoft.com/office/drawing/2014/main" id="{E256CB80-354A-4F59-8649-E92DCA16EF6A}"/>
              </a:ext>
            </a:extLst>
          </p:cNvPr>
          <p:cNvSpPr txBox="1"/>
          <p:nvPr userDrawn="1"/>
        </p:nvSpPr>
        <p:spPr>
          <a:xfrm>
            <a:off x="0" y="-971610"/>
            <a:ext cx="12192000" cy="400110"/>
          </a:xfrm>
          <a:prstGeom prst="rect">
            <a:avLst/>
          </a:prstGeom>
          <a:noFill/>
        </p:spPr>
        <p:txBody>
          <a:bodyPr vert="horz" rtlCol="0">
            <a:spAutoFit/>
          </a:bodyPr>
          <a:lstStyle/>
          <a:p>
            <a:pPr algn="ctr"/>
            <a:r>
              <a:rPr lang="en-US" sz="2000">
                <a:solidFill>
                  <a:srgbClr val="C3C3C3"/>
                </a:solidFill>
              </a:rPr>
              <a:t>www.9slide.vn</a:t>
            </a:r>
          </a:p>
        </p:txBody>
      </p:sp>
    </p:spTree>
    <p:extLst>
      <p:ext uri="{BB962C8B-B14F-4D97-AF65-F5344CB8AC3E}">
        <p14:creationId xmlns:p14="http://schemas.microsoft.com/office/powerpoint/2010/main" val="3530736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3" indent="-228583"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3"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3"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2"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3"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0"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6"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3"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31" algn="l" defTabSz="914333" rtl="0" eaLnBrk="1" latinLnBrk="0" hangingPunct="1">
        <a:defRPr sz="1800" kern="1200">
          <a:solidFill>
            <a:schemeClr val="tx1"/>
          </a:solidFill>
          <a:latin typeface="+mn-lt"/>
          <a:ea typeface="+mn-ea"/>
          <a:cs typeface="+mn-cs"/>
        </a:defRPr>
      </a:lvl6pPr>
      <a:lvl7pPr marL="2742997" algn="l" defTabSz="914333" rtl="0" eaLnBrk="1" latinLnBrk="0" hangingPunct="1">
        <a:defRPr sz="1800" kern="1200">
          <a:solidFill>
            <a:schemeClr val="tx1"/>
          </a:solidFill>
          <a:latin typeface="+mn-lt"/>
          <a:ea typeface="+mn-ea"/>
          <a:cs typeface="+mn-cs"/>
        </a:defRPr>
      </a:lvl7pPr>
      <a:lvl8pPr marL="3200163" algn="l" defTabSz="914333" rtl="0" eaLnBrk="1" latinLnBrk="0" hangingPunct="1">
        <a:defRPr sz="1800" kern="1200">
          <a:solidFill>
            <a:schemeClr val="tx1"/>
          </a:solidFill>
          <a:latin typeface="+mn-lt"/>
          <a:ea typeface="+mn-ea"/>
          <a:cs typeface="+mn-cs"/>
        </a:defRPr>
      </a:lvl8pPr>
      <a:lvl9pPr marL="3657329"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4" name="9Slide.vn - 2019">
            <a:extLst>
              <a:ext uri="{FF2B5EF4-FFF2-40B4-BE49-F238E27FC236}">
                <a16:creationId xmlns:a16="http://schemas.microsoft.com/office/drawing/2014/main" id="{E0A337C4-2C9C-4FB9-AEDA-093E69690FE5}"/>
              </a:ext>
            </a:extLst>
          </p:cNvPr>
          <p:cNvSpPr txBox="1"/>
          <p:nvPr userDrawn="1"/>
        </p:nvSpPr>
        <p:spPr>
          <a:xfrm>
            <a:off x="0" y="-971610"/>
            <a:ext cx="12192000" cy="400110"/>
          </a:xfrm>
          <a:prstGeom prst="rect">
            <a:avLst/>
          </a:prstGeom>
          <a:noFill/>
        </p:spPr>
        <p:txBody>
          <a:bodyPr vert="horz" rtlCol="0">
            <a:spAutoFit/>
          </a:bodyPr>
          <a:lstStyle/>
          <a:p>
            <a:pPr algn="ctr"/>
            <a:r>
              <a:rPr lang="en-US" sz="2000">
                <a:solidFill>
                  <a:srgbClr val="C3C3C3"/>
                </a:solidFill>
              </a:rPr>
              <a:t>www.9slide.vn</a:t>
            </a:r>
          </a:p>
        </p:txBody>
      </p:sp>
    </p:spTree>
    <p:extLst>
      <p:ext uri="{BB962C8B-B14F-4D97-AF65-F5344CB8AC3E}">
        <p14:creationId xmlns:p14="http://schemas.microsoft.com/office/powerpoint/2010/main" val="3652802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xStyles>
    <p:titleStyle>
      <a:lvl1pPr algn="l" defTabSz="9143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3" indent="-228583" algn="l" defTabSz="91433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49" indent="-228583" algn="l" defTabSz="91433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5" indent="-228583" algn="l" defTabSz="91433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2"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3"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0"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6"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3" indent="-228583" algn="l" defTabSz="91433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31" algn="l" defTabSz="914333" rtl="0" eaLnBrk="1" latinLnBrk="0" hangingPunct="1">
        <a:defRPr sz="1800" kern="1200">
          <a:solidFill>
            <a:schemeClr val="tx1"/>
          </a:solidFill>
          <a:latin typeface="+mn-lt"/>
          <a:ea typeface="+mn-ea"/>
          <a:cs typeface="+mn-cs"/>
        </a:defRPr>
      </a:lvl6pPr>
      <a:lvl7pPr marL="2742997" algn="l" defTabSz="914333" rtl="0" eaLnBrk="1" latinLnBrk="0" hangingPunct="1">
        <a:defRPr sz="1800" kern="1200">
          <a:solidFill>
            <a:schemeClr val="tx1"/>
          </a:solidFill>
          <a:latin typeface="+mn-lt"/>
          <a:ea typeface="+mn-ea"/>
          <a:cs typeface="+mn-cs"/>
        </a:defRPr>
      </a:lvl7pPr>
      <a:lvl8pPr marL="3200163" algn="l" defTabSz="914333" rtl="0" eaLnBrk="1" latinLnBrk="0" hangingPunct="1">
        <a:defRPr sz="1800" kern="1200">
          <a:solidFill>
            <a:schemeClr val="tx1"/>
          </a:solidFill>
          <a:latin typeface="+mn-lt"/>
          <a:ea typeface="+mn-ea"/>
          <a:cs typeface="+mn-cs"/>
        </a:defRPr>
      </a:lvl8pPr>
      <a:lvl9pPr marL="3657329" algn="l" defTabSz="9143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Oval 4">
            <a:extLst>
              <a:ext uri="{FF2B5EF4-FFF2-40B4-BE49-F238E27FC236}">
                <a16:creationId xmlns:a16="http://schemas.microsoft.com/office/drawing/2014/main" id="{D37F3DAD-DC49-CF40-89A5-C2A3CCEE7B62}"/>
              </a:ext>
            </a:extLst>
          </p:cNvPr>
          <p:cNvSpPr/>
          <p:nvPr userDrawn="1"/>
        </p:nvSpPr>
        <p:spPr>
          <a:xfrm>
            <a:off x="11120647" y="381000"/>
            <a:ext cx="310742" cy="3106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192661" y="451693"/>
            <a:ext cx="166712" cy="169277"/>
          </a:xfrm>
          <a:prstGeom prst="rect">
            <a:avLst/>
          </a:prstGeom>
          <a:noFill/>
        </p:spPr>
        <p:txBody>
          <a:bodyPr wrap="none" lIns="0" tIns="0" rIns="0" bIns="0" rtlCol="0" anchor="ctr">
            <a:spAutoFit/>
          </a:bodyPr>
          <a:lstStyle/>
          <a:p>
            <a:pPr algn="ctr"/>
            <a:fld id="{C2130A1F-96FE-9345-9E91-FD9BE4197128}" type="slidenum">
              <a:rPr lang="en-US" sz="1100" b="0" i="0" spc="0" smtClean="0">
                <a:solidFill>
                  <a:schemeClr val="bg1"/>
                </a:solidFill>
                <a:latin typeface="Poppins Medium" pitchFamily="2" charset="77"/>
                <a:cs typeface="Poppins Medium" pitchFamily="2" charset="77"/>
              </a:rPr>
              <a:pPr algn="ctr"/>
              <a:t>‹#›</a:t>
            </a:fld>
            <a:endParaRPr lang="en-US" sz="11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3037210756"/>
      </p:ext>
    </p:extLst>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l" defTabSz="914172" rtl="0" eaLnBrk="1" latinLnBrk="0" hangingPunct="1">
        <a:lnSpc>
          <a:spcPct val="90000"/>
        </a:lnSpc>
        <a:spcBef>
          <a:spcPct val="0"/>
        </a:spcBef>
        <a:buNone/>
        <a:defRPr sz="4399"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8AB34-BEB2-40AB-B8A9-9C599EE568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1CE266C-5C85-4836-89B7-40DBC0121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C918F8-F38E-4F5B-AFC9-264DF60131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1C6E4-5829-4DE7-A4B3-3AA04E9952D0}" type="datetimeFigureOut">
              <a:rPr lang="en-IN" smtClean="0"/>
              <a:t>05-11-2020</a:t>
            </a:fld>
            <a:endParaRPr lang="en-IN"/>
          </a:p>
        </p:txBody>
      </p:sp>
      <p:sp>
        <p:nvSpPr>
          <p:cNvPr id="5" name="Footer Placeholder 4">
            <a:extLst>
              <a:ext uri="{FF2B5EF4-FFF2-40B4-BE49-F238E27FC236}">
                <a16:creationId xmlns:a16="http://schemas.microsoft.com/office/drawing/2014/main" id="{F2246063-08D0-47C7-99D3-8D0AD1F9B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71DF863-F505-47F8-A871-F6E33D140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2F215-1C8D-4FD9-AD6A-90FC3C4B6D73}" type="slidenum">
              <a:rPr lang="en-IN" smtClean="0"/>
              <a:t>‹#›</a:t>
            </a:fld>
            <a:endParaRPr lang="en-IN"/>
          </a:p>
        </p:txBody>
      </p:sp>
    </p:spTree>
    <p:extLst>
      <p:ext uri="{BB962C8B-B14F-4D97-AF65-F5344CB8AC3E}">
        <p14:creationId xmlns:p14="http://schemas.microsoft.com/office/powerpoint/2010/main" val="300768541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BCCF403-77F5-E64B-B3A1-43CAED52C50B}"/>
              </a:ext>
            </a:extLst>
          </p:cNvPr>
          <p:cNvSpPr/>
          <p:nvPr userDrawn="1"/>
        </p:nvSpPr>
        <p:spPr>
          <a:xfrm>
            <a:off x="11154250" y="381000"/>
            <a:ext cx="277139" cy="2770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dirty="0">
              <a:latin typeface="Lato Light" panose="020F0502020204030203" pitchFamily="34" charset="0"/>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F4AFA0A0-434E-E340-A675-5E45B45DDFED}"/>
              </a:ext>
            </a:extLst>
          </p:cNvPr>
          <p:cNvSpPr txBox="1"/>
          <p:nvPr userDrawn="1"/>
        </p:nvSpPr>
        <p:spPr>
          <a:xfrm>
            <a:off x="11217478" y="442590"/>
            <a:ext cx="150683" cy="153888"/>
          </a:xfrm>
          <a:prstGeom prst="rect">
            <a:avLst/>
          </a:prstGeom>
          <a:noFill/>
        </p:spPr>
        <p:txBody>
          <a:bodyPr wrap="none" lIns="0" tIns="0" rIns="0" bIns="0" rtlCol="0" anchor="ctr">
            <a:spAutoFit/>
          </a:bodyPr>
          <a:lstStyle/>
          <a:p>
            <a:pPr algn="ctr"/>
            <a:fld id="{C2130A1F-96FE-9345-9E91-FD9BE4197128}" type="slidenum">
              <a:rPr lang="en-US" sz="1000" b="0" i="0" spc="0" smtClean="0">
                <a:solidFill>
                  <a:schemeClr val="bg1"/>
                </a:solidFill>
                <a:latin typeface="Poppins Medium" pitchFamily="2" charset="77"/>
                <a:cs typeface="Poppins Medium" pitchFamily="2" charset="77"/>
              </a:rPr>
              <a:pPr algn="ctr"/>
              <a:t>‹#›</a:t>
            </a:fld>
            <a:endParaRPr lang="en-US" sz="1400" b="0" i="0" spc="0" dirty="0">
              <a:solidFill>
                <a:schemeClr val="bg1"/>
              </a:solidFill>
              <a:latin typeface="Poppins Medium" pitchFamily="2" charset="77"/>
              <a:cs typeface="Poppins Medium" pitchFamily="2" charset="77"/>
            </a:endParaRPr>
          </a:p>
        </p:txBody>
      </p:sp>
    </p:spTree>
    <p:extLst>
      <p:ext uri="{BB962C8B-B14F-4D97-AF65-F5344CB8AC3E}">
        <p14:creationId xmlns:p14="http://schemas.microsoft.com/office/powerpoint/2010/main" val="4138402121"/>
      </p:ext>
    </p:extLst>
  </p:cSld>
  <p:clrMap bg1="lt1" tx1="dk1" bg2="lt2" tx2="dk2" accent1="accent1" accent2="accent2" accent3="accent3" accent4="accent4" accent5="accent5" accent6="accent6" hlink="hlink" folHlink="folHlink"/>
  <p:sldLayoutIdLst>
    <p:sldLayoutId id="2147483712" r:id="rId1"/>
    <p:sldLayoutId id="2147483713" r:id="rId2"/>
  </p:sldLayoutIdLst>
  <p:hf hdr="0" ftr="0" dt="0"/>
  <p:txStyles>
    <p:titleStyle>
      <a:lvl1pPr algn="l" defTabSz="914172" rtl="0" eaLnBrk="1" latinLnBrk="0" hangingPunct="1">
        <a:lnSpc>
          <a:spcPct val="90000"/>
        </a:lnSpc>
        <a:spcBef>
          <a:spcPct val="0"/>
        </a:spcBef>
        <a:buNone/>
        <a:defRPr sz="3300" b="1" i="0" kern="1200">
          <a:solidFill>
            <a:schemeClr val="tx2"/>
          </a:solidFill>
          <a:latin typeface="Poppins" pitchFamily="2" charset="77"/>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b="0" i="0" kern="1200">
          <a:solidFill>
            <a:schemeClr val="tx1"/>
          </a:solidFill>
          <a:latin typeface="Lato Light" panose="020F0502020204030203" pitchFamily="34" charset="0"/>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b="0" i="0" kern="1200">
          <a:solidFill>
            <a:schemeClr val="tx1"/>
          </a:solidFill>
          <a:latin typeface="Lato Light" panose="020F0502020204030203" pitchFamily="34" charset="0"/>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b="0" i="0" kern="1200">
          <a:solidFill>
            <a:schemeClr val="tx1"/>
          </a:solidFill>
          <a:latin typeface="Lato Light" panose="020F0502020204030203" pitchFamily="34" charset="0"/>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AB47C-B0BC-4F34-93CE-23F7FADF4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BCDD8-9891-4FE5-8910-63D1781354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B0AD9-E80C-4A40-9DED-2F812C928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BB3A3-953F-449B-9288-E57B94A765F9}" type="datetimeFigureOut">
              <a:rPr lang="en-US" smtClean="0"/>
              <a:t>5/11/2020</a:t>
            </a:fld>
            <a:endParaRPr lang="en-US"/>
          </a:p>
        </p:txBody>
      </p:sp>
      <p:sp>
        <p:nvSpPr>
          <p:cNvPr id="5" name="Footer Placeholder 4">
            <a:extLst>
              <a:ext uri="{FF2B5EF4-FFF2-40B4-BE49-F238E27FC236}">
                <a16:creationId xmlns:a16="http://schemas.microsoft.com/office/drawing/2014/main" id="{EBE649B7-6DDB-4C1B-9867-B23C17FAE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44CD-2D97-4E33-A4AB-7E23EF851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165B7-1571-495A-B728-FDD76AA3D3A5}" type="slidenum">
              <a:rPr lang="en-US" smtClean="0"/>
              <a:t>‹#›</a:t>
            </a:fld>
            <a:endParaRPr lang="en-US"/>
          </a:p>
        </p:txBody>
      </p:sp>
    </p:spTree>
    <p:extLst>
      <p:ext uri="{BB962C8B-B14F-4D97-AF65-F5344CB8AC3E}">
        <p14:creationId xmlns:p14="http://schemas.microsoft.com/office/powerpoint/2010/main" val="388730994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fif"/><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fif"/><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2.png"/><Relationship Id="rId5" Type="http://schemas.openxmlformats.org/officeDocument/2006/relationships/image" Target="../media/image38.svg"/><Relationship Id="rId10" Type="http://schemas.microsoft.com/office/2007/relationships/hdphoto" Target="../media/hdphoto5.wdp"/><Relationship Id="rId4" Type="http://schemas.openxmlformats.org/officeDocument/2006/relationships/image" Target="../media/image3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4.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8.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62.jpeg"/><Relationship Id="rId2" Type="http://schemas.openxmlformats.org/officeDocument/2006/relationships/image" Target="../media/image51.jpeg"/><Relationship Id="rId1" Type="http://schemas.openxmlformats.org/officeDocument/2006/relationships/slideLayout" Target="../slideLayouts/slideLayout4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1.jpe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2.jpg"/><Relationship Id="rId7"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2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56F5AC9-3541-4B1A-AEC8-CD56DE88B3D1}"/>
              </a:ext>
            </a:extLst>
          </p:cNvPr>
          <p:cNvSpPr/>
          <p:nvPr/>
        </p:nvSpPr>
        <p:spPr>
          <a:xfrm rot="2700000">
            <a:off x="1508307" y="1892498"/>
            <a:ext cx="1002347" cy="1002347"/>
          </a:xfrm>
          <a:prstGeom prst="roundRect">
            <a:avLst>
              <a:gd name="adj" fmla="val 8081"/>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B110A2BB-15E7-45D1-ABE3-4C46AA8620AF}"/>
              </a:ext>
            </a:extLst>
          </p:cNvPr>
          <p:cNvSpPr/>
          <p:nvPr/>
        </p:nvSpPr>
        <p:spPr>
          <a:xfrm rot="2700000">
            <a:off x="2294310" y="2678500"/>
            <a:ext cx="1002347" cy="1002347"/>
          </a:xfrm>
          <a:prstGeom prst="roundRect">
            <a:avLst>
              <a:gd name="adj" fmla="val 8081"/>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BE27B1A7-C44B-4AFF-B62D-0422597D934C}"/>
              </a:ext>
            </a:extLst>
          </p:cNvPr>
          <p:cNvSpPr/>
          <p:nvPr/>
        </p:nvSpPr>
        <p:spPr>
          <a:xfrm rot="2700000">
            <a:off x="3080314" y="3464504"/>
            <a:ext cx="1002347" cy="1002347"/>
          </a:xfrm>
          <a:prstGeom prst="roundRect">
            <a:avLst>
              <a:gd name="adj" fmla="val 8081"/>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55D1D86C-4DE4-4518-B036-D29E57F68944}"/>
              </a:ext>
            </a:extLst>
          </p:cNvPr>
          <p:cNvSpPr/>
          <p:nvPr/>
        </p:nvSpPr>
        <p:spPr>
          <a:xfrm rot="2700000">
            <a:off x="1499220" y="3473591"/>
            <a:ext cx="1002347" cy="1002347"/>
          </a:xfrm>
          <a:prstGeom prst="roundRect">
            <a:avLst>
              <a:gd name="adj" fmla="val 8081"/>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44F50DE9-09A8-4471-A22F-CAB796041D6D}"/>
              </a:ext>
            </a:extLst>
          </p:cNvPr>
          <p:cNvSpPr/>
          <p:nvPr/>
        </p:nvSpPr>
        <p:spPr>
          <a:xfrm rot="2700000">
            <a:off x="2285222" y="4259594"/>
            <a:ext cx="1002347" cy="1002347"/>
          </a:xfrm>
          <a:prstGeom prst="roundRect">
            <a:avLst>
              <a:gd name="adj" fmla="val 8081"/>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9EAB3ADA-F544-4AD1-8410-47EAF8B0FE8A}"/>
              </a:ext>
            </a:extLst>
          </p:cNvPr>
          <p:cNvSpPr/>
          <p:nvPr/>
        </p:nvSpPr>
        <p:spPr>
          <a:xfrm rot="2700000">
            <a:off x="1490132" y="5054684"/>
            <a:ext cx="1002347" cy="1002347"/>
          </a:xfrm>
          <a:prstGeom prst="roundRect">
            <a:avLst>
              <a:gd name="adj" fmla="val 8081"/>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6C4A92D8-955B-4638-840A-46C25D35A523}"/>
              </a:ext>
            </a:extLst>
          </p:cNvPr>
          <p:cNvSpPr/>
          <p:nvPr/>
        </p:nvSpPr>
        <p:spPr>
          <a:xfrm rot="2700000">
            <a:off x="714690" y="1101950"/>
            <a:ext cx="1002347" cy="1002347"/>
          </a:xfrm>
          <a:prstGeom prst="roundRect">
            <a:avLst>
              <a:gd name="adj" fmla="val 8081"/>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C3D3FED0-914D-4D54-AB22-AF26BFCDD152}"/>
              </a:ext>
            </a:extLst>
          </p:cNvPr>
          <p:cNvSpPr/>
          <p:nvPr/>
        </p:nvSpPr>
        <p:spPr>
          <a:xfrm rot="2700000">
            <a:off x="2524953" y="643389"/>
            <a:ext cx="2113923" cy="2008033"/>
          </a:xfrm>
          <a:prstGeom prst="roundRect">
            <a:avLst>
              <a:gd name="adj" fmla="val 8081"/>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bg2"/>
            </a:solid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defRPr/>
            </a:pPr>
            <a:endParaRPr lang="en-IN">
              <a:solidFill>
                <a:prstClr val="white"/>
              </a:solidFill>
              <a:latin typeface="Calibri" panose="020F0502020204030204"/>
            </a:endParaRPr>
          </a:p>
        </p:txBody>
      </p:sp>
      <p:sp>
        <p:nvSpPr>
          <p:cNvPr id="26" name="TextBox 25">
            <a:extLst>
              <a:ext uri="{FF2B5EF4-FFF2-40B4-BE49-F238E27FC236}">
                <a16:creationId xmlns:a16="http://schemas.microsoft.com/office/drawing/2014/main" id="{BBD0693A-F966-40DC-9D96-E431BEEEB155}"/>
              </a:ext>
            </a:extLst>
          </p:cNvPr>
          <p:cNvSpPr txBox="1"/>
          <p:nvPr/>
        </p:nvSpPr>
        <p:spPr>
          <a:xfrm>
            <a:off x="1632974" y="923551"/>
            <a:ext cx="449826" cy="338554"/>
          </a:xfrm>
          <a:prstGeom prst="rect">
            <a:avLst/>
          </a:prstGeom>
          <a:noFill/>
        </p:spPr>
        <p:txBody>
          <a:bodyPr wrap="square" rtlCol="0">
            <a:spAutoFit/>
          </a:bodyPr>
          <a:lstStyle/>
          <a:p>
            <a:pPr algn="ctr" defTabSz="914333">
              <a:defRPr/>
            </a:pPr>
            <a:r>
              <a:rPr lang="en-IN" sz="1600" dirty="0">
                <a:solidFill>
                  <a:prstClr val="white"/>
                </a:solidFill>
                <a:latin typeface="Roboto Medium" panose="02000000000000000000" pitchFamily="2" charset="0"/>
                <a:ea typeface="Roboto Medium" panose="02000000000000000000" pitchFamily="2" charset="0"/>
                <a:cs typeface="Roboto Medium" panose="02000000000000000000" pitchFamily="2" charset="0"/>
              </a:rPr>
              <a:t>A</a:t>
            </a:r>
          </a:p>
        </p:txBody>
      </p:sp>
      <p:sp>
        <p:nvSpPr>
          <p:cNvPr id="42" name="Rectangle: Rounded Corners 41">
            <a:extLst>
              <a:ext uri="{FF2B5EF4-FFF2-40B4-BE49-F238E27FC236}">
                <a16:creationId xmlns:a16="http://schemas.microsoft.com/office/drawing/2014/main" id="{7B501C04-C9E4-40C6-85B4-3628634DBE24}"/>
              </a:ext>
            </a:extLst>
          </p:cNvPr>
          <p:cNvSpPr/>
          <p:nvPr/>
        </p:nvSpPr>
        <p:spPr>
          <a:xfrm rot="2700000">
            <a:off x="3924799" y="2631499"/>
            <a:ext cx="1002347" cy="1002347"/>
          </a:xfrm>
          <a:prstGeom prst="roundRect">
            <a:avLst>
              <a:gd name="adj" fmla="val 8081"/>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rgbClr val="533D87"/>
            </a:solid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43" name="Rectangle: Rounded Corners 42">
            <a:extLst>
              <a:ext uri="{FF2B5EF4-FFF2-40B4-BE49-F238E27FC236}">
                <a16:creationId xmlns:a16="http://schemas.microsoft.com/office/drawing/2014/main" id="{77471BB2-E1C7-43F9-AB2D-DA9C4D2B7632}"/>
              </a:ext>
            </a:extLst>
          </p:cNvPr>
          <p:cNvSpPr/>
          <p:nvPr/>
        </p:nvSpPr>
        <p:spPr>
          <a:xfrm rot="2700000">
            <a:off x="672390" y="2631498"/>
            <a:ext cx="1002347" cy="1002347"/>
          </a:xfrm>
          <a:prstGeom prst="roundRect">
            <a:avLst>
              <a:gd name="adj" fmla="val 8081"/>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44" name="Rectangle: Rounded Corners 43">
            <a:extLst>
              <a:ext uri="{FF2B5EF4-FFF2-40B4-BE49-F238E27FC236}">
                <a16:creationId xmlns:a16="http://schemas.microsoft.com/office/drawing/2014/main" id="{7C4D38C5-789F-490D-AB34-FFD1B3FBFA5D}"/>
              </a:ext>
            </a:extLst>
          </p:cNvPr>
          <p:cNvSpPr/>
          <p:nvPr/>
        </p:nvSpPr>
        <p:spPr>
          <a:xfrm rot="2700000">
            <a:off x="646050" y="4293426"/>
            <a:ext cx="1002347" cy="1002347"/>
          </a:xfrm>
          <a:prstGeom prst="roundRect">
            <a:avLst>
              <a:gd name="adj" fmla="val 8081"/>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a:effectLst>
            <a:innerShdw blurRad="1397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33">
              <a:defRPr/>
            </a:pPr>
            <a:endParaRPr lang="en-IN">
              <a:solidFill>
                <a:prstClr val="white"/>
              </a:solidFill>
              <a:latin typeface="Calibri" panose="020F0502020204030204"/>
            </a:endParaRPr>
          </a:p>
        </p:txBody>
      </p:sp>
      <p:sp>
        <p:nvSpPr>
          <p:cNvPr id="54" name="Rectangle 53">
            <a:extLst>
              <a:ext uri="{FF2B5EF4-FFF2-40B4-BE49-F238E27FC236}">
                <a16:creationId xmlns:a16="http://schemas.microsoft.com/office/drawing/2014/main" id="{20D77330-38FD-4F9E-9366-877DF66CEA8F}"/>
              </a:ext>
            </a:extLst>
          </p:cNvPr>
          <p:cNvSpPr/>
          <p:nvPr/>
        </p:nvSpPr>
        <p:spPr>
          <a:xfrm>
            <a:off x="5384157" y="2320087"/>
            <a:ext cx="760658" cy="52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defRPr/>
            </a:pPr>
            <a:endParaRPr lang="en-IN">
              <a:solidFill>
                <a:prstClr val="white"/>
              </a:solidFill>
              <a:latin typeface="Calibri" panose="020F0502020204030204"/>
            </a:endParaRPr>
          </a:p>
        </p:txBody>
      </p:sp>
      <p:cxnSp>
        <p:nvCxnSpPr>
          <p:cNvPr id="55" name="Straight Connector 54">
            <a:extLst>
              <a:ext uri="{FF2B5EF4-FFF2-40B4-BE49-F238E27FC236}">
                <a16:creationId xmlns:a16="http://schemas.microsoft.com/office/drawing/2014/main" id="{8D1510D5-F0A6-46B8-A83F-FE509A0E0809}"/>
              </a:ext>
            </a:extLst>
          </p:cNvPr>
          <p:cNvCxnSpPr>
            <a:cxnSpLocks/>
          </p:cNvCxnSpPr>
          <p:nvPr/>
        </p:nvCxnSpPr>
        <p:spPr>
          <a:xfrm rot="18900000">
            <a:off x="1258719" y="3745284"/>
            <a:ext cx="76320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D8641F3-13A8-4FD6-AC7D-9FCB2DDB6494}"/>
              </a:ext>
            </a:extLst>
          </p:cNvPr>
          <p:cNvCxnSpPr>
            <a:cxnSpLocks/>
          </p:cNvCxnSpPr>
          <p:nvPr/>
        </p:nvCxnSpPr>
        <p:spPr>
          <a:xfrm rot="18900000">
            <a:off x="847753" y="4026527"/>
            <a:ext cx="7632000" cy="0"/>
          </a:xfrm>
          <a:prstGeom prst="line">
            <a:avLst/>
          </a:prstGeom>
          <a:ln>
            <a:solidFill>
              <a:srgbClr val="0044B9"/>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4FC0942-D293-4C26-AB1C-940E7D3334EF}"/>
              </a:ext>
            </a:extLst>
          </p:cNvPr>
          <p:cNvSpPr txBox="1"/>
          <p:nvPr/>
        </p:nvSpPr>
        <p:spPr>
          <a:xfrm>
            <a:off x="4000572" y="3205322"/>
            <a:ext cx="9144000" cy="830868"/>
          </a:xfrm>
          <a:prstGeom prst="rect">
            <a:avLst/>
          </a:prstGeom>
          <a:noFill/>
        </p:spPr>
        <p:txBody>
          <a:bodyPr wrap="square" rtlCol="0">
            <a:spAutoFit/>
          </a:bodyPr>
          <a:lstStyle/>
          <a:p>
            <a:pPr algn="ctr" defTabSz="914333">
              <a:defRPr/>
            </a:pPr>
            <a:r>
              <a:rPr lang="en-US" sz="4799" dirty="0">
                <a:solidFill>
                  <a:srgbClr val="7030A0"/>
                </a:solidFill>
                <a:latin typeface="#9Slide03 Bebas Neue Bold" panose="020B0606020202050201" pitchFamily="34" charset="-93"/>
                <a:cs typeface="Arial" panose="020B0604020202020204" pitchFamily="34" charset="0"/>
              </a:rPr>
              <a:t>BÀI 11: KHU VỰC ĐÔNG NAM Á</a:t>
            </a:r>
          </a:p>
        </p:txBody>
      </p:sp>
      <p:sp>
        <p:nvSpPr>
          <p:cNvPr id="28" name="Rectangle 27">
            <a:extLst>
              <a:ext uri="{FF2B5EF4-FFF2-40B4-BE49-F238E27FC236}">
                <a16:creationId xmlns:a16="http://schemas.microsoft.com/office/drawing/2014/main" id="{7224C2F1-522E-4A4C-A164-C422C730DDDC}"/>
              </a:ext>
            </a:extLst>
          </p:cNvPr>
          <p:cNvSpPr/>
          <p:nvPr/>
        </p:nvSpPr>
        <p:spPr>
          <a:xfrm>
            <a:off x="7170304" y="4146510"/>
            <a:ext cx="2956259" cy="830868"/>
          </a:xfrm>
          <a:prstGeom prst="rect">
            <a:avLst/>
          </a:prstGeom>
        </p:spPr>
        <p:txBody>
          <a:bodyPr wrap="none">
            <a:spAutoFit/>
          </a:bodyPr>
          <a:lstStyle/>
          <a:p>
            <a:pPr algn="ctr" defTabSz="914333">
              <a:defRPr/>
            </a:pPr>
            <a:r>
              <a:rPr lang="en-US" sz="4799" dirty="0" err="1">
                <a:solidFill>
                  <a:srgbClr val="7030A0"/>
                </a:solidFill>
                <a:latin typeface="#9Slide03 Bebas Neue Bold" panose="020B0606020202050201" pitchFamily="34" charset="-93"/>
                <a:cs typeface="Arial" panose="020B0604020202020204" pitchFamily="34" charset="0"/>
              </a:rPr>
              <a:t>Tiết</a:t>
            </a:r>
            <a:r>
              <a:rPr lang="en-US" sz="4799" dirty="0">
                <a:solidFill>
                  <a:srgbClr val="7030A0"/>
                </a:solidFill>
                <a:latin typeface="#9Slide03 Bebas Neue Bold" panose="020B0606020202050201" pitchFamily="34" charset="-93"/>
                <a:cs typeface="Arial" panose="020B0604020202020204" pitchFamily="34" charset="0"/>
              </a:rPr>
              <a:t> 2: KINH TẾ</a:t>
            </a:r>
          </a:p>
        </p:txBody>
      </p:sp>
      <p:pic>
        <p:nvPicPr>
          <p:cNvPr id="1026" name="Picture 2" descr="Southeast Asia - Wikipedia">
            <a:extLst>
              <a:ext uri="{FF2B5EF4-FFF2-40B4-BE49-F238E27FC236}">
                <a16:creationId xmlns:a16="http://schemas.microsoft.com/office/drawing/2014/main" id="{F51948BF-A7FC-4C9E-A157-F83EE56918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18128" y="1828615"/>
            <a:ext cx="1066712" cy="106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67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427A6-C8BE-48C4-8FD7-9561074B5983}"/>
              </a:ext>
            </a:extLst>
          </p:cNvPr>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08889" y="427095"/>
            <a:ext cx="10583111" cy="5558068"/>
          </a:xfrm>
          <a:prstGeom prst="rect">
            <a:avLst/>
          </a:prstGeom>
          <a:noFill/>
        </p:spPr>
      </p:pic>
      <p:sp>
        <p:nvSpPr>
          <p:cNvPr id="3" name="Rectangle 2">
            <a:extLst>
              <a:ext uri="{FF2B5EF4-FFF2-40B4-BE49-F238E27FC236}">
                <a16:creationId xmlns:a16="http://schemas.microsoft.com/office/drawing/2014/main" id="{F8A6FB12-2BD0-4625-A8DB-3BCED15C13C8}"/>
              </a:ext>
            </a:extLst>
          </p:cNvPr>
          <p:cNvSpPr/>
          <p:nvPr/>
        </p:nvSpPr>
        <p:spPr>
          <a:xfrm>
            <a:off x="2558496" y="6088370"/>
            <a:ext cx="6493124" cy="463397"/>
          </a:xfrm>
          <a:prstGeom prst="rect">
            <a:avLst/>
          </a:prstGeom>
        </p:spPr>
        <p:txBody>
          <a:bodyPr wrap="none">
            <a:spAutoFit/>
          </a:bodyPr>
          <a:lstStyle/>
          <a:p>
            <a:pPr algn="ctr">
              <a:lnSpc>
                <a:spcPct val="150000"/>
              </a:lnSpc>
              <a:spcBef>
                <a:spcPts val="1200"/>
              </a:spcBef>
            </a:pP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Biểu</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đồ</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Dân</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số</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các</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nước</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Đông</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Nam Á (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Tính</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đến</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1264C3"/>
                </a:solidFill>
                <a:latin typeface="Times New Roman" panose="02020603050405020304" pitchFamily="18" charset="0"/>
                <a:ea typeface="Calibri" panose="020F0502020204030204" pitchFamily="34" charset="0"/>
                <a:cs typeface="Times New Roman" panose="02020603050405020304" pitchFamily="18" charset="0"/>
              </a:rPr>
              <a:t>tháng</a:t>
            </a:r>
            <a:r>
              <a:rPr lang="en-US" b="1" dirty="0">
                <a:solidFill>
                  <a:srgbClr val="1264C3"/>
                </a:solidFill>
                <a:latin typeface="Times New Roman" panose="02020603050405020304" pitchFamily="18" charset="0"/>
                <a:ea typeface="Calibri" panose="020F0502020204030204" pitchFamily="34" charset="0"/>
                <a:cs typeface="Times New Roman" panose="02020603050405020304" pitchFamily="18" charset="0"/>
              </a:rPr>
              <a:t> 4/2020)</a:t>
            </a:r>
            <a:endParaRPr lang="en-US" sz="1400" dirty="0">
              <a:solidFill>
                <a:srgbClr val="1264C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0238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BA81CF-1DC4-4846-95ED-CE46904E8F66}"/>
              </a:ext>
            </a:extLst>
          </p:cNvPr>
          <p:cNvGrpSpPr/>
          <p:nvPr/>
        </p:nvGrpSpPr>
        <p:grpSpPr>
          <a:xfrm>
            <a:off x="113466" y="1236746"/>
            <a:ext cx="11968243" cy="6040992"/>
            <a:chOff x="2599419" y="156091"/>
            <a:chExt cx="11968243" cy="6040992"/>
          </a:xfrm>
        </p:grpSpPr>
        <p:sp>
          <p:nvSpPr>
            <p:cNvPr id="4" name="Rectangle: Rounded Corners 3" descr="Thái Lan hướng đến trở thành trung tâm gia công, lắp ráp ô tô ">
              <a:extLst>
                <a:ext uri="{FF2B5EF4-FFF2-40B4-BE49-F238E27FC236}">
                  <a16:creationId xmlns:a16="http://schemas.microsoft.com/office/drawing/2014/main" id="{9428D571-68F0-4EE8-9F9D-76A1B8FF9785}"/>
                </a:ext>
              </a:extLst>
            </p:cNvPr>
            <p:cNvSpPr/>
            <p:nvPr/>
          </p:nvSpPr>
          <p:spPr>
            <a:xfrm>
              <a:off x="2599419" y="156091"/>
              <a:ext cx="5699049" cy="3926644"/>
            </a:xfrm>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B2A7267A-3793-47BC-A589-765760854121}"/>
                </a:ext>
              </a:extLst>
            </p:cNvPr>
            <p:cNvSpPr/>
            <p:nvPr/>
          </p:nvSpPr>
          <p:spPr>
            <a:xfrm>
              <a:off x="2599419" y="4082736"/>
              <a:ext cx="5699049" cy="2114347"/>
            </a:xfrm>
            <a:custGeom>
              <a:avLst/>
              <a:gdLst>
                <a:gd name="connsiteX0" fmla="*/ 0 w 5699049"/>
                <a:gd name="connsiteY0" fmla="*/ 0 h 2114347"/>
                <a:gd name="connsiteX1" fmla="*/ 5699049 w 5699049"/>
                <a:gd name="connsiteY1" fmla="*/ 0 h 2114347"/>
                <a:gd name="connsiteX2" fmla="*/ 5699049 w 5699049"/>
                <a:gd name="connsiteY2" fmla="*/ 2114347 h 2114347"/>
                <a:gd name="connsiteX3" fmla="*/ 0 w 5699049"/>
                <a:gd name="connsiteY3" fmla="*/ 2114347 h 2114347"/>
                <a:gd name="connsiteX4" fmla="*/ 0 w 5699049"/>
                <a:gd name="connsiteY4" fmla="*/ 0 h 211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049" h="2114347">
                  <a:moveTo>
                    <a:pt x="0" y="0"/>
                  </a:moveTo>
                  <a:lnTo>
                    <a:pt x="5699049" y="0"/>
                  </a:lnTo>
                  <a:lnTo>
                    <a:pt x="5699049" y="2114347"/>
                  </a:lnTo>
                  <a:lnTo>
                    <a:pt x="0" y="2114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endParaRPr lang="en-US" sz="6500" kern="1200"/>
            </a:p>
          </p:txBody>
        </p:sp>
        <p:sp>
          <p:nvSpPr>
            <p:cNvPr id="6" name="Rectangle: Rounded Corners 5">
              <a:extLst>
                <a:ext uri="{FF2B5EF4-FFF2-40B4-BE49-F238E27FC236}">
                  <a16:creationId xmlns:a16="http://schemas.microsoft.com/office/drawing/2014/main" id="{58D07584-9C29-4FEC-B6C6-4B887E0595D0}"/>
                </a:ext>
              </a:extLst>
            </p:cNvPr>
            <p:cNvSpPr/>
            <p:nvPr/>
          </p:nvSpPr>
          <p:spPr>
            <a:xfrm>
              <a:off x="8868613" y="156091"/>
              <a:ext cx="5699049" cy="3926644"/>
            </a:xfrm>
            <a:prstGeom prst="roundRect">
              <a:avLst/>
            </a:prstGeom>
            <a:blipFill>
              <a:blip r:embed="rId3">
                <a:extLst>
                  <a:ext uri="{28A0092B-C50C-407E-A947-70E740481C1C}">
                    <a14:useLocalDpi xmlns:a14="http://schemas.microsoft.com/office/drawing/2010/main" val="0"/>
                  </a:ext>
                </a:extLst>
              </a:blip>
              <a:srcRect/>
              <a:stretch>
                <a:fillRect l="-24000" r="-2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B8CC78C7-9904-4033-9F3E-C34FBC7D89A7}"/>
                </a:ext>
              </a:extLst>
            </p:cNvPr>
            <p:cNvSpPr/>
            <p:nvPr/>
          </p:nvSpPr>
          <p:spPr>
            <a:xfrm>
              <a:off x="8868613" y="4082736"/>
              <a:ext cx="5699049" cy="2114347"/>
            </a:xfrm>
            <a:custGeom>
              <a:avLst/>
              <a:gdLst>
                <a:gd name="connsiteX0" fmla="*/ 0 w 5699049"/>
                <a:gd name="connsiteY0" fmla="*/ 0 h 2114347"/>
                <a:gd name="connsiteX1" fmla="*/ 5699049 w 5699049"/>
                <a:gd name="connsiteY1" fmla="*/ 0 h 2114347"/>
                <a:gd name="connsiteX2" fmla="*/ 5699049 w 5699049"/>
                <a:gd name="connsiteY2" fmla="*/ 2114347 h 2114347"/>
                <a:gd name="connsiteX3" fmla="*/ 0 w 5699049"/>
                <a:gd name="connsiteY3" fmla="*/ 2114347 h 2114347"/>
                <a:gd name="connsiteX4" fmla="*/ 0 w 5699049"/>
                <a:gd name="connsiteY4" fmla="*/ 0 h 2114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049" h="2114347">
                  <a:moveTo>
                    <a:pt x="0" y="0"/>
                  </a:moveTo>
                  <a:lnTo>
                    <a:pt x="5699049" y="0"/>
                  </a:lnTo>
                  <a:lnTo>
                    <a:pt x="5699049" y="2114347"/>
                  </a:lnTo>
                  <a:lnTo>
                    <a:pt x="0" y="2114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21908922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329094"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87941" y="416126"/>
            <a:ext cx="3158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1.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Điều</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kiện</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cxnSp>
        <p:nvCxnSpPr>
          <p:cNvPr id="33" name="Straight Connector 32">
            <a:extLst>
              <a:ext uri="{FF2B5EF4-FFF2-40B4-BE49-F238E27FC236}">
                <a16:creationId xmlns:a16="http://schemas.microsoft.com/office/drawing/2014/main" id="{159CBCAE-383D-4D7C-8897-B359CF32BF84}"/>
              </a:ext>
            </a:extLst>
          </p:cNvPr>
          <p:cNvCxnSpPr>
            <a:cxnSpLocks/>
          </p:cNvCxnSpPr>
          <p:nvPr/>
        </p:nvCxnSpPr>
        <p:spPr>
          <a:xfrm>
            <a:off x="3743715" y="614957"/>
            <a:ext cx="5004000"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9BA27324-7EFF-4E1C-9B73-A88047B00BEC}"/>
              </a:ext>
            </a:extLst>
          </p:cNvPr>
          <p:cNvSpPr/>
          <p:nvPr/>
        </p:nvSpPr>
        <p:spPr>
          <a:xfrm flipV="1">
            <a:off x="2196774" y="1546308"/>
            <a:ext cx="7798451" cy="2772615"/>
          </a:xfrm>
          <a:custGeom>
            <a:avLst/>
            <a:gdLst>
              <a:gd name="connsiteX0" fmla="*/ 1807029 w 10165146"/>
              <a:gd name="connsiteY0" fmla="*/ 0 h 3614056"/>
              <a:gd name="connsiteX1" fmla="*/ 3604729 w 10165146"/>
              <a:gd name="connsiteY1" fmla="*/ 1622271 h 3614056"/>
              <a:gd name="connsiteX2" fmla="*/ 3614058 w 10165146"/>
              <a:gd name="connsiteY2" fmla="*/ 1807028 h 3614056"/>
              <a:gd name="connsiteX3" fmla="*/ 3614080 w 10165146"/>
              <a:gd name="connsiteY3" fmla="*/ 1807028 h 3614056"/>
              <a:gd name="connsiteX4" fmla="*/ 3621671 w 10165146"/>
              <a:gd name="connsiteY4" fmla="*/ 1957346 h 3614056"/>
              <a:gd name="connsiteX5" fmla="*/ 5084278 w 10165146"/>
              <a:gd name="connsiteY5" fmla="*/ 3277225 h 3614056"/>
              <a:gd name="connsiteX6" fmla="*/ 6546886 w 10165146"/>
              <a:gd name="connsiteY6" fmla="*/ 1957346 h 3614056"/>
              <a:gd name="connsiteX7" fmla="*/ 6554476 w 10165146"/>
              <a:gd name="connsiteY7" fmla="*/ 1807028 h 3614056"/>
              <a:gd name="connsiteX8" fmla="*/ 6551088 w 10165146"/>
              <a:gd name="connsiteY8" fmla="*/ 1807028 h 3614056"/>
              <a:gd name="connsiteX9" fmla="*/ 6560418 w 10165146"/>
              <a:gd name="connsiteY9" fmla="*/ 1622271 h 3614056"/>
              <a:gd name="connsiteX10" fmla="*/ 8358117 w 10165146"/>
              <a:gd name="connsiteY10" fmla="*/ 0 h 3614056"/>
              <a:gd name="connsiteX11" fmla="*/ 10155817 w 10165146"/>
              <a:gd name="connsiteY11" fmla="*/ 1622271 h 3614056"/>
              <a:gd name="connsiteX12" fmla="*/ 10165146 w 10165146"/>
              <a:gd name="connsiteY12" fmla="*/ 1807028 h 3614056"/>
              <a:gd name="connsiteX13" fmla="*/ 9828314 w 10165146"/>
              <a:gd name="connsiteY13" fmla="*/ 1807028 h 3614056"/>
              <a:gd name="connsiteX14" fmla="*/ 9820724 w 10165146"/>
              <a:gd name="connsiteY14" fmla="*/ 1656710 h 3614056"/>
              <a:gd name="connsiteX15" fmla="*/ 8358116 w 10165146"/>
              <a:gd name="connsiteY15" fmla="*/ 336831 h 3614056"/>
              <a:gd name="connsiteX16" fmla="*/ 6895509 w 10165146"/>
              <a:gd name="connsiteY16" fmla="*/ 1656710 h 3614056"/>
              <a:gd name="connsiteX17" fmla="*/ 6887918 w 10165146"/>
              <a:gd name="connsiteY17" fmla="*/ 1807028 h 3614056"/>
              <a:gd name="connsiteX18" fmla="*/ 6891308 w 10165146"/>
              <a:gd name="connsiteY18" fmla="*/ 1807028 h 3614056"/>
              <a:gd name="connsiteX19" fmla="*/ 6881979 w 10165146"/>
              <a:gd name="connsiteY19" fmla="*/ 1991785 h 3614056"/>
              <a:gd name="connsiteX20" fmla="*/ 5084279 w 10165146"/>
              <a:gd name="connsiteY20" fmla="*/ 3614056 h 3614056"/>
              <a:gd name="connsiteX21" fmla="*/ 3286580 w 10165146"/>
              <a:gd name="connsiteY21" fmla="*/ 1991785 h 3614056"/>
              <a:gd name="connsiteX22" fmla="*/ 3277250 w 10165146"/>
              <a:gd name="connsiteY22" fmla="*/ 1807028 h 3614056"/>
              <a:gd name="connsiteX23" fmla="*/ 3277226 w 10165146"/>
              <a:gd name="connsiteY23" fmla="*/ 1807028 h 3614056"/>
              <a:gd name="connsiteX24" fmla="*/ 3269636 w 10165146"/>
              <a:gd name="connsiteY24" fmla="*/ 1656710 h 3614056"/>
              <a:gd name="connsiteX25" fmla="*/ 1807028 w 10165146"/>
              <a:gd name="connsiteY25" fmla="*/ 336831 h 3614056"/>
              <a:gd name="connsiteX26" fmla="*/ 344421 w 10165146"/>
              <a:gd name="connsiteY26" fmla="*/ 1656710 h 3614056"/>
              <a:gd name="connsiteX27" fmla="*/ 336830 w 10165146"/>
              <a:gd name="connsiteY27" fmla="*/ 1807028 h 3614056"/>
              <a:gd name="connsiteX28" fmla="*/ 0 w 10165146"/>
              <a:gd name="connsiteY28" fmla="*/ 1807028 h 3614056"/>
              <a:gd name="connsiteX29" fmla="*/ 9330 w 10165146"/>
              <a:gd name="connsiteY29" fmla="*/ 1622271 h 3614056"/>
              <a:gd name="connsiteX30" fmla="*/ 1807029 w 10165146"/>
              <a:gd name="connsiteY30" fmla="*/ 0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165146" h="3614056">
                <a:moveTo>
                  <a:pt x="1807029" y="0"/>
                </a:moveTo>
                <a:cubicBezTo>
                  <a:pt x="2742649" y="0"/>
                  <a:pt x="3512191" y="711065"/>
                  <a:pt x="3604729" y="1622271"/>
                </a:cubicBezTo>
                <a:lnTo>
                  <a:pt x="3614058" y="1807028"/>
                </a:lnTo>
                <a:lnTo>
                  <a:pt x="3614080" y="1807028"/>
                </a:lnTo>
                <a:lnTo>
                  <a:pt x="3621671" y="1957346"/>
                </a:lnTo>
                <a:cubicBezTo>
                  <a:pt x="3696959" y="2698702"/>
                  <a:pt x="4323058" y="3277225"/>
                  <a:pt x="5084278" y="3277225"/>
                </a:cubicBezTo>
                <a:cubicBezTo>
                  <a:pt x="5845498" y="3277225"/>
                  <a:pt x="6471597" y="2698702"/>
                  <a:pt x="6546886" y="1957346"/>
                </a:cubicBezTo>
                <a:lnTo>
                  <a:pt x="6554476" y="1807028"/>
                </a:lnTo>
                <a:lnTo>
                  <a:pt x="6551088" y="1807028"/>
                </a:lnTo>
                <a:lnTo>
                  <a:pt x="6560418" y="1622271"/>
                </a:lnTo>
                <a:cubicBezTo>
                  <a:pt x="6652955" y="711065"/>
                  <a:pt x="7422497" y="0"/>
                  <a:pt x="8358117" y="0"/>
                </a:cubicBezTo>
                <a:cubicBezTo>
                  <a:pt x="9293737" y="0"/>
                  <a:pt x="10063279" y="711065"/>
                  <a:pt x="10155817" y="1622271"/>
                </a:cubicBezTo>
                <a:lnTo>
                  <a:pt x="10165146" y="1807028"/>
                </a:lnTo>
                <a:lnTo>
                  <a:pt x="9828314" y="1807028"/>
                </a:lnTo>
                <a:lnTo>
                  <a:pt x="9820724" y="1656710"/>
                </a:lnTo>
                <a:cubicBezTo>
                  <a:pt x="9745435" y="915354"/>
                  <a:pt x="9119336" y="336831"/>
                  <a:pt x="8358116" y="336831"/>
                </a:cubicBezTo>
                <a:cubicBezTo>
                  <a:pt x="7596896" y="336831"/>
                  <a:pt x="6970797" y="915354"/>
                  <a:pt x="6895509" y="1656710"/>
                </a:cubicBezTo>
                <a:lnTo>
                  <a:pt x="6887918" y="1807028"/>
                </a:lnTo>
                <a:lnTo>
                  <a:pt x="6891308" y="1807028"/>
                </a:lnTo>
                <a:lnTo>
                  <a:pt x="6881979" y="1991785"/>
                </a:lnTo>
                <a:cubicBezTo>
                  <a:pt x="6789441" y="2902991"/>
                  <a:pt x="6019899" y="3614056"/>
                  <a:pt x="5084279" y="3614056"/>
                </a:cubicBezTo>
                <a:cubicBezTo>
                  <a:pt x="4148659" y="3614056"/>
                  <a:pt x="3379117" y="2902991"/>
                  <a:pt x="3286580" y="1991785"/>
                </a:cubicBezTo>
                <a:lnTo>
                  <a:pt x="3277250" y="1807028"/>
                </a:lnTo>
                <a:lnTo>
                  <a:pt x="3277226" y="1807028"/>
                </a:lnTo>
                <a:lnTo>
                  <a:pt x="3269636" y="1656710"/>
                </a:lnTo>
                <a:cubicBezTo>
                  <a:pt x="3194347" y="915354"/>
                  <a:pt x="2568248" y="336831"/>
                  <a:pt x="1807028" y="336831"/>
                </a:cubicBezTo>
                <a:cubicBezTo>
                  <a:pt x="1045808" y="336831"/>
                  <a:pt x="419709" y="915354"/>
                  <a:pt x="344421" y="1656710"/>
                </a:cubicBezTo>
                <a:lnTo>
                  <a:pt x="336830" y="1807028"/>
                </a:lnTo>
                <a:lnTo>
                  <a:pt x="0" y="1807028"/>
                </a:lnTo>
                <a:lnTo>
                  <a:pt x="9330" y="1622271"/>
                </a:lnTo>
                <a:cubicBezTo>
                  <a:pt x="101867" y="711065"/>
                  <a:pt x="871409" y="0"/>
                  <a:pt x="1807029" y="0"/>
                </a:cubicBezTo>
                <a:close/>
              </a:path>
            </a:pathLst>
          </a:custGeom>
          <a:solidFill>
            <a:srgbClr val="FF7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1CCA901B-EC22-47FE-845A-8B8385C3A10B}"/>
              </a:ext>
            </a:extLst>
          </p:cNvPr>
          <p:cNvSpPr/>
          <p:nvPr/>
        </p:nvSpPr>
        <p:spPr>
          <a:xfrm>
            <a:off x="2196774" y="1566416"/>
            <a:ext cx="7798451" cy="2772615"/>
          </a:xfrm>
          <a:custGeom>
            <a:avLst/>
            <a:gdLst>
              <a:gd name="connsiteX0" fmla="*/ 1807029 w 10165146"/>
              <a:gd name="connsiteY0" fmla="*/ 0 h 3614056"/>
              <a:gd name="connsiteX1" fmla="*/ 3604729 w 10165146"/>
              <a:gd name="connsiteY1" fmla="*/ 1622271 h 3614056"/>
              <a:gd name="connsiteX2" fmla="*/ 3614058 w 10165146"/>
              <a:gd name="connsiteY2" fmla="*/ 1807028 h 3614056"/>
              <a:gd name="connsiteX3" fmla="*/ 3614080 w 10165146"/>
              <a:gd name="connsiteY3" fmla="*/ 1807028 h 3614056"/>
              <a:gd name="connsiteX4" fmla="*/ 3621671 w 10165146"/>
              <a:gd name="connsiteY4" fmla="*/ 1957346 h 3614056"/>
              <a:gd name="connsiteX5" fmla="*/ 5084278 w 10165146"/>
              <a:gd name="connsiteY5" fmla="*/ 3277225 h 3614056"/>
              <a:gd name="connsiteX6" fmla="*/ 6546886 w 10165146"/>
              <a:gd name="connsiteY6" fmla="*/ 1957346 h 3614056"/>
              <a:gd name="connsiteX7" fmla="*/ 6554476 w 10165146"/>
              <a:gd name="connsiteY7" fmla="*/ 1807028 h 3614056"/>
              <a:gd name="connsiteX8" fmla="*/ 6551088 w 10165146"/>
              <a:gd name="connsiteY8" fmla="*/ 1807028 h 3614056"/>
              <a:gd name="connsiteX9" fmla="*/ 6560418 w 10165146"/>
              <a:gd name="connsiteY9" fmla="*/ 1622271 h 3614056"/>
              <a:gd name="connsiteX10" fmla="*/ 8358117 w 10165146"/>
              <a:gd name="connsiteY10" fmla="*/ 0 h 3614056"/>
              <a:gd name="connsiteX11" fmla="*/ 10155817 w 10165146"/>
              <a:gd name="connsiteY11" fmla="*/ 1622271 h 3614056"/>
              <a:gd name="connsiteX12" fmla="*/ 10165146 w 10165146"/>
              <a:gd name="connsiteY12" fmla="*/ 1807028 h 3614056"/>
              <a:gd name="connsiteX13" fmla="*/ 9828314 w 10165146"/>
              <a:gd name="connsiteY13" fmla="*/ 1807028 h 3614056"/>
              <a:gd name="connsiteX14" fmla="*/ 9820724 w 10165146"/>
              <a:gd name="connsiteY14" fmla="*/ 1656710 h 3614056"/>
              <a:gd name="connsiteX15" fmla="*/ 8358116 w 10165146"/>
              <a:gd name="connsiteY15" fmla="*/ 336831 h 3614056"/>
              <a:gd name="connsiteX16" fmla="*/ 6895509 w 10165146"/>
              <a:gd name="connsiteY16" fmla="*/ 1656710 h 3614056"/>
              <a:gd name="connsiteX17" fmla="*/ 6887918 w 10165146"/>
              <a:gd name="connsiteY17" fmla="*/ 1807028 h 3614056"/>
              <a:gd name="connsiteX18" fmla="*/ 6891308 w 10165146"/>
              <a:gd name="connsiteY18" fmla="*/ 1807028 h 3614056"/>
              <a:gd name="connsiteX19" fmla="*/ 6881979 w 10165146"/>
              <a:gd name="connsiteY19" fmla="*/ 1991785 h 3614056"/>
              <a:gd name="connsiteX20" fmla="*/ 5084279 w 10165146"/>
              <a:gd name="connsiteY20" fmla="*/ 3614056 h 3614056"/>
              <a:gd name="connsiteX21" fmla="*/ 3286580 w 10165146"/>
              <a:gd name="connsiteY21" fmla="*/ 1991785 h 3614056"/>
              <a:gd name="connsiteX22" fmla="*/ 3277250 w 10165146"/>
              <a:gd name="connsiteY22" fmla="*/ 1807028 h 3614056"/>
              <a:gd name="connsiteX23" fmla="*/ 3277226 w 10165146"/>
              <a:gd name="connsiteY23" fmla="*/ 1807028 h 3614056"/>
              <a:gd name="connsiteX24" fmla="*/ 3269636 w 10165146"/>
              <a:gd name="connsiteY24" fmla="*/ 1656710 h 3614056"/>
              <a:gd name="connsiteX25" fmla="*/ 1807028 w 10165146"/>
              <a:gd name="connsiteY25" fmla="*/ 336831 h 3614056"/>
              <a:gd name="connsiteX26" fmla="*/ 344421 w 10165146"/>
              <a:gd name="connsiteY26" fmla="*/ 1656710 h 3614056"/>
              <a:gd name="connsiteX27" fmla="*/ 336830 w 10165146"/>
              <a:gd name="connsiteY27" fmla="*/ 1807028 h 3614056"/>
              <a:gd name="connsiteX28" fmla="*/ 0 w 10165146"/>
              <a:gd name="connsiteY28" fmla="*/ 1807028 h 3614056"/>
              <a:gd name="connsiteX29" fmla="*/ 9330 w 10165146"/>
              <a:gd name="connsiteY29" fmla="*/ 1622271 h 3614056"/>
              <a:gd name="connsiteX30" fmla="*/ 1807029 w 10165146"/>
              <a:gd name="connsiteY30" fmla="*/ 0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165146" h="3614056">
                <a:moveTo>
                  <a:pt x="1807029" y="0"/>
                </a:moveTo>
                <a:cubicBezTo>
                  <a:pt x="2742649" y="0"/>
                  <a:pt x="3512191" y="711065"/>
                  <a:pt x="3604729" y="1622271"/>
                </a:cubicBezTo>
                <a:lnTo>
                  <a:pt x="3614058" y="1807028"/>
                </a:lnTo>
                <a:lnTo>
                  <a:pt x="3614080" y="1807028"/>
                </a:lnTo>
                <a:lnTo>
                  <a:pt x="3621671" y="1957346"/>
                </a:lnTo>
                <a:cubicBezTo>
                  <a:pt x="3696959" y="2698702"/>
                  <a:pt x="4323058" y="3277225"/>
                  <a:pt x="5084278" y="3277225"/>
                </a:cubicBezTo>
                <a:cubicBezTo>
                  <a:pt x="5845498" y="3277225"/>
                  <a:pt x="6471597" y="2698702"/>
                  <a:pt x="6546886" y="1957346"/>
                </a:cubicBezTo>
                <a:lnTo>
                  <a:pt x="6554476" y="1807028"/>
                </a:lnTo>
                <a:lnTo>
                  <a:pt x="6551088" y="1807028"/>
                </a:lnTo>
                <a:lnTo>
                  <a:pt x="6560418" y="1622271"/>
                </a:lnTo>
                <a:cubicBezTo>
                  <a:pt x="6652955" y="711065"/>
                  <a:pt x="7422497" y="0"/>
                  <a:pt x="8358117" y="0"/>
                </a:cubicBezTo>
                <a:cubicBezTo>
                  <a:pt x="9293737" y="0"/>
                  <a:pt x="10063279" y="711065"/>
                  <a:pt x="10155817" y="1622271"/>
                </a:cubicBezTo>
                <a:lnTo>
                  <a:pt x="10165146" y="1807028"/>
                </a:lnTo>
                <a:lnTo>
                  <a:pt x="9828314" y="1807028"/>
                </a:lnTo>
                <a:lnTo>
                  <a:pt x="9820724" y="1656710"/>
                </a:lnTo>
                <a:cubicBezTo>
                  <a:pt x="9745435" y="915354"/>
                  <a:pt x="9119336" y="336831"/>
                  <a:pt x="8358116" y="336831"/>
                </a:cubicBezTo>
                <a:cubicBezTo>
                  <a:pt x="7596896" y="336831"/>
                  <a:pt x="6970797" y="915354"/>
                  <a:pt x="6895509" y="1656710"/>
                </a:cubicBezTo>
                <a:lnTo>
                  <a:pt x="6887918" y="1807028"/>
                </a:lnTo>
                <a:lnTo>
                  <a:pt x="6891308" y="1807028"/>
                </a:lnTo>
                <a:lnTo>
                  <a:pt x="6881979" y="1991785"/>
                </a:lnTo>
                <a:cubicBezTo>
                  <a:pt x="6789441" y="2902991"/>
                  <a:pt x="6019899" y="3614056"/>
                  <a:pt x="5084279" y="3614056"/>
                </a:cubicBezTo>
                <a:cubicBezTo>
                  <a:pt x="4148659" y="3614056"/>
                  <a:pt x="3379117" y="2902991"/>
                  <a:pt x="3286580" y="1991785"/>
                </a:cubicBezTo>
                <a:lnTo>
                  <a:pt x="3277250" y="1807028"/>
                </a:lnTo>
                <a:lnTo>
                  <a:pt x="3277226" y="1807028"/>
                </a:lnTo>
                <a:lnTo>
                  <a:pt x="3269636" y="1656710"/>
                </a:lnTo>
                <a:cubicBezTo>
                  <a:pt x="3194347" y="915354"/>
                  <a:pt x="2568248" y="336831"/>
                  <a:pt x="1807028" y="336831"/>
                </a:cubicBezTo>
                <a:cubicBezTo>
                  <a:pt x="1045808" y="336831"/>
                  <a:pt x="419709" y="915354"/>
                  <a:pt x="344421" y="1656710"/>
                </a:cubicBezTo>
                <a:lnTo>
                  <a:pt x="336830" y="1807028"/>
                </a:lnTo>
                <a:lnTo>
                  <a:pt x="0" y="1807028"/>
                </a:lnTo>
                <a:lnTo>
                  <a:pt x="9330" y="1622271"/>
                </a:lnTo>
                <a:cubicBezTo>
                  <a:pt x="101867" y="711065"/>
                  <a:pt x="871409" y="0"/>
                  <a:pt x="1807029" y="0"/>
                </a:cubicBezTo>
                <a:close/>
              </a:path>
            </a:pathLst>
          </a:custGeom>
          <a:solidFill>
            <a:srgbClr val="2ABB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4C8C0D64-05CA-45D5-8244-D269F48F64BD}"/>
              </a:ext>
            </a:extLst>
          </p:cNvPr>
          <p:cNvSpPr/>
          <p:nvPr/>
        </p:nvSpPr>
        <p:spPr>
          <a:xfrm>
            <a:off x="2451182" y="1796424"/>
            <a:ext cx="2278710" cy="2264702"/>
          </a:xfrm>
          <a:prstGeom prst="ellipse">
            <a:avLst/>
          </a:prstGeom>
          <a:solidFill>
            <a:sysClr val="window" lastClr="FFFFFF"/>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4CE5A6AC-A52A-4795-AE89-4BB0E3929446}"/>
              </a:ext>
            </a:extLst>
          </p:cNvPr>
          <p:cNvSpPr/>
          <p:nvPr/>
        </p:nvSpPr>
        <p:spPr>
          <a:xfrm>
            <a:off x="4963648" y="1792664"/>
            <a:ext cx="2264702" cy="2264702"/>
          </a:xfrm>
          <a:prstGeom prst="ellipse">
            <a:avLst/>
          </a:prstGeom>
          <a:solidFill>
            <a:sysClr val="window" lastClr="FFFFFF"/>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B77971DA-BECD-47F3-91A2-D9ACC91DA6A5}"/>
              </a:ext>
            </a:extLst>
          </p:cNvPr>
          <p:cNvSpPr/>
          <p:nvPr/>
        </p:nvSpPr>
        <p:spPr>
          <a:xfrm>
            <a:off x="4870873" y="4798310"/>
            <a:ext cx="582403" cy="582403"/>
          </a:xfrm>
          <a:prstGeom prst="ellipse">
            <a:avLst/>
          </a:prstGeom>
          <a:solidFill>
            <a:sysClr val="window" lastClr="FFFFFF"/>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1264C3"/>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391F11BE-ED27-4727-A9E4-467DFE5F0380}"/>
              </a:ext>
            </a:extLst>
          </p:cNvPr>
          <p:cNvSpPr/>
          <p:nvPr/>
        </p:nvSpPr>
        <p:spPr>
          <a:xfrm>
            <a:off x="6738721" y="4798310"/>
            <a:ext cx="582403" cy="582403"/>
          </a:xfrm>
          <a:prstGeom prst="ellipse">
            <a:avLst/>
          </a:prstGeom>
          <a:solidFill>
            <a:sysClr val="window" lastClr="FFFFFF"/>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1264C3"/>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31C5E1F-F6EE-4A77-B4F8-D4BAEFCBFDE7}"/>
              </a:ext>
            </a:extLst>
          </p:cNvPr>
          <p:cNvSpPr/>
          <p:nvPr/>
        </p:nvSpPr>
        <p:spPr>
          <a:xfrm>
            <a:off x="4983091" y="4911857"/>
            <a:ext cx="366665" cy="366665"/>
          </a:xfrm>
          <a:prstGeom prst="ellipse">
            <a:avLst/>
          </a:prstGeom>
          <a:solidFill>
            <a:srgbClr val="7ACC6D"/>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1264C3"/>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49F2B072-079F-411E-9120-8A3AF6436CC2}"/>
              </a:ext>
            </a:extLst>
          </p:cNvPr>
          <p:cNvSpPr/>
          <p:nvPr/>
        </p:nvSpPr>
        <p:spPr>
          <a:xfrm>
            <a:off x="6850939" y="4911857"/>
            <a:ext cx="366665" cy="366665"/>
          </a:xfrm>
          <a:prstGeom prst="ellipse">
            <a:avLst/>
          </a:prstGeom>
          <a:solidFill>
            <a:srgbClr val="2ABBEE"/>
          </a:solidFill>
          <a:ln w="12700" cap="flat" cmpd="sng" algn="ctr">
            <a:noFill/>
            <a:prstDash val="solid"/>
            <a:miter lim="800000"/>
          </a:ln>
          <a:effectLst>
            <a:outerShdw blurRad="508000" dist="38100" dir="2700000" sx="106000" sy="106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1264C3"/>
              </a:solidFill>
              <a:effectLst/>
              <a:uLnTx/>
              <a:uFillTx/>
              <a:latin typeface="Calibri" panose="020F0502020204030204"/>
              <a:ea typeface="+mn-ea"/>
              <a:cs typeface="+mn-cs"/>
            </a:endParaRPr>
          </a:p>
        </p:txBody>
      </p:sp>
      <p:cxnSp>
        <p:nvCxnSpPr>
          <p:cNvPr id="57" name="Connector: Elbow 56">
            <a:extLst>
              <a:ext uri="{FF2B5EF4-FFF2-40B4-BE49-F238E27FC236}">
                <a16:creationId xmlns:a16="http://schemas.microsoft.com/office/drawing/2014/main" id="{2F49A4E8-83BC-4446-A111-F01585141E3F}"/>
              </a:ext>
            </a:extLst>
          </p:cNvPr>
          <p:cNvCxnSpPr>
            <a:cxnSpLocks/>
            <a:endCxn id="53" idx="0"/>
          </p:cNvCxnSpPr>
          <p:nvPr/>
        </p:nvCxnSpPr>
        <p:spPr>
          <a:xfrm>
            <a:off x="3556199" y="4430019"/>
            <a:ext cx="1605876" cy="368291"/>
          </a:xfrm>
          <a:prstGeom prst="bentConnector2">
            <a:avLst/>
          </a:prstGeom>
          <a:noFill/>
          <a:ln w="9525" cap="flat" cmpd="sng" algn="ctr">
            <a:solidFill>
              <a:sysClr val="windowText" lastClr="000000">
                <a:lumMod val="65000"/>
                <a:lumOff val="35000"/>
              </a:sysClr>
            </a:solidFill>
            <a:prstDash val="sysDot"/>
            <a:miter lim="800000"/>
          </a:ln>
          <a:effectLst/>
        </p:spPr>
      </p:cxnSp>
      <p:cxnSp>
        <p:nvCxnSpPr>
          <p:cNvPr id="58" name="Connector: Elbow 57">
            <a:extLst>
              <a:ext uri="{FF2B5EF4-FFF2-40B4-BE49-F238E27FC236}">
                <a16:creationId xmlns:a16="http://schemas.microsoft.com/office/drawing/2014/main" id="{6978CFB1-0FAB-4FDC-B9C3-84D6B579E129}"/>
              </a:ext>
            </a:extLst>
          </p:cNvPr>
          <p:cNvCxnSpPr>
            <a:cxnSpLocks/>
            <a:endCxn id="54" idx="0"/>
          </p:cNvCxnSpPr>
          <p:nvPr/>
        </p:nvCxnSpPr>
        <p:spPr>
          <a:xfrm rot="10800000" flipV="1">
            <a:off x="7029923" y="4429792"/>
            <a:ext cx="1605876" cy="368517"/>
          </a:xfrm>
          <a:prstGeom prst="bentConnector2">
            <a:avLst/>
          </a:prstGeom>
          <a:noFill/>
          <a:ln w="9525" cap="flat" cmpd="sng" algn="ctr">
            <a:solidFill>
              <a:sysClr val="windowText" lastClr="000000">
                <a:lumMod val="65000"/>
                <a:lumOff val="35000"/>
              </a:sysClr>
            </a:solidFill>
            <a:prstDash val="sysDot"/>
            <a:miter lim="800000"/>
          </a:ln>
          <a:effectLst/>
        </p:spPr>
      </p:cxnSp>
      <p:cxnSp>
        <p:nvCxnSpPr>
          <p:cNvPr id="59" name="Straight Connector 58">
            <a:extLst>
              <a:ext uri="{FF2B5EF4-FFF2-40B4-BE49-F238E27FC236}">
                <a16:creationId xmlns:a16="http://schemas.microsoft.com/office/drawing/2014/main" id="{EFF285EC-9EA5-4D7C-AC95-9B76477E57EB}"/>
              </a:ext>
            </a:extLst>
          </p:cNvPr>
          <p:cNvCxnSpPr>
            <a:cxnSpLocks/>
            <a:stCxn id="50" idx="20"/>
          </p:cNvCxnSpPr>
          <p:nvPr/>
        </p:nvCxnSpPr>
        <p:spPr>
          <a:xfrm flipH="1">
            <a:off x="6095998" y="4339031"/>
            <a:ext cx="1310" cy="1548778"/>
          </a:xfrm>
          <a:prstGeom prst="line">
            <a:avLst/>
          </a:prstGeom>
          <a:noFill/>
          <a:ln w="9525" cap="flat" cmpd="sng" algn="ctr">
            <a:solidFill>
              <a:sysClr val="windowText" lastClr="000000">
                <a:lumMod val="65000"/>
                <a:lumOff val="35000"/>
              </a:sysClr>
            </a:solidFill>
            <a:prstDash val="sysDot"/>
            <a:miter lim="800000"/>
            <a:tailEnd w="lg" len="med"/>
          </a:ln>
          <a:effectLst/>
        </p:spPr>
      </p:cxnSp>
      <p:sp>
        <p:nvSpPr>
          <p:cNvPr id="60" name="Oval 59">
            <a:extLst>
              <a:ext uri="{FF2B5EF4-FFF2-40B4-BE49-F238E27FC236}">
                <a16:creationId xmlns:a16="http://schemas.microsoft.com/office/drawing/2014/main" id="{0A0466F8-3B09-4D67-8576-A4F58D0CE62A}"/>
              </a:ext>
            </a:extLst>
          </p:cNvPr>
          <p:cNvSpPr/>
          <p:nvPr/>
        </p:nvSpPr>
        <p:spPr>
          <a:xfrm>
            <a:off x="5991169" y="4976719"/>
            <a:ext cx="225584" cy="225584"/>
          </a:xfrm>
          <a:prstGeom prst="ellipse">
            <a:avLst/>
          </a:prstGeom>
          <a:solidFill>
            <a:srgbClr val="00B050"/>
          </a:solidFill>
          <a:ln w="12700" cap="flat" cmpd="sng" algn="ctr">
            <a:noFill/>
            <a:prstDash val="solid"/>
            <a:miter lim="800000"/>
          </a:ln>
          <a:effectLst>
            <a:outerShdw blurRad="2540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5932369E-4C7C-4FB3-8DC0-EA47E349D894}"/>
              </a:ext>
            </a:extLst>
          </p:cNvPr>
          <p:cNvCxnSpPr>
            <a:cxnSpLocks/>
            <a:stCxn id="53" idx="6"/>
            <a:endCxn id="60" idx="2"/>
          </p:cNvCxnSpPr>
          <p:nvPr/>
        </p:nvCxnSpPr>
        <p:spPr>
          <a:xfrm flipV="1">
            <a:off x="5453276" y="5089511"/>
            <a:ext cx="537893" cy="1"/>
          </a:xfrm>
          <a:prstGeom prst="line">
            <a:avLst/>
          </a:prstGeom>
          <a:noFill/>
          <a:ln w="9525" cap="flat" cmpd="sng" algn="ctr">
            <a:solidFill>
              <a:sysClr val="windowText" lastClr="000000">
                <a:lumMod val="65000"/>
                <a:lumOff val="35000"/>
              </a:sysClr>
            </a:solidFill>
            <a:prstDash val="sysDot"/>
            <a:miter lim="800000"/>
          </a:ln>
          <a:effectLst/>
        </p:spPr>
      </p:cxnSp>
      <p:cxnSp>
        <p:nvCxnSpPr>
          <p:cNvPr id="62" name="Straight Connector 61">
            <a:extLst>
              <a:ext uri="{FF2B5EF4-FFF2-40B4-BE49-F238E27FC236}">
                <a16:creationId xmlns:a16="http://schemas.microsoft.com/office/drawing/2014/main" id="{D8A89981-3A4E-48B9-9764-01C1DECD0662}"/>
              </a:ext>
            </a:extLst>
          </p:cNvPr>
          <p:cNvCxnSpPr>
            <a:cxnSpLocks/>
            <a:stCxn id="60" idx="6"/>
            <a:endCxn id="54" idx="2"/>
          </p:cNvCxnSpPr>
          <p:nvPr/>
        </p:nvCxnSpPr>
        <p:spPr>
          <a:xfrm>
            <a:off x="6216753" y="5089511"/>
            <a:ext cx="521968" cy="1"/>
          </a:xfrm>
          <a:prstGeom prst="line">
            <a:avLst/>
          </a:prstGeom>
          <a:noFill/>
          <a:ln w="9525" cap="flat" cmpd="sng" algn="ctr">
            <a:solidFill>
              <a:sysClr val="windowText" lastClr="000000">
                <a:lumMod val="65000"/>
                <a:lumOff val="35000"/>
              </a:sysClr>
            </a:solidFill>
            <a:prstDash val="sysDot"/>
            <a:miter lim="800000"/>
          </a:ln>
          <a:effectLst/>
        </p:spPr>
      </p:cxnSp>
      <p:cxnSp>
        <p:nvCxnSpPr>
          <p:cNvPr id="63" name="Straight Connector 62">
            <a:extLst>
              <a:ext uri="{FF2B5EF4-FFF2-40B4-BE49-F238E27FC236}">
                <a16:creationId xmlns:a16="http://schemas.microsoft.com/office/drawing/2014/main" id="{F15C1325-4326-4091-A2BC-77E532128813}"/>
              </a:ext>
            </a:extLst>
          </p:cNvPr>
          <p:cNvCxnSpPr>
            <a:cxnSpLocks/>
          </p:cNvCxnSpPr>
          <p:nvPr/>
        </p:nvCxnSpPr>
        <p:spPr>
          <a:xfrm>
            <a:off x="3598807" y="1435116"/>
            <a:ext cx="5004000" cy="0"/>
          </a:xfrm>
          <a:prstGeom prst="line">
            <a:avLst/>
          </a:prstGeom>
          <a:noFill/>
          <a:ln w="9525" cap="flat" cmpd="sng" algn="ctr">
            <a:solidFill>
              <a:sysClr val="windowText" lastClr="000000">
                <a:lumMod val="65000"/>
                <a:lumOff val="35000"/>
              </a:sysClr>
            </a:solidFill>
            <a:prstDash val="sysDot"/>
            <a:miter lim="800000"/>
          </a:ln>
          <a:effectLst/>
        </p:spPr>
      </p:cxnSp>
      <p:sp>
        <p:nvSpPr>
          <p:cNvPr id="64" name="Oval 63">
            <a:extLst>
              <a:ext uri="{FF2B5EF4-FFF2-40B4-BE49-F238E27FC236}">
                <a16:creationId xmlns:a16="http://schemas.microsoft.com/office/drawing/2014/main" id="{4CDEE322-0481-40C2-8496-0D87CC4F31E3}"/>
              </a:ext>
            </a:extLst>
          </p:cNvPr>
          <p:cNvSpPr/>
          <p:nvPr/>
        </p:nvSpPr>
        <p:spPr>
          <a:xfrm>
            <a:off x="5981898" y="5888472"/>
            <a:ext cx="225584" cy="225584"/>
          </a:xfrm>
          <a:prstGeom prst="ellipse">
            <a:avLst/>
          </a:prstGeom>
          <a:solidFill>
            <a:srgbClr val="31A2DB"/>
          </a:solidFill>
          <a:ln w="12700" cap="flat" cmpd="sng" algn="ctr">
            <a:noFill/>
            <a:prstDash val="solid"/>
            <a:miter lim="800000"/>
          </a:ln>
          <a:effectLst>
            <a:outerShdw blurRad="2540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8972680A-9ECB-431B-AED4-0A560A604193}"/>
              </a:ext>
            </a:extLst>
          </p:cNvPr>
          <p:cNvSpPr/>
          <p:nvPr/>
        </p:nvSpPr>
        <p:spPr>
          <a:xfrm>
            <a:off x="4729892" y="6314167"/>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5F069856-B332-4371-9589-1A8767C3C2DF}"/>
              </a:ext>
            </a:extLst>
          </p:cNvPr>
          <p:cNvSpPr/>
          <p:nvPr/>
        </p:nvSpPr>
        <p:spPr>
          <a:xfrm>
            <a:off x="5030533" y="6314167"/>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B466925F-A5D0-416D-98BA-D10B48CCF041}"/>
              </a:ext>
            </a:extLst>
          </p:cNvPr>
          <p:cNvSpPr/>
          <p:nvPr/>
        </p:nvSpPr>
        <p:spPr>
          <a:xfrm>
            <a:off x="5331174" y="6314167"/>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9F30667-418F-46F8-9E59-2D0C2E85D4C8}"/>
              </a:ext>
            </a:extLst>
          </p:cNvPr>
          <p:cNvSpPr/>
          <p:nvPr/>
        </p:nvSpPr>
        <p:spPr>
          <a:xfrm>
            <a:off x="5631816" y="6314167"/>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EC5B3B8A-CC07-4C11-AB3D-CA1435B4B352}"/>
              </a:ext>
            </a:extLst>
          </p:cNvPr>
          <p:cNvSpPr/>
          <p:nvPr/>
        </p:nvSpPr>
        <p:spPr>
          <a:xfrm>
            <a:off x="6431842" y="6305306"/>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413080C2-FC72-464A-9687-55FBF7F165F4}"/>
              </a:ext>
            </a:extLst>
          </p:cNvPr>
          <p:cNvSpPr/>
          <p:nvPr/>
        </p:nvSpPr>
        <p:spPr>
          <a:xfrm>
            <a:off x="6732483" y="6305306"/>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702AC46-49D2-4700-99FA-5E1E1BF1674A}"/>
              </a:ext>
            </a:extLst>
          </p:cNvPr>
          <p:cNvSpPr/>
          <p:nvPr/>
        </p:nvSpPr>
        <p:spPr>
          <a:xfrm>
            <a:off x="7033124" y="6305306"/>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763A3990-5E80-4691-BE1E-0BF6E99A7C52}"/>
              </a:ext>
            </a:extLst>
          </p:cNvPr>
          <p:cNvSpPr/>
          <p:nvPr/>
        </p:nvSpPr>
        <p:spPr>
          <a:xfrm>
            <a:off x="7333766" y="6305306"/>
            <a:ext cx="128336" cy="128336"/>
          </a:xfrm>
          <a:prstGeom prst="ellips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B4516EC-773A-4F74-9F09-8DEF97F2ED55}"/>
              </a:ext>
            </a:extLst>
          </p:cNvPr>
          <p:cNvSpPr/>
          <p:nvPr/>
        </p:nvSpPr>
        <p:spPr>
          <a:xfrm>
            <a:off x="2716702" y="2085581"/>
            <a:ext cx="1923622" cy="1708160"/>
          </a:xfrm>
          <a:prstGeom prst="rect">
            <a:avLst/>
          </a:prstGeom>
        </p:spPr>
        <p:txBody>
          <a:bodyPr wrap="square">
            <a:spAutoFit/>
          </a:bodyPr>
          <a:lstStyle/>
          <a:p>
            <a:pPr algn="just">
              <a:defRPr/>
            </a:pPr>
            <a:r>
              <a:rPr lang="en-US" altLang="en-US" sz="2100" dirty="0" err="1">
                <a:solidFill>
                  <a:prstClr val="black"/>
                </a:solidFill>
                <a:latin typeface="#9Slide03 Roboto Medium" panose="02000000000000000000" pitchFamily="2" charset="0"/>
                <a:ea typeface="#9Slide03 Roboto Medium" panose="02000000000000000000" pitchFamily="2" charset="0"/>
              </a:rPr>
              <a:t>Tài</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nguyên</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thiên</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nhiên</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phong</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phú</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đặc</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biệt</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là</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khoáng</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sản</a:t>
            </a:r>
            <a:endParaRPr lang="vi-VN" altLang="en-US" sz="2100" dirty="0">
              <a:solidFill>
                <a:prstClr val="black"/>
              </a:solidFill>
              <a:latin typeface="#9Slide03 Roboto Medium" panose="02000000000000000000" pitchFamily="2" charset="0"/>
              <a:ea typeface="#9Slide03 Roboto Medium" panose="02000000000000000000" pitchFamily="2" charset="0"/>
            </a:endParaRPr>
          </a:p>
        </p:txBody>
      </p:sp>
      <p:sp>
        <p:nvSpPr>
          <p:cNvPr id="74" name="TextBox 73">
            <a:extLst>
              <a:ext uri="{FF2B5EF4-FFF2-40B4-BE49-F238E27FC236}">
                <a16:creationId xmlns:a16="http://schemas.microsoft.com/office/drawing/2014/main" id="{601A1B12-7FDB-445A-9D66-FD39209F041C}"/>
              </a:ext>
            </a:extLst>
          </p:cNvPr>
          <p:cNvSpPr txBox="1">
            <a:spLocks noChangeArrowheads="1"/>
          </p:cNvSpPr>
          <p:nvPr/>
        </p:nvSpPr>
        <p:spPr bwMode="auto">
          <a:xfrm>
            <a:off x="5070522" y="2048138"/>
            <a:ext cx="201994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r>
              <a:rPr lang="en-US" altLang="en-US" sz="2100" dirty="0" err="1">
                <a:solidFill>
                  <a:prstClr val="black"/>
                </a:solidFill>
                <a:latin typeface="#9Slide03 Roboto Medium" panose="02000000000000000000" pitchFamily="2" charset="0"/>
                <a:ea typeface="#9Slide03 Roboto Medium" panose="02000000000000000000" pitchFamily="2" charset="0"/>
              </a:rPr>
              <a:t>Nguồn</a:t>
            </a:r>
            <a:r>
              <a:rPr lang="en-US" altLang="en-US" sz="2100" dirty="0">
                <a:solidFill>
                  <a:prstClr val="black"/>
                </a:solidFill>
                <a:latin typeface="#9Slide03 Roboto Medium" panose="02000000000000000000" pitchFamily="2" charset="0"/>
                <a:ea typeface="#9Slide03 Roboto Medium" panose="02000000000000000000" pitchFamily="2" charset="0"/>
              </a:rPr>
              <a:t> lao </a:t>
            </a:r>
            <a:r>
              <a:rPr lang="en-US" altLang="en-US" sz="2100" dirty="0" err="1">
                <a:solidFill>
                  <a:prstClr val="black"/>
                </a:solidFill>
                <a:latin typeface="#9Slide03 Roboto Medium" panose="02000000000000000000" pitchFamily="2" charset="0"/>
                <a:ea typeface="#9Slide03 Roboto Medium" panose="02000000000000000000" pitchFamily="2" charset="0"/>
              </a:rPr>
              <a:t>động</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dồi</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dào</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giá</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rẻ</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thị</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trường</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tiêu</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thụ</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rộng</a:t>
            </a:r>
            <a:r>
              <a:rPr lang="en-US" altLang="en-US" sz="2100" dirty="0">
                <a:solidFill>
                  <a:prstClr val="black"/>
                </a:solidFill>
                <a:latin typeface="#9Slide03 Roboto Medium" panose="02000000000000000000" pitchFamily="2" charset="0"/>
                <a:ea typeface="#9Slide03 Roboto Medium" panose="02000000000000000000" pitchFamily="2" charset="0"/>
              </a:rPr>
              <a:t> </a:t>
            </a:r>
            <a:r>
              <a:rPr lang="en-US" altLang="en-US" sz="2100" dirty="0" err="1">
                <a:solidFill>
                  <a:prstClr val="black"/>
                </a:solidFill>
                <a:latin typeface="#9Slide03 Roboto Medium" panose="02000000000000000000" pitchFamily="2" charset="0"/>
                <a:ea typeface="#9Slide03 Roboto Medium" panose="02000000000000000000" pitchFamily="2" charset="0"/>
              </a:rPr>
              <a:t>lớn</a:t>
            </a:r>
            <a:endParaRPr lang="vi-VN" altLang="en-US" sz="2100" dirty="0">
              <a:solidFill>
                <a:prstClr val="black"/>
              </a:solidFill>
              <a:latin typeface="#9Slide03 Roboto Medium" panose="02000000000000000000" pitchFamily="2" charset="0"/>
              <a:ea typeface="#9Slide03 Roboto Medium" panose="02000000000000000000" pitchFamily="2" charset="0"/>
            </a:endParaRPr>
          </a:p>
        </p:txBody>
      </p:sp>
      <p:sp>
        <p:nvSpPr>
          <p:cNvPr id="75" name="Rectangle 74">
            <a:extLst>
              <a:ext uri="{FF2B5EF4-FFF2-40B4-BE49-F238E27FC236}">
                <a16:creationId xmlns:a16="http://schemas.microsoft.com/office/drawing/2014/main" id="{E156A46E-91AC-49D0-BF46-4584DC3C52B1}"/>
              </a:ext>
            </a:extLst>
          </p:cNvPr>
          <p:cNvSpPr/>
          <p:nvPr/>
        </p:nvSpPr>
        <p:spPr>
          <a:xfrm>
            <a:off x="7659038" y="2209340"/>
            <a:ext cx="1887538" cy="1446550"/>
          </a:xfrm>
          <a:prstGeom prst="rect">
            <a:avLst/>
          </a:prstGeom>
        </p:spPr>
        <p:txBody>
          <a:bodyPr wrap="square">
            <a:spAutoFit/>
          </a:bodyPr>
          <a:lstStyle/>
          <a:p>
            <a:pPr algn="ctr"/>
            <a:r>
              <a:rPr lang="en-US" altLang="en-US" sz="2200" dirty="0" err="1">
                <a:solidFill>
                  <a:prstClr val="black"/>
                </a:solidFill>
                <a:latin typeface="#9Slide03 Roboto Medium" panose="02000000000000000000" pitchFamily="2" charset="0"/>
                <a:ea typeface="#9Slide03 Roboto Medium" panose="02000000000000000000" pitchFamily="2" charset="0"/>
              </a:rPr>
              <a:t>Cơ</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sở</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vật</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chất</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ngày</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càng</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hoàn</a:t>
            </a:r>
            <a:r>
              <a:rPr lang="en-US" altLang="en-US" sz="2200" dirty="0">
                <a:solidFill>
                  <a:prstClr val="black"/>
                </a:solidFill>
                <a:latin typeface="#9Slide03 Roboto Medium" panose="02000000000000000000" pitchFamily="2" charset="0"/>
                <a:ea typeface="#9Slide03 Roboto Medium" panose="02000000000000000000" pitchFamily="2" charset="0"/>
              </a:rPr>
              <a:t> </a:t>
            </a:r>
            <a:r>
              <a:rPr lang="en-US" altLang="en-US" sz="2200" dirty="0" err="1">
                <a:solidFill>
                  <a:prstClr val="black"/>
                </a:solidFill>
                <a:latin typeface="#9Slide03 Roboto Medium" panose="02000000000000000000" pitchFamily="2" charset="0"/>
                <a:ea typeface="#9Slide03 Roboto Medium" panose="02000000000000000000" pitchFamily="2" charset="0"/>
              </a:rPr>
              <a:t>thiện</a:t>
            </a:r>
            <a:endParaRPr lang="vi-VN" altLang="en-US" sz="2200" dirty="0">
              <a:solidFill>
                <a:prstClr val="black"/>
              </a:solidFill>
              <a:latin typeface="#9Slide03 Roboto Medium" panose="02000000000000000000" pitchFamily="2" charset="0"/>
              <a:ea typeface="#9Slide03 Roboto Medium" panose="02000000000000000000" pitchFamily="2" charset="0"/>
            </a:endParaRPr>
          </a:p>
        </p:txBody>
      </p:sp>
      <p:sp>
        <p:nvSpPr>
          <p:cNvPr id="76" name="Flowchart: Terminator 75">
            <a:extLst>
              <a:ext uri="{FF2B5EF4-FFF2-40B4-BE49-F238E27FC236}">
                <a16:creationId xmlns:a16="http://schemas.microsoft.com/office/drawing/2014/main" id="{60B5842E-6E1C-4A25-805F-42C02272A52E}"/>
              </a:ext>
            </a:extLst>
          </p:cNvPr>
          <p:cNvSpPr/>
          <p:nvPr/>
        </p:nvSpPr>
        <p:spPr>
          <a:xfrm>
            <a:off x="4496359" y="5610450"/>
            <a:ext cx="3215203" cy="1137119"/>
          </a:xfrm>
          <a:prstGeom prst="flowChartTerminator">
            <a:avLst/>
          </a:prstGeom>
          <a:solidFill>
            <a:srgbClr val="29B1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6A88330B-7130-48E4-9469-9A8569C9B25C}"/>
              </a:ext>
            </a:extLst>
          </p:cNvPr>
          <p:cNvSpPr txBox="1">
            <a:spLocks noChangeArrowheads="1"/>
          </p:cNvSpPr>
          <p:nvPr/>
        </p:nvSpPr>
        <p:spPr bwMode="auto">
          <a:xfrm>
            <a:off x="4690612" y="5931243"/>
            <a:ext cx="28081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defRPr/>
            </a:pPr>
            <a:r>
              <a:rPr lang="en-US" altLang="en-US" sz="2800" dirty="0" err="1">
                <a:solidFill>
                  <a:prstClr val="white"/>
                </a:solidFill>
                <a:latin typeface="#9Slide03 Roboto Medium" panose="02000000000000000000" pitchFamily="2" charset="0"/>
                <a:ea typeface="#9Slide03 Roboto Medium" panose="02000000000000000000" pitchFamily="2" charset="0"/>
              </a:rPr>
              <a:t>Thuận</a:t>
            </a:r>
            <a:r>
              <a:rPr lang="en-US" altLang="en-US" sz="2800" dirty="0">
                <a:solidFill>
                  <a:prstClr val="white"/>
                </a:solidFill>
                <a:latin typeface="#9Slide03 Roboto Medium" panose="02000000000000000000" pitchFamily="2" charset="0"/>
                <a:ea typeface="#9Slide03 Roboto Medium" panose="02000000000000000000" pitchFamily="2" charset="0"/>
              </a:rPr>
              <a:t> </a:t>
            </a:r>
            <a:r>
              <a:rPr lang="en-US" altLang="en-US" sz="2800" dirty="0" err="1">
                <a:solidFill>
                  <a:prstClr val="white"/>
                </a:solidFill>
                <a:latin typeface="#9Slide03 Roboto Medium" panose="02000000000000000000" pitchFamily="2" charset="0"/>
                <a:ea typeface="#9Slide03 Roboto Medium" panose="02000000000000000000" pitchFamily="2" charset="0"/>
              </a:rPr>
              <a:t>lợi</a:t>
            </a:r>
            <a:endParaRPr lang="en-US" altLang="en-US" sz="2800" dirty="0">
              <a:solidFill>
                <a:prstClr val="white"/>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8727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inVertical)">
                                      <p:cBhvr>
                                        <p:cTn id="1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329094"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87941" y="416126"/>
            <a:ext cx="3158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1.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Điều</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kiện</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pic>
        <p:nvPicPr>
          <p:cNvPr id="40" name="Picture 39">
            <a:extLst>
              <a:ext uri="{FF2B5EF4-FFF2-40B4-BE49-F238E27FC236}">
                <a16:creationId xmlns:a16="http://schemas.microsoft.com/office/drawing/2014/main" id="{D5615598-63FD-4051-B662-8057EA25C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17" y="1528728"/>
            <a:ext cx="7384472" cy="5296814"/>
          </a:xfrm>
          <a:prstGeom prst="rect">
            <a:avLst/>
          </a:prstGeom>
        </p:spPr>
      </p:pic>
      <p:sp>
        <p:nvSpPr>
          <p:cNvPr id="6" name="Rectangle: Rounded Corners 5">
            <a:extLst>
              <a:ext uri="{FF2B5EF4-FFF2-40B4-BE49-F238E27FC236}">
                <a16:creationId xmlns:a16="http://schemas.microsoft.com/office/drawing/2014/main" id="{97E260D1-8AC0-4372-AB9D-A762066C037D}"/>
              </a:ext>
            </a:extLst>
          </p:cNvPr>
          <p:cNvSpPr/>
          <p:nvPr/>
        </p:nvSpPr>
        <p:spPr>
          <a:xfrm>
            <a:off x="4206147" y="2182039"/>
            <a:ext cx="3635525" cy="912250"/>
          </a:xfrm>
          <a:prstGeom prst="roundRect">
            <a:avLst/>
          </a:prstGeom>
          <a:solidFill>
            <a:srgbClr val="008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2">
            <a:extLst>
              <a:ext uri="{FF2B5EF4-FFF2-40B4-BE49-F238E27FC236}">
                <a16:creationId xmlns:a16="http://schemas.microsoft.com/office/drawing/2014/main" id="{E44CCF35-1F14-43B8-8D69-600E7CD12408}"/>
              </a:ext>
            </a:extLst>
          </p:cNvPr>
          <p:cNvSpPr/>
          <p:nvPr/>
        </p:nvSpPr>
        <p:spPr>
          <a:xfrm>
            <a:off x="4206147" y="5230039"/>
            <a:ext cx="3278504" cy="912250"/>
          </a:xfrm>
          <a:prstGeom prst="roundRect">
            <a:avLst/>
          </a:prstGeom>
          <a:solidFill>
            <a:srgbClr val="92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A6F4FD36-743A-4013-8200-1470F6F0B3BD}"/>
              </a:ext>
            </a:extLst>
          </p:cNvPr>
          <p:cNvSpPr txBox="1">
            <a:spLocks noChangeArrowheads="1"/>
          </p:cNvSpPr>
          <p:nvPr/>
        </p:nvSpPr>
        <p:spPr bwMode="auto">
          <a:xfrm>
            <a:off x="229369" y="3716432"/>
            <a:ext cx="28081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r>
              <a:rPr lang="en-US" altLang="en-US" sz="2800" dirty="0" err="1">
                <a:solidFill>
                  <a:srgbClr val="AC3A2A"/>
                </a:solidFill>
                <a:latin typeface="#9Slide03 Roboto Medium" panose="02000000000000000000" pitchFamily="2" charset="0"/>
                <a:ea typeface="#9Slide03 Roboto Medium" panose="02000000000000000000" pitchFamily="2" charset="0"/>
              </a:rPr>
              <a:t>Hạn</a:t>
            </a:r>
            <a:r>
              <a:rPr lang="en-US" altLang="en-US" sz="2800" dirty="0">
                <a:solidFill>
                  <a:srgbClr val="AC3A2A"/>
                </a:solidFill>
                <a:latin typeface="#9Slide03 Roboto Medium" panose="02000000000000000000" pitchFamily="2" charset="0"/>
                <a:ea typeface="#9Slide03 Roboto Medium" panose="02000000000000000000" pitchFamily="2" charset="0"/>
              </a:rPr>
              <a:t> </a:t>
            </a:r>
            <a:r>
              <a:rPr lang="en-US" altLang="en-US" sz="2800" dirty="0" err="1">
                <a:solidFill>
                  <a:srgbClr val="AC3A2A"/>
                </a:solidFill>
                <a:latin typeface="#9Slide03 Roboto Medium" panose="02000000000000000000" pitchFamily="2" charset="0"/>
                <a:ea typeface="#9Slide03 Roboto Medium" panose="02000000000000000000" pitchFamily="2" charset="0"/>
              </a:rPr>
              <a:t>chế</a:t>
            </a:r>
            <a:endParaRPr lang="en-US" altLang="en-US" sz="2800" dirty="0">
              <a:solidFill>
                <a:srgbClr val="AC3A2A"/>
              </a:solidFill>
              <a:latin typeface="#9Slide03 Roboto Medium" panose="02000000000000000000" pitchFamily="2" charset="0"/>
              <a:ea typeface="#9Slide03 Roboto Medium" panose="02000000000000000000" pitchFamily="2" charset="0"/>
            </a:endParaRPr>
          </a:p>
        </p:txBody>
      </p:sp>
      <p:sp>
        <p:nvSpPr>
          <p:cNvPr id="45" name="Rectangle 44">
            <a:extLst>
              <a:ext uri="{FF2B5EF4-FFF2-40B4-BE49-F238E27FC236}">
                <a16:creationId xmlns:a16="http://schemas.microsoft.com/office/drawing/2014/main" id="{1E4D1102-21F3-414B-8595-A96D6FC63C32}"/>
              </a:ext>
            </a:extLst>
          </p:cNvPr>
          <p:cNvSpPr/>
          <p:nvPr/>
        </p:nvSpPr>
        <p:spPr>
          <a:xfrm>
            <a:off x="4608804" y="2415026"/>
            <a:ext cx="3332020" cy="446276"/>
          </a:xfrm>
          <a:prstGeom prst="rect">
            <a:avLst/>
          </a:prstGeom>
        </p:spPr>
        <p:txBody>
          <a:bodyPr wrap="square">
            <a:spAutoFit/>
          </a:bodyPr>
          <a:lstStyle/>
          <a:p>
            <a:r>
              <a:rPr lang="en-US" sz="2300" dirty="0" err="1">
                <a:solidFill>
                  <a:schemeClr val="bg1"/>
                </a:solidFill>
                <a:latin typeface="#9Slide03 Roboto Medium" panose="02000000000000000000" pitchFamily="2" charset="0"/>
                <a:ea typeface="#9Slide03 Roboto Medium" panose="02000000000000000000" pitchFamily="2" charset="0"/>
                <a:cs typeface="Arial" pitchFamily="34" charset="0"/>
              </a:rPr>
              <a:t>Thiếu</a:t>
            </a:r>
            <a:r>
              <a:rPr lang="en-US" sz="23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chemeClr val="bg1"/>
                </a:solidFill>
                <a:latin typeface="#9Slide03 Roboto Medium" panose="02000000000000000000" pitchFamily="2" charset="0"/>
                <a:ea typeface="#9Slide03 Roboto Medium" panose="02000000000000000000" pitchFamily="2" charset="0"/>
                <a:cs typeface="Arial" pitchFamily="34" charset="0"/>
              </a:rPr>
              <a:t>vốn</a:t>
            </a:r>
            <a:r>
              <a:rPr lang="en-US" sz="23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chemeClr val="bg1"/>
                </a:solidFill>
                <a:latin typeface="#9Slide03 Roboto Medium" panose="02000000000000000000" pitchFamily="2" charset="0"/>
                <a:ea typeface="#9Slide03 Roboto Medium" panose="02000000000000000000" pitchFamily="2" charset="0"/>
                <a:cs typeface="Arial" pitchFamily="34" charset="0"/>
              </a:rPr>
              <a:t>và</a:t>
            </a:r>
            <a:r>
              <a:rPr lang="en-US" sz="23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chemeClr val="bg1"/>
                </a:solidFill>
                <a:latin typeface="#9Slide03 Roboto Medium" panose="02000000000000000000" pitchFamily="2" charset="0"/>
                <a:ea typeface="#9Slide03 Roboto Medium" panose="02000000000000000000" pitchFamily="2" charset="0"/>
                <a:cs typeface="Arial" pitchFamily="34" charset="0"/>
              </a:rPr>
              <a:t>kĩ</a:t>
            </a:r>
            <a:r>
              <a:rPr lang="en-US" sz="23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chemeClr val="bg1"/>
                </a:solidFill>
                <a:latin typeface="#9Slide03 Roboto Medium" panose="02000000000000000000" pitchFamily="2" charset="0"/>
                <a:ea typeface="#9Slide03 Roboto Medium" panose="02000000000000000000" pitchFamily="2" charset="0"/>
                <a:cs typeface="Arial" pitchFamily="34" charset="0"/>
              </a:rPr>
              <a:t>thuật</a:t>
            </a:r>
            <a:endParaRPr lang="en-US" sz="2300" dirty="0">
              <a:solidFill>
                <a:schemeClr val="bg1"/>
              </a:solidFill>
              <a:latin typeface="#9Slide03 Roboto Medium" panose="02000000000000000000" pitchFamily="2" charset="0"/>
              <a:ea typeface="#9Slide03 Roboto Medium" panose="02000000000000000000" pitchFamily="2" charset="0"/>
            </a:endParaRPr>
          </a:p>
        </p:txBody>
      </p:sp>
      <p:sp>
        <p:nvSpPr>
          <p:cNvPr id="46" name="Rectangle 45">
            <a:extLst>
              <a:ext uri="{FF2B5EF4-FFF2-40B4-BE49-F238E27FC236}">
                <a16:creationId xmlns:a16="http://schemas.microsoft.com/office/drawing/2014/main" id="{41D34169-296B-4155-81A6-C24AA25E957C}"/>
              </a:ext>
            </a:extLst>
          </p:cNvPr>
          <p:cNvSpPr/>
          <p:nvPr/>
        </p:nvSpPr>
        <p:spPr>
          <a:xfrm>
            <a:off x="4256396" y="5301443"/>
            <a:ext cx="3448661" cy="769441"/>
          </a:xfrm>
          <a:prstGeom prst="rect">
            <a:avLst/>
          </a:prstGeom>
        </p:spPr>
        <p:txBody>
          <a:bodyPr wrap="square">
            <a:spAutoFit/>
          </a:bodyPr>
          <a:lstStyle/>
          <a:p>
            <a:pPr algn="ctr"/>
            <a:r>
              <a:rPr lang="en-US" sz="2200" dirty="0" err="1">
                <a:solidFill>
                  <a:schemeClr val="bg1"/>
                </a:solidFill>
                <a:latin typeface="#9Slide03 Roboto Medium" panose="02000000000000000000" pitchFamily="2" charset="0"/>
                <a:ea typeface="#9Slide03 Roboto Medium" panose="02000000000000000000" pitchFamily="2" charset="0"/>
                <a:cs typeface="Arial" pitchFamily="34" charset="0"/>
              </a:rPr>
              <a:t>Chất</a:t>
            </a:r>
            <a:r>
              <a:rPr lang="en-US" sz="2200" dirty="0">
                <a:solidFill>
                  <a:schemeClr val="bg1"/>
                </a:solidFill>
                <a:latin typeface="#9Slide03 Roboto Medium" panose="02000000000000000000" pitchFamily="2" charset="0"/>
                <a:ea typeface="#9Slide03 Roboto Medium" panose="02000000000000000000" pitchFamily="2" charset="0"/>
                <a:cs typeface="Arial" pitchFamily="34" charset="0"/>
              </a:rPr>
              <a:t> l</a:t>
            </a:r>
            <a:r>
              <a:rPr lang="vi-VN" sz="2200" dirty="0">
                <a:solidFill>
                  <a:schemeClr val="bg1"/>
                </a:solidFill>
                <a:latin typeface="#9Slide03 Roboto Medium" panose="02000000000000000000" pitchFamily="2" charset="0"/>
                <a:ea typeface="#9Slide03 Roboto Medium" panose="02000000000000000000" pitchFamily="2" charset="0"/>
                <a:cs typeface="Arial" pitchFamily="34" charset="0"/>
              </a:rPr>
              <a:t>ượng</a:t>
            </a:r>
            <a:r>
              <a:rPr lang="en-US" sz="2200" dirty="0">
                <a:solidFill>
                  <a:schemeClr val="bg1"/>
                </a:solidFill>
                <a:latin typeface="#9Slide03 Roboto Medium" panose="02000000000000000000" pitchFamily="2" charset="0"/>
                <a:ea typeface="#9Slide03 Roboto Medium" panose="02000000000000000000" pitchFamily="2" charset="0"/>
                <a:cs typeface="Arial" pitchFamily="34" charset="0"/>
              </a:rPr>
              <a:t> lao </a:t>
            </a:r>
            <a:r>
              <a:rPr lang="en-US" sz="2200" dirty="0" err="1">
                <a:solidFill>
                  <a:schemeClr val="bg1"/>
                </a:solidFill>
                <a:latin typeface="#9Slide03 Roboto Medium" panose="02000000000000000000" pitchFamily="2" charset="0"/>
                <a:ea typeface="#9Slide03 Roboto Medium" panose="02000000000000000000" pitchFamily="2" charset="0"/>
                <a:cs typeface="Arial" pitchFamily="34" charset="0"/>
              </a:rPr>
              <a:t>động</a:t>
            </a:r>
            <a:r>
              <a:rPr lang="en-US" sz="2200" dirty="0">
                <a:solidFill>
                  <a:schemeClr val="bg1"/>
                </a:solidFill>
                <a:latin typeface="#9Slide03 Roboto Medium" panose="02000000000000000000" pitchFamily="2" charset="0"/>
                <a:ea typeface="#9Slide03 Roboto Medium" panose="02000000000000000000" pitchFamily="2" charset="0"/>
                <a:cs typeface="Arial" pitchFamily="34" charset="0"/>
              </a:rPr>
              <a:t> </a:t>
            </a:r>
          </a:p>
          <a:p>
            <a:pPr algn="ctr"/>
            <a:r>
              <a:rPr lang="en-US" sz="2200" dirty="0" err="1">
                <a:solidFill>
                  <a:schemeClr val="bg1"/>
                </a:solidFill>
                <a:latin typeface="#9Slide03 Roboto Medium" panose="02000000000000000000" pitchFamily="2" charset="0"/>
                <a:ea typeface="#9Slide03 Roboto Medium" panose="02000000000000000000" pitchFamily="2" charset="0"/>
                <a:cs typeface="Arial" pitchFamily="34" charset="0"/>
              </a:rPr>
              <a:t>ch</a:t>
            </a:r>
            <a:r>
              <a:rPr lang="vi-VN" sz="2200" dirty="0">
                <a:solidFill>
                  <a:schemeClr val="bg1"/>
                </a:solidFill>
                <a:latin typeface="#9Slide03 Roboto Medium" panose="02000000000000000000" pitchFamily="2" charset="0"/>
                <a:ea typeface="#9Slide03 Roboto Medium" panose="02000000000000000000" pitchFamily="2" charset="0"/>
                <a:cs typeface="Arial" pitchFamily="34" charset="0"/>
              </a:rPr>
              <a:t>ư</a:t>
            </a:r>
            <a:r>
              <a:rPr lang="en-US" sz="2200" dirty="0">
                <a:solidFill>
                  <a:schemeClr val="bg1"/>
                </a:solidFill>
                <a:latin typeface="#9Slide03 Roboto Medium" panose="02000000000000000000" pitchFamily="2" charset="0"/>
                <a:ea typeface="#9Slide03 Roboto Medium" panose="02000000000000000000" pitchFamily="2" charset="0"/>
                <a:cs typeface="Arial" pitchFamily="34" charset="0"/>
              </a:rPr>
              <a:t>a </a:t>
            </a:r>
            <a:r>
              <a:rPr lang="en-US" sz="2200" dirty="0" err="1">
                <a:solidFill>
                  <a:schemeClr val="bg1"/>
                </a:solidFill>
                <a:latin typeface="#9Slide03 Roboto Medium" panose="02000000000000000000" pitchFamily="2" charset="0"/>
                <a:ea typeface="#9Slide03 Roboto Medium" panose="02000000000000000000" pitchFamily="2" charset="0"/>
                <a:cs typeface="Arial" pitchFamily="34" charset="0"/>
              </a:rPr>
              <a:t>cao</a:t>
            </a:r>
            <a:endParaRPr lang="en-US" sz="2200" dirty="0">
              <a:solidFill>
                <a:schemeClr val="bg1"/>
              </a:solidFill>
              <a:latin typeface="#9Slide03 Roboto Medium" panose="02000000000000000000" pitchFamily="2" charset="0"/>
              <a:ea typeface="#9Slide03 Roboto Medium" panose="02000000000000000000" pitchFamily="2" charset="0"/>
            </a:endParaRPr>
          </a:p>
        </p:txBody>
      </p:sp>
      <p:pic>
        <p:nvPicPr>
          <p:cNvPr id="5122" name="Picture 2" descr="People's Police Workers Working People Working People, Cartoon ...">
            <a:extLst>
              <a:ext uri="{FF2B5EF4-FFF2-40B4-BE49-F238E27FC236}">
                <a16:creationId xmlns:a16="http://schemas.microsoft.com/office/drawing/2014/main" id="{04D9E9B4-D520-42A3-BFF8-FAD47C7B671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841295" y="2029654"/>
            <a:ext cx="4294961" cy="42949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AA59113-C25B-490C-8FFF-95A9870310AC}"/>
              </a:ext>
            </a:extLst>
          </p:cNvPr>
          <p:cNvPicPr>
            <a:picLocks noChangeAspect="1"/>
          </p:cNvPicPr>
          <p:nvPr/>
        </p:nvPicPr>
        <p:blipFill>
          <a:blip r:embed="rId6"/>
          <a:stretch>
            <a:fillRect/>
          </a:stretch>
        </p:blipFill>
        <p:spPr>
          <a:xfrm>
            <a:off x="8040352" y="121517"/>
            <a:ext cx="3730847" cy="3737743"/>
          </a:xfrm>
          <a:prstGeom prst="rect">
            <a:avLst/>
          </a:prstGeom>
        </p:spPr>
      </p:pic>
    </p:spTree>
    <p:extLst>
      <p:ext uri="{BB962C8B-B14F-4D97-AF65-F5344CB8AC3E}">
        <p14:creationId xmlns:p14="http://schemas.microsoft.com/office/powerpoint/2010/main" val="1705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barn(inVertical)">
                                      <p:cBhvr>
                                        <p:cTn id="3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77743-B887-42C9-8D4B-5D3F0AD17E81}"/>
              </a:ext>
            </a:extLst>
          </p:cNvPr>
          <p:cNvPicPr>
            <a:picLocks noChangeAspect="1"/>
          </p:cNvPicPr>
          <p:nvPr/>
        </p:nvPicPr>
        <p:blipFill>
          <a:blip r:embed="rId3"/>
          <a:stretch>
            <a:fillRect/>
          </a:stretch>
        </p:blipFill>
        <p:spPr>
          <a:xfrm>
            <a:off x="3493594" y="380589"/>
            <a:ext cx="5643874" cy="5650545"/>
          </a:xfrm>
          <a:prstGeom prst="rect">
            <a:avLst/>
          </a:prstGeom>
        </p:spPr>
      </p:pic>
      <p:sp>
        <p:nvSpPr>
          <p:cNvPr id="4" name="TextBox 5">
            <a:extLst>
              <a:ext uri="{FF2B5EF4-FFF2-40B4-BE49-F238E27FC236}">
                <a16:creationId xmlns:a16="http://schemas.microsoft.com/office/drawing/2014/main" id="{FF5C5647-0A34-4948-8E23-BCFF69AB98D7}"/>
              </a:ext>
            </a:extLst>
          </p:cNvPr>
          <p:cNvSpPr txBox="1">
            <a:spLocks noChangeArrowheads="1"/>
          </p:cNvSpPr>
          <p:nvPr/>
        </p:nvSpPr>
        <p:spPr bwMode="auto">
          <a:xfrm>
            <a:off x="5282198" y="2728807"/>
            <a:ext cx="2067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eaLnBrk="1" fontAlgn="base" hangingPunct="1">
              <a:spcBef>
                <a:spcPct val="0"/>
              </a:spcBef>
              <a:spcAft>
                <a:spcPct val="0"/>
              </a:spcAft>
            </a:pPr>
            <a:r>
              <a:rPr lang="en-US" altLang="en-US" sz="2400" dirty="0" err="1">
                <a:solidFill>
                  <a:srgbClr val="1DA9DB"/>
                </a:solidFill>
                <a:latin typeface="#9Slide03 Roboto Medium" panose="02000000000000000000" pitchFamily="2" charset="0"/>
                <a:ea typeface="#9Slide03 Roboto Medium" panose="02000000000000000000" pitchFamily="2" charset="0"/>
              </a:rPr>
              <a:t>Biện</a:t>
            </a:r>
            <a:r>
              <a:rPr lang="en-US" altLang="en-US" sz="2400" dirty="0">
                <a:solidFill>
                  <a:srgbClr val="1DA9DB"/>
                </a:solidFill>
                <a:latin typeface="#9Slide03 Roboto Medium" panose="02000000000000000000" pitchFamily="2" charset="0"/>
                <a:ea typeface="#9Slide03 Roboto Medium" panose="02000000000000000000" pitchFamily="2" charset="0"/>
              </a:rPr>
              <a:t> </a:t>
            </a:r>
            <a:r>
              <a:rPr lang="en-US" altLang="en-US" sz="2400" dirty="0" err="1">
                <a:solidFill>
                  <a:srgbClr val="1DA9DB"/>
                </a:solidFill>
                <a:latin typeface="#9Slide03 Roboto Medium" panose="02000000000000000000" pitchFamily="2" charset="0"/>
                <a:ea typeface="#9Slide03 Roboto Medium" panose="02000000000000000000" pitchFamily="2" charset="0"/>
              </a:rPr>
              <a:t>pháp</a:t>
            </a:r>
            <a:endParaRPr lang="vi-VN" altLang="en-US" sz="2400" dirty="0">
              <a:solidFill>
                <a:srgbClr val="1DA9DB"/>
              </a:solidFill>
              <a:latin typeface="#9Slide03 Roboto Medium" panose="02000000000000000000" pitchFamily="2" charset="0"/>
              <a:ea typeface="#9Slide03 Roboto Medium" panose="02000000000000000000" pitchFamily="2" charset="0"/>
            </a:endParaRPr>
          </a:p>
        </p:txBody>
      </p:sp>
      <p:sp>
        <p:nvSpPr>
          <p:cNvPr id="5" name="Rectangle 4">
            <a:extLst>
              <a:ext uri="{FF2B5EF4-FFF2-40B4-BE49-F238E27FC236}">
                <a16:creationId xmlns:a16="http://schemas.microsoft.com/office/drawing/2014/main" id="{8189F2B3-2037-47D2-A3DA-8182C36CB01A}"/>
              </a:ext>
            </a:extLst>
          </p:cNvPr>
          <p:cNvSpPr/>
          <p:nvPr/>
        </p:nvSpPr>
        <p:spPr>
          <a:xfrm>
            <a:off x="550749" y="3845239"/>
            <a:ext cx="3351007" cy="1051570"/>
          </a:xfrm>
          <a:prstGeom prst="rect">
            <a:avLst/>
          </a:prstGeom>
        </p:spPr>
        <p:txBody>
          <a:bodyPr wrap="square">
            <a:spAutoFit/>
          </a:bodyPr>
          <a:lstStyle/>
          <a:p>
            <a:pPr defTabSz="1219170" fontAlgn="base">
              <a:lnSpc>
                <a:spcPct val="150000"/>
              </a:lnSpc>
              <a:spcBef>
                <a:spcPct val="0"/>
              </a:spcBef>
              <a:defRPr/>
            </a:pP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Tăng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cường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liên</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doanh</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liên</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kết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với</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nước</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ngoài</a:t>
            </a:r>
            <a:endPar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endParaRPr>
          </a:p>
        </p:txBody>
      </p:sp>
      <p:sp>
        <p:nvSpPr>
          <p:cNvPr id="6" name="Rectangle 5">
            <a:extLst>
              <a:ext uri="{FF2B5EF4-FFF2-40B4-BE49-F238E27FC236}">
                <a16:creationId xmlns:a16="http://schemas.microsoft.com/office/drawing/2014/main" id="{C4572471-2FD9-4820-8761-8A2A2295D54E}"/>
              </a:ext>
            </a:extLst>
          </p:cNvPr>
          <p:cNvSpPr/>
          <p:nvPr/>
        </p:nvSpPr>
        <p:spPr>
          <a:xfrm>
            <a:off x="8705607" y="4486956"/>
            <a:ext cx="3493594" cy="1051570"/>
          </a:xfrm>
          <a:prstGeom prst="rect">
            <a:avLst/>
          </a:prstGeom>
        </p:spPr>
        <p:txBody>
          <a:bodyPr wrap="square">
            <a:spAutoFit/>
          </a:bodyPr>
          <a:lstStyle/>
          <a:p>
            <a:pPr marL="0" lvl="1" defTabSz="1600160" fontAlgn="base">
              <a:lnSpc>
                <a:spcPct val="150000"/>
              </a:lnSpc>
              <a:spcBef>
                <a:spcPct val="0"/>
              </a:spcBef>
              <a:defRPr/>
            </a:pP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Hiện</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đại</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hóa</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trang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thiết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bị</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chuyển</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giao</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công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nghệ</a:t>
            </a:r>
            <a:endParaRPr lang="vi-VN" sz="2200" dirty="0">
              <a:solidFill>
                <a:srgbClr val="2EC12E"/>
              </a:solidFill>
              <a:latin typeface="#9Slide03 Roboto Medium" panose="02000000000000000000" pitchFamily="2" charset="0"/>
              <a:ea typeface="#9Slide03 Roboto Medium" panose="02000000000000000000" pitchFamily="2" charset="0"/>
              <a:cs typeface="Arial" pitchFamily="34" charset="0"/>
            </a:endParaRPr>
          </a:p>
        </p:txBody>
      </p:sp>
      <p:sp>
        <p:nvSpPr>
          <p:cNvPr id="8" name="Rectangle 7">
            <a:extLst>
              <a:ext uri="{FF2B5EF4-FFF2-40B4-BE49-F238E27FC236}">
                <a16:creationId xmlns:a16="http://schemas.microsoft.com/office/drawing/2014/main" id="{453C070E-7AA6-4F85-97DA-1DF4FC8F1B5F}"/>
              </a:ext>
            </a:extLst>
          </p:cNvPr>
          <p:cNvSpPr/>
          <p:nvPr/>
        </p:nvSpPr>
        <p:spPr>
          <a:xfrm>
            <a:off x="550749" y="1353954"/>
            <a:ext cx="3255818" cy="1051570"/>
          </a:xfrm>
          <a:prstGeom prst="rect">
            <a:avLst/>
          </a:prstGeom>
        </p:spPr>
        <p:txBody>
          <a:bodyPr wrap="square">
            <a:spAutoFit/>
          </a:bodyPr>
          <a:lstStyle/>
          <a:p>
            <a:pPr marL="0" lvl="1" algn="just" defTabSz="1600160" fontAlgn="base">
              <a:lnSpc>
                <a:spcPct val="150000"/>
              </a:lnSpc>
              <a:spcBef>
                <a:spcPct val="0"/>
              </a:spcBef>
              <a:defRPr/>
            </a:pP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Chú</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trọng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phát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triển</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các</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mặt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hàng</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xuất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khẩu</a:t>
            </a:r>
            <a:endParaRPr lang="vi-VN" sz="2200" dirty="0">
              <a:solidFill>
                <a:srgbClr val="2EC12E"/>
              </a:solidFill>
              <a:latin typeface="#9Slide03 Roboto Medium" panose="02000000000000000000" pitchFamily="2" charset="0"/>
              <a:ea typeface="#9Slide03 Roboto Medium" panose="02000000000000000000" pitchFamily="2" charset="0"/>
              <a:cs typeface="Arial" pitchFamily="34" charset="0"/>
            </a:endParaRPr>
          </a:p>
        </p:txBody>
      </p:sp>
      <p:sp>
        <p:nvSpPr>
          <p:cNvPr id="9" name="Oval 8">
            <a:extLst>
              <a:ext uri="{FF2B5EF4-FFF2-40B4-BE49-F238E27FC236}">
                <a16:creationId xmlns:a16="http://schemas.microsoft.com/office/drawing/2014/main" id="{B03ACFE3-E20A-4967-B580-8DC3ED25F9DB}"/>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Notched Right Arrow 23">
            <a:extLst>
              <a:ext uri="{FF2B5EF4-FFF2-40B4-BE49-F238E27FC236}">
                <a16:creationId xmlns:a16="http://schemas.microsoft.com/office/drawing/2014/main" id="{6702E4D3-49A6-4D2E-BEA4-B020CEBE2391}"/>
              </a:ext>
            </a:extLst>
          </p:cNvPr>
          <p:cNvSpPr/>
          <p:nvPr/>
        </p:nvSpPr>
        <p:spPr>
          <a:xfrm>
            <a:off x="2035405" y="6162527"/>
            <a:ext cx="908049" cy="817033"/>
          </a:xfrm>
          <a:prstGeom prst="notchedRightArrow">
            <a:avLst/>
          </a:prstGeom>
          <a:solidFill>
            <a:srgbClr val="1DA9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vi-VN" sz="2400">
              <a:solidFill>
                <a:prstClr val="white"/>
              </a:solidFill>
              <a:latin typeface="Arial" panose="020B0604020202020204" pitchFamily="34" charset="0"/>
            </a:endParaRPr>
          </a:p>
        </p:txBody>
      </p:sp>
      <p:sp>
        <p:nvSpPr>
          <p:cNvPr id="11" name="Rectangle 10">
            <a:extLst>
              <a:ext uri="{FF2B5EF4-FFF2-40B4-BE49-F238E27FC236}">
                <a16:creationId xmlns:a16="http://schemas.microsoft.com/office/drawing/2014/main" id="{3C511283-F1D0-40A4-A1B1-1E32CA3C5E5C}"/>
              </a:ext>
            </a:extLst>
          </p:cNvPr>
          <p:cNvSpPr/>
          <p:nvPr/>
        </p:nvSpPr>
        <p:spPr>
          <a:xfrm>
            <a:off x="3144637" y="6336524"/>
            <a:ext cx="6341801" cy="446276"/>
          </a:xfrm>
          <a:prstGeom prst="rect">
            <a:avLst/>
          </a:prstGeom>
        </p:spPr>
        <p:txBody>
          <a:bodyPr wrap="none">
            <a:spAutoFit/>
          </a:bodyPr>
          <a:lstStyle/>
          <a:p>
            <a:pPr algn="ctr" defTabSz="1219170" fontAlgn="base">
              <a:spcBef>
                <a:spcPct val="0"/>
              </a:spcBef>
              <a:spcAft>
                <a:spcPct val="0"/>
              </a:spcAft>
              <a:defRPr/>
            </a:pP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Tích</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lũy</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vốn</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cho</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công</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nghiệp</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hóa</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hiện</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đại</a:t>
            </a:r>
            <a:r>
              <a:rPr lang="en-US" sz="23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2EC12E"/>
                </a:solidFill>
                <a:latin typeface="#9Slide03 Roboto Medium" panose="02000000000000000000" pitchFamily="2" charset="0"/>
                <a:ea typeface="#9Slide03 Roboto Medium" panose="02000000000000000000" pitchFamily="2" charset="0"/>
                <a:cs typeface="Arial" pitchFamily="34" charset="0"/>
              </a:rPr>
              <a:t>hóa</a:t>
            </a:r>
            <a:endParaRPr lang="vi-VN" sz="2300" dirty="0">
              <a:solidFill>
                <a:srgbClr val="2EC12E"/>
              </a:solidFill>
              <a:latin typeface="#9Slide03 Roboto Medium" panose="02000000000000000000" pitchFamily="2" charset="0"/>
              <a:ea typeface="#9Slide03 Roboto Medium" panose="02000000000000000000" pitchFamily="2" charset="0"/>
              <a:cs typeface="Arial" pitchFamily="34" charset="0"/>
            </a:endParaRPr>
          </a:p>
        </p:txBody>
      </p:sp>
      <p:sp>
        <p:nvSpPr>
          <p:cNvPr id="12" name="Rectangle 11">
            <a:extLst>
              <a:ext uri="{FF2B5EF4-FFF2-40B4-BE49-F238E27FC236}">
                <a16:creationId xmlns:a16="http://schemas.microsoft.com/office/drawing/2014/main" id="{B9B23586-B4F0-403F-B232-28071736134B}"/>
              </a:ext>
            </a:extLst>
          </p:cNvPr>
          <p:cNvSpPr/>
          <p:nvPr/>
        </p:nvSpPr>
        <p:spPr>
          <a:xfrm>
            <a:off x="8586719" y="828169"/>
            <a:ext cx="3493594" cy="1051570"/>
          </a:xfrm>
          <a:prstGeom prst="rect">
            <a:avLst/>
          </a:prstGeom>
        </p:spPr>
        <p:txBody>
          <a:bodyPr wrap="square">
            <a:spAutoFit/>
          </a:bodyPr>
          <a:lstStyle/>
          <a:p>
            <a:pPr marL="0" lvl="1" defTabSz="1600160" fontAlgn="base">
              <a:lnSpc>
                <a:spcPct val="150000"/>
              </a:lnSpc>
              <a:spcBef>
                <a:spcPct val="0"/>
              </a:spcBef>
              <a:defRPr/>
            </a:pP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Đào</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tạo</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kĩ</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thuật</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cho</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người</a:t>
            </a:r>
            <a:r>
              <a:rPr lang="en-US" sz="2200" dirty="0">
                <a:solidFill>
                  <a:srgbClr val="2EC12E"/>
                </a:solidFill>
                <a:latin typeface="#9Slide03 Roboto Medium" panose="02000000000000000000" pitchFamily="2" charset="0"/>
                <a:ea typeface="#9Slide03 Roboto Medium" panose="02000000000000000000" pitchFamily="2" charset="0"/>
                <a:cs typeface="Arial" pitchFamily="34" charset="0"/>
              </a:rPr>
              <a:t> lao </a:t>
            </a:r>
            <a:r>
              <a:rPr lang="en-US" sz="2200" dirty="0" err="1">
                <a:solidFill>
                  <a:srgbClr val="2EC12E"/>
                </a:solidFill>
                <a:latin typeface="#9Slide03 Roboto Medium" panose="02000000000000000000" pitchFamily="2" charset="0"/>
                <a:ea typeface="#9Slide03 Roboto Medium" panose="02000000000000000000" pitchFamily="2" charset="0"/>
                <a:cs typeface="Arial" pitchFamily="34" charset="0"/>
              </a:rPr>
              <a:t>động</a:t>
            </a:r>
            <a:endParaRPr lang="vi-VN" sz="2200" dirty="0">
              <a:solidFill>
                <a:srgbClr val="2EC12E"/>
              </a:solidFill>
              <a:latin typeface="#9Slide03 Roboto Medium" panose="02000000000000000000" pitchFamily="2" charset="0"/>
              <a:ea typeface="#9Slide03 Roboto Medium" panose="02000000000000000000" pitchFamily="2" charset="0"/>
              <a:cs typeface="Arial" pitchFamily="34" charset="0"/>
            </a:endParaRPr>
          </a:p>
        </p:txBody>
      </p:sp>
    </p:spTree>
    <p:extLst>
      <p:ext uri="{BB962C8B-B14F-4D97-AF65-F5344CB8AC3E}">
        <p14:creationId xmlns:p14="http://schemas.microsoft.com/office/powerpoint/2010/main" val="42411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F03F143-8F00-4BB4-BAE0-173DEEFBD62B}"/>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CD2F15E6-2869-4B7E-BE8F-C366B6E10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412" y="331414"/>
            <a:ext cx="9197906" cy="5569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1AFEAFD7-8E76-4DDB-ACED-E69B4421CB69}"/>
              </a:ext>
            </a:extLst>
          </p:cNvPr>
          <p:cNvSpPr/>
          <p:nvPr/>
        </p:nvSpPr>
        <p:spPr>
          <a:xfrm>
            <a:off x="1900516" y="6232671"/>
            <a:ext cx="9538447" cy="446276"/>
          </a:xfrm>
          <a:prstGeom prst="rect">
            <a:avLst/>
          </a:prstGeom>
        </p:spPr>
        <p:txBody>
          <a:bodyPr wrap="square">
            <a:spAutoFit/>
          </a:bodyPr>
          <a:lstStyle/>
          <a:p>
            <a:pPr fontAlgn="base"/>
            <a:r>
              <a:rPr lang="vi-VN" sz="2300" dirty="0">
                <a:solidFill>
                  <a:srgbClr val="0895D4"/>
                </a:solidFill>
                <a:effectLst/>
                <a:latin typeface="#9Slide03 Roboto Medium" panose="02000000000000000000" pitchFamily="2" charset="0"/>
                <a:ea typeface="#9Slide03 Roboto Medium" panose="02000000000000000000" pitchFamily="2" charset="0"/>
              </a:rPr>
              <a:t>Đông Nam Á đang đổi mới với công nghệ lưới điện thông minh</a:t>
            </a:r>
          </a:p>
        </p:txBody>
      </p:sp>
    </p:spTree>
    <p:extLst>
      <p:ext uri="{BB962C8B-B14F-4D97-AF65-F5344CB8AC3E}">
        <p14:creationId xmlns:p14="http://schemas.microsoft.com/office/powerpoint/2010/main" val="27635514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485FA-B977-43D2-A6C5-DDCB4F118AD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885969" y="138673"/>
            <a:ext cx="8423238" cy="6580654"/>
          </a:xfrm>
          <a:prstGeom prst="rect">
            <a:avLst/>
          </a:prstGeom>
        </p:spPr>
      </p:pic>
      <p:sp>
        <p:nvSpPr>
          <p:cNvPr id="4" name="Oval 3">
            <a:extLst>
              <a:ext uri="{FF2B5EF4-FFF2-40B4-BE49-F238E27FC236}">
                <a16:creationId xmlns:a16="http://schemas.microsoft.com/office/drawing/2014/main" id="{82A12285-F64E-44E8-AFB6-D497F33BD080}"/>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7F2905A-1195-407B-8978-A5EA6077DA39}"/>
              </a:ext>
            </a:extLst>
          </p:cNvPr>
          <p:cNvSpPr/>
          <p:nvPr/>
        </p:nvSpPr>
        <p:spPr>
          <a:xfrm>
            <a:off x="2339345" y="6212258"/>
            <a:ext cx="1327539" cy="645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266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870492-7E54-441A-A113-6F9B43788596}"/>
              </a:ext>
            </a:extLst>
          </p:cNvPr>
          <p:cNvPicPr>
            <a:picLocks noChangeAspect="1"/>
          </p:cNvPicPr>
          <p:nvPr/>
        </p:nvPicPr>
        <p:blipFill>
          <a:blip r:embed="rId2"/>
          <a:stretch>
            <a:fillRect/>
          </a:stretch>
        </p:blipFill>
        <p:spPr>
          <a:xfrm>
            <a:off x="0" y="235323"/>
            <a:ext cx="6814859" cy="6622677"/>
          </a:xfrm>
          <a:prstGeom prst="rect">
            <a:avLst/>
          </a:prstGeom>
        </p:spPr>
      </p:pic>
      <p:pic>
        <p:nvPicPr>
          <p:cNvPr id="9" name="Picture 8">
            <a:extLst>
              <a:ext uri="{FF2B5EF4-FFF2-40B4-BE49-F238E27FC236}">
                <a16:creationId xmlns:a16="http://schemas.microsoft.com/office/drawing/2014/main" id="{5CC2A597-06D5-4CDB-B634-58CF81C683A3}"/>
              </a:ext>
            </a:extLst>
          </p:cNvPr>
          <p:cNvPicPr>
            <a:picLocks noChangeAspect="1"/>
          </p:cNvPicPr>
          <p:nvPr/>
        </p:nvPicPr>
        <p:blipFill>
          <a:blip r:embed="rId3"/>
          <a:stretch>
            <a:fillRect/>
          </a:stretch>
        </p:blipFill>
        <p:spPr>
          <a:xfrm>
            <a:off x="6759388" y="273423"/>
            <a:ext cx="5432612" cy="6546476"/>
          </a:xfrm>
          <a:prstGeom prst="rect">
            <a:avLst/>
          </a:prstGeom>
        </p:spPr>
      </p:pic>
    </p:spTree>
    <p:extLst>
      <p:ext uri="{BB962C8B-B14F-4D97-AF65-F5344CB8AC3E}">
        <p14:creationId xmlns:p14="http://schemas.microsoft.com/office/powerpoint/2010/main" val="11921832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ào tạo nhân lực chất lượng cao thời kỳ cách mạng công nghiệp 4.0">
            <a:hlinkClick r:id="" action="ppaction://media"/>
            <a:extLst>
              <a:ext uri="{FF2B5EF4-FFF2-40B4-BE49-F238E27FC236}">
                <a16:creationId xmlns:a16="http://schemas.microsoft.com/office/drawing/2014/main" id="{073D13A9-1A11-487B-9707-C536B2B299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8100"/>
            <a:ext cx="12192000" cy="68580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4785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4E15448-673D-46F7-B6C0-35A78299DDFD}"/>
              </a:ext>
            </a:extLst>
          </p:cNvPr>
          <p:cNvSpPr/>
          <p:nvPr/>
        </p:nvSpPr>
        <p:spPr>
          <a:xfrm>
            <a:off x="3366183" y="3140234"/>
            <a:ext cx="1411764" cy="139658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AC86C3E4-22FE-47D6-98E1-0B86505EED9C}"/>
              </a:ext>
            </a:extLst>
          </p:cNvPr>
          <p:cNvSpPr/>
          <p:nvPr/>
        </p:nvSpPr>
        <p:spPr>
          <a:xfrm rot="5400000">
            <a:off x="7343912" y="3126580"/>
            <a:ext cx="1875692" cy="1470705"/>
          </a:xfrm>
          <a:custGeom>
            <a:avLst/>
            <a:gdLst>
              <a:gd name="connsiteX0" fmla="*/ 937846 w 1875692"/>
              <a:gd name="connsiteY0" fmla="*/ 0 h 1470705"/>
              <a:gd name="connsiteX1" fmla="*/ 1875692 w 1875692"/>
              <a:gd name="connsiteY1" fmla="*/ 937846 h 1470705"/>
              <a:gd name="connsiteX2" fmla="*/ 1715523 w 1875692"/>
              <a:gd name="connsiteY2" fmla="*/ 1462205 h 1470705"/>
              <a:gd name="connsiteX3" fmla="*/ 1708510 w 1875692"/>
              <a:gd name="connsiteY3" fmla="*/ 1470705 h 1470705"/>
              <a:gd name="connsiteX4" fmla="*/ 1681623 w 1875692"/>
              <a:gd name="connsiteY4" fmla="*/ 1454371 h 1470705"/>
              <a:gd name="connsiteX5" fmla="*/ 937846 w 1875692"/>
              <a:gd name="connsiteY5" fmla="*/ 1266040 h 1470705"/>
              <a:gd name="connsiteX6" fmla="*/ 194069 w 1875692"/>
              <a:gd name="connsiteY6" fmla="*/ 1454371 h 1470705"/>
              <a:gd name="connsiteX7" fmla="*/ 167183 w 1875692"/>
              <a:gd name="connsiteY7" fmla="*/ 1470705 h 1470705"/>
              <a:gd name="connsiteX8" fmla="*/ 160169 w 1875692"/>
              <a:gd name="connsiteY8" fmla="*/ 1462205 h 1470705"/>
              <a:gd name="connsiteX9" fmla="*/ 0 w 1875692"/>
              <a:gd name="connsiteY9" fmla="*/ 937846 h 1470705"/>
              <a:gd name="connsiteX10" fmla="*/ 937846 w 1875692"/>
              <a:gd name="connsiteY10" fmla="*/ 0 h 14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5692" h="1470705">
                <a:moveTo>
                  <a:pt x="937846" y="0"/>
                </a:moveTo>
                <a:cubicBezTo>
                  <a:pt x="1455804" y="0"/>
                  <a:pt x="1875692" y="419888"/>
                  <a:pt x="1875692" y="937846"/>
                </a:cubicBezTo>
                <a:cubicBezTo>
                  <a:pt x="1875692" y="1132080"/>
                  <a:pt x="1816645" y="1312523"/>
                  <a:pt x="1715523" y="1462205"/>
                </a:cubicBezTo>
                <a:lnTo>
                  <a:pt x="1708510" y="1470705"/>
                </a:lnTo>
                <a:lnTo>
                  <a:pt x="1681623" y="1454371"/>
                </a:lnTo>
                <a:cubicBezTo>
                  <a:pt x="1460525" y="1334264"/>
                  <a:pt x="1207153" y="1266040"/>
                  <a:pt x="937846" y="1266040"/>
                </a:cubicBezTo>
                <a:cubicBezTo>
                  <a:pt x="668539" y="1266040"/>
                  <a:pt x="415167" y="1334264"/>
                  <a:pt x="194069" y="1454371"/>
                </a:cubicBezTo>
                <a:lnTo>
                  <a:pt x="167183" y="1470705"/>
                </a:lnTo>
                <a:lnTo>
                  <a:pt x="160169" y="1462205"/>
                </a:lnTo>
                <a:cubicBezTo>
                  <a:pt x="59047" y="1312523"/>
                  <a:pt x="0" y="1132080"/>
                  <a:pt x="0" y="937846"/>
                </a:cubicBezTo>
                <a:cubicBezTo>
                  <a:pt x="0" y="419888"/>
                  <a:pt x="419888" y="0"/>
                  <a:pt x="937846" y="0"/>
                </a:cubicBezTo>
                <a:close/>
              </a:path>
            </a:pathLst>
          </a:custGeom>
          <a:noFill/>
          <a:ln w="285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E4A704D-9191-4A39-A203-77F95369C9A4}"/>
              </a:ext>
            </a:extLst>
          </p:cNvPr>
          <p:cNvSpPr/>
          <p:nvPr/>
        </p:nvSpPr>
        <p:spPr>
          <a:xfrm rot="10800000">
            <a:off x="5262751" y="5186627"/>
            <a:ext cx="1875692" cy="1470705"/>
          </a:xfrm>
          <a:custGeom>
            <a:avLst/>
            <a:gdLst>
              <a:gd name="connsiteX0" fmla="*/ 937846 w 1875692"/>
              <a:gd name="connsiteY0" fmla="*/ 0 h 1470705"/>
              <a:gd name="connsiteX1" fmla="*/ 1875692 w 1875692"/>
              <a:gd name="connsiteY1" fmla="*/ 937846 h 1470705"/>
              <a:gd name="connsiteX2" fmla="*/ 1715523 w 1875692"/>
              <a:gd name="connsiteY2" fmla="*/ 1462205 h 1470705"/>
              <a:gd name="connsiteX3" fmla="*/ 1708510 w 1875692"/>
              <a:gd name="connsiteY3" fmla="*/ 1470705 h 1470705"/>
              <a:gd name="connsiteX4" fmla="*/ 1681623 w 1875692"/>
              <a:gd name="connsiteY4" fmla="*/ 1454371 h 1470705"/>
              <a:gd name="connsiteX5" fmla="*/ 937846 w 1875692"/>
              <a:gd name="connsiteY5" fmla="*/ 1266040 h 1470705"/>
              <a:gd name="connsiteX6" fmla="*/ 194069 w 1875692"/>
              <a:gd name="connsiteY6" fmla="*/ 1454371 h 1470705"/>
              <a:gd name="connsiteX7" fmla="*/ 167183 w 1875692"/>
              <a:gd name="connsiteY7" fmla="*/ 1470705 h 1470705"/>
              <a:gd name="connsiteX8" fmla="*/ 160169 w 1875692"/>
              <a:gd name="connsiteY8" fmla="*/ 1462205 h 1470705"/>
              <a:gd name="connsiteX9" fmla="*/ 0 w 1875692"/>
              <a:gd name="connsiteY9" fmla="*/ 937846 h 1470705"/>
              <a:gd name="connsiteX10" fmla="*/ 937846 w 1875692"/>
              <a:gd name="connsiteY10" fmla="*/ 0 h 14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5692" h="1470705">
                <a:moveTo>
                  <a:pt x="937846" y="0"/>
                </a:moveTo>
                <a:cubicBezTo>
                  <a:pt x="1455804" y="0"/>
                  <a:pt x="1875692" y="419888"/>
                  <a:pt x="1875692" y="937846"/>
                </a:cubicBezTo>
                <a:cubicBezTo>
                  <a:pt x="1875692" y="1132080"/>
                  <a:pt x="1816645" y="1312523"/>
                  <a:pt x="1715523" y="1462205"/>
                </a:cubicBezTo>
                <a:lnTo>
                  <a:pt x="1708510" y="1470705"/>
                </a:lnTo>
                <a:lnTo>
                  <a:pt x="1681623" y="1454371"/>
                </a:lnTo>
                <a:cubicBezTo>
                  <a:pt x="1460525" y="1334264"/>
                  <a:pt x="1207153" y="1266040"/>
                  <a:pt x="937846" y="1266040"/>
                </a:cubicBezTo>
                <a:cubicBezTo>
                  <a:pt x="668539" y="1266040"/>
                  <a:pt x="415167" y="1334264"/>
                  <a:pt x="194069" y="1454371"/>
                </a:cubicBezTo>
                <a:lnTo>
                  <a:pt x="167183" y="1470705"/>
                </a:lnTo>
                <a:lnTo>
                  <a:pt x="160169" y="1462205"/>
                </a:lnTo>
                <a:cubicBezTo>
                  <a:pt x="59047" y="1312523"/>
                  <a:pt x="0" y="1132080"/>
                  <a:pt x="0" y="937846"/>
                </a:cubicBezTo>
                <a:cubicBezTo>
                  <a:pt x="0" y="419888"/>
                  <a:pt x="419888" y="0"/>
                  <a:pt x="937846" y="0"/>
                </a:cubicBezTo>
                <a:close/>
              </a:path>
            </a:pathLst>
          </a:cu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3AE70F7-9660-4638-B49F-3A288FAFDDF8}"/>
              </a:ext>
            </a:extLst>
          </p:cNvPr>
          <p:cNvSpPr/>
          <p:nvPr/>
        </p:nvSpPr>
        <p:spPr>
          <a:xfrm rot="16200000" flipH="1">
            <a:off x="3163322" y="3126580"/>
            <a:ext cx="1875692" cy="1470705"/>
          </a:xfrm>
          <a:custGeom>
            <a:avLst/>
            <a:gdLst>
              <a:gd name="connsiteX0" fmla="*/ 937846 w 1875692"/>
              <a:gd name="connsiteY0" fmla="*/ 0 h 1470705"/>
              <a:gd name="connsiteX1" fmla="*/ 1875692 w 1875692"/>
              <a:gd name="connsiteY1" fmla="*/ 937846 h 1470705"/>
              <a:gd name="connsiteX2" fmla="*/ 1715523 w 1875692"/>
              <a:gd name="connsiteY2" fmla="*/ 1462205 h 1470705"/>
              <a:gd name="connsiteX3" fmla="*/ 1708510 w 1875692"/>
              <a:gd name="connsiteY3" fmla="*/ 1470705 h 1470705"/>
              <a:gd name="connsiteX4" fmla="*/ 1681623 w 1875692"/>
              <a:gd name="connsiteY4" fmla="*/ 1454371 h 1470705"/>
              <a:gd name="connsiteX5" fmla="*/ 937846 w 1875692"/>
              <a:gd name="connsiteY5" fmla="*/ 1266040 h 1470705"/>
              <a:gd name="connsiteX6" fmla="*/ 194069 w 1875692"/>
              <a:gd name="connsiteY6" fmla="*/ 1454371 h 1470705"/>
              <a:gd name="connsiteX7" fmla="*/ 167183 w 1875692"/>
              <a:gd name="connsiteY7" fmla="*/ 1470705 h 1470705"/>
              <a:gd name="connsiteX8" fmla="*/ 160169 w 1875692"/>
              <a:gd name="connsiteY8" fmla="*/ 1462205 h 1470705"/>
              <a:gd name="connsiteX9" fmla="*/ 0 w 1875692"/>
              <a:gd name="connsiteY9" fmla="*/ 937846 h 1470705"/>
              <a:gd name="connsiteX10" fmla="*/ 937846 w 1875692"/>
              <a:gd name="connsiteY10" fmla="*/ 0 h 14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5692" h="1470705">
                <a:moveTo>
                  <a:pt x="937846" y="0"/>
                </a:moveTo>
                <a:cubicBezTo>
                  <a:pt x="1455804" y="0"/>
                  <a:pt x="1875692" y="419888"/>
                  <a:pt x="1875692" y="937846"/>
                </a:cubicBezTo>
                <a:cubicBezTo>
                  <a:pt x="1875692" y="1132080"/>
                  <a:pt x="1816645" y="1312523"/>
                  <a:pt x="1715523" y="1462205"/>
                </a:cubicBezTo>
                <a:lnTo>
                  <a:pt x="1708510" y="1470705"/>
                </a:lnTo>
                <a:lnTo>
                  <a:pt x="1681623" y="1454371"/>
                </a:lnTo>
                <a:cubicBezTo>
                  <a:pt x="1460525" y="1334264"/>
                  <a:pt x="1207153" y="1266040"/>
                  <a:pt x="937846" y="1266040"/>
                </a:cubicBezTo>
                <a:cubicBezTo>
                  <a:pt x="668539" y="1266040"/>
                  <a:pt x="415167" y="1334264"/>
                  <a:pt x="194069" y="1454371"/>
                </a:cubicBezTo>
                <a:lnTo>
                  <a:pt x="167183" y="1470705"/>
                </a:lnTo>
                <a:lnTo>
                  <a:pt x="160169" y="1462205"/>
                </a:lnTo>
                <a:cubicBezTo>
                  <a:pt x="59047" y="1312523"/>
                  <a:pt x="0" y="1132080"/>
                  <a:pt x="0" y="937846"/>
                </a:cubicBezTo>
                <a:cubicBezTo>
                  <a:pt x="0" y="419888"/>
                  <a:pt x="419888" y="0"/>
                  <a:pt x="937846" y="0"/>
                </a:cubicBezTo>
                <a:close/>
              </a:path>
            </a:pathLst>
          </a:custGeom>
          <a:noFill/>
          <a:ln w="28575">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4163644-3838-4119-B0C5-B41E06EB2DDF}"/>
              </a:ext>
            </a:extLst>
          </p:cNvPr>
          <p:cNvSpPr/>
          <p:nvPr/>
        </p:nvSpPr>
        <p:spPr>
          <a:xfrm>
            <a:off x="5265728" y="1014938"/>
            <a:ext cx="1875692" cy="1470705"/>
          </a:xfrm>
          <a:custGeom>
            <a:avLst/>
            <a:gdLst>
              <a:gd name="connsiteX0" fmla="*/ 937846 w 1875692"/>
              <a:gd name="connsiteY0" fmla="*/ 0 h 1470705"/>
              <a:gd name="connsiteX1" fmla="*/ 1875692 w 1875692"/>
              <a:gd name="connsiteY1" fmla="*/ 937846 h 1470705"/>
              <a:gd name="connsiteX2" fmla="*/ 1715523 w 1875692"/>
              <a:gd name="connsiteY2" fmla="*/ 1462205 h 1470705"/>
              <a:gd name="connsiteX3" fmla="*/ 1708510 w 1875692"/>
              <a:gd name="connsiteY3" fmla="*/ 1470705 h 1470705"/>
              <a:gd name="connsiteX4" fmla="*/ 1681623 w 1875692"/>
              <a:gd name="connsiteY4" fmla="*/ 1454371 h 1470705"/>
              <a:gd name="connsiteX5" fmla="*/ 937846 w 1875692"/>
              <a:gd name="connsiteY5" fmla="*/ 1266040 h 1470705"/>
              <a:gd name="connsiteX6" fmla="*/ 194069 w 1875692"/>
              <a:gd name="connsiteY6" fmla="*/ 1454371 h 1470705"/>
              <a:gd name="connsiteX7" fmla="*/ 167183 w 1875692"/>
              <a:gd name="connsiteY7" fmla="*/ 1470705 h 1470705"/>
              <a:gd name="connsiteX8" fmla="*/ 160169 w 1875692"/>
              <a:gd name="connsiteY8" fmla="*/ 1462205 h 1470705"/>
              <a:gd name="connsiteX9" fmla="*/ 0 w 1875692"/>
              <a:gd name="connsiteY9" fmla="*/ 937846 h 1470705"/>
              <a:gd name="connsiteX10" fmla="*/ 937846 w 1875692"/>
              <a:gd name="connsiteY10" fmla="*/ 0 h 14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75692" h="1470705">
                <a:moveTo>
                  <a:pt x="937846" y="0"/>
                </a:moveTo>
                <a:cubicBezTo>
                  <a:pt x="1455804" y="0"/>
                  <a:pt x="1875692" y="419888"/>
                  <a:pt x="1875692" y="937846"/>
                </a:cubicBezTo>
                <a:cubicBezTo>
                  <a:pt x="1875692" y="1132080"/>
                  <a:pt x="1816645" y="1312523"/>
                  <a:pt x="1715523" y="1462205"/>
                </a:cubicBezTo>
                <a:lnTo>
                  <a:pt x="1708510" y="1470705"/>
                </a:lnTo>
                <a:lnTo>
                  <a:pt x="1681623" y="1454371"/>
                </a:lnTo>
                <a:cubicBezTo>
                  <a:pt x="1460525" y="1334264"/>
                  <a:pt x="1207153" y="1266040"/>
                  <a:pt x="937846" y="1266040"/>
                </a:cubicBezTo>
                <a:cubicBezTo>
                  <a:pt x="668539" y="1266040"/>
                  <a:pt x="415167" y="1334264"/>
                  <a:pt x="194069" y="1454371"/>
                </a:cubicBezTo>
                <a:lnTo>
                  <a:pt x="167183" y="1470705"/>
                </a:lnTo>
                <a:lnTo>
                  <a:pt x="160169" y="1462205"/>
                </a:lnTo>
                <a:cubicBezTo>
                  <a:pt x="59047" y="1312523"/>
                  <a:pt x="0" y="1132080"/>
                  <a:pt x="0" y="937846"/>
                </a:cubicBezTo>
                <a:cubicBezTo>
                  <a:pt x="0" y="419888"/>
                  <a:pt x="419888" y="0"/>
                  <a:pt x="937846" y="0"/>
                </a:cubicBezTo>
                <a:close/>
              </a:path>
            </a:pathLst>
          </a:custGeom>
          <a:noFill/>
          <a:ln w="28575">
            <a:solidFill>
              <a:srgbClr val="1DA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4C01B88-C492-40C2-8116-9CB536D23BFD}"/>
              </a:ext>
            </a:extLst>
          </p:cNvPr>
          <p:cNvSpPr/>
          <p:nvPr/>
        </p:nvSpPr>
        <p:spPr>
          <a:xfrm>
            <a:off x="4400592" y="2038389"/>
            <a:ext cx="3605964" cy="360596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BDD8E7E6-B1A6-4D02-95C7-8A2EA3C9E5C3}"/>
              </a:ext>
            </a:extLst>
          </p:cNvPr>
          <p:cNvSpPr/>
          <p:nvPr/>
        </p:nvSpPr>
        <p:spPr>
          <a:xfrm>
            <a:off x="4643180" y="2280977"/>
            <a:ext cx="3120788" cy="3120788"/>
          </a:xfrm>
          <a:prstGeom prst="ellipse">
            <a:avLst/>
          </a:prstGeom>
          <a:solidFill>
            <a:schemeClr val="bg1"/>
          </a:solidFill>
          <a:ln>
            <a:solidFill>
              <a:schemeClr val="bg1">
                <a:lumMod val="85000"/>
              </a:schemeClr>
            </a:solidFill>
          </a:ln>
          <a:effectLst>
            <a:innerShdw blurRad="254000">
              <a:prstClr val="black">
                <a:alpha val="6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7AD0184-6966-45EF-AC3A-5842808ECBEE}"/>
              </a:ext>
            </a:extLst>
          </p:cNvPr>
          <p:cNvSpPr/>
          <p:nvPr/>
        </p:nvSpPr>
        <p:spPr>
          <a:xfrm>
            <a:off x="5432912" y="2280977"/>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gradFill>
            <a:gsLst>
              <a:gs pos="17000">
                <a:srgbClr val="FF0066"/>
              </a:gs>
              <a:gs pos="100000">
                <a:srgbClr val="FF3399"/>
              </a:gs>
            </a:gsLst>
            <a:lin ang="5400000" scaled="1"/>
          </a:gradFill>
          <a:ln>
            <a:solidFill>
              <a:srgbClr val="1DA9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D5A7D890-DB1F-4991-A592-9733D0F1D2EE}"/>
              </a:ext>
            </a:extLst>
          </p:cNvPr>
          <p:cNvSpPr/>
          <p:nvPr/>
        </p:nvSpPr>
        <p:spPr>
          <a:xfrm rot="5400000">
            <a:off x="6675582" y="3557108"/>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solidFill>
            <a:srgbClr val="FF9900"/>
          </a:solidFill>
          <a:ln>
            <a:solidFill>
              <a:srgbClr val="FF99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751ED8C-A681-40C6-8484-775C17CA43AC}"/>
              </a:ext>
            </a:extLst>
          </p:cNvPr>
          <p:cNvSpPr/>
          <p:nvPr/>
        </p:nvSpPr>
        <p:spPr>
          <a:xfrm rot="10800000">
            <a:off x="5429932" y="4781641"/>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solidFill>
            <a:srgbClr val="0033CC"/>
          </a:solidFill>
          <a:ln>
            <a:solidFill>
              <a:srgbClr val="0033C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18E0D247-7086-41D1-9694-B698DEE16870}"/>
              </a:ext>
            </a:extLst>
          </p:cNvPr>
          <p:cNvSpPr/>
          <p:nvPr/>
        </p:nvSpPr>
        <p:spPr>
          <a:xfrm rot="16200000" flipH="1">
            <a:off x="4194778" y="3556930"/>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solidFill>
            <a:srgbClr val="00CC66"/>
          </a:solidFill>
          <a:ln>
            <a:solidFill>
              <a:srgbClr val="00CC6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F75FDFB-33B0-4466-BA9A-640A9A4E90ED}"/>
              </a:ext>
            </a:extLst>
          </p:cNvPr>
          <p:cNvGrpSpPr/>
          <p:nvPr/>
        </p:nvGrpSpPr>
        <p:grpSpPr>
          <a:xfrm rot="260643">
            <a:off x="7267847" y="2086996"/>
            <a:ext cx="794179" cy="717676"/>
            <a:chOff x="7006416" y="1688539"/>
            <a:chExt cx="794179" cy="717676"/>
          </a:xfrm>
          <a:solidFill>
            <a:srgbClr val="00B0F0"/>
          </a:solidFill>
        </p:grpSpPr>
        <p:sp>
          <p:nvSpPr>
            <p:cNvPr id="22" name="Freeform: Shape 21">
              <a:extLst>
                <a:ext uri="{FF2B5EF4-FFF2-40B4-BE49-F238E27FC236}">
                  <a16:creationId xmlns:a16="http://schemas.microsoft.com/office/drawing/2014/main" id="{566DFA17-F2D5-4A4C-9118-6DEC269AF82F}"/>
                </a:ext>
              </a:extLst>
            </p:cNvPr>
            <p:cNvSpPr/>
            <p:nvPr/>
          </p:nvSpPr>
          <p:spPr>
            <a:xfrm>
              <a:off x="7006416" y="1688539"/>
              <a:ext cx="698786" cy="661747"/>
            </a:xfrm>
            <a:custGeom>
              <a:avLst/>
              <a:gdLst>
                <a:gd name="connsiteX0" fmla="*/ 0 w 698786"/>
                <a:gd name="connsiteY0" fmla="*/ 0 h 661747"/>
                <a:gd name="connsiteX1" fmla="*/ 144954 w 698786"/>
                <a:gd name="connsiteY1" fmla="*/ 88062 h 661747"/>
                <a:gd name="connsiteX2" fmla="*/ 668056 w 698786"/>
                <a:gd name="connsiteY2" fmla="*/ 611164 h 661747"/>
                <a:gd name="connsiteX3" fmla="*/ 698786 w 698786"/>
                <a:gd name="connsiteY3" fmla="*/ 661747 h 661747"/>
                <a:gd name="connsiteX4" fmla="*/ 652742 w 698786"/>
                <a:gd name="connsiteY4" fmla="*/ 661747 h 661747"/>
                <a:gd name="connsiteX5" fmla="*/ 635392 w 698786"/>
                <a:gd name="connsiteY5" fmla="*/ 633188 h 661747"/>
                <a:gd name="connsiteX6" fmla="*/ 122930 w 698786"/>
                <a:gd name="connsiteY6" fmla="*/ 120726 h 661747"/>
                <a:gd name="connsiteX7" fmla="*/ 0 w 698786"/>
                <a:gd name="connsiteY7" fmla="*/ 46044 h 661747"/>
                <a:gd name="connsiteX8" fmla="*/ 0 w 698786"/>
                <a:gd name="connsiteY8" fmla="*/ 0 h 6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786" h="661747">
                  <a:moveTo>
                    <a:pt x="0" y="0"/>
                  </a:moveTo>
                  <a:lnTo>
                    <a:pt x="144954" y="88062"/>
                  </a:lnTo>
                  <a:cubicBezTo>
                    <a:pt x="351016" y="227274"/>
                    <a:pt x="528844" y="405103"/>
                    <a:pt x="668056" y="611164"/>
                  </a:cubicBezTo>
                  <a:lnTo>
                    <a:pt x="698786" y="661747"/>
                  </a:lnTo>
                  <a:lnTo>
                    <a:pt x="652742" y="661747"/>
                  </a:lnTo>
                  <a:lnTo>
                    <a:pt x="635392" y="633188"/>
                  </a:lnTo>
                  <a:cubicBezTo>
                    <a:pt x="499012" y="431318"/>
                    <a:pt x="324800" y="257107"/>
                    <a:pt x="122930" y="120726"/>
                  </a:cubicBezTo>
                  <a:lnTo>
                    <a:pt x="0" y="46044"/>
                  </a:lnTo>
                  <a:lnTo>
                    <a:pt x="0" y="0"/>
                  </a:lnTo>
                  <a:close/>
                </a:path>
              </a:pathLst>
            </a:custGeom>
            <a:grp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Arrow: Chevron 1">
              <a:extLst>
                <a:ext uri="{FF2B5EF4-FFF2-40B4-BE49-F238E27FC236}">
                  <a16:creationId xmlns:a16="http://schemas.microsoft.com/office/drawing/2014/main" id="{004DD5A4-C509-41C1-9AE0-2C889209CAD6}"/>
                </a:ext>
              </a:extLst>
            </p:cNvPr>
            <p:cNvSpPr/>
            <p:nvPr/>
          </p:nvSpPr>
          <p:spPr>
            <a:xfrm rot="2990166">
              <a:off x="7568357" y="2173976"/>
              <a:ext cx="176538" cy="287939"/>
            </a:xfrm>
            <a:prstGeom prst="chevron">
              <a:avLst>
                <a:gd name="adj" fmla="val 72574"/>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FD3525D5-6F0E-47DC-A300-6161C3F016BA}"/>
              </a:ext>
            </a:extLst>
          </p:cNvPr>
          <p:cNvGrpSpPr/>
          <p:nvPr/>
        </p:nvGrpSpPr>
        <p:grpSpPr>
          <a:xfrm rot="5400000">
            <a:off x="7250628" y="4994766"/>
            <a:ext cx="794179" cy="717676"/>
            <a:chOff x="7006416" y="1688539"/>
            <a:chExt cx="794179" cy="717676"/>
          </a:xfrm>
          <a:solidFill>
            <a:srgbClr val="FF9900"/>
          </a:solidFill>
        </p:grpSpPr>
        <p:sp>
          <p:nvSpPr>
            <p:cNvPr id="25" name="Freeform: Shape 24">
              <a:extLst>
                <a:ext uri="{FF2B5EF4-FFF2-40B4-BE49-F238E27FC236}">
                  <a16:creationId xmlns:a16="http://schemas.microsoft.com/office/drawing/2014/main" id="{DB781A35-3B4F-4AC9-9233-34AC3CFF7AA8}"/>
                </a:ext>
              </a:extLst>
            </p:cNvPr>
            <p:cNvSpPr/>
            <p:nvPr/>
          </p:nvSpPr>
          <p:spPr>
            <a:xfrm>
              <a:off x="7006416" y="1688539"/>
              <a:ext cx="698786" cy="661747"/>
            </a:xfrm>
            <a:custGeom>
              <a:avLst/>
              <a:gdLst>
                <a:gd name="connsiteX0" fmla="*/ 0 w 698786"/>
                <a:gd name="connsiteY0" fmla="*/ 0 h 661747"/>
                <a:gd name="connsiteX1" fmla="*/ 144954 w 698786"/>
                <a:gd name="connsiteY1" fmla="*/ 88062 h 661747"/>
                <a:gd name="connsiteX2" fmla="*/ 668056 w 698786"/>
                <a:gd name="connsiteY2" fmla="*/ 611164 h 661747"/>
                <a:gd name="connsiteX3" fmla="*/ 698786 w 698786"/>
                <a:gd name="connsiteY3" fmla="*/ 661747 h 661747"/>
                <a:gd name="connsiteX4" fmla="*/ 652742 w 698786"/>
                <a:gd name="connsiteY4" fmla="*/ 661747 h 661747"/>
                <a:gd name="connsiteX5" fmla="*/ 635392 w 698786"/>
                <a:gd name="connsiteY5" fmla="*/ 633188 h 661747"/>
                <a:gd name="connsiteX6" fmla="*/ 122930 w 698786"/>
                <a:gd name="connsiteY6" fmla="*/ 120726 h 661747"/>
                <a:gd name="connsiteX7" fmla="*/ 0 w 698786"/>
                <a:gd name="connsiteY7" fmla="*/ 46044 h 661747"/>
                <a:gd name="connsiteX8" fmla="*/ 0 w 698786"/>
                <a:gd name="connsiteY8" fmla="*/ 0 h 6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786" h="661747">
                  <a:moveTo>
                    <a:pt x="0" y="0"/>
                  </a:moveTo>
                  <a:lnTo>
                    <a:pt x="144954" y="88062"/>
                  </a:lnTo>
                  <a:cubicBezTo>
                    <a:pt x="351016" y="227274"/>
                    <a:pt x="528844" y="405103"/>
                    <a:pt x="668056" y="611164"/>
                  </a:cubicBezTo>
                  <a:lnTo>
                    <a:pt x="698786" y="661747"/>
                  </a:lnTo>
                  <a:lnTo>
                    <a:pt x="652742" y="661747"/>
                  </a:lnTo>
                  <a:lnTo>
                    <a:pt x="635392" y="633188"/>
                  </a:lnTo>
                  <a:cubicBezTo>
                    <a:pt x="499012" y="431318"/>
                    <a:pt x="324800" y="257107"/>
                    <a:pt x="122930" y="120726"/>
                  </a:cubicBezTo>
                  <a:lnTo>
                    <a:pt x="0" y="46044"/>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1412FF36-54F2-4A7F-A3A9-57AEF8743B9F}"/>
                </a:ext>
              </a:extLst>
            </p:cNvPr>
            <p:cNvSpPr/>
            <p:nvPr/>
          </p:nvSpPr>
          <p:spPr>
            <a:xfrm rot="2990166">
              <a:off x="7568357" y="2173976"/>
              <a:ext cx="176538" cy="287939"/>
            </a:xfrm>
            <a:prstGeom prst="chevron">
              <a:avLst>
                <a:gd name="adj" fmla="val 725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76CCEE0-7B59-4843-B80A-A44EA9334DBA}"/>
              </a:ext>
            </a:extLst>
          </p:cNvPr>
          <p:cNvGrpSpPr/>
          <p:nvPr/>
        </p:nvGrpSpPr>
        <p:grpSpPr>
          <a:xfrm rot="10800000">
            <a:off x="4333115" y="4883609"/>
            <a:ext cx="794179" cy="717676"/>
            <a:chOff x="7006416" y="1688539"/>
            <a:chExt cx="794179" cy="717676"/>
          </a:xfrm>
          <a:solidFill>
            <a:srgbClr val="0033CC"/>
          </a:solidFill>
        </p:grpSpPr>
        <p:sp>
          <p:nvSpPr>
            <p:cNvPr id="37" name="Freeform: Shape 36">
              <a:extLst>
                <a:ext uri="{FF2B5EF4-FFF2-40B4-BE49-F238E27FC236}">
                  <a16:creationId xmlns:a16="http://schemas.microsoft.com/office/drawing/2014/main" id="{5DDA4DE4-E7B5-4E32-A1FF-34DE6C0D17C0}"/>
                </a:ext>
              </a:extLst>
            </p:cNvPr>
            <p:cNvSpPr/>
            <p:nvPr/>
          </p:nvSpPr>
          <p:spPr>
            <a:xfrm>
              <a:off x="7006416" y="1688539"/>
              <a:ext cx="698786" cy="661747"/>
            </a:xfrm>
            <a:custGeom>
              <a:avLst/>
              <a:gdLst>
                <a:gd name="connsiteX0" fmla="*/ 0 w 698786"/>
                <a:gd name="connsiteY0" fmla="*/ 0 h 661747"/>
                <a:gd name="connsiteX1" fmla="*/ 144954 w 698786"/>
                <a:gd name="connsiteY1" fmla="*/ 88062 h 661747"/>
                <a:gd name="connsiteX2" fmla="*/ 668056 w 698786"/>
                <a:gd name="connsiteY2" fmla="*/ 611164 h 661747"/>
                <a:gd name="connsiteX3" fmla="*/ 698786 w 698786"/>
                <a:gd name="connsiteY3" fmla="*/ 661747 h 661747"/>
                <a:gd name="connsiteX4" fmla="*/ 652742 w 698786"/>
                <a:gd name="connsiteY4" fmla="*/ 661747 h 661747"/>
                <a:gd name="connsiteX5" fmla="*/ 635392 w 698786"/>
                <a:gd name="connsiteY5" fmla="*/ 633188 h 661747"/>
                <a:gd name="connsiteX6" fmla="*/ 122930 w 698786"/>
                <a:gd name="connsiteY6" fmla="*/ 120726 h 661747"/>
                <a:gd name="connsiteX7" fmla="*/ 0 w 698786"/>
                <a:gd name="connsiteY7" fmla="*/ 46044 h 661747"/>
                <a:gd name="connsiteX8" fmla="*/ 0 w 698786"/>
                <a:gd name="connsiteY8" fmla="*/ 0 h 6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786" h="661747">
                  <a:moveTo>
                    <a:pt x="0" y="0"/>
                  </a:moveTo>
                  <a:lnTo>
                    <a:pt x="144954" y="88062"/>
                  </a:lnTo>
                  <a:cubicBezTo>
                    <a:pt x="351016" y="227274"/>
                    <a:pt x="528844" y="405103"/>
                    <a:pt x="668056" y="611164"/>
                  </a:cubicBezTo>
                  <a:lnTo>
                    <a:pt x="698786" y="661747"/>
                  </a:lnTo>
                  <a:lnTo>
                    <a:pt x="652742" y="661747"/>
                  </a:lnTo>
                  <a:lnTo>
                    <a:pt x="635392" y="633188"/>
                  </a:lnTo>
                  <a:cubicBezTo>
                    <a:pt x="499012" y="431318"/>
                    <a:pt x="324800" y="257107"/>
                    <a:pt x="122930" y="120726"/>
                  </a:cubicBezTo>
                  <a:lnTo>
                    <a:pt x="0" y="46044"/>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Arrow: Chevron 37">
              <a:extLst>
                <a:ext uri="{FF2B5EF4-FFF2-40B4-BE49-F238E27FC236}">
                  <a16:creationId xmlns:a16="http://schemas.microsoft.com/office/drawing/2014/main" id="{34CBB975-0B9C-46FA-94C4-B9B396858597}"/>
                </a:ext>
              </a:extLst>
            </p:cNvPr>
            <p:cNvSpPr/>
            <p:nvPr/>
          </p:nvSpPr>
          <p:spPr>
            <a:xfrm rot="2990166">
              <a:off x="7568357" y="2173976"/>
              <a:ext cx="176538" cy="287939"/>
            </a:xfrm>
            <a:prstGeom prst="chevron">
              <a:avLst>
                <a:gd name="adj" fmla="val 725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D700B638-5232-4D65-9DC7-CFF81A5719AD}"/>
              </a:ext>
            </a:extLst>
          </p:cNvPr>
          <p:cNvGrpSpPr/>
          <p:nvPr/>
        </p:nvGrpSpPr>
        <p:grpSpPr>
          <a:xfrm rot="15908017">
            <a:off x="4336055" y="2052703"/>
            <a:ext cx="794179" cy="717676"/>
            <a:chOff x="7006416" y="1688539"/>
            <a:chExt cx="794179" cy="717676"/>
          </a:xfrm>
          <a:solidFill>
            <a:srgbClr val="00CC66"/>
          </a:solidFill>
        </p:grpSpPr>
        <p:sp>
          <p:nvSpPr>
            <p:cNvPr id="40" name="Freeform: Shape 39">
              <a:extLst>
                <a:ext uri="{FF2B5EF4-FFF2-40B4-BE49-F238E27FC236}">
                  <a16:creationId xmlns:a16="http://schemas.microsoft.com/office/drawing/2014/main" id="{A51E7CD4-D6FA-49E6-8FD7-8F710A458527}"/>
                </a:ext>
              </a:extLst>
            </p:cNvPr>
            <p:cNvSpPr/>
            <p:nvPr/>
          </p:nvSpPr>
          <p:spPr>
            <a:xfrm>
              <a:off x="7006416" y="1688539"/>
              <a:ext cx="698786" cy="661747"/>
            </a:xfrm>
            <a:custGeom>
              <a:avLst/>
              <a:gdLst>
                <a:gd name="connsiteX0" fmla="*/ 0 w 698786"/>
                <a:gd name="connsiteY0" fmla="*/ 0 h 661747"/>
                <a:gd name="connsiteX1" fmla="*/ 144954 w 698786"/>
                <a:gd name="connsiteY1" fmla="*/ 88062 h 661747"/>
                <a:gd name="connsiteX2" fmla="*/ 668056 w 698786"/>
                <a:gd name="connsiteY2" fmla="*/ 611164 h 661747"/>
                <a:gd name="connsiteX3" fmla="*/ 698786 w 698786"/>
                <a:gd name="connsiteY3" fmla="*/ 661747 h 661747"/>
                <a:gd name="connsiteX4" fmla="*/ 652742 w 698786"/>
                <a:gd name="connsiteY4" fmla="*/ 661747 h 661747"/>
                <a:gd name="connsiteX5" fmla="*/ 635392 w 698786"/>
                <a:gd name="connsiteY5" fmla="*/ 633188 h 661747"/>
                <a:gd name="connsiteX6" fmla="*/ 122930 w 698786"/>
                <a:gd name="connsiteY6" fmla="*/ 120726 h 661747"/>
                <a:gd name="connsiteX7" fmla="*/ 0 w 698786"/>
                <a:gd name="connsiteY7" fmla="*/ 46044 h 661747"/>
                <a:gd name="connsiteX8" fmla="*/ 0 w 698786"/>
                <a:gd name="connsiteY8" fmla="*/ 0 h 66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786" h="661747">
                  <a:moveTo>
                    <a:pt x="0" y="0"/>
                  </a:moveTo>
                  <a:lnTo>
                    <a:pt x="144954" y="88062"/>
                  </a:lnTo>
                  <a:cubicBezTo>
                    <a:pt x="351016" y="227274"/>
                    <a:pt x="528844" y="405103"/>
                    <a:pt x="668056" y="611164"/>
                  </a:cubicBezTo>
                  <a:lnTo>
                    <a:pt x="698786" y="661747"/>
                  </a:lnTo>
                  <a:lnTo>
                    <a:pt x="652742" y="661747"/>
                  </a:lnTo>
                  <a:lnTo>
                    <a:pt x="635392" y="633188"/>
                  </a:lnTo>
                  <a:cubicBezTo>
                    <a:pt x="499012" y="431318"/>
                    <a:pt x="324800" y="257107"/>
                    <a:pt x="122930" y="120726"/>
                  </a:cubicBezTo>
                  <a:lnTo>
                    <a:pt x="0" y="46044"/>
                  </a:ln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Arrow: Chevron 40">
              <a:extLst>
                <a:ext uri="{FF2B5EF4-FFF2-40B4-BE49-F238E27FC236}">
                  <a16:creationId xmlns:a16="http://schemas.microsoft.com/office/drawing/2014/main" id="{8696BF0C-F584-441D-8A22-833CD1821B30}"/>
                </a:ext>
              </a:extLst>
            </p:cNvPr>
            <p:cNvSpPr/>
            <p:nvPr/>
          </p:nvSpPr>
          <p:spPr>
            <a:xfrm rot="2990166">
              <a:off x="7568357" y="2173976"/>
              <a:ext cx="176538" cy="287939"/>
            </a:xfrm>
            <a:prstGeom prst="chevron">
              <a:avLst>
                <a:gd name="adj" fmla="val 7257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Graphic 10" descr="Lightbulb and gear">
            <a:extLst>
              <a:ext uri="{FF2B5EF4-FFF2-40B4-BE49-F238E27FC236}">
                <a16:creationId xmlns:a16="http://schemas.microsoft.com/office/drawing/2014/main" id="{60FAD4A0-81F0-43CB-B2A0-A1F1F6031A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0088" y="5513614"/>
            <a:ext cx="1087156" cy="1087156"/>
          </a:xfrm>
          <a:prstGeom prst="rect">
            <a:avLst/>
          </a:prstGeom>
        </p:spPr>
      </p:pic>
      <p:sp>
        <p:nvSpPr>
          <p:cNvPr id="42" name="Freeform: Shape 41">
            <a:extLst>
              <a:ext uri="{FF2B5EF4-FFF2-40B4-BE49-F238E27FC236}">
                <a16:creationId xmlns:a16="http://schemas.microsoft.com/office/drawing/2014/main" id="{381B1231-E78C-4578-9106-89B8A585B2B1}"/>
              </a:ext>
            </a:extLst>
          </p:cNvPr>
          <p:cNvSpPr/>
          <p:nvPr/>
        </p:nvSpPr>
        <p:spPr>
          <a:xfrm>
            <a:off x="5429931" y="2269427"/>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FB493D9-FE09-4051-9EA7-6B85FC45461E}"/>
              </a:ext>
            </a:extLst>
          </p:cNvPr>
          <p:cNvSpPr/>
          <p:nvPr/>
        </p:nvSpPr>
        <p:spPr>
          <a:xfrm rot="5400000">
            <a:off x="6675581" y="3531684"/>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gradFill>
            <a:gsLst>
              <a:gs pos="13000">
                <a:schemeClr val="tx1">
                  <a:alpha val="17000"/>
                </a:schemeClr>
              </a:gs>
              <a:gs pos="52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FFAFFE5-F401-4A69-A88E-BFBFA58E5CF9}"/>
              </a:ext>
            </a:extLst>
          </p:cNvPr>
          <p:cNvSpPr/>
          <p:nvPr/>
        </p:nvSpPr>
        <p:spPr>
          <a:xfrm rot="10800000">
            <a:off x="5500843" y="4780836"/>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gradFill>
            <a:gsLst>
              <a:gs pos="13000">
                <a:schemeClr val="tx1">
                  <a:alpha val="17000"/>
                </a:schemeClr>
              </a:gs>
              <a:gs pos="52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B2AA2F1-1B1B-461E-84ED-39CCB9FF0265}"/>
              </a:ext>
            </a:extLst>
          </p:cNvPr>
          <p:cNvSpPr/>
          <p:nvPr/>
        </p:nvSpPr>
        <p:spPr>
          <a:xfrm rot="16200000">
            <a:off x="4166429" y="3586944"/>
            <a:ext cx="1541327" cy="609652"/>
          </a:xfrm>
          <a:custGeom>
            <a:avLst/>
            <a:gdLst>
              <a:gd name="connsiteX0" fmla="*/ 770663 w 1541327"/>
              <a:gd name="connsiteY0" fmla="*/ 0 h 609652"/>
              <a:gd name="connsiteX1" fmla="*/ 1514440 w 1541327"/>
              <a:gd name="connsiteY1" fmla="*/ 188331 h 609652"/>
              <a:gd name="connsiteX2" fmla="*/ 1541327 w 1541327"/>
              <a:gd name="connsiteY2" fmla="*/ 204665 h 609652"/>
              <a:gd name="connsiteX3" fmla="*/ 1433820 w 1541327"/>
              <a:gd name="connsiteY3" fmla="*/ 334963 h 609652"/>
              <a:gd name="connsiteX4" fmla="*/ 770663 w 1541327"/>
              <a:gd name="connsiteY4" fmla="*/ 609652 h 609652"/>
              <a:gd name="connsiteX5" fmla="*/ 107506 w 1541327"/>
              <a:gd name="connsiteY5" fmla="*/ 334963 h 609652"/>
              <a:gd name="connsiteX6" fmla="*/ 0 w 1541327"/>
              <a:gd name="connsiteY6" fmla="*/ 204665 h 609652"/>
              <a:gd name="connsiteX7" fmla="*/ 26886 w 1541327"/>
              <a:gd name="connsiteY7" fmla="*/ 188331 h 609652"/>
              <a:gd name="connsiteX8" fmla="*/ 770663 w 1541327"/>
              <a:gd name="connsiteY8" fmla="*/ 0 h 60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327" h="609652">
                <a:moveTo>
                  <a:pt x="770663" y="0"/>
                </a:moveTo>
                <a:cubicBezTo>
                  <a:pt x="1039970" y="0"/>
                  <a:pt x="1293342" y="68224"/>
                  <a:pt x="1514440" y="188331"/>
                </a:cubicBezTo>
                <a:lnTo>
                  <a:pt x="1541327" y="204665"/>
                </a:lnTo>
                <a:lnTo>
                  <a:pt x="1433820" y="334963"/>
                </a:lnTo>
                <a:cubicBezTo>
                  <a:pt x="1264104" y="504680"/>
                  <a:pt x="1029642" y="609652"/>
                  <a:pt x="770663" y="609652"/>
                </a:cubicBezTo>
                <a:cubicBezTo>
                  <a:pt x="511684" y="609652"/>
                  <a:pt x="277223" y="504680"/>
                  <a:pt x="107506" y="334963"/>
                </a:cubicBezTo>
                <a:lnTo>
                  <a:pt x="0" y="204665"/>
                </a:lnTo>
                <a:lnTo>
                  <a:pt x="26886" y="188331"/>
                </a:lnTo>
                <a:cubicBezTo>
                  <a:pt x="247984" y="68224"/>
                  <a:pt x="501356" y="0"/>
                  <a:pt x="770663" y="0"/>
                </a:cubicBezTo>
                <a:close/>
              </a:path>
            </a:pathLst>
          </a:custGeom>
          <a:gradFill>
            <a:gsLst>
              <a:gs pos="13000">
                <a:schemeClr val="tx1">
                  <a:alpha val="17000"/>
                </a:schemeClr>
              </a:gs>
              <a:gs pos="52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894F093B-A553-4BBC-99DF-6114D3BB1E47}"/>
              </a:ext>
            </a:extLst>
          </p:cNvPr>
          <p:cNvSpPr txBox="1"/>
          <p:nvPr/>
        </p:nvSpPr>
        <p:spPr>
          <a:xfrm>
            <a:off x="5147205" y="3520833"/>
            <a:ext cx="2112739" cy="800219"/>
          </a:xfrm>
          <a:prstGeom prst="rect">
            <a:avLst/>
          </a:prstGeom>
          <a:noFill/>
        </p:spPr>
        <p:txBody>
          <a:bodyPr wrap="square" rtlCol="0">
            <a:spAutoFit/>
          </a:bodyPr>
          <a:lstStyle/>
          <a:p>
            <a:pPr lvl="0" algn="ctr"/>
            <a:r>
              <a:rPr kumimoji="0" lang="en-US" sz="2300" b="0" i="0" u="none" strike="noStrike" kern="1200" cap="none" spc="0" normalizeH="0" baseline="0" noProof="0" dirty="0">
                <a:ln>
                  <a:noFill/>
                </a:ln>
                <a:solidFill>
                  <a:srgbClr val="4472C4">
                    <a:lumMod val="50000"/>
                  </a:srgbClr>
                </a:solidFill>
                <a:effectLst/>
                <a:uLnTx/>
                <a:uFillTx/>
                <a:latin typeface="#9Slide03 Roboto Medium" panose="02000000000000000000" pitchFamily="2" charset="0"/>
                <a:ea typeface="#9Slide03 Roboto Medium" panose="02000000000000000000" pitchFamily="2" charset="0"/>
              </a:rPr>
              <a:t>2</a:t>
            </a:r>
            <a:r>
              <a:rPr lang="en-US" sz="2300" dirty="0">
                <a:solidFill>
                  <a:srgbClr val="4472C4">
                    <a:lumMod val="50000"/>
                  </a:srgbClr>
                </a:solidFill>
                <a:latin typeface="#9Slide03 Roboto Medium" panose="02000000000000000000" pitchFamily="2" charset="0"/>
                <a:ea typeface="#9Slide03 Roboto Medium" panose="02000000000000000000" pitchFamily="2" charset="0"/>
              </a:rPr>
              <a:t>. </a:t>
            </a:r>
            <a:r>
              <a:rPr lang="en-US" sz="2300" dirty="0" err="1">
                <a:solidFill>
                  <a:srgbClr val="4472C4">
                    <a:lumMod val="50000"/>
                  </a:srgbClr>
                </a:solidFill>
                <a:latin typeface="#9Slide03 Roboto Medium" panose="02000000000000000000" pitchFamily="2" charset="0"/>
                <a:ea typeface="#9Slide03 Roboto Medium" panose="02000000000000000000" pitchFamily="2" charset="0"/>
              </a:rPr>
              <a:t>Các</a:t>
            </a:r>
            <a:r>
              <a:rPr lang="en-US" sz="2300" dirty="0">
                <a:solidFill>
                  <a:srgbClr val="4472C4">
                    <a:lumMod val="50000"/>
                  </a:srgbClr>
                </a:solidFill>
                <a:latin typeface="#9Slide03 Roboto Medium" panose="02000000000000000000" pitchFamily="2" charset="0"/>
                <a:ea typeface="#9Slide03 Roboto Medium" panose="02000000000000000000" pitchFamily="2" charset="0"/>
              </a:rPr>
              <a:t> </a:t>
            </a:r>
            <a:r>
              <a:rPr lang="en-US" sz="2300" dirty="0" err="1">
                <a:solidFill>
                  <a:srgbClr val="4472C4">
                    <a:lumMod val="50000"/>
                  </a:srgbClr>
                </a:solidFill>
                <a:latin typeface="#9Slide03 Roboto Medium" panose="02000000000000000000" pitchFamily="2" charset="0"/>
                <a:ea typeface="#9Slide03 Roboto Medium" panose="02000000000000000000" pitchFamily="2" charset="0"/>
              </a:rPr>
              <a:t>ngành</a:t>
            </a:r>
            <a:r>
              <a:rPr lang="en-US" sz="2300" dirty="0">
                <a:solidFill>
                  <a:srgbClr val="4472C4">
                    <a:lumMod val="50000"/>
                  </a:srgbClr>
                </a:solidFill>
                <a:latin typeface="#9Slide03 Roboto Medium" panose="02000000000000000000" pitchFamily="2" charset="0"/>
                <a:ea typeface="#9Slide03 Roboto Medium" panose="02000000000000000000" pitchFamily="2" charset="0"/>
              </a:rPr>
              <a:t> </a:t>
            </a:r>
            <a:r>
              <a:rPr lang="en-US" sz="2300" dirty="0" err="1">
                <a:solidFill>
                  <a:srgbClr val="4472C4">
                    <a:lumMod val="50000"/>
                  </a:srgbClr>
                </a:solidFill>
                <a:latin typeface="#9Slide03 Roboto Medium" panose="02000000000000000000" pitchFamily="2" charset="0"/>
                <a:ea typeface="#9Slide03 Roboto Medium" panose="02000000000000000000" pitchFamily="2" charset="0"/>
              </a:rPr>
              <a:t>công</a:t>
            </a:r>
            <a:r>
              <a:rPr lang="en-US" sz="2300" dirty="0">
                <a:solidFill>
                  <a:srgbClr val="4472C4">
                    <a:lumMod val="50000"/>
                  </a:srgbClr>
                </a:solidFill>
                <a:latin typeface="#9Slide03 Roboto Medium" panose="02000000000000000000" pitchFamily="2" charset="0"/>
                <a:ea typeface="#9Slide03 Roboto Medium" panose="02000000000000000000" pitchFamily="2" charset="0"/>
              </a:rPr>
              <a:t> </a:t>
            </a:r>
            <a:r>
              <a:rPr lang="en-US" sz="2300" dirty="0" err="1">
                <a:solidFill>
                  <a:srgbClr val="4472C4">
                    <a:lumMod val="50000"/>
                  </a:srgbClr>
                </a:solidFill>
                <a:latin typeface="#9Slide03 Roboto Medium" panose="02000000000000000000" pitchFamily="2" charset="0"/>
                <a:ea typeface="#9Slide03 Roboto Medium" panose="02000000000000000000" pitchFamily="2" charset="0"/>
              </a:rPr>
              <a:t>nghiệp</a:t>
            </a:r>
            <a:endParaRPr kumimoji="0" lang="en-US" sz="2300" b="0" i="0" u="none" strike="noStrike" kern="1200" cap="none" spc="0" normalizeH="0" baseline="0" noProof="0" dirty="0">
              <a:ln>
                <a:noFill/>
              </a:ln>
              <a:solidFill>
                <a:srgbClr val="4472C4">
                  <a:lumMod val="50000"/>
                </a:srgbClr>
              </a:solidFill>
              <a:effectLst/>
              <a:uLnTx/>
              <a:uFillTx/>
              <a:latin typeface="#9Slide03 Roboto Medium" panose="02000000000000000000" pitchFamily="2" charset="0"/>
              <a:ea typeface="#9Slide03 Roboto Medium" panose="02000000000000000000" pitchFamily="2" charset="0"/>
            </a:endParaRPr>
          </a:p>
        </p:txBody>
      </p:sp>
      <p:sp>
        <p:nvSpPr>
          <p:cNvPr id="58" name="Pentagon 2">
            <a:extLst>
              <a:ext uri="{FF2B5EF4-FFF2-40B4-BE49-F238E27FC236}">
                <a16:creationId xmlns:a16="http://schemas.microsoft.com/office/drawing/2014/main" id="{080C871A-BBBC-4402-8617-ADA06063808A}"/>
              </a:ext>
            </a:extLst>
          </p:cNvPr>
          <p:cNvSpPr/>
          <p:nvPr/>
        </p:nvSpPr>
        <p:spPr>
          <a:xfrm>
            <a:off x="766880" y="14181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59" name="Oval 58">
            <a:extLst>
              <a:ext uri="{FF2B5EF4-FFF2-40B4-BE49-F238E27FC236}">
                <a16:creationId xmlns:a16="http://schemas.microsoft.com/office/drawing/2014/main" id="{26D8E435-3DE5-4E87-A31E-62B9ACE42996}"/>
              </a:ext>
            </a:extLst>
          </p:cNvPr>
          <p:cNvSpPr/>
          <p:nvPr/>
        </p:nvSpPr>
        <p:spPr>
          <a:xfrm>
            <a:off x="171608" y="73845"/>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0" name="Freeform 643">
            <a:extLst>
              <a:ext uri="{FF2B5EF4-FFF2-40B4-BE49-F238E27FC236}">
                <a16:creationId xmlns:a16="http://schemas.microsoft.com/office/drawing/2014/main" id="{B6EC4BA2-AAF0-4CCA-90BB-1B2C7D24B72B}"/>
              </a:ext>
            </a:extLst>
          </p:cNvPr>
          <p:cNvSpPr>
            <a:spLocks noChangeAspect="1"/>
          </p:cNvSpPr>
          <p:nvPr/>
        </p:nvSpPr>
        <p:spPr bwMode="auto">
          <a:xfrm>
            <a:off x="558940" y="551144"/>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61" name="Oval 60">
            <a:extLst>
              <a:ext uri="{FF2B5EF4-FFF2-40B4-BE49-F238E27FC236}">
                <a16:creationId xmlns:a16="http://schemas.microsoft.com/office/drawing/2014/main" id="{1272C22F-6F7D-4C72-8EF8-987951A3DE67}"/>
              </a:ext>
            </a:extLst>
          </p:cNvPr>
          <p:cNvSpPr/>
          <p:nvPr/>
        </p:nvSpPr>
        <p:spPr>
          <a:xfrm>
            <a:off x="221698" y="141814"/>
            <a:ext cx="1177637" cy="1148952"/>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7991097F-4148-49FB-B3B3-F0465108D177}"/>
              </a:ext>
            </a:extLst>
          </p:cNvPr>
          <p:cNvSpPr/>
          <p:nvPr/>
        </p:nvSpPr>
        <p:spPr>
          <a:xfrm>
            <a:off x="1401583" y="526340"/>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12" name="Rectangle 11">
            <a:extLst>
              <a:ext uri="{FF2B5EF4-FFF2-40B4-BE49-F238E27FC236}">
                <a16:creationId xmlns:a16="http://schemas.microsoft.com/office/drawing/2014/main" id="{07853B84-502A-4F31-9E28-84444A8A4CCA}"/>
              </a:ext>
            </a:extLst>
          </p:cNvPr>
          <p:cNvSpPr/>
          <p:nvPr/>
        </p:nvSpPr>
        <p:spPr>
          <a:xfrm>
            <a:off x="9166360" y="3697804"/>
            <a:ext cx="1749197" cy="430887"/>
          </a:xfrm>
          <a:prstGeom prst="rect">
            <a:avLst/>
          </a:prstGeom>
        </p:spPr>
        <p:txBody>
          <a:bodyPr wrap="none">
            <a:spAutoFit/>
          </a:bodyPr>
          <a:lstStyle/>
          <a:p>
            <a:pPr algn="just" defTabSz="1219170" fontAlgn="base">
              <a:spcAft>
                <a:spcPct val="0"/>
              </a:spcAft>
              <a:defRPr/>
            </a:pP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Khai</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khoáng</a:t>
            </a:r>
            <a:endPar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B4D46209-7499-4982-AA0D-1B7F7A0948C0}"/>
              </a:ext>
            </a:extLst>
          </p:cNvPr>
          <p:cNvSpPr/>
          <p:nvPr/>
        </p:nvSpPr>
        <p:spPr>
          <a:xfrm>
            <a:off x="3856194" y="5772325"/>
            <a:ext cx="1338828" cy="446276"/>
          </a:xfrm>
          <a:prstGeom prst="rect">
            <a:avLst/>
          </a:prstGeom>
        </p:spPr>
        <p:txBody>
          <a:bodyPr wrap="none">
            <a:spAutoFit/>
          </a:bodyPr>
          <a:lstStyle/>
          <a:p>
            <a:pPr algn="just" defTabSz="1219170" fontAlgn="base">
              <a:spcAft>
                <a:spcPct val="0"/>
              </a:spcAft>
              <a:defRPr/>
            </a:pP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Điện</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lực</a:t>
            </a:r>
            <a:endPar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63" name="Rectangle 62">
            <a:extLst>
              <a:ext uri="{FF2B5EF4-FFF2-40B4-BE49-F238E27FC236}">
                <a16:creationId xmlns:a16="http://schemas.microsoft.com/office/drawing/2014/main" id="{54225F66-8D63-4FA9-8DB8-9C4CDAA519D9}"/>
              </a:ext>
            </a:extLst>
          </p:cNvPr>
          <p:cNvSpPr/>
          <p:nvPr/>
        </p:nvSpPr>
        <p:spPr>
          <a:xfrm>
            <a:off x="932304" y="3474666"/>
            <a:ext cx="2308645" cy="430887"/>
          </a:xfrm>
          <a:prstGeom prst="rect">
            <a:avLst/>
          </a:prstGeom>
        </p:spPr>
        <p:txBody>
          <a:bodyPr wrap="none">
            <a:spAutoFit/>
          </a:bodyPr>
          <a:lstStyle/>
          <a:p>
            <a:pPr algn="just" defTabSz="1219170" fontAlgn="base">
              <a:spcAft>
                <a:spcPct val="0"/>
              </a:spcAft>
              <a:defRPr/>
            </a:pP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Công</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nghiệp</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nhẹ</a:t>
            </a:r>
            <a:endPar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64" name="Rectangle 63">
            <a:extLst>
              <a:ext uri="{FF2B5EF4-FFF2-40B4-BE49-F238E27FC236}">
                <a16:creationId xmlns:a16="http://schemas.microsoft.com/office/drawing/2014/main" id="{4E46A683-C526-4706-88F3-2994A9BBDA4D}"/>
              </a:ext>
            </a:extLst>
          </p:cNvPr>
          <p:cNvSpPr/>
          <p:nvPr/>
        </p:nvSpPr>
        <p:spPr>
          <a:xfrm>
            <a:off x="7106174" y="1200264"/>
            <a:ext cx="4246733" cy="769441"/>
          </a:xfrm>
          <a:prstGeom prst="rect">
            <a:avLst/>
          </a:prstGeom>
        </p:spPr>
        <p:txBody>
          <a:bodyPr wrap="square">
            <a:spAutoFit/>
          </a:bodyPr>
          <a:lstStyle/>
          <a:p>
            <a:pPr algn="just" defTabSz="1219170" fontAlgn="base">
              <a:spcAft>
                <a:spcPct val="0"/>
              </a:spcAft>
              <a:defRPr/>
            </a:pP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Sản</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xuất</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lắp</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ráp</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ô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tô</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xe</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máy</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thiết</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bị</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điện</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tử</a:t>
            </a:r>
            <a:endPar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endParaRPr>
          </a:p>
        </p:txBody>
      </p:sp>
      <p:pic>
        <p:nvPicPr>
          <p:cNvPr id="7170" name="Picture 2" descr="xe ô tô Hình ảnh | Định dạng hình ảnh PNG 400227218| vn.lovepik.com">
            <a:extLst>
              <a:ext uri="{FF2B5EF4-FFF2-40B4-BE49-F238E27FC236}">
                <a16:creationId xmlns:a16="http://schemas.microsoft.com/office/drawing/2014/main" id="{AB0D1AFF-42CA-43BA-B39E-5076C52468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52288" y="1188714"/>
            <a:ext cx="1844066" cy="10335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wnload Free png Mining, Ppt, Mine, Mine PNG and Vector for Free ...">
            <a:extLst>
              <a:ext uri="{FF2B5EF4-FFF2-40B4-BE49-F238E27FC236}">
                <a16:creationId xmlns:a16="http://schemas.microsoft.com/office/drawing/2014/main" id="{767056F8-8FF2-43E5-97F9-09993E3771D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15" b="92308" l="769" r="90000">
                        <a14:foregroundMark x1="4000" y1="57949" x2="4000" y2="57949"/>
                        <a14:foregroundMark x1="36462" y1="92308" x2="36462" y2="92308"/>
                        <a14:foregroundMark x1="769" y1="65299" x2="769" y2="65299"/>
                      </a14:backgroundRemoval>
                    </a14:imgEffect>
                  </a14:imgLayer>
                </a14:imgProps>
              </a:ext>
              <a:ext uri="{28A0092B-C50C-407E-A947-70E740481C1C}">
                <a14:useLocalDpi xmlns:a14="http://schemas.microsoft.com/office/drawing/2010/main" val="0"/>
              </a:ext>
            </a:extLst>
          </a:blip>
          <a:srcRect/>
          <a:stretch>
            <a:fillRect/>
          </a:stretch>
        </p:blipFill>
        <p:spPr bwMode="auto">
          <a:xfrm>
            <a:off x="7819749" y="3300370"/>
            <a:ext cx="1117556" cy="100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77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barn(inVertical)">
                                      <p:cBhvr>
                                        <p:cTn id="15" dur="500"/>
                                        <p:tgtEl>
                                          <p:spTgt spid="717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14" grpId="0"/>
      <p:bldP spid="63"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F36D796-92D7-974C-8474-1DE74FCC6983}"/>
              </a:ext>
            </a:extLst>
          </p:cNvPr>
          <p:cNvGrpSpPr/>
          <p:nvPr/>
        </p:nvGrpSpPr>
        <p:grpSpPr>
          <a:xfrm>
            <a:off x="1169675" y="1727688"/>
            <a:ext cx="9852650" cy="4749314"/>
            <a:chOff x="2063855" y="3455373"/>
            <a:chExt cx="19705300" cy="9498627"/>
          </a:xfrm>
        </p:grpSpPr>
        <p:grpSp>
          <p:nvGrpSpPr>
            <p:cNvPr id="7" name="Group 6">
              <a:extLst>
                <a:ext uri="{FF2B5EF4-FFF2-40B4-BE49-F238E27FC236}">
                  <a16:creationId xmlns:a16="http://schemas.microsoft.com/office/drawing/2014/main" id="{E93A9C00-ED56-884E-992B-CC5EB08467AF}"/>
                </a:ext>
              </a:extLst>
            </p:cNvPr>
            <p:cNvGrpSpPr/>
            <p:nvPr/>
          </p:nvGrpSpPr>
          <p:grpSpPr>
            <a:xfrm>
              <a:off x="2063855" y="3455373"/>
              <a:ext cx="4196831" cy="9498627"/>
              <a:chOff x="3146377" y="3455373"/>
              <a:chExt cx="4196831" cy="9498627"/>
            </a:xfrm>
          </p:grpSpPr>
          <p:sp useBgFill="1">
            <p:nvSpPr>
              <p:cNvPr id="6145" name="Freeform 1">
                <a:extLst>
                  <a:ext uri="{FF2B5EF4-FFF2-40B4-BE49-F238E27FC236}">
                    <a16:creationId xmlns:a16="http://schemas.microsoft.com/office/drawing/2014/main" id="{DA8CD7EA-9563-F44E-9CFF-39771BF2E8A7}"/>
                  </a:ext>
                </a:extLst>
              </p:cNvPr>
              <p:cNvSpPr>
                <a:spLocks noChangeArrowheads="1"/>
              </p:cNvSpPr>
              <p:nvPr/>
            </p:nvSpPr>
            <p:spPr bwMode="auto">
              <a:xfrm>
                <a:off x="3315331" y="3539853"/>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7" y="6551"/>
                      <a:pt x="0" y="6533"/>
                      <a:pt x="0" y="6512"/>
                    </a:cubicBezTo>
                    <a:lnTo>
                      <a:pt x="0" y="39"/>
                    </a:lnTo>
                    <a:lnTo>
                      <a:pt x="0" y="39"/>
                    </a:lnTo>
                    <a:cubicBezTo>
                      <a:pt x="0" y="17"/>
                      <a:pt x="17"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46" name="Freeform 2">
                <a:extLst>
                  <a:ext uri="{FF2B5EF4-FFF2-40B4-BE49-F238E27FC236}">
                    <a16:creationId xmlns:a16="http://schemas.microsoft.com/office/drawing/2014/main" id="{AD049DB1-4F85-E744-8CCA-15A407274A1C}"/>
                  </a:ext>
                </a:extLst>
              </p:cNvPr>
              <p:cNvSpPr>
                <a:spLocks noChangeArrowheads="1"/>
              </p:cNvSpPr>
              <p:nvPr/>
            </p:nvSpPr>
            <p:spPr bwMode="auto">
              <a:xfrm>
                <a:off x="3230855" y="3455373"/>
                <a:ext cx="4027876" cy="5190283"/>
              </a:xfrm>
              <a:custGeom>
                <a:avLst/>
                <a:gdLst>
                  <a:gd name="T0" fmla="*/ 554 w 5255"/>
                  <a:gd name="T1" fmla="*/ 221 h 6774"/>
                  <a:gd name="T2" fmla="*/ 554 w 5255"/>
                  <a:gd name="T3" fmla="*/ 221 h 6774"/>
                  <a:gd name="T4" fmla="*/ 221 w 5255"/>
                  <a:gd name="T5" fmla="*/ 554 h 6774"/>
                  <a:gd name="T6" fmla="*/ 221 w 5255"/>
                  <a:gd name="T7" fmla="*/ 6219 h 6774"/>
                  <a:gd name="T8" fmla="*/ 221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1" y="370"/>
                      <a:pt x="221" y="554"/>
                    </a:cubicBezTo>
                    <a:lnTo>
                      <a:pt x="221" y="6219"/>
                    </a:lnTo>
                    <a:lnTo>
                      <a:pt x="221" y="6219"/>
                    </a:lnTo>
                    <a:cubicBezTo>
                      <a:pt x="221"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chemeClr val="accent1"/>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47" name="Freeform 3">
                <a:extLst>
                  <a:ext uri="{FF2B5EF4-FFF2-40B4-BE49-F238E27FC236}">
                    <a16:creationId xmlns:a16="http://schemas.microsoft.com/office/drawing/2014/main" id="{F74B03B6-0D3A-9845-B5B8-480523A9256D}"/>
                  </a:ext>
                </a:extLst>
              </p:cNvPr>
              <p:cNvSpPr>
                <a:spLocks noChangeArrowheads="1"/>
              </p:cNvSpPr>
              <p:nvPr/>
            </p:nvSpPr>
            <p:spPr bwMode="auto">
              <a:xfrm>
                <a:off x="3315331" y="7331192"/>
                <a:ext cx="3855544" cy="5457230"/>
              </a:xfrm>
              <a:custGeom>
                <a:avLst/>
                <a:gdLst>
                  <a:gd name="T0" fmla="*/ 2516 w 5033"/>
                  <a:gd name="T1" fmla="*/ 0 h 7120"/>
                  <a:gd name="T2" fmla="*/ 1263 w 5033"/>
                  <a:gd name="T3" fmla="*/ 1704 h 7120"/>
                  <a:gd name="T4" fmla="*/ 1800 w 5033"/>
                  <a:gd name="T5" fmla="*/ 1704 h 7120"/>
                  <a:gd name="T6" fmla="*/ 1800 w 5033"/>
                  <a:gd name="T7" fmla="*/ 2191 h 7120"/>
                  <a:gd name="T8" fmla="*/ 1800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0" y="1704"/>
                    </a:lnTo>
                    <a:lnTo>
                      <a:pt x="1800" y="2191"/>
                    </a:lnTo>
                    <a:lnTo>
                      <a:pt x="1800"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chemeClr val="accent1"/>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6148" name="Freeform 4">
                <a:extLst>
                  <a:ext uri="{FF2B5EF4-FFF2-40B4-BE49-F238E27FC236}">
                    <a16:creationId xmlns:a16="http://schemas.microsoft.com/office/drawing/2014/main" id="{26F06C32-5AA2-C74A-A47D-2579383563B9}"/>
                  </a:ext>
                </a:extLst>
              </p:cNvPr>
              <p:cNvSpPr>
                <a:spLocks noChangeArrowheads="1"/>
              </p:cNvSpPr>
              <p:nvPr/>
            </p:nvSpPr>
            <p:spPr bwMode="auto">
              <a:xfrm>
                <a:off x="3146377" y="7158857"/>
                <a:ext cx="4196831" cy="5795143"/>
              </a:xfrm>
              <a:custGeom>
                <a:avLst/>
                <a:gdLst>
                  <a:gd name="T0" fmla="*/ 2738 w 5477"/>
                  <a:gd name="T1" fmla="*/ 0 h 7563"/>
                  <a:gd name="T2" fmla="*/ 2738 w 5477"/>
                  <a:gd name="T3" fmla="*/ 0 h 7563"/>
                  <a:gd name="T4" fmla="*/ 2560 w 5477"/>
                  <a:gd name="T5" fmla="*/ 91 h 7563"/>
                  <a:gd name="T6" fmla="*/ 1306 w 5477"/>
                  <a:gd name="T7" fmla="*/ 1795 h 7563"/>
                  <a:gd name="T8" fmla="*/ 1306 w 5477"/>
                  <a:gd name="T9" fmla="*/ 1795 h 7563"/>
                  <a:gd name="T10" fmla="*/ 1287 w 5477"/>
                  <a:gd name="T11" fmla="*/ 2026 h 7563"/>
                  <a:gd name="T12" fmla="*/ 1287 w 5477"/>
                  <a:gd name="T13" fmla="*/ 2026 h 7563"/>
                  <a:gd name="T14" fmla="*/ 1485 w 5477"/>
                  <a:gd name="T15" fmla="*/ 2148 h 7563"/>
                  <a:gd name="T16" fmla="*/ 1800 w 5477"/>
                  <a:gd name="T17" fmla="*/ 2148 h 7563"/>
                  <a:gd name="T18" fmla="*/ 1800 w 5477"/>
                  <a:gd name="T19" fmla="*/ 2253 h 7563"/>
                  <a:gd name="T20" fmla="*/ 1800 w 5477"/>
                  <a:gd name="T21" fmla="*/ 2253 h 7563"/>
                  <a:gd name="T22" fmla="*/ 0 w 5477"/>
                  <a:gd name="T23" fmla="*/ 4824 h 7563"/>
                  <a:gd name="T24" fmla="*/ 0 w 5477"/>
                  <a:gd name="T25" fmla="*/ 4824 h 7563"/>
                  <a:gd name="T26" fmla="*/ 2738 w 5477"/>
                  <a:gd name="T27" fmla="*/ 7562 h 7563"/>
                  <a:gd name="T28" fmla="*/ 2738 w 5477"/>
                  <a:gd name="T29" fmla="*/ 7562 h 7563"/>
                  <a:gd name="T30" fmla="*/ 5476 w 5477"/>
                  <a:gd name="T31" fmla="*/ 4824 h 7563"/>
                  <a:gd name="T32" fmla="*/ 5476 w 5477"/>
                  <a:gd name="T33" fmla="*/ 4824 h 7563"/>
                  <a:gd name="T34" fmla="*/ 3676 w 5477"/>
                  <a:gd name="T35" fmla="*/ 2253 h 7563"/>
                  <a:gd name="T36" fmla="*/ 3676 w 5477"/>
                  <a:gd name="T37" fmla="*/ 2148 h 7563"/>
                  <a:gd name="T38" fmla="*/ 3992 w 5477"/>
                  <a:gd name="T39" fmla="*/ 2148 h 7563"/>
                  <a:gd name="T40" fmla="*/ 3992 w 5477"/>
                  <a:gd name="T41" fmla="*/ 2148 h 7563"/>
                  <a:gd name="T42" fmla="*/ 4189 w 5477"/>
                  <a:gd name="T43" fmla="*/ 2026 h 7563"/>
                  <a:gd name="T44" fmla="*/ 4189 w 5477"/>
                  <a:gd name="T45" fmla="*/ 2026 h 7563"/>
                  <a:gd name="T46" fmla="*/ 4170 w 5477"/>
                  <a:gd name="T47" fmla="*/ 1795 h 7563"/>
                  <a:gd name="T48" fmla="*/ 2917 w 5477"/>
                  <a:gd name="T49" fmla="*/ 91 h 7563"/>
                  <a:gd name="T50" fmla="*/ 2917 w 5477"/>
                  <a:gd name="T51" fmla="*/ 91 h 7563"/>
                  <a:gd name="T52" fmla="*/ 2738 w 5477"/>
                  <a:gd name="T53" fmla="*/ 0 h 7563"/>
                  <a:gd name="T54" fmla="*/ 2738 w 5477"/>
                  <a:gd name="T55" fmla="*/ 222 h 7563"/>
                  <a:gd name="T56" fmla="*/ 3992 w 5477"/>
                  <a:gd name="T57" fmla="*/ 1926 h 7563"/>
                  <a:gd name="T58" fmla="*/ 3454 w 5477"/>
                  <a:gd name="T59" fmla="*/ 1926 h 7563"/>
                  <a:gd name="T60" fmla="*/ 3454 w 5477"/>
                  <a:gd name="T61" fmla="*/ 2413 h 7563"/>
                  <a:gd name="T62" fmla="*/ 3454 w 5477"/>
                  <a:gd name="T63" fmla="*/ 2413 h 7563"/>
                  <a:gd name="T64" fmla="*/ 5254 w 5477"/>
                  <a:gd name="T65" fmla="*/ 4824 h 7563"/>
                  <a:gd name="T66" fmla="*/ 5254 w 5477"/>
                  <a:gd name="T67" fmla="*/ 4824 h 7563"/>
                  <a:gd name="T68" fmla="*/ 2738 w 5477"/>
                  <a:gd name="T69" fmla="*/ 7341 h 7563"/>
                  <a:gd name="T70" fmla="*/ 2738 w 5477"/>
                  <a:gd name="T71" fmla="*/ 7341 h 7563"/>
                  <a:gd name="T72" fmla="*/ 222 w 5477"/>
                  <a:gd name="T73" fmla="*/ 4824 h 7563"/>
                  <a:gd name="T74" fmla="*/ 222 w 5477"/>
                  <a:gd name="T75" fmla="*/ 4824 h 7563"/>
                  <a:gd name="T76" fmla="*/ 2022 w 5477"/>
                  <a:gd name="T77" fmla="*/ 2413 h 7563"/>
                  <a:gd name="T78" fmla="*/ 2022 w 5477"/>
                  <a:gd name="T79" fmla="*/ 1926 h 7563"/>
                  <a:gd name="T80" fmla="*/ 1485 w 5477"/>
                  <a:gd name="T81" fmla="*/ 1926 h 7563"/>
                  <a:gd name="T82" fmla="*/ 2738 w 5477"/>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7" h="7563">
                    <a:moveTo>
                      <a:pt x="2738" y="0"/>
                    </a:moveTo>
                    <a:lnTo>
                      <a:pt x="2738" y="0"/>
                    </a:lnTo>
                    <a:cubicBezTo>
                      <a:pt x="2668" y="0"/>
                      <a:pt x="2601" y="34"/>
                      <a:pt x="2560" y="91"/>
                    </a:cubicBezTo>
                    <a:lnTo>
                      <a:pt x="1306" y="1795"/>
                    </a:lnTo>
                    <a:lnTo>
                      <a:pt x="1306" y="1795"/>
                    </a:lnTo>
                    <a:cubicBezTo>
                      <a:pt x="1256" y="1862"/>
                      <a:pt x="1249" y="1952"/>
                      <a:pt x="1287" y="2026"/>
                    </a:cubicBezTo>
                    <a:lnTo>
                      <a:pt x="1287" y="2026"/>
                    </a:lnTo>
                    <a:cubicBezTo>
                      <a:pt x="1324"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8" y="7562"/>
                      <a:pt x="5476" y="6334"/>
                      <a:pt x="5476" y="4824"/>
                    </a:cubicBezTo>
                    <a:lnTo>
                      <a:pt x="5476" y="4824"/>
                    </a:lnTo>
                    <a:cubicBezTo>
                      <a:pt x="5476" y="3677"/>
                      <a:pt x="4744" y="2643"/>
                      <a:pt x="3676" y="2253"/>
                    </a:cubicBezTo>
                    <a:lnTo>
                      <a:pt x="3676" y="2148"/>
                    </a:lnTo>
                    <a:lnTo>
                      <a:pt x="3992" y="2148"/>
                    </a:lnTo>
                    <a:lnTo>
                      <a:pt x="3992" y="2148"/>
                    </a:lnTo>
                    <a:cubicBezTo>
                      <a:pt x="4075" y="2148"/>
                      <a:pt x="4152" y="2101"/>
                      <a:pt x="4189" y="2026"/>
                    </a:cubicBezTo>
                    <a:lnTo>
                      <a:pt x="4189" y="2026"/>
                    </a:lnTo>
                    <a:cubicBezTo>
                      <a:pt x="4227" y="1952"/>
                      <a:pt x="4220" y="1862"/>
                      <a:pt x="4170" y="1795"/>
                    </a:cubicBezTo>
                    <a:lnTo>
                      <a:pt x="2917" y="91"/>
                    </a:lnTo>
                    <a:lnTo>
                      <a:pt x="2917" y="91"/>
                    </a:lnTo>
                    <a:cubicBezTo>
                      <a:pt x="2875" y="34"/>
                      <a:pt x="2809" y="0"/>
                      <a:pt x="2738" y="0"/>
                    </a:cubicBezTo>
                    <a:close/>
                    <a:moveTo>
                      <a:pt x="2738" y="222"/>
                    </a:moveTo>
                    <a:lnTo>
                      <a:pt x="3992" y="1926"/>
                    </a:lnTo>
                    <a:lnTo>
                      <a:pt x="3454" y="1926"/>
                    </a:lnTo>
                    <a:lnTo>
                      <a:pt x="3454" y="2413"/>
                    </a:lnTo>
                    <a:lnTo>
                      <a:pt x="3454" y="2413"/>
                    </a:lnTo>
                    <a:cubicBezTo>
                      <a:pt x="4495" y="2722"/>
                      <a:pt x="5254" y="3684"/>
                      <a:pt x="5254" y="4824"/>
                    </a:cubicBezTo>
                    <a:lnTo>
                      <a:pt x="5254" y="4824"/>
                    </a:lnTo>
                    <a:cubicBezTo>
                      <a:pt x="5254" y="6214"/>
                      <a:pt x="4128" y="7341"/>
                      <a:pt x="2738" y="7341"/>
                    </a:cubicBezTo>
                    <a:lnTo>
                      <a:pt x="2738" y="7341"/>
                    </a:lnTo>
                    <a:cubicBezTo>
                      <a:pt x="1349" y="7341"/>
                      <a:pt x="222" y="6214"/>
                      <a:pt x="222" y="4824"/>
                    </a:cubicBezTo>
                    <a:lnTo>
                      <a:pt x="222" y="4824"/>
                    </a:lnTo>
                    <a:cubicBezTo>
                      <a:pt x="222" y="3684"/>
                      <a:pt x="982" y="2721"/>
                      <a:pt x="2022" y="2413"/>
                    </a:cubicBezTo>
                    <a:lnTo>
                      <a:pt x="2022" y="1926"/>
                    </a:lnTo>
                    <a:lnTo>
                      <a:pt x="1485" y="1926"/>
                    </a:lnTo>
                    <a:lnTo>
                      <a:pt x="2738" y="222"/>
                    </a:lnTo>
                    <a:close/>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6149" name="Freeform 5">
                <a:extLst>
                  <a:ext uri="{FF2B5EF4-FFF2-40B4-BE49-F238E27FC236}">
                    <a16:creationId xmlns:a16="http://schemas.microsoft.com/office/drawing/2014/main" id="{1DB25C47-D79B-1748-9935-1BF905A98E52}"/>
                  </a:ext>
                </a:extLst>
              </p:cNvPr>
              <p:cNvSpPr>
                <a:spLocks noChangeArrowheads="1"/>
              </p:cNvSpPr>
              <p:nvPr/>
            </p:nvSpPr>
            <p:spPr bwMode="auto">
              <a:xfrm>
                <a:off x="3783803" y="9397973"/>
                <a:ext cx="2938876" cy="2938876"/>
              </a:xfrm>
              <a:custGeom>
                <a:avLst/>
                <a:gdLst>
                  <a:gd name="T0" fmla="*/ 1695 w 3392"/>
                  <a:gd name="T1" fmla="*/ 0 h 3393"/>
                  <a:gd name="T2" fmla="*/ 1695 w 3392"/>
                  <a:gd name="T3" fmla="*/ 0 h 3393"/>
                  <a:gd name="T4" fmla="*/ 0 w 3392"/>
                  <a:gd name="T5" fmla="*/ 1696 h 3393"/>
                  <a:gd name="T6" fmla="*/ 0 w 3392"/>
                  <a:gd name="T7" fmla="*/ 1696 h 3393"/>
                  <a:gd name="T8" fmla="*/ 1695 w 3392"/>
                  <a:gd name="T9" fmla="*/ 3392 h 3393"/>
                  <a:gd name="T10" fmla="*/ 1695 w 3392"/>
                  <a:gd name="T11" fmla="*/ 3392 h 3393"/>
                  <a:gd name="T12" fmla="*/ 3391 w 3392"/>
                  <a:gd name="T13" fmla="*/ 1696 h 3393"/>
                  <a:gd name="T14" fmla="*/ 3391 w 3392"/>
                  <a:gd name="T15" fmla="*/ 1696 h 3393"/>
                  <a:gd name="T16" fmla="*/ 1695 w 3392"/>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2" h="3393">
                    <a:moveTo>
                      <a:pt x="1695" y="0"/>
                    </a:moveTo>
                    <a:lnTo>
                      <a:pt x="1695" y="0"/>
                    </a:lnTo>
                    <a:cubicBezTo>
                      <a:pt x="759" y="0"/>
                      <a:pt x="0" y="759"/>
                      <a:pt x="0" y="1696"/>
                    </a:cubicBezTo>
                    <a:lnTo>
                      <a:pt x="0" y="1696"/>
                    </a:lnTo>
                    <a:cubicBezTo>
                      <a:pt x="0" y="2632"/>
                      <a:pt x="759" y="3392"/>
                      <a:pt x="1695" y="3392"/>
                    </a:cubicBezTo>
                    <a:lnTo>
                      <a:pt x="1695" y="3392"/>
                    </a:lnTo>
                    <a:cubicBezTo>
                      <a:pt x="2632" y="3392"/>
                      <a:pt x="3391" y="2632"/>
                      <a:pt x="3391" y="1696"/>
                    </a:cubicBezTo>
                    <a:lnTo>
                      <a:pt x="3391" y="1696"/>
                    </a:lnTo>
                    <a:cubicBezTo>
                      <a:pt x="3391" y="759"/>
                      <a:pt x="2632" y="0"/>
                      <a:pt x="1695" y="0"/>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grpSp>
        <p:grpSp>
          <p:nvGrpSpPr>
            <p:cNvPr id="6" name="Group 5">
              <a:extLst>
                <a:ext uri="{FF2B5EF4-FFF2-40B4-BE49-F238E27FC236}">
                  <a16:creationId xmlns:a16="http://schemas.microsoft.com/office/drawing/2014/main" id="{ABA385E9-8ABB-4F4C-B56D-06F8382F25D5}"/>
                </a:ext>
              </a:extLst>
            </p:cNvPr>
            <p:cNvGrpSpPr/>
            <p:nvPr/>
          </p:nvGrpSpPr>
          <p:grpSpPr>
            <a:xfrm>
              <a:off x="7231092" y="3455373"/>
              <a:ext cx="4196831" cy="9498627"/>
              <a:chOff x="7775731" y="3455373"/>
              <a:chExt cx="4196831" cy="9498627"/>
            </a:xfrm>
          </p:grpSpPr>
          <p:sp useBgFill="1">
            <p:nvSpPr>
              <p:cNvPr id="6150" name="Freeform 6">
                <a:extLst>
                  <a:ext uri="{FF2B5EF4-FFF2-40B4-BE49-F238E27FC236}">
                    <a16:creationId xmlns:a16="http://schemas.microsoft.com/office/drawing/2014/main" id="{7ECDCF09-8E49-7046-B075-F74DAF5AA7AE}"/>
                  </a:ext>
                </a:extLst>
              </p:cNvPr>
              <p:cNvSpPr>
                <a:spLocks noChangeArrowheads="1"/>
              </p:cNvSpPr>
              <p:nvPr/>
            </p:nvSpPr>
            <p:spPr bwMode="auto">
              <a:xfrm>
                <a:off x="7944686" y="3539853"/>
                <a:ext cx="3855544" cy="5021329"/>
              </a:xfrm>
              <a:custGeom>
                <a:avLst/>
                <a:gdLst>
                  <a:gd name="T0" fmla="*/ 4993 w 5032"/>
                  <a:gd name="T1" fmla="*/ 6551 h 6552"/>
                  <a:gd name="T2" fmla="*/ 39 w 5032"/>
                  <a:gd name="T3" fmla="*/ 6551 h 6552"/>
                  <a:gd name="T4" fmla="*/ 39 w 5032"/>
                  <a:gd name="T5" fmla="*/ 6551 h 6552"/>
                  <a:gd name="T6" fmla="*/ 0 w 5032"/>
                  <a:gd name="T7" fmla="*/ 6512 h 6552"/>
                  <a:gd name="T8" fmla="*/ 0 w 5032"/>
                  <a:gd name="T9" fmla="*/ 39 h 6552"/>
                  <a:gd name="T10" fmla="*/ 0 w 5032"/>
                  <a:gd name="T11" fmla="*/ 39 h 6552"/>
                  <a:gd name="T12" fmla="*/ 39 w 5032"/>
                  <a:gd name="T13" fmla="*/ 0 h 6552"/>
                  <a:gd name="T14" fmla="*/ 4993 w 5032"/>
                  <a:gd name="T15" fmla="*/ 0 h 6552"/>
                  <a:gd name="T16" fmla="*/ 4993 w 5032"/>
                  <a:gd name="T17" fmla="*/ 0 h 6552"/>
                  <a:gd name="T18" fmla="*/ 5031 w 5032"/>
                  <a:gd name="T19" fmla="*/ 39 h 6552"/>
                  <a:gd name="T20" fmla="*/ 5031 w 5032"/>
                  <a:gd name="T21" fmla="*/ 6512 h 6552"/>
                  <a:gd name="T22" fmla="*/ 5031 w 5032"/>
                  <a:gd name="T23" fmla="*/ 6512 h 6552"/>
                  <a:gd name="T24" fmla="*/ 4993 w 5032"/>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2" h="6552">
                    <a:moveTo>
                      <a:pt x="4993" y="6551"/>
                    </a:moveTo>
                    <a:lnTo>
                      <a:pt x="39" y="6551"/>
                    </a:lnTo>
                    <a:lnTo>
                      <a:pt x="39" y="6551"/>
                    </a:lnTo>
                    <a:cubicBezTo>
                      <a:pt x="17" y="6551"/>
                      <a:pt x="0" y="6533"/>
                      <a:pt x="0" y="6512"/>
                    </a:cubicBezTo>
                    <a:lnTo>
                      <a:pt x="0" y="39"/>
                    </a:lnTo>
                    <a:lnTo>
                      <a:pt x="0" y="39"/>
                    </a:lnTo>
                    <a:cubicBezTo>
                      <a:pt x="0" y="17"/>
                      <a:pt x="17" y="0"/>
                      <a:pt x="39" y="0"/>
                    </a:cubicBezTo>
                    <a:lnTo>
                      <a:pt x="4993" y="0"/>
                    </a:lnTo>
                    <a:lnTo>
                      <a:pt x="4993" y="0"/>
                    </a:lnTo>
                    <a:cubicBezTo>
                      <a:pt x="5014" y="0"/>
                      <a:pt x="5031" y="17"/>
                      <a:pt x="5031" y="39"/>
                    </a:cubicBezTo>
                    <a:lnTo>
                      <a:pt x="5031" y="6512"/>
                    </a:lnTo>
                    <a:lnTo>
                      <a:pt x="5031" y="6512"/>
                    </a:lnTo>
                    <a:cubicBezTo>
                      <a:pt x="5031" y="6533"/>
                      <a:pt x="5014" y="6551"/>
                      <a:pt x="4993" y="6551"/>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51" name="Freeform 7">
                <a:extLst>
                  <a:ext uri="{FF2B5EF4-FFF2-40B4-BE49-F238E27FC236}">
                    <a16:creationId xmlns:a16="http://schemas.microsoft.com/office/drawing/2014/main" id="{43BD959A-F4F5-AD47-8C6B-04C135105BBD}"/>
                  </a:ext>
                </a:extLst>
              </p:cNvPr>
              <p:cNvSpPr>
                <a:spLocks noChangeArrowheads="1"/>
              </p:cNvSpPr>
              <p:nvPr/>
            </p:nvSpPr>
            <p:spPr bwMode="auto">
              <a:xfrm>
                <a:off x="7860209" y="3455373"/>
                <a:ext cx="4024496" cy="5190283"/>
              </a:xfrm>
              <a:custGeom>
                <a:avLst/>
                <a:gdLst>
                  <a:gd name="T0" fmla="*/ 554 w 5254"/>
                  <a:gd name="T1" fmla="*/ 221 h 6774"/>
                  <a:gd name="T2" fmla="*/ 554 w 5254"/>
                  <a:gd name="T3" fmla="*/ 221 h 6774"/>
                  <a:gd name="T4" fmla="*/ 222 w 5254"/>
                  <a:gd name="T5" fmla="*/ 554 h 6774"/>
                  <a:gd name="T6" fmla="*/ 222 w 5254"/>
                  <a:gd name="T7" fmla="*/ 6219 h 6774"/>
                  <a:gd name="T8" fmla="*/ 222 w 5254"/>
                  <a:gd name="T9" fmla="*/ 6219 h 6774"/>
                  <a:gd name="T10" fmla="*/ 554 w 5254"/>
                  <a:gd name="T11" fmla="*/ 6551 h 6774"/>
                  <a:gd name="T12" fmla="*/ 4699 w 5254"/>
                  <a:gd name="T13" fmla="*/ 6551 h 6774"/>
                  <a:gd name="T14" fmla="*/ 4699 w 5254"/>
                  <a:gd name="T15" fmla="*/ 6551 h 6774"/>
                  <a:gd name="T16" fmla="*/ 5032 w 5254"/>
                  <a:gd name="T17" fmla="*/ 6219 h 6774"/>
                  <a:gd name="T18" fmla="*/ 5032 w 5254"/>
                  <a:gd name="T19" fmla="*/ 554 h 6774"/>
                  <a:gd name="T20" fmla="*/ 5032 w 5254"/>
                  <a:gd name="T21" fmla="*/ 554 h 6774"/>
                  <a:gd name="T22" fmla="*/ 4699 w 5254"/>
                  <a:gd name="T23" fmla="*/ 221 h 6774"/>
                  <a:gd name="T24" fmla="*/ 554 w 5254"/>
                  <a:gd name="T25" fmla="*/ 221 h 6774"/>
                  <a:gd name="T26" fmla="*/ 4699 w 5254"/>
                  <a:gd name="T27" fmla="*/ 6773 h 6774"/>
                  <a:gd name="T28" fmla="*/ 554 w 5254"/>
                  <a:gd name="T29" fmla="*/ 6773 h 6774"/>
                  <a:gd name="T30" fmla="*/ 554 w 5254"/>
                  <a:gd name="T31" fmla="*/ 6773 h 6774"/>
                  <a:gd name="T32" fmla="*/ 0 w 5254"/>
                  <a:gd name="T33" fmla="*/ 6219 h 6774"/>
                  <a:gd name="T34" fmla="*/ 0 w 5254"/>
                  <a:gd name="T35" fmla="*/ 554 h 6774"/>
                  <a:gd name="T36" fmla="*/ 0 w 5254"/>
                  <a:gd name="T37" fmla="*/ 554 h 6774"/>
                  <a:gd name="T38" fmla="*/ 554 w 5254"/>
                  <a:gd name="T39" fmla="*/ 0 h 6774"/>
                  <a:gd name="T40" fmla="*/ 4699 w 5254"/>
                  <a:gd name="T41" fmla="*/ 0 h 6774"/>
                  <a:gd name="T42" fmla="*/ 4699 w 5254"/>
                  <a:gd name="T43" fmla="*/ 0 h 6774"/>
                  <a:gd name="T44" fmla="*/ 5253 w 5254"/>
                  <a:gd name="T45" fmla="*/ 554 h 6774"/>
                  <a:gd name="T46" fmla="*/ 5253 w 5254"/>
                  <a:gd name="T47" fmla="*/ 6219 h 6774"/>
                  <a:gd name="T48" fmla="*/ 5253 w 5254"/>
                  <a:gd name="T49" fmla="*/ 6219 h 6774"/>
                  <a:gd name="T50" fmla="*/ 4699 w 5254"/>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4" h="6774">
                    <a:moveTo>
                      <a:pt x="554" y="221"/>
                    </a:moveTo>
                    <a:lnTo>
                      <a:pt x="554" y="221"/>
                    </a:lnTo>
                    <a:cubicBezTo>
                      <a:pt x="371" y="221"/>
                      <a:pt x="222" y="370"/>
                      <a:pt x="222" y="554"/>
                    </a:cubicBezTo>
                    <a:lnTo>
                      <a:pt x="222" y="6219"/>
                    </a:lnTo>
                    <a:lnTo>
                      <a:pt x="222" y="6219"/>
                    </a:lnTo>
                    <a:cubicBezTo>
                      <a:pt x="222" y="6402"/>
                      <a:pt x="371" y="6551"/>
                      <a:pt x="554" y="6551"/>
                    </a:cubicBezTo>
                    <a:lnTo>
                      <a:pt x="4699" y="6551"/>
                    </a:lnTo>
                    <a:lnTo>
                      <a:pt x="4699" y="6551"/>
                    </a:lnTo>
                    <a:cubicBezTo>
                      <a:pt x="4883" y="6551"/>
                      <a:pt x="5032" y="6402"/>
                      <a:pt x="5032" y="6219"/>
                    </a:cubicBezTo>
                    <a:lnTo>
                      <a:pt x="5032" y="554"/>
                    </a:lnTo>
                    <a:lnTo>
                      <a:pt x="5032" y="554"/>
                    </a:lnTo>
                    <a:cubicBezTo>
                      <a:pt x="5032" y="370"/>
                      <a:pt x="4883" y="221"/>
                      <a:pt x="4699" y="221"/>
                    </a:cubicBezTo>
                    <a:lnTo>
                      <a:pt x="554" y="221"/>
                    </a:lnTo>
                    <a:close/>
                    <a:moveTo>
                      <a:pt x="4699" y="6773"/>
                    </a:moveTo>
                    <a:lnTo>
                      <a:pt x="554" y="6773"/>
                    </a:lnTo>
                    <a:lnTo>
                      <a:pt x="554" y="6773"/>
                    </a:lnTo>
                    <a:cubicBezTo>
                      <a:pt x="249" y="6773"/>
                      <a:pt x="0" y="6525"/>
                      <a:pt x="0" y="6219"/>
                    </a:cubicBezTo>
                    <a:lnTo>
                      <a:pt x="0" y="554"/>
                    </a:lnTo>
                    <a:lnTo>
                      <a:pt x="0" y="554"/>
                    </a:lnTo>
                    <a:cubicBezTo>
                      <a:pt x="0" y="249"/>
                      <a:pt x="249" y="0"/>
                      <a:pt x="554" y="0"/>
                    </a:cubicBezTo>
                    <a:lnTo>
                      <a:pt x="4699" y="0"/>
                    </a:lnTo>
                    <a:lnTo>
                      <a:pt x="4699" y="0"/>
                    </a:lnTo>
                    <a:cubicBezTo>
                      <a:pt x="5005" y="0"/>
                      <a:pt x="5253" y="249"/>
                      <a:pt x="5253" y="554"/>
                    </a:cubicBezTo>
                    <a:lnTo>
                      <a:pt x="5253" y="6219"/>
                    </a:lnTo>
                    <a:lnTo>
                      <a:pt x="5253" y="6219"/>
                    </a:lnTo>
                    <a:cubicBezTo>
                      <a:pt x="5253" y="6525"/>
                      <a:pt x="5005" y="6773"/>
                      <a:pt x="4699" y="6773"/>
                    </a:cubicBezTo>
                    <a:close/>
                  </a:path>
                </a:pathLst>
              </a:custGeom>
              <a:solidFill>
                <a:schemeClr val="accent2"/>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52" name="Freeform 8">
                <a:extLst>
                  <a:ext uri="{FF2B5EF4-FFF2-40B4-BE49-F238E27FC236}">
                    <a16:creationId xmlns:a16="http://schemas.microsoft.com/office/drawing/2014/main" id="{57B41BCC-82DC-8E47-9189-3F04189472A5}"/>
                  </a:ext>
                </a:extLst>
              </p:cNvPr>
              <p:cNvSpPr>
                <a:spLocks noChangeArrowheads="1"/>
              </p:cNvSpPr>
              <p:nvPr/>
            </p:nvSpPr>
            <p:spPr bwMode="auto">
              <a:xfrm>
                <a:off x="7944686" y="7331192"/>
                <a:ext cx="3855544" cy="5457230"/>
              </a:xfrm>
              <a:custGeom>
                <a:avLst/>
                <a:gdLst>
                  <a:gd name="T0" fmla="*/ 2516 w 5032"/>
                  <a:gd name="T1" fmla="*/ 0 h 7120"/>
                  <a:gd name="T2" fmla="*/ 1263 w 5032"/>
                  <a:gd name="T3" fmla="*/ 1704 h 7120"/>
                  <a:gd name="T4" fmla="*/ 1800 w 5032"/>
                  <a:gd name="T5" fmla="*/ 1704 h 7120"/>
                  <a:gd name="T6" fmla="*/ 1800 w 5032"/>
                  <a:gd name="T7" fmla="*/ 2191 h 7120"/>
                  <a:gd name="T8" fmla="*/ 1800 w 5032"/>
                  <a:gd name="T9" fmla="*/ 2191 h 7120"/>
                  <a:gd name="T10" fmla="*/ 0 w 5032"/>
                  <a:gd name="T11" fmla="*/ 4602 h 7120"/>
                  <a:gd name="T12" fmla="*/ 0 w 5032"/>
                  <a:gd name="T13" fmla="*/ 4602 h 7120"/>
                  <a:gd name="T14" fmla="*/ 2516 w 5032"/>
                  <a:gd name="T15" fmla="*/ 7119 h 7120"/>
                  <a:gd name="T16" fmla="*/ 2516 w 5032"/>
                  <a:gd name="T17" fmla="*/ 7119 h 7120"/>
                  <a:gd name="T18" fmla="*/ 5031 w 5032"/>
                  <a:gd name="T19" fmla="*/ 4602 h 7120"/>
                  <a:gd name="T20" fmla="*/ 5031 w 5032"/>
                  <a:gd name="T21" fmla="*/ 4602 h 7120"/>
                  <a:gd name="T22" fmla="*/ 3231 w 5032"/>
                  <a:gd name="T23" fmla="*/ 2191 h 7120"/>
                  <a:gd name="T24" fmla="*/ 3231 w 5032"/>
                  <a:gd name="T25" fmla="*/ 1704 h 7120"/>
                  <a:gd name="T26" fmla="*/ 3769 w 5032"/>
                  <a:gd name="T27" fmla="*/ 1704 h 7120"/>
                  <a:gd name="T28" fmla="*/ 2516 w 5032"/>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2" h="7120">
                    <a:moveTo>
                      <a:pt x="2516" y="0"/>
                    </a:moveTo>
                    <a:lnTo>
                      <a:pt x="1263" y="1704"/>
                    </a:lnTo>
                    <a:lnTo>
                      <a:pt x="1800" y="1704"/>
                    </a:lnTo>
                    <a:lnTo>
                      <a:pt x="1800" y="2191"/>
                    </a:lnTo>
                    <a:lnTo>
                      <a:pt x="1800" y="2191"/>
                    </a:lnTo>
                    <a:cubicBezTo>
                      <a:pt x="760" y="2500"/>
                      <a:pt x="0" y="3462"/>
                      <a:pt x="0" y="4602"/>
                    </a:cubicBezTo>
                    <a:lnTo>
                      <a:pt x="0" y="4602"/>
                    </a:lnTo>
                    <a:cubicBezTo>
                      <a:pt x="0" y="5992"/>
                      <a:pt x="1127" y="7119"/>
                      <a:pt x="2516" y="7119"/>
                    </a:cubicBezTo>
                    <a:lnTo>
                      <a:pt x="2516" y="7119"/>
                    </a:lnTo>
                    <a:cubicBezTo>
                      <a:pt x="3905" y="7119"/>
                      <a:pt x="5031" y="5992"/>
                      <a:pt x="5031" y="4602"/>
                    </a:cubicBezTo>
                    <a:lnTo>
                      <a:pt x="5031" y="4602"/>
                    </a:lnTo>
                    <a:cubicBezTo>
                      <a:pt x="5031" y="3462"/>
                      <a:pt x="4272" y="2500"/>
                      <a:pt x="3231" y="2191"/>
                    </a:cubicBezTo>
                    <a:lnTo>
                      <a:pt x="3231" y="1704"/>
                    </a:lnTo>
                    <a:lnTo>
                      <a:pt x="3769" y="1704"/>
                    </a:lnTo>
                    <a:lnTo>
                      <a:pt x="2516" y="0"/>
                    </a:lnTo>
                  </a:path>
                </a:pathLst>
              </a:custGeom>
              <a:solidFill>
                <a:schemeClr val="accent2"/>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6153" name="Freeform 9">
                <a:extLst>
                  <a:ext uri="{FF2B5EF4-FFF2-40B4-BE49-F238E27FC236}">
                    <a16:creationId xmlns:a16="http://schemas.microsoft.com/office/drawing/2014/main" id="{D1A670AA-153D-E048-BA34-2CC4D852A84E}"/>
                  </a:ext>
                </a:extLst>
              </p:cNvPr>
              <p:cNvSpPr>
                <a:spLocks noChangeArrowheads="1"/>
              </p:cNvSpPr>
              <p:nvPr/>
            </p:nvSpPr>
            <p:spPr bwMode="auto">
              <a:xfrm>
                <a:off x="7775731" y="7158857"/>
                <a:ext cx="4196831" cy="5795143"/>
              </a:xfrm>
              <a:custGeom>
                <a:avLst/>
                <a:gdLst>
                  <a:gd name="T0" fmla="*/ 2738 w 5476"/>
                  <a:gd name="T1" fmla="*/ 0 h 7563"/>
                  <a:gd name="T2" fmla="*/ 2738 w 5476"/>
                  <a:gd name="T3" fmla="*/ 0 h 7563"/>
                  <a:gd name="T4" fmla="*/ 2560 w 5476"/>
                  <a:gd name="T5" fmla="*/ 91 h 7563"/>
                  <a:gd name="T6" fmla="*/ 1306 w 5476"/>
                  <a:gd name="T7" fmla="*/ 1795 h 7563"/>
                  <a:gd name="T8" fmla="*/ 1306 w 5476"/>
                  <a:gd name="T9" fmla="*/ 1795 h 7563"/>
                  <a:gd name="T10" fmla="*/ 1287 w 5476"/>
                  <a:gd name="T11" fmla="*/ 2026 h 7563"/>
                  <a:gd name="T12" fmla="*/ 1287 w 5476"/>
                  <a:gd name="T13" fmla="*/ 2026 h 7563"/>
                  <a:gd name="T14" fmla="*/ 1485 w 5476"/>
                  <a:gd name="T15" fmla="*/ 2148 h 7563"/>
                  <a:gd name="T16" fmla="*/ 1800 w 5476"/>
                  <a:gd name="T17" fmla="*/ 2148 h 7563"/>
                  <a:gd name="T18" fmla="*/ 1800 w 5476"/>
                  <a:gd name="T19" fmla="*/ 2253 h 7563"/>
                  <a:gd name="T20" fmla="*/ 1800 w 5476"/>
                  <a:gd name="T21" fmla="*/ 2253 h 7563"/>
                  <a:gd name="T22" fmla="*/ 0 w 5476"/>
                  <a:gd name="T23" fmla="*/ 4824 h 7563"/>
                  <a:gd name="T24" fmla="*/ 0 w 5476"/>
                  <a:gd name="T25" fmla="*/ 4824 h 7563"/>
                  <a:gd name="T26" fmla="*/ 2738 w 5476"/>
                  <a:gd name="T27" fmla="*/ 7562 h 7563"/>
                  <a:gd name="T28" fmla="*/ 2738 w 5476"/>
                  <a:gd name="T29" fmla="*/ 7562 h 7563"/>
                  <a:gd name="T30" fmla="*/ 5475 w 5476"/>
                  <a:gd name="T31" fmla="*/ 4824 h 7563"/>
                  <a:gd name="T32" fmla="*/ 5475 w 5476"/>
                  <a:gd name="T33" fmla="*/ 4824 h 7563"/>
                  <a:gd name="T34" fmla="*/ 3675 w 5476"/>
                  <a:gd name="T35" fmla="*/ 2253 h 7563"/>
                  <a:gd name="T36" fmla="*/ 3675 w 5476"/>
                  <a:gd name="T37" fmla="*/ 2148 h 7563"/>
                  <a:gd name="T38" fmla="*/ 3991 w 5476"/>
                  <a:gd name="T39" fmla="*/ 2148 h 7563"/>
                  <a:gd name="T40" fmla="*/ 3991 w 5476"/>
                  <a:gd name="T41" fmla="*/ 2148 h 7563"/>
                  <a:gd name="T42" fmla="*/ 4188 w 5476"/>
                  <a:gd name="T43" fmla="*/ 2026 h 7563"/>
                  <a:gd name="T44" fmla="*/ 4188 w 5476"/>
                  <a:gd name="T45" fmla="*/ 2026 h 7563"/>
                  <a:gd name="T46" fmla="*/ 4169 w 5476"/>
                  <a:gd name="T47" fmla="*/ 1795 h 7563"/>
                  <a:gd name="T48" fmla="*/ 2916 w 5476"/>
                  <a:gd name="T49" fmla="*/ 91 h 7563"/>
                  <a:gd name="T50" fmla="*/ 2916 w 5476"/>
                  <a:gd name="T51" fmla="*/ 91 h 7563"/>
                  <a:gd name="T52" fmla="*/ 2738 w 5476"/>
                  <a:gd name="T53" fmla="*/ 0 h 7563"/>
                  <a:gd name="T54" fmla="*/ 2738 w 5476"/>
                  <a:gd name="T55" fmla="*/ 222 h 7563"/>
                  <a:gd name="T56" fmla="*/ 3991 w 5476"/>
                  <a:gd name="T57" fmla="*/ 1926 h 7563"/>
                  <a:gd name="T58" fmla="*/ 3453 w 5476"/>
                  <a:gd name="T59" fmla="*/ 1926 h 7563"/>
                  <a:gd name="T60" fmla="*/ 3453 w 5476"/>
                  <a:gd name="T61" fmla="*/ 2413 h 7563"/>
                  <a:gd name="T62" fmla="*/ 3453 w 5476"/>
                  <a:gd name="T63" fmla="*/ 2413 h 7563"/>
                  <a:gd name="T64" fmla="*/ 5253 w 5476"/>
                  <a:gd name="T65" fmla="*/ 4824 h 7563"/>
                  <a:gd name="T66" fmla="*/ 5253 w 5476"/>
                  <a:gd name="T67" fmla="*/ 4824 h 7563"/>
                  <a:gd name="T68" fmla="*/ 2738 w 5476"/>
                  <a:gd name="T69" fmla="*/ 7341 h 7563"/>
                  <a:gd name="T70" fmla="*/ 2738 w 5476"/>
                  <a:gd name="T71" fmla="*/ 7341 h 7563"/>
                  <a:gd name="T72" fmla="*/ 222 w 5476"/>
                  <a:gd name="T73" fmla="*/ 4824 h 7563"/>
                  <a:gd name="T74" fmla="*/ 222 w 5476"/>
                  <a:gd name="T75" fmla="*/ 4824 h 7563"/>
                  <a:gd name="T76" fmla="*/ 2022 w 5476"/>
                  <a:gd name="T77" fmla="*/ 2413 h 7563"/>
                  <a:gd name="T78" fmla="*/ 2022 w 5476"/>
                  <a:gd name="T79" fmla="*/ 1926 h 7563"/>
                  <a:gd name="T80" fmla="*/ 1485 w 5476"/>
                  <a:gd name="T81" fmla="*/ 1926 h 7563"/>
                  <a:gd name="T82" fmla="*/ 2738 w 5476"/>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6" h="7563">
                    <a:moveTo>
                      <a:pt x="2738" y="0"/>
                    </a:moveTo>
                    <a:lnTo>
                      <a:pt x="2738" y="0"/>
                    </a:lnTo>
                    <a:cubicBezTo>
                      <a:pt x="2668" y="0"/>
                      <a:pt x="2601" y="34"/>
                      <a:pt x="2560" y="91"/>
                    </a:cubicBezTo>
                    <a:lnTo>
                      <a:pt x="1306" y="1795"/>
                    </a:lnTo>
                    <a:lnTo>
                      <a:pt x="1306" y="1795"/>
                    </a:lnTo>
                    <a:cubicBezTo>
                      <a:pt x="1256" y="1862"/>
                      <a:pt x="1250" y="1952"/>
                      <a:pt x="1287" y="2026"/>
                    </a:cubicBezTo>
                    <a:lnTo>
                      <a:pt x="1287" y="2026"/>
                    </a:lnTo>
                    <a:cubicBezTo>
                      <a:pt x="1325"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7" y="7562"/>
                      <a:pt x="5475" y="6334"/>
                      <a:pt x="5475" y="4824"/>
                    </a:cubicBezTo>
                    <a:lnTo>
                      <a:pt x="5475" y="4824"/>
                    </a:lnTo>
                    <a:cubicBezTo>
                      <a:pt x="5475" y="3677"/>
                      <a:pt x="4743" y="2643"/>
                      <a:pt x="3675" y="2253"/>
                    </a:cubicBezTo>
                    <a:lnTo>
                      <a:pt x="3675" y="2148"/>
                    </a:lnTo>
                    <a:lnTo>
                      <a:pt x="3991" y="2148"/>
                    </a:lnTo>
                    <a:lnTo>
                      <a:pt x="3991" y="2148"/>
                    </a:lnTo>
                    <a:cubicBezTo>
                      <a:pt x="4074" y="2148"/>
                      <a:pt x="4151" y="2101"/>
                      <a:pt x="4188" y="2026"/>
                    </a:cubicBezTo>
                    <a:lnTo>
                      <a:pt x="4188" y="2026"/>
                    </a:lnTo>
                    <a:cubicBezTo>
                      <a:pt x="4226" y="1952"/>
                      <a:pt x="4219" y="1862"/>
                      <a:pt x="4169" y="1795"/>
                    </a:cubicBezTo>
                    <a:lnTo>
                      <a:pt x="2916" y="91"/>
                    </a:lnTo>
                    <a:lnTo>
                      <a:pt x="2916" y="91"/>
                    </a:lnTo>
                    <a:cubicBezTo>
                      <a:pt x="2874" y="34"/>
                      <a:pt x="2808" y="0"/>
                      <a:pt x="2738" y="0"/>
                    </a:cubicBezTo>
                    <a:close/>
                    <a:moveTo>
                      <a:pt x="2738" y="222"/>
                    </a:moveTo>
                    <a:lnTo>
                      <a:pt x="3991" y="1926"/>
                    </a:lnTo>
                    <a:lnTo>
                      <a:pt x="3453" y="1926"/>
                    </a:lnTo>
                    <a:lnTo>
                      <a:pt x="3453" y="2413"/>
                    </a:lnTo>
                    <a:lnTo>
                      <a:pt x="3453" y="2413"/>
                    </a:lnTo>
                    <a:cubicBezTo>
                      <a:pt x="4494" y="2722"/>
                      <a:pt x="5253" y="3684"/>
                      <a:pt x="5253" y="4824"/>
                    </a:cubicBezTo>
                    <a:lnTo>
                      <a:pt x="5253" y="4824"/>
                    </a:lnTo>
                    <a:cubicBezTo>
                      <a:pt x="5253" y="6214"/>
                      <a:pt x="4127" y="7341"/>
                      <a:pt x="2738" y="7341"/>
                    </a:cubicBezTo>
                    <a:lnTo>
                      <a:pt x="2738" y="7341"/>
                    </a:lnTo>
                    <a:cubicBezTo>
                      <a:pt x="1349" y="7341"/>
                      <a:pt x="222" y="6214"/>
                      <a:pt x="222" y="4824"/>
                    </a:cubicBezTo>
                    <a:lnTo>
                      <a:pt x="222" y="4824"/>
                    </a:lnTo>
                    <a:cubicBezTo>
                      <a:pt x="222" y="3684"/>
                      <a:pt x="982" y="2721"/>
                      <a:pt x="2022" y="2413"/>
                    </a:cubicBezTo>
                    <a:lnTo>
                      <a:pt x="2022" y="1926"/>
                    </a:lnTo>
                    <a:lnTo>
                      <a:pt x="1485" y="1926"/>
                    </a:lnTo>
                    <a:lnTo>
                      <a:pt x="2738" y="222"/>
                    </a:lnTo>
                    <a:close/>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grpSp>
        <p:grpSp>
          <p:nvGrpSpPr>
            <p:cNvPr id="3" name="Group 2">
              <a:extLst>
                <a:ext uri="{FF2B5EF4-FFF2-40B4-BE49-F238E27FC236}">
                  <a16:creationId xmlns:a16="http://schemas.microsoft.com/office/drawing/2014/main" id="{83F30300-728C-F342-BA5F-BF86A0851835}"/>
                </a:ext>
              </a:extLst>
            </p:cNvPr>
            <p:cNvGrpSpPr/>
            <p:nvPr/>
          </p:nvGrpSpPr>
          <p:grpSpPr>
            <a:xfrm>
              <a:off x="12401708" y="3455373"/>
              <a:ext cx="4196831" cy="9498627"/>
              <a:chOff x="12382945" y="2765090"/>
              <a:chExt cx="4196831" cy="9498627"/>
            </a:xfrm>
          </p:grpSpPr>
          <p:sp useBgFill="1">
            <p:nvSpPr>
              <p:cNvPr id="6155" name="Freeform 11">
                <a:extLst>
                  <a:ext uri="{FF2B5EF4-FFF2-40B4-BE49-F238E27FC236}">
                    <a16:creationId xmlns:a16="http://schemas.microsoft.com/office/drawing/2014/main" id="{7742AC50-6536-2443-82FB-08E99BE9D27B}"/>
                  </a:ext>
                </a:extLst>
              </p:cNvPr>
              <p:cNvSpPr>
                <a:spLocks noChangeArrowheads="1"/>
              </p:cNvSpPr>
              <p:nvPr/>
            </p:nvSpPr>
            <p:spPr bwMode="auto">
              <a:xfrm>
                <a:off x="12555277" y="2849570"/>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8" y="6551"/>
                      <a:pt x="0" y="6533"/>
                      <a:pt x="0" y="6512"/>
                    </a:cubicBezTo>
                    <a:lnTo>
                      <a:pt x="0" y="39"/>
                    </a:lnTo>
                    <a:lnTo>
                      <a:pt x="0" y="39"/>
                    </a:lnTo>
                    <a:cubicBezTo>
                      <a:pt x="0" y="17"/>
                      <a:pt x="18"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56" name="Freeform 12">
                <a:extLst>
                  <a:ext uri="{FF2B5EF4-FFF2-40B4-BE49-F238E27FC236}">
                    <a16:creationId xmlns:a16="http://schemas.microsoft.com/office/drawing/2014/main" id="{76C32411-7985-6843-AEF3-671CF693FDC2}"/>
                  </a:ext>
                </a:extLst>
              </p:cNvPr>
              <p:cNvSpPr>
                <a:spLocks noChangeArrowheads="1"/>
              </p:cNvSpPr>
              <p:nvPr/>
            </p:nvSpPr>
            <p:spPr bwMode="auto">
              <a:xfrm>
                <a:off x="12470801" y="2765090"/>
                <a:ext cx="4027876" cy="5190283"/>
              </a:xfrm>
              <a:custGeom>
                <a:avLst/>
                <a:gdLst>
                  <a:gd name="T0" fmla="*/ 554 w 5255"/>
                  <a:gd name="T1" fmla="*/ 221 h 6774"/>
                  <a:gd name="T2" fmla="*/ 554 w 5255"/>
                  <a:gd name="T3" fmla="*/ 221 h 6774"/>
                  <a:gd name="T4" fmla="*/ 222 w 5255"/>
                  <a:gd name="T5" fmla="*/ 554 h 6774"/>
                  <a:gd name="T6" fmla="*/ 222 w 5255"/>
                  <a:gd name="T7" fmla="*/ 6219 h 6774"/>
                  <a:gd name="T8" fmla="*/ 222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2" y="370"/>
                      <a:pt x="222" y="554"/>
                    </a:cubicBezTo>
                    <a:lnTo>
                      <a:pt x="222" y="6219"/>
                    </a:lnTo>
                    <a:lnTo>
                      <a:pt x="222" y="6219"/>
                    </a:lnTo>
                    <a:cubicBezTo>
                      <a:pt x="222"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chemeClr val="accent3"/>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57" name="Freeform 13">
                <a:extLst>
                  <a:ext uri="{FF2B5EF4-FFF2-40B4-BE49-F238E27FC236}">
                    <a16:creationId xmlns:a16="http://schemas.microsoft.com/office/drawing/2014/main" id="{BA8082B6-B006-C24C-B881-8AE8E1F6BFB3}"/>
                  </a:ext>
                </a:extLst>
              </p:cNvPr>
              <p:cNvSpPr>
                <a:spLocks noChangeArrowheads="1"/>
              </p:cNvSpPr>
              <p:nvPr/>
            </p:nvSpPr>
            <p:spPr bwMode="auto">
              <a:xfrm>
                <a:off x="12555277" y="6640909"/>
                <a:ext cx="3855544" cy="5457230"/>
              </a:xfrm>
              <a:custGeom>
                <a:avLst/>
                <a:gdLst>
                  <a:gd name="T0" fmla="*/ 2516 w 5033"/>
                  <a:gd name="T1" fmla="*/ 0 h 7120"/>
                  <a:gd name="T2" fmla="*/ 1263 w 5033"/>
                  <a:gd name="T3" fmla="*/ 1704 h 7120"/>
                  <a:gd name="T4" fmla="*/ 1801 w 5033"/>
                  <a:gd name="T5" fmla="*/ 1704 h 7120"/>
                  <a:gd name="T6" fmla="*/ 1801 w 5033"/>
                  <a:gd name="T7" fmla="*/ 2191 h 7120"/>
                  <a:gd name="T8" fmla="*/ 1801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1" y="1704"/>
                    </a:lnTo>
                    <a:lnTo>
                      <a:pt x="1801" y="2191"/>
                    </a:lnTo>
                    <a:lnTo>
                      <a:pt x="1801"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chemeClr val="accent3"/>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6158" name="Freeform 14">
                <a:extLst>
                  <a:ext uri="{FF2B5EF4-FFF2-40B4-BE49-F238E27FC236}">
                    <a16:creationId xmlns:a16="http://schemas.microsoft.com/office/drawing/2014/main" id="{68B928A7-6021-6945-9621-FF03E435398F}"/>
                  </a:ext>
                </a:extLst>
              </p:cNvPr>
              <p:cNvSpPr>
                <a:spLocks noChangeArrowheads="1"/>
              </p:cNvSpPr>
              <p:nvPr/>
            </p:nvSpPr>
            <p:spPr bwMode="auto">
              <a:xfrm>
                <a:off x="12382945" y="6468574"/>
                <a:ext cx="4196831" cy="5795143"/>
              </a:xfrm>
              <a:custGeom>
                <a:avLst/>
                <a:gdLst>
                  <a:gd name="T0" fmla="*/ 2738 w 5477"/>
                  <a:gd name="T1" fmla="*/ 0 h 7563"/>
                  <a:gd name="T2" fmla="*/ 2738 w 5477"/>
                  <a:gd name="T3" fmla="*/ 0 h 7563"/>
                  <a:gd name="T4" fmla="*/ 2560 w 5477"/>
                  <a:gd name="T5" fmla="*/ 91 h 7563"/>
                  <a:gd name="T6" fmla="*/ 1306 w 5477"/>
                  <a:gd name="T7" fmla="*/ 1795 h 7563"/>
                  <a:gd name="T8" fmla="*/ 1306 w 5477"/>
                  <a:gd name="T9" fmla="*/ 1795 h 7563"/>
                  <a:gd name="T10" fmla="*/ 1287 w 5477"/>
                  <a:gd name="T11" fmla="*/ 2026 h 7563"/>
                  <a:gd name="T12" fmla="*/ 1287 w 5477"/>
                  <a:gd name="T13" fmla="*/ 2026 h 7563"/>
                  <a:gd name="T14" fmla="*/ 1485 w 5477"/>
                  <a:gd name="T15" fmla="*/ 2148 h 7563"/>
                  <a:gd name="T16" fmla="*/ 1800 w 5477"/>
                  <a:gd name="T17" fmla="*/ 2148 h 7563"/>
                  <a:gd name="T18" fmla="*/ 1800 w 5477"/>
                  <a:gd name="T19" fmla="*/ 2253 h 7563"/>
                  <a:gd name="T20" fmla="*/ 1800 w 5477"/>
                  <a:gd name="T21" fmla="*/ 2253 h 7563"/>
                  <a:gd name="T22" fmla="*/ 0 w 5477"/>
                  <a:gd name="T23" fmla="*/ 4824 h 7563"/>
                  <a:gd name="T24" fmla="*/ 0 w 5477"/>
                  <a:gd name="T25" fmla="*/ 4824 h 7563"/>
                  <a:gd name="T26" fmla="*/ 2738 w 5477"/>
                  <a:gd name="T27" fmla="*/ 7562 h 7563"/>
                  <a:gd name="T28" fmla="*/ 2738 w 5477"/>
                  <a:gd name="T29" fmla="*/ 7562 h 7563"/>
                  <a:gd name="T30" fmla="*/ 5476 w 5477"/>
                  <a:gd name="T31" fmla="*/ 4824 h 7563"/>
                  <a:gd name="T32" fmla="*/ 5476 w 5477"/>
                  <a:gd name="T33" fmla="*/ 4824 h 7563"/>
                  <a:gd name="T34" fmla="*/ 3676 w 5477"/>
                  <a:gd name="T35" fmla="*/ 2253 h 7563"/>
                  <a:gd name="T36" fmla="*/ 3676 w 5477"/>
                  <a:gd name="T37" fmla="*/ 2148 h 7563"/>
                  <a:gd name="T38" fmla="*/ 3992 w 5477"/>
                  <a:gd name="T39" fmla="*/ 2148 h 7563"/>
                  <a:gd name="T40" fmla="*/ 3992 w 5477"/>
                  <a:gd name="T41" fmla="*/ 2148 h 7563"/>
                  <a:gd name="T42" fmla="*/ 4190 w 5477"/>
                  <a:gd name="T43" fmla="*/ 2026 h 7563"/>
                  <a:gd name="T44" fmla="*/ 4190 w 5477"/>
                  <a:gd name="T45" fmla="*/ 2026 h 7563"/>
                  <a:gd name="T46" fmla="*/ 4170 w 5477"/>
                  <a:gd name="T47" fmla="*/ 1795 h 7563"/>
                  <a:gd name="T48" fmla="*/ 2917 w 5477"/>
                  <a:gd name="T49" fmla="*/ 91 h 7563"/>
                  <a:gd name="T50" fmla="*/ 2917 w 5477"/>
                  <a:gd name="T51" fmla="*/ 91 h 7563"/>
                  <a:gd name="T52" fmla="*/ 2738 w 5477"/>
                  <a:gd name="T53" fmla="*/ 0 h 7563"/>
                  <a:gd name="T54" fmla="*/ 2738 w 5477"/>
                  <a:gd name="T55" fmla="*/ 222 h 7563"/>
                  <a:gd name="T56" fmla="*/ 3992 w 5477"/>
                  <a:gd name="T57" fmla="*/ 1926 h 7563"/>
                  <a:gd name="T58" fmla="*/ 3454 w 5477"/>
                  <a:gd name="T59" fmla="*/ 1926 h 7563"/>
                  <a:gd name="T60" fmla="*/ 3454 w 5477"/>
                  <a:gd name="T61" fmla="*/ 2413 h 7563"/>
                  <a:gd name="T62" fmla="*/ 3454 w 5477"/>
                  <a:gd name="T63" fmla="*/ 2413 h 7563"/>
                  <a:gd name="T64" fmla="*/ 5254 w 5477"/>
                  <a:gd name="T65" fmla="*/ 4824 h 7563"/>
                  <a:gd name="T66" fmla="*/ 5254 w 5477"/>
                  <a:gd name="T67" fmla="*/ 4824 h 7563"/>
                  <a:gd name="T68" fmla="*/ 2738 w 5477"/>
                  <a:gd name="T69" fmla="*/ 7341 h 7563"/>
                  <a:gd name="T70" fmla="*/ 2738 w 5477"/>
                  <a:gd name="T71" fmla="*/ 7341 h 7563"/>
                  <a:gd name="T72" fmla="*/ 222 w 5477"/>
                  <a:gd name="T73" fmla="*/ 4824 h 7563"/>
                  <a:gd name="T74" fmla="*/ 222 w 5477"/>
                  <a:gd name="T75" fmla="*/ 4824 h 7563"/>
                  <a:gd name="T76" fmla="*/ 2023 w 5477"/>
                  <a:gd name="T77" fmla="*/ 2413 h 7563"/>
                  <a:gd name="T78" fmla="*/ 2023 w 5477"/>
                  <a:gd name="T79" fmla="*/ 1926 h 7563"/>
                  <a:gd name="T80" fmla="*/ 1485 w 5477"/>
                  <a:gd name="T81" fmla="*/ 1926 h 7563"/>
                  <a:gd name="T82" fmla="*/ 2738 w 5477"/>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7" h="7563">
                    <a:moveTo>
                      <a:pt x="2738" y="0"/>
                    </a:moveTo>
                    <a:lnTo>
                      <a:pt x="2738" y="0"/>
                    </a:lnTo>
                    <a:cubicBezTo>
                      <a:pt x="2668" y="0"/>
                      <a:pt x="2602" y="34"/>
                      <a:pt x="2560" y="91"/>
                    </a:cubicBezTo>
                    <a:lnTo>
                      <a:pt x="1306" y="1795"/>
                    </a:lnTo>
                    <a:lnTo>
                      <a:pt x="1306" y="1795"/>
                    </a:lnTo>
                    <a:cubicBezTo>
                      <a:pt x="1256" y="1862"/>
                      <a:pt x="1250" y="1952"/>
                      <a:pt x="1287" y="2026"/>
                    </a:cubicBezTo>
                    <a:lnTo>
                      <a:pt x="1287" y="2026"/>
                    </a:lnTo>
                    <a:cubicBezTo>
                      <a:pt x="1325"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8" y="7562"/>
                      <a:pt x="5476" y="6334"/>
                      <a:pt x="5476" y="4824"/>
                    </a:cubicBezTo>
                    <a:lnTo>
                      <a:pt x="5476" y="4824"/>
                    </a:lnTo>
                    <a:cubicBezTo>
                      <a:pt x="5476" y="3677"/>
                      <a:pt x="4744" y="2643"/>
                      <a:pt x="3676" y="2253"/>
                    </a:cubicBezTo>
                    <a:lnTo>
                      <a:pt x="3676" y="2148"/>
                    </a:lnTo>
                    <a:lnTo>
                      <a:pt x="3992" y="2148"/>
                    </a:lnTo>
                    <a:lnTo>
                      <a:pt x="3992" y="2148"/>
                    </a:lnTo>
                    <a:cubicBezTo>
                      <a:pt x="4075" y="2148"/>
                      <a:pt x="4152" y="2101"/>
                      <a:pt x="4190" y="2026"/>
                    </a:cubicBezTo>
                    <a:lnTo>
                      <a:pt x="4190" y="2026"/>
                    </a:lnTo>
                    <a:cubicBezTo>
                      <a:pt x="4227" y="1952"/>
                      <a:pt x="4220" y="1862"/>
                      <a:pt x="4170" y="1795"/>
                    </a:cubicBezTo>
                    <a:lnTo>
                      <a:pt x="2917" y="91"/>
                    </a:lnTo>
                    <a:lnTo>
                      <a:pt x="2917" y="91"/>
                    </a:lnTo>
                    <a:cubicBezTo>
                      <a:pt x="2875" y="34"/>
                      <a:pt x="2809" y="0"/>
                      <a:pt x="2738" y="0"/>
                    </a:cubicBezTo>
                    <a:close/>
                    <a:moveTo>
                      <a:pt x="2738" y="222"/>
                    </a:moveTo>
                    <a:lnTo>
                      <a:pt x="3992" y="1926"/>
                    </a:lnTo>
                    <a:lnTo>
                      <a:pt x="3454" y="1926"/>
                    </a:lnTo>
                    <a:lnTo>
                      <a:pt x="3454" y="2413"/>
                    </a:lnTo>
                    <a:lnTo>
                      <a:pt x="3454" y="2413"/>
                    </a:lnTo>
                    <a:cubicBezTo>
                      <a:pt x="4495" y="2722"/>
                      <a:pt x="5254" y="3684"/>
                      <a:pt x="5254" y="4824"/>
                    </a:cubicBezTo>
                    <a:lnTo>
                      <a:pt x="5254" y="4824"/>
                    </a:lnTo>
                    <a:cubicBezTo>
                      <a:pt x="5254" y="6214"/>
                      <a:pt x="4128" y="7341"/>
                      <a:pt x="2738" y="7341"/>
                    </a:cubicBezTo>
                    <a:lnTo>
                      <a:pt x="2738" y="7341"/>
                    </a:lnTo>
                    <a:cubicBezTo>
                      <a:pt x="1349" y="7341"/>
                      <a:pt x="222" y="6214"/>
                      <a:pt x="222" y="4824"/>
                    </a:cubicBezTo>
                    <a:lnTo>
                      <a:pt x="222" y="4824"/>
                    </a:lnTo>
                    <a:cubicBezTo>
                      <a:pt x="222" y="3684"/>
                      <a:pt x="982" y="2721"/>
                      <a:pt x="2023" y="2413"/>
                    </a:cubicBezTo>
                    <a:lnTo>
                      <a:pt x="2023" y="1926"/>
                    </a:lnTo>
                    <a:lnTo>
                      <a:pt x="1485" y="1926"/>
                    </a:lnTo>
                    <a:lnTo>
                      <a:pt x="2738" y="222"/>
                    </a:lnTo>
                    <a:close/>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6159" name="Freeform 15">
                <a:extLst>
                  <a:ext uri="{FF2B5EF4-FFF2-40B4-BE49-F238E27FC236}">
                    <a16:creationId xmlns:a16="http://schemas.microsoft.com/office/drawing/2014/main" id="{E278A1A5-FFC5-1644-8B2B-AD0DA05B72B6}"/>
                  </a:ext>
                </a:extLst>
              </p:cNvPr>
              <p:cNvSpPr>
                <a:spLocks noChangeArrowheads="1"/>
              </p:cNvSpPr>
              <p:nvPr/>
            </p:nvSpPr>
            <p:spPr bwMode="auto">
              <a:xfrm>
                <a:off x="13020368" y="8707690"/>
                <a:ext cx="2938878" cy="2938876"/>
              </a:xfrm>
              <a:custGeom>
                <a:avLst/>
                <a:gdLst>
                  <a:gd name="T0" fmla="*/ 1697 w 3393"/>
                  <a:gd name="T1" fmla="*/ 0 h 3393"/>
                  <a:gd name="T2" fmla="*/ 1697 w 3393"/>
                  <a:gd name="T3" fmla="*/ 0 h 3393"/>
                  <a:gd name="T4" fmla="*/ 0 w 3393"/>
                  <a:gd name="T5" fmla="*/ 1696 h 3393"/>
                  <a:gd name="T6" fmla="*/ 0 w 3393"/>
                  <a:gd name="T7" fmla="*/ 1696 h 3393"/>
                  <a:gd name="T8" fmla="*/ 1697 w 3393"/>
                  <a:gd name="T9" fmla="*/ 3392 h 3393"/>
                  <a:gd name="T10" fmla="*/ 1697 w 3393"/>
                  <a:gd name="T11" fmla="*/ 3392 h 3393"/>
                  <a:gd name="T12" fmla="*/ 3392 w 3393"/>
                  <a:gd name="T13" fmla="*/ 1696 h 3393"/>
                  <a:gd name="T14" fmla="*/ 3392 w 3393"/>
                  <a:gd name="T15" fmla="*/ 1696 h 3393"/>
                  <a:gd name="T16" fmla="*/ 1697 w 3393"/>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3" h="3393">
                    <a:moveTo>
                      <a:pt x="1697" y="0"/>
                    </a:moveTo>
                    <a:lnTo>
                      <a:pt x="1697" y="0"/>
                    </a:lnTo>
                    <a:cubicBezTo>
                      <a:pt x="760" y="0"/>
                      <a:pt x="0" y="759"/>
                      <a:pt x="0" y="1696"/>
                    </a:cubicBezTo>
                    <a:lnTo>
                      <a:pt x="0" y="1696"/>
                    </a:lnTo>
                    <a:cubicBezTo>
                      <a:pt x="0" y="2632"/>
                      <a:pt x="760" y="3392"/>
                      <a:pt x="1697" y="3392"/>
                    </a:cubicBezTo>
                    <a:lnTo>
                      <a:pt x="1697" y="3392"/>
                    </a:lnTo>
                    <a:cubicBezTo>
                      <a:pt x="2633" y="3392"/>
                      <a:pt x="3392" y="2632"/>
                      <a:pt x="3392" y="1696"/>
                    </a:cubicBezTo>
                    <a:lnTo>
                      <a:pt x="3392" y="1696"/>
                    </a:lnTo>
                    <a:cubicBezTo>
                      <a:pt x="3392" y="759"/>
                      <a:pt x="2633" y="0"/>
                      <a:pt x="1697" y="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grpSp>
        <p:grpSp>
          <p:nvGrpSpPr>
            <p:cNvPr id="5" name="Group 4">
              <a:extLst>
                <a:ext uri="{FF2B5EF4-FFF2-40B4-BE49-F238E27FC236}">
                  <a16:creationId xmlns:a16="http://schemas.microsoft.com/office/drawing/2014/main" id="{ADDDAE73-8C8E-B842-A6B7-C8027AAC89E6}"/>
                </a:ext>
              </a:extLst>
            </p:cNvPr>
            <p:cNvGrpSpPr/>
            <p:nvPr/>
          </p:nvGrpSpPr>
          <p:grpSpPr>
            <a:xfrm>
              <a:off x="7855836" y="3455373"/>
              <a:ext cx="13913319" cy="9498627"/>
              <a:chOff x="7317954" y="3455373"/>
              <a:chExt cx="13913319" cy="9498627"/>
            </a:xfrm>
          </p:grpSpPr>
          <p:sp useBgFill="1">
            <p:nvSpPr>
              <p:cNvPr id="31" name="Freeform 11">
                <a:extLst>
                  <a:ext uri="{FF2B5EF4-FFF2-40B4-BE49-F238E27FC236}">
                    <a16:creationId xmlns:a16="http://schemas.microsoft.com/office/drawing/2014/main" id="{B990039B-9969-F047-B344-50554F07E2B9}"/>
                  </a:ext>
                </a:extLst>
              </p:cNvPr>
              <p:cNvSpPr>
                <a:spLocks noChangeArrowheads="1"/>
              </p:cNvSpPr>
              <p:nvPr/>
            </p:nvSpPr>
            <p:spPr bwMode="auto">
              <a:xfrm>
                <a:off x="17206774" y="3539853"/>
                <a:ext cx="3855544" cy="5021329"/>
              </a:xfrm>
              <a:custGeom>
                <a:avLst/>
                <a:gdLst>
                  <a:gd name="T0" fmla="*/ 4994 w 5033"/>
                  <a:gd name="T1" fmla="*/ 6551 h 6552"/>
                  <a:gd name="T2" fmla="*/ 39 w 5033"/>
                  <a:gd name="T3" fmla="*/ 6551 h 6552"/>
                  <a:gd name="T4" fmla="*/ 39 w 5033"/>
                  <a:gd name="T5" fmla="*/ 6551 h 6552"/>
                  <a:gd name="T6" fmla="*/ 0 w 5033"/>
                  <a:gd name="T7" fmla="*/ 6512 h 6552"/>
                  <a:gd name="T8" fmla="*/ 0 w 5033"/>
                  <a:gd name="T9" fmla="*/ 39 h 6552"/>
                  <a:gd name="T10" fmla="*/ 0 w 5033"/>
                  <a:gd name="T11" fmla="*/ 39 h 6552"/>
                  <a:gd name="T12" fmla="*/ 39 w 5033"/>
                  <a:gd name="T13" fmla="*/ 0 h 6552"/>
                  <a:gd name="T14" fmla="*/ 4994 w 5033"/>
                  <a:gd name="T15" fmla="*/ 0 h 6552"/>
                  <a:gd name="T16" fmla="*/ 4994 w 5033"/>
                  <a:gd name="T17" fmla="*/ 0 h 6552"/>
                  <a:gd name="T18" fmla="*/ 5032 w 5033"/>
                  <a:gd name="T19" fmla="*/ 39 h 6552"/>
                  <a:gd name="T20" fmla="*/ 5032 w 5033"/>
                  <a:gd name="T21" fmla="*/ 6512 h 6552"/>
                  <a:gd name="T22" fmla="*/ 5032 w 5033"/>
                  <a:gd name="T23" fmla="*/ 6512 h 6552"/>
                  <a:gd name="T24" fmla="*/ 4994 w 5033"/>
                  <a:gd name="T25" fmla="*/ 6551 h 6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33" h="6552">
                    <a:moveTo>
                      <a:pt x="4994" y="6551"/>
                    </a:moveTo>
                    <a:lnTo>
                      <a:pt x="39" y="6551"/>
                    </a:lnTo>
                    <a:lnTo>
                      <a:pt x="39" y="6551"/>
                    </a:lnTo>
                    <a:cubicBezTo>
                      <a:pt x="18" y="6551"/>
                      <a:pt x="0" y="6533"/>
                      <a:pt x="0" y="6512"/>
                    </a:cubicBezTo>
                    <a:lnTo>
                      <a:pt x="0" y="39"/>
                    </a:lnTo>
                    <a:lnTo>
                      <a:pt x="0" y="39"/>
                    </a:lnTo>
                    <a:cubicBezTo>
                      <a:pt x="0" y="17"/>
                      <a:pt x="18" y="0"/>
                      <a:pt x="39" y="0"/>
                    </a:cubicBezTo>
                    <a:lnTo>
                      <a:pt x="4994" y="0"/>
                    </a:lnTo>
                    <a:lnTo>
                      <a:pt x="4994" y="0"/>
                    </a:lnTo>
                    <a:cubicBezTo>
                      <a:pt x="5015" y="0"/>
                      <a:pt x="5032" y="17"/>
                      <a:pt x="5032" y="39"/>
                    </a:cubicBezTo>
                    <a:lnTo>
                      <a:pt x="5032" y="6512"/>
                    </a:lnTo>
                    <a:lnTo>
                      <a:pt x="5032" y="6512"/>
                    </a:lnTo>
                    <a:cubicBezTo>
                      <a:pt x="5032" y="6533"/>
                      <a:pt x="5015" y="6551"/>
                      <a:pt x="4994" y="6551"/>
                    </a:cubicBez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32" name="Freeform 12">
                <a:extLst>
                  <a:ext uri="{FF2B5EF4-FFF2-40B4-BE49-F238E27FC236}">
                    <a16:creationId xmlns:a16="http://schemas.microsoft.com/office/drawing/2014/main" id="{427E2AB0-9AC7-0647-B467-CA0AC96EA869}"/>
                  </a:ext>
                </a:extLst>
              </p:cNvPr>
              <p:cNvSpPr>
                <a:spLocks noChangeArrowheads="1"/>
              </p:cNvSpPr>
              <p:nvPr/>
            </p:nvSpPr>
            <p:spPr bwMode="auto">
              <a:xfrm>
                <a:off x="17122298" y="3455373"/>
                <a:ext cx="4027876" cy="5190283"/>
              </a:xfrm>
              <a:custGeom>
                <a:avLst/>
                <a:gdLst>
                  <a:gd name="T0" fmla="*/ 554 w 5255"/>
                  <a:gd name="T1" fmla="*/ 221 h 6774"/>
                  <a:gd name="T2" fmla="*/ 554 w 5255"/>
                  <a:gd name="T3" fmla="*/ 221 h 6774"/>
                  <a:gd name="T4" fmla="*/ 222 w 5255"/>
                  <a:gd name="T5" fmla="*/ 554 h 6774"/>
                  <a:gd name="T6" fmla="*/ 222 w 5255"/>
                  <a:gd name="T7" fmla="*/ 6219 h 6774"/>
                  <a:gd name="T8" fmla="*/ 222 w 5255"/>
                  <a:gd name="T9" fmla="*/ 6219 h 6774"/>
                  <a:gd name="T10" fmla="*/ 554 w 5255"/>
                  <a:gd name="T11" fmla="*/ 6551 h 6774"/>
                  <a:gd name="T12" fmla="*/ 4700 w 5255"/>
                  <a:gd name="T13" fmla="*/ 6551 h 6774"/>
                  <a:gd name="T14" fmla="*/ 4700 w 5255"/>
                  <a:gd name="T15" fmla="*/ 6551 h 6774"/>
                  <a:gd name="T16" fmla="*/ 5033 w 5255"/>
                  <a:gd name="T17" fmla="*/ 6219 h 6774"/>
                  <a:gd name="T18" fmla="*/ 5033 w 5255"/>
                  <a:gd name="T19" fmla="*/ 554 h 6774"/>
                  <a:gd name="T20" fmla="*/ 5033 w 5255"/>
                  <a:gd name="T21" fmla="*/ 554 h 6774"/>
                  <a:gd name="T22" fmla="*/ 4700 w 5255"/>
                  <a:gd name="T23" fmla="*/ 221 h 6774"/>
                  <a:gd name="T24" fmla="*/ 554 w 5255"/>
                  <a:gd name="T25" fmla="*/ 221 h 6774"/>
                  <a:gd name="T26" fmla="*/ 4700 w 5255"/>
                  <a:gd name="T27" fmla="*/ 6773 h 6774"/>
                  <a:gd name="T28" fmla="*/ 554 w 5255"/>
                  <a:gd name="T29" fmla="*/ 6773 h 6774"/>
                  <a:gd name="T30" fmla="*/ 554 w 5255"/>
                  <a:gd name="T31" fmla="*/ 6773 h 6774"/>
                  <a:gd name="T32" fmla="*/ 0 w 5255"/>
                  <a:gd name="T33" fmla="*/ 6219 h 6774"/>
                  <a:gd name="T34" fmla="*/ 0 w 5255"/>
                  <a:gd name="T35" fmla="*/ 554 h 6774"/>
                  <a:gd name="T36" fmla="*/ 0 w 5255"/>
                  <a:gd name="T37" fmla="*/ 554 h 6774"/>
                  <a:gd name="T38" fmla="*/ 554 w 5255"/>
                  <a:gd name="T39" fmla="*/ 0 h 6774"/>
                  <a:gd name="T40" fmla="*/ 4700 w 5255"/>
                  <a:gd name="T41" fmla="*/ 0 h 6774"/>
                  <a:gd name="T42" fmla="*/ 4700 w 5255"/>
                  <a:gd name="T43" fmla="*/ 0 h 6774"/>
                  <a:gd name="T44" fmla="*/ 5254 w 5255"/>
                  <a:gd name="T45" fmla="*/ 554 h 6774"/>
                  <a:gd name="T46" fmla="*/ 5254 w 5255"/>
                  <a:gd name="T47" fmla="*/ 6219 h 6774"/>
                  <a:gd name="T48" fmla="*/ 5254 w 5255"/>
                  <a:gd name="T49" fmla="*/ 6219 h 6774"/>
                  <a:gd name="T50" fmla="*/ 4700 w 5255"/>
                  <a:gd name="T51" fmla="*/ 6773 h 6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55" h="6774">
                    <a:moveTo>
                      <a:pt x="554" y="221"/>
                    </a:moveTo>
                    <a:lnTo>
                      <a:pt x="554" y="221"/>
                    </a:lnTo>
                    <a:cubicBezTo>
                      <a:pt x="371" y="221"/>
                      <a:pt x="222" y="370"/>
                      <a:pt x="222" y="554"/>
                    </a:cubicBezTo>
                    <a:lnTo>
                      <a:pt x="222" y="6219"/>
                    </a:lnTo>
                    <a:lnTo>
                      <a:pt x="222" y="6219"/>
                    </a:lnTo>
                    <a:cubicBezTo>
                      <a:pt x="222" y="6402"/>
                      <a:pt x="371" y="6551"/>
                      <a:pt x="554" y="6551"/>
                    </a:cubicBezTo>
                    <a:lnTo>
                      <a:pt x="4700" y="6551"/>
                    </a:lnTo>
                    <a:lnTo>
                      <a:pt x="4700" y="6551"/>
                    </a:lnTo>
                    <a:cubicBezTo>
                      <a:pt x="4884" y="6551"/>
                      <a:pt x="5033" y="6402"/>
                      <a:pt x="5033" y="6219"/>
                    </a:cubicBezTo>
                    <a:lnTo>
                      <a:pt x="5033" y="554"/>
                    </a:lnTo>
                    <a:lnTo>
                      <a:pt x="5033" y="554"/>
                    </a:lnTo>
                    <a:cubicBezTo>
                      <a:pt x="5033" y="370"/>
                      <a:pt x="4884" y="221"/>
                      <a:pt x="4700" y="221"/>
                    </a:cubicBezTo>
                    <a:lnTo>
                      <a:pt x="554" y="221"/>
                    </a:lnTo>
                    <a:close/>
                    <a:moveTo>
                      <a:pt x="4700" y="6773"/>
                    </a:moveTo>
                    <a:lnTo>
                      <a:pt x="554" y="6773"/>
                    </a:lnTo>
                    <a:lnTo>
                      <a:pt x="554" y="6773"/>
                    </a:lnTo>
                    <a:cubicBezTo>
                      <a:pt x="249" y="6773"/>
                      <a:pt x="0" y="6525"/>
                      <a:pt x="0" y="6219"/>
                    </a:cubicBezTo>
                    <a:lnTo>
                      <a:pt x="0" y="554"/>
                    </a:lnTo>
                    <a:lnTo>
                      <a:pt x="0" y="554"/>
                    </a:lnTo>
                    <a:cubicBezTo>
                      <a:pt x="0" y="249"/>
                      <a:pt x="249" y="0"/>
                      <a:pt x="554" y="0"/>
                    </a:cubicBezTo>
                    <a:lnTo>
                      <a:pt x="4700" y="0"/>
                    </a:lnTo>
                    <a:lnTo>
                      <a:pt x="4700" y="0"/>
                    </a:lnTo>
                    <a:cubicBezTo>
                      <a:pt x="5006" y="0"/>
                      <a:pt x="5254" y="249"/>
                      <a:pt x="5254" y="554"/>
                    </a:cubicBezTo>
                    <a:lnTo>
                      <a:pt x="5254" y="6219"/>
                    </a:lnTo>
                    <a:lnTo>
                      <a:pt x="5254" y="6219"/>
                    </a:lnTo>
                    <a:cubicBezTo>
                      <a:pt x="5254" y="6525"/>
                      <a:pt x="5006" y="6773"/>
                      <a:pt x="4700" y="6773"/>
                    </a:cubicBezTo>
                    <a:close/>
                  </a:path>
                </a:pathLst>
              </a:custGeom>
              <a:solidFill>
                <a:schemeClr val="accent4"/>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33" name="Freeform 13">
                <a:extLst>
                  <a:ext uri="{FF2B5EF4-FFF2-40B4-BE49-F238E27FC236}">
                    <a16:creationId xmlns:a16="http://schemas.microsoft.com/office/drawing/2014/main" id="{A2F7EE58-931B-4642-8B43-95FA4F371854}"/>
                  </a:ext>
                </a:extLst>
              </p:cNvPr>
              <p:cNvSpPr>
                <a:spLocks noChangeArrowheads="1"/>
              </p:cNvSpPr>
              <p:nvPr/>
            </p:nvSpPr>
            <p:spPr bwMode="auto">
              <a:xfrm>
                <a:off x="17206774" y="7331192"/>
                <a:ext cx="3855544" cy="5457230"/>
              </a:xfrm>
              <a:custGeom>
                <a:avLst/>
                <a:gdLst>
                  <a:gd name="T0" fmla="*/ 2516 w 5033"/>
                  <a:gd name="T1" fmla="*/ 0 h 7120"/>
                  <a:gd name="T2" fmla="*/ 1263 w 5033"/>
                  <a:gd name="T3" fmla="*/ 1704 h 7120"/>
                  <a:gd name="T4" fmla="*/ 1801 w 5033"/>
                  <a:gd name="T5" fmla="*/ 1704 h 7120"/>
                  <a:gd name="T6" fmla="*/ 1801 w 5033"/>
                  <a:gd name="T7" fmla="*/ 2191 h 7120"/>
                  <a:gd name="T8" fmla="*/ 1801 w 5033"/>
                  <a:gd name="T9" fmla="*/ 2191 h 7120"/>
                  <a:gd name="T10" fmla="*/ 0 w 5033"/>
                  <a:gd name="T11" fmla="*/ 4602 h 7120"/>
                  <a:gd name="T12" fmla="*/ 0 w 5033"/>
                  <a:gd name="T13" fmla="*/ 4602 h 7120"/>
                  <a:gd name="T14" fmla="*/ 2516 w 5033"/>
                  <a:gd name="T15" fmla="*/ 7119 h 7120"/>
                  <a:gd name="T16" fmla="*/ 2516 w 5033"/>
                  <a:gd name="T17" fmla="*/ 7119 h 7120"/>
                  <a:gd name="T18" fmla="*/ 5032 w 5033"/>
                  <a:gd name="T19" fmla="*/ 4602 h 7120"/>
                  <a:gd name="T20" fmla="*/ 5032 w 5033"/>
                  <a:gd name="T21" fmla="*/ 4602 h 7120"/>
                  <a:gd name="T22" fmla="*/ 3232 w 5033"/>
                  <a:gd name="T23" fmla="*/ 2191 h 7120"/>
                  <a:gd name="T24" fmla="*/ 3232 w 5033"/>
                  <a:gd name="T25" fmla="*/ 1704 h 7120"/>
                  <a:gd name="T26" fmla="*/ 3770 w 5033"/>
                  <a:gd name="T27" fmla="*/ 1704 h 7120"/>
                  <a:gd name="T28" fmla="*/ 2516 w 5033"/>
                  <a:gd name="T29" fmla="*/ 0 h 7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33" h="7120">
                    <a:moveTo>
                      <a:pt x="2516" y="0"/>
                    </a:moveTo>
                    <a:lnTo>
                      <a:pt x="1263" y="1704"/>
                    </a:lnTo>
                    <a:lnTo>
                      <a:pt x="1801" y="1704"/>
                    </a:lnTo>
                    <a:lnTo>
                      <a:pt x="1801" y="2191"/>
                    </a:lnTo>
                    <a:lnTo>
                      <a:pt x="1801" y="2191"/>
                    </a:lnTo>
                    <a:cubicBezTo>
                      <a:pt x="760" y="2500"/>
                      <a:pt x="0" y="3462"/>
                      <a:pt x="0" y="4602"/>
                    </a:cubicBezTo>
                    <a:lnTo>
                      <a:pt x="0" y="4602"/>
                    </a:lnTo>
                    <a:cubicBezTo>
                      <a:pt x="0" y="5992"/>
                      <a:pt x="1127" y="7119"/>
                      <a:pt x="2516" y="7119"/>
                    </a:cubicBezTo>
                    <a:lnTo>
                      <a:pt x="2516" y="7119"/>
                    </a:lnTo>
                    <a:cubicBezTo>
                      <a:pt x="3906" y="7119"/>
                      <a:pt x="5032" y="5992"/>
                      <a:pt x="5032" y="4602"/>
                    </a:cubicBezTo>
                    <a:lnTo>
                      <a:pt x="5032" y="4602"/>
                    </a:lnTo>
                    <a:cubicBezTo>
                      <a:pt x="5032" y="3462"/>
                      <a:pt x="4273" y="2500"/>
                      <a:pt x="3232" y="2191"/>
                    </a:cubicBezTo>
                    <a:lnTo>
                      <a:pt x="3232" y="1704"/>
                    </a:lnTo>
                    <a:lnTo>
                      <a:pt x="3770" y="1704"/>
                    </a:lnTo>
                    <a:lnTo>
                      <a:pt x="2516" y="0"/>
                    </a:lnTo>
                  </a:path>
                </a:pathLst>
              </a:custGeom>
              <a:solidFill>
                <a:schemeClr val="accent4"/>
              </a:solidFill>
              <a:ln>
                <a:noFill/>
              </a:ln>
              <a:effec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useBgFill="1">
            <p:nvSpPr>
              <p:cNvPr id="34" name="Freeform 14">
                <a:extLst>
                  <a:ext uri="{FF2B5EF4-FFF2-40B4-BE49-F238E27FC236}">
                    <a16:creationId xmlns:a16="http://schemas.microsoft.com/office/drawing/2014/main" id="{F6446D74-9367-C54A-8092-A4CDDB196A1B}"/>
                  </a:ext>
                </a:extLst>
              </p:cNvPr>
              <p:cNvSpPr>
                <a:spLocks noChangeArrowheads="1"/>
              </p:cNvSpPr>
              <p:nvPr/>
            </p:nvSpPr>
            <p:spPr bwMode="auto">
              <a:xfrm>
                <a:off x="17034442" y="7158857"/>
                <a:ext cx="4196831" cy="5795143"/>
              </a:xfrm>
              <a:custGeom>
                <a:avLst/>
                <a:gdLst>
                  <a:gd name="T0" fmla="*/ 2738 w 5477"/>
                  <a:gd name="T1" fmla="*/ 0 h 7563"/>
                  <a:gd name="T2" fmla="*/ 2738 w 5477"/>
                  <a:gd name="T3" fmla="*/ 0 h 7563"/>
                  <a:gd name="T4" fmla="*/ 2560 w 5477"/>
                  <a:gd name="T5" fmla="*/ 91 h 7563"/>
                  <a:gd name="T6" fmla="*/ 1306 w 5477"/>
                  <a:gd name="T7" fmla="*/ 1795 h 7563"/>
                  <a:gd name="T8" fmla="*/ 1306 w 5477"/>
                  <a:gd name="T9" fmla="*/ 1795 h 7563"/>
                  <a:gd name="T10" fmla="*/ 1287 w 5477"/>
                  <a:gd name="T11" fmla="*/ 2026 h 7563"/>
                  <a:gd name="T12" fmla="*/ 1287 w 5477"/>
                  <a:gd name="T13" fmla="*/ 2026 h 7563"/>
                  <a:gd name="T14" fmla="*/ 1485 w 5477"/>
                  <a:gd name="T15" fmla="*/ 2148 h 7563"/>
                  <a:gd name="T16" fmla="*/ 1800 w 5477"/>
                  <a:gd name="T17" fmla="*/ 2148 h 7563"/>
                  <a:gd name="T18" fmla="*/ 1800 w 5477"/>
                  <a:gd name="T19" fmla="*/ 2253 h 7563"/>
                  <a:gd name="T20" fmla="*/ 1800 w 5477"/>
                  <a:gd name="T21" fmla="*/ 2253 h 7563"/>
                  <a:gd name="T22" fmla="*/ 0 w 5477"/>
                  <a:gd name="T23" fmla="*/ 4824 h 7563"/>
                  <a:gd name="T24" fmla="*/ 0 w 5477"/>
                  <a:gd name="T25" fmla="*/ 4824 h 7563"/>
                  <a:gd name="T26" fmla="*/ 2738 w 5477"/>
                  <a:gd name="T27" fmla="*/ 7562 h 7563"/>
                  <a:gd name="T28" fmla="*/ 2738 w 5477"/>
                  <a:gd name="T29" fmla="*/ 7562 h 7563"/>
                  <a:gd name="T30" fmla="*/ 5476 w 5477"/>
                  <a:gd name="T31" fmla="*/ 4824 h 7563"/>
                  <a:gd name="T32" fmla="*/ 5476 w 5477"/>
                  <a:gd name="T33" fmla="*/ 4824 h 7563"/>
                  <a:gd name="T34" fmla="*/ 3676 w 5477"/>
                  <a:gd name="T35" fmla="*/ 2253 h 7563"/>
                  <a:gd name="T36" fmla="*/ 3676 w 5477"/>
                  <a:gd name="T37" fmla="*/ 2148 h 7563"/>
                  <a:gd name="T38" fmla="*/ 3992 w 5477"/>
                  <a:gd name="T39" fmla="*/ 2148 h 7563"/>
                  <a:gd name="T40" fmla="*/ 3992 w 5477"/>
                  <a:gd name="T41" fmla="*/ 2148 h 7563"/>
                  <a:gd name="T42" fmla="*/ 4190 w 5477"/>
                  <a:gd name="T43" fmla="*/ 2026 h 7563"/>
                  <a:gd name="T44" fmla="*/ 4190 w 5477"/>
                  <a:gd name="T45" fmla="*/ 2026 h 7563"/>
                  <a:gd name="T46" fmla="*/ 4170 w 5477"/>
                  <a:gd name="T47" fmla="*/ 1795 h 7563"/>
                  <a:gd name="T48" fmla="*/ 2917 w 5477"/>
                  <a:gd name="T49" fmla="*/ 91 h 7563"/>
                  <a:gd name="T50" fmla="*/ 2917 w 5477"/>
                  <a:gd name="T51" fmla="*/ 91 h 7563"/>
                  <a:gd name="T52" fmla="*/ 2738 w 5477"/>
                  <a:gd name="T53" fmla="*/ 0 h 7563"/>
                  <a:gd name="T54" fmla="*/ 2738 w 5477"/>
                  <a:gd name="T55" fmla="*/ 222 h 7563"/>
                  <a:gd name="T56" fmla="*/ 3992 w 5477"/>
                  <a:gd name="T57" fmla="*/ 1926 h 7563"/>
                  <a:gd name="T58" fmla="*/ 3454 w 5477"/>
                  <a:gd name="T59" fmla="*/ 1926 h 7563"/>
                  <a:gd name="T60" fmla="*/ 3454 w 5477"/>
                  <a:gd name="T61" fmla="*/ 2413 h 7563"/>
                  <a:gd name="T62" fmla="*/ 3454 w 5477"/>
                  <a:gd name="T63" fmla="*/ 2413 h 7563"/>
                  <a:gd name="T64" fmla="*/ 5254 w 5477"/>
                  <a:gd name="T65" fmla="*/ 4824 h 7563"/>
                  <a:gd name="T66" fmla="*/ 5254 w 5477"/>
                  <a:gd name="T67" fmla="*/ 4824 h 7563"/>
                  <a:gd name="T68" fmla="*/ 2738 w 5477"/>
                  <a:gd name="T69" fmla="*/ 7341 h 7563"/>
                  <a:gd name="T70" fmla="*/ 2738 w 5477"/>
                  <a:gd name="T71" fmla="*/ 7341 h 7563"/>
                  <a:gd name="T72" fmla="*/ 222 w 5477"/>
                  <a:gd name="T73" fmla="*/ 4824 h 7563"/>
                  <a:gd name="T74" fmla="*/ 222 w 5477"/>
                  <a:gd name="T75" fmla="*/ 4824 h 7563"/>
                  <a:gd name="T76" fmla="*/ 2023 w 5477"/>
                  <a:gd name="T77" fmla="*/ 2413 h 7563"/>
                  <a:gd name="T78" fmla="*/ 2023 w 5477"/>
                  <a:gd name="T79" fmla="*/ 1926 h 7563"/>
                  <a:gd name="T80" fmla="*/ 1485 w 5477"/>
                  <a:gd name="T81" fmla="*/ 1926 h 7563"/>
                  <a:gd name="T82" fmla="*/ 2738 w 5477"/>
                  <a:gd name="T83" fmla="*/ 222 h 7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77" h="7563">
                    <a:moveTo>
                      <a:pt x="2738" y="0"/>
                    </a:moveTo>
                    <a:lnTo>
                      <a:pt x="2738" y="0"/>
                    </a:lnTo>
                    <a:cubicBezTo>
                      <a:pt x="2668" y="0"/>
                      <a:pt x="2602" y="34"/>
                      <a:pt x="2560" y="91"/>
                    </a:cubicBezTo>
                    <a:lnTo>
                      <a:pt x="1306" y="1795"/>
                    </a:lnTo>
                    <a:lnTo>
                      <a:pt x="1306" y="1795"/>
                    </a:lnTo>
                    <a:cubicBezTo>
                      <a:pt x="1256" y="1862"/>
                      <a:pt x="1250" y="1952"/>
                      <a:pt x="1287" y="2026"/>
                    </a:cubicBezTo>
                    <a:lnTo>
                      <a:pt x="1287" y="2026"/>
                    </a:lnTo>
                    <a:cubicBezTo>
                      <a:pt x="1325" y="2101"/>
                      <a:pt x="1401" y="2148"/>
                      <a:pt x="1485" y="2148"/>
                    </a:cubicBezTo>
                    <a:lnTo>
                      <a:pt x="1800" y="2148"/>
                    </a:lnTo>
                    <a:lnTo>
                      <a:pt x="1800" y="2253"/>
                    </a:lnTo>
                    <a:lnTo>
                      <a:pt x="1800" y="2253"/>
                    </a:lnTo>
                    <a:cubicBezTo>
                      <a:pt x="733" y="2643"/>
                      <a:pt x="0" y="3677"/>
                      <a:pt x="0" y="4824"/>
                    </a:cubicBezTo>
                    <a:lnTo>
                      <a:pt x="0" y="4824"/>
                    </a:lnTo>
                    <a:cubicBezTo>
                      <a:pt x="0" y="6334"/>
                      <a:pt x="1228" y="7562"/>
                      <a:pt x="2738" y="7562"/>
                    </a:cubicBezTo>
                    <a:lnTo>
                      <a:pt x="2738" y="7562"/>
                    </a:lnTo>
                    <a:cubicBezTo>
                      <a:pt x="4248" y="7562"/>
                      <a:pt x="5476" y="6334"/>
                      <a:pt x="5476" y="4824"/>
                    </a:cubicBezTo>
                    <a:lnTo>
                      <a:pt x="5476" y="4824"/>
                    </a:lnTo>
                    <a:cubicBezTo>
                      <a:pt x="5476" y="3677"/>
                      <a:pt x="4744" y="2643"/>
                      <a:pt x="3676" y="2253"/>
                    </a:cubicBezTo>
                    <a:lnTo>
                      <a:pt x="3676" y="2148"/>
                    </a:lnTo>
                    <a:lnTo>
                      <a:pt x="3992" y="2148"/>
                    </a:lnTo>
                    <a:lnTo>
                      <a:pt x="3992" y="2148"/>
                    </a:lnTo>
                    <a:cubicBezTo>
                      <a:pt x="4075" y="2148"/>
                      <a:pt x="4152" y="2101"/>
                      <a:pt x="4190" y="2026"/>
                    </a:cubicBezTo>
                    <a:lnTo>
                      <a:pt x="4190" y="2026"/>
                    </a:lnTo>
                    <a:cubicBezTo>
                      <a:pt x="4227" y="1952"/>
                      <a:pt x="4220" y="1862"/>
                      <a:pt x="4170" y="1795"/>
                    </a:cubicBezTo>
                    <a:lnTo>
                      <a:pt x="2917" y="91"/>
                    </a:lnTo>
                    <a:lnTo>
                      <a:pt x="2917" y="91"/>
                    </a:lnTo>
                    <a:cubicBezTo>
                      <a:pt x="2875" y="34"/>
                      <a:pt x="2809" y="0"/>
                      <a:pt x="2738" y="0"/>
                    </a:cubicBezTo>
                    <a:close/>
                    <a:moveTo>
                      <a:pt x="2738" y="222"/>
                    </a:moveTo>
                    <a:lnTo>
                      <a:pt x="3992" y="1926"/>
                    </a:lnTo>
                    <a:lnTo>
                      <a:pt x="3454" y="1926"/>
                    </a:lnTo>
                    <a:lnTo>
                      <a:pt x="3454" y="2413"/>
                    </a:lnTo>
                    <a:lnTo>
                      <a:pt x="3454" y="2413"/>
                    </a:lnTo>
                    <a:cubicBezTo>
                      <a:pt x="4495" y="2722"/>
                      <a:pt x="5254" y="3684"/>
                      <a:pt x="5254" y="4824"/>
                    </a:cubicBezTo>
                    <a:lnTo>
                      <a:pt x="5254" y="4824"/>
                    </a:lnTo>
                    <a:cubicBezTo>
                      <a:pt x="5254" y="6214"/>
                      <a:pt x="4128" y="7341"/>
                      <a:pt x="2738" y="7341"/>
                    </a:cubicBezTo>
                    <a:lnTo>
                      <a:pt x="2738" y="7341"/>
                    </a:lnTo>
                    <a:cubicBezTo>
                      <a:pt x="1349" y="7341"/>
                      <a:pt x="222" y="6214"/>
                      <a:pt x="222" y="4824"/>
                    </a:cubicBezTo>
                    <a:lnTo>
                      <a:pt x="222" y="4824"/>
                    </a:lnTo>
                    <a:cubicBezTo>
                      <a:pt x="222" y="3684"/>
                      <a:pt x="982" y="2721"/>
                      <a:pt x="2023" y="2413"/>
                    </a:cubicBezTo>
                    <a:lnTo>
                      <a:pt x="2023" y="1926"/>
                    </a:lnTo>
                    <a:lnTo>
                      <a:pt x="1485" y="1926"/>
                    </a:lnTo>
                    <a:lnTo>
                      <a:pt x="2738" y="222"/>
                    </a:lnTo>
                    <a:close/>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
            <p:nvSpPr>
              <p:cNvPr id="35" name="Freeform 15">
                <a:extLst>
                  <a:ext uri="{FF2B5EF4-FFF2-40B4-BE49-F238E27FC236}">
                    <a16:creationId xmlns:a16="http://schemas.microsoft.com/office/drawing/2014/main" id="{76A9AAE2-4691-2A45-B3CD-B551963ECBA8}"/>
                  </a:ext>
                </a:extLst>
              </p:cNvPr>
              <p:cNvSpPr>
                <a:spLocks noChangeArrowheads="1"/>
              </p:cNvSpPr>
              <p:nvPr/>
            </p:nvSpPr>
            <p:spPr bwMode="auto">
              <a:xfrm>
                <a:off x="7317954" y="9370262"/>
                <a:ext cx="2938878" cy="2938876"/>
              </a:xfrm>
              <a:custGeom>
                <a:avLst/>
                <a:gdLst>
                  <a:gd name="T0" fmla="*/ 1697 w 3393"/>
                  <a:gd name="T1" fmla="*/ 0 h 3393"/>
                  <a:gd name="T2" fmla="*/ 1697 w 3393"/>
                  <a:gd name="T3" fmla="*/ 0 h 3393"/>
                  <a:gd name="T4" fmla="*/ 0 w 3393"/>
                  <a:gd name="T5" fmla="*/ 1696 h 3393"/>
                  <a:gd name="T6" fmla="*/ 0 w 3393"/>
                  <a:gd name="T7" fmla="*/ 1696 h 3393"/>
                  <a:gd name="T8" fmla="*/ 1697 w 3393"/>
                  <a:gd name="T9" fmla="*/ 3392 h 3393"/>
                  <a:gd name="T10" fmla="*/ 1697 w 3393"/>
                  <a:gd name="T11" fmla="*/ 3392 h 3393"/>
                  <a:gd name="T12" fmla="*/ 3392 w 3393"/>
                  <a:gd name="T13" fmla="*/ 1696 h 3393"/>
                  <a:gd name="T14" fmla="*/ 3392 w 3393"/>
                  <a:gd name="T15" fmla="*/ 1696 h 3393"/>
                  <a:gd name="T16" fmla="*/ 1697 w 3393"/>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3" h="3393">
                    <a:moveTo>
                      <a:pt x="1697" y="0"/>
                    </a:moveTo>
                    <a:lnTo>
                      <a:pt x="1697" y="0"/>
                    </a:lnTo>
                    <a:cubicBezTo>
                      <a:pt x="760" y="0"/>
                      <a:pt x="0" y="759"/>
                      <a:pt x="0" y="1696"/>
                    </a:cubicBezTo>
                    <a:lnTo>
                      <a:pt x="0" y="1696"/>
                    </a:lnTo>
                    <a:cubicBezTo>
                      <a:pt x="0" y="2632"/>
                      <a:pt x="760" y="3392"/>
                      <a:pt x="1697" y="3392"/>
                    </a:cubicBezTo>
                    <a:lnTo>
                      <a:pt x="1697" y="3392"/>
                    </a:lnTo>
                    <a:cubicBezTo>
                      <a:pt x="2633" y="3392"/>
                      <a:pt x="3392" y="2632"/>
                      <a:pt x="3392" y="1696"/>
                    </a:cubicBezTo>
                    <a:lnTo>
                      <a:pt x="3392" y="1696"/>
                    </a:lnTo>
                    <a:cubicBezTo>
                      <a:pt x="3392" y="759"/>
                      <a:pt x="2633" y="0"/>
                      <a:pt x="1697" y="0"/>
                    </a:cubicBezTo>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grpSp>
      </p:grpSp>
      <p:sp>
        <p:nvSpPr>
          <p:cNvPr id="38" name="TextBox 14">
            <a:extLst>
              <a:ext uri="{FF2B5EF4-FFF2-40B4-BE49-F238E27FC236}">
                <a16:creationId xmlns:a16="http://schemas.microsoft.com/office/drawing/2014/main" id="{1BF6CA94-CDA7-4C9D-88FD-04E343519BA1}"/>
              </a:ext>
            </a:extLst>
          </p:cNvPr>
          <p:cNvSpPr txBox="1">
            <a:spLocks noChangeArrowheads="1"/>
          </p:cNvSpPr>
          <p:nvPr/>
        </p:nvSpPr>
        <p:spPr bwMode="auto">
          <a:xfrm>
            <a:off x="3795533" y="578410"/>
            <a:ext cx="4403338" cy="83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defTabSz="914333" eaLnBrk="1" hangingPunct="1"/>
            <a:r>
              <a:rPr kumimoji="0" lang="en-US" altLang="en-US" sz="4799" b="0" i="0" u="none" strike="noStrike" kern="1200" cap="none" spc="0" normalizeH="0" baseline="0" noProof="0" dirty="0">
                <a:ln>
                  <a:noFill/>
                </a:ln>
                <a:solidFill>
                  <a:srgbClr val="E52C18"/>
                </a:solidFill>
                <a:effectLst/>
                <a:uLnTx/>
                <a:uFillTx/>
                <a:latin typeface="#9Slide03 Bebas Neue Bold" panose="020B0606020202050201" pitchFamily="34" charset="-93"/>
                <a:ea typeface="+mn-ea"/>
                <a:cs typeface="Arial" panose="020B0604020202020204" pitchFamily="34" charset="0"/>
              </a:rPr>
              <a:t>NỘI </a:t>
            </a:r>
            <a:r>
              <a:rPr lang="en-US" altLang="en-US" sz="4799" dirty="0">
                <a:solidFill>
                  <a:srgbClr val="E52C18"/>
                </a:solidFill>
                <a:latin typeface="#9Slide03 Bebas Neue Bold" panose="020B0606020202050201" pitchFamily="34" charset="-93"/>
              </a:rPr>
              <a:t>DUNG BÀI HỌC </a:t>
            </a:r>
            <a:endParaRPr kumimoji="0" lang="vi-VN" altLang="en-US" sz="4799" b="0" i="0" u="none" strike="noStrike" kern="1200" cap="none" spc="0" normalizeH="0" baseline="0" noProof="0" dirty="0">
              <a:ln>
                <a:noFill/>
              </a:ln>
              <a:solidFill>
                <a:srgbClr val="E52C18"/>
              </a:solidFill>
              <a:effectLst/>
              <a:uLnTx/>
              <a:uFillTx/>
              <a:latin typeface="#9Slide03 Bebas Neue Bold" panose="020B0606020202050201" pitchFamily="34" charset="-93"/>
            </a:endParaRPr>
          </a:p>
        </p:txBody>
      </p:sp>
      <p:sp>
        <p:nvSpPr>
          <p:cNvPr id="39" name="Rectangle 38">
            <a:extLst>
              <a:ext uri="{FF2B5EF4-FFF2-40B4-BE49-F238E27FC236}">
                <a16:creationId xmlns:a16="http://schemas.microsoft.com/office/drawing/2014/main" id="{3C55752D-58BA-47B9-A596-930A38AACCF5}"/>
              </a:ext>
            </a:extLst>
          </p:cNvPr>
          <p:cNvSpPr/>
          <p:nvPr/>
        </p:nvSpPr>
        <p:spPr>
          <a:xfrm>
            <a:off x="1307851" y="2593700"/>
            <a:ext cx="1643812" cy="954107"/>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Arial" pitchFamily="34" charset="0"/>
              </a:rPr>
              <a:t>CƠ CẤU KINH TẾ</a:t>
            </a:r>
            <a:endParaRPr kumimoji="0" lang="en-US"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endParaRPr>
          </a:p>
        </p:txBody>
      </p:sp>
      <p:sp>
        <p:nvSpPr>
          <p:cNvPr id="40" name="Rectangle 39">
            <a:extLst>
              <a:ext uri="{FF2B5EF4-FFF2-40B4-BE49-F238E27FC236}">
                <a16:creationId xmlns:a16="http://schemas.microsoft.com/office/drawing/2014/main" id="{87A1D05A-5F62-44BF-88A3-AF77D8A86785}"/>
              </a:ext>
            </a:extLst>
          </p:cNvPr>
          <p:cNvSpPr/>
          <p:nvPr/>
        </p:nvSpPr>
        <p:spPr>
          <a:xfrm>
            <a:off x="6872875" y="2548205"/>
            <a:ext cx="1027670" cy="954107"/>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Arial" pitchFamily="34" charset="0"/>
              </a:rPr>
              <a:t>DỊCH VỤ</a:t>
            </a:r>
            <a:endParaRPr kumimoji="0" lang="vi-VN"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Arial" pitchFamily="34" charset="0"/>
            </a:endParaRPr>
          </a:p>
        </p:txBody>
      </p:sp>
      <p:sp>
        <p:nvSpPr>
          <p:cNvPr id="51" name="Rectangle 50">
            <a:extLst>
              <a:ext uri="{FF2B5EF4-FFF2-40B4-BE49-F238E27FC236}">
                <a16:creationId xmlns:a16="http://schemas.microsoft.com/office/drawing/2014/main" id="{96417CF7-4613-467F-9EEA-4E02E6428543}"/>
              </a:ext>
            </a:extLst>
          </p:cNvPr>
          <p:cNvSpPr/>
          <p:nvPr/>
        </p:nvSpPr>
        <p:spPr>
          <a:xfrm>
            <a:off x="9163293" y="2593700"/>
            <a:ext cx="1617958" cy="954107"/>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cs typeface="Arial" pitchFamily="34" charset="0"/>
              </a:rPr>
              <a:t>NÔNG NGHIỆP</a:t>
            </a:r>
            <a:endParaRPr kumimoji="0" lang="en-US" sz="2800" i="0" u="none" strike="noStrike" kern="1200" cap="none" spc="0" normalizeH="0" baseline="0" noProof="0" dirty="0">
              <a:ln>
                <a:noFill/>
              </a:ln>
              <a:solidFill>
                <a:srgbClr val="445469"/>
              </a:solidFill>
              <a:effectLst/>
              <a:uLnTx/>
              <a:uFillTx/>
              <a:latin typeface="#9Slide03 Roboto Medium" panose="02000000000000000000" pitchFamily="2" charset="0"/>
              <a:ea typeface="#9Slide03 Roboto Medium" panose="02000000000000000000" pitchFamily="2" charset="0"/>
            </a:endParaRPr>
          </a:p>
        </p:txBody>
      </p:sp>
      <p:sp>
        <p:nvSpPr>
          <p:cNvPr id="2" name="Oval 1">
            <a:extLst>
              <a:ext uri="{FF2B5EF4-FFF2-40B4-BE49-F238E27FC236}">
                <a16:creationId xmlns:a16="http://schemas.microsoft.com/office/drawing/2014/main" id="{F407DB8B-B77A-4776-8CB2-1AD0214FA776}"/>
              </a:ext>
            </a:extLst>
          </p:cNvPr>
          <p:cNvSpPr/>
          <p:nvPr/>
        </p:nvSpPr>
        <p:spPr>
          <a:xfrm>
            <a:off x="10646368" y="155718"/>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5A0D478-4AF8-4478-8D7D-504DB50CA68D}"/>
              </a:ext>
            </a:extLst>
          </p:cNvPr>
          <p:cNvSpPr/>
          <p:nvPr/>
        </p:nvSpPr>
        <p:spPr>
          <a:xfrm>
            <a:off x="4030443" y="2576983"/>
            <a:ext cx="1617470" cy="954107"/>
          </a:xfrm>
          <a:prstGeom prst="rect">
            <a:avLst/>
          </a:prstGeom>
        </p:spPr>
        <p:txBody>
          <a:bodyPr wrap="square">
            <a:spAutoFit/>
          </a:bodyPr>
          <a:lstStyle/>
          <a:p>
            <a:pPr algn="ctr"/>
            <a:r>
              <a:rPr lang="en-US" sz="2800" dirty="0">
                <a:solidFill>
                  <a:srgbClr val="445469"/>
                </a:solidFill>
                <a:latin typeface="#9Slide03 Roboto Medium" panose="02000000000000000000" pitchFamily="2" charset="0"/>
                <a:ea typeface="#9Slide03 Roboto Medium" panose="02000000000000000000" pitchFamily="2" charset="0"/>
                <a:cs typeface="Arial" pitchFamily="34" charset="0"/>
              </a:rPr>
              <a:t>CÔNG NGHIỆP</a:t>
            </a:r>
            <a:endParaRPr lang="en-US" sz="2800" dirty="0">
              <a:solidFill>
                <a:srgbClr val="445469"/>
              </a:solidFill>
              <a:latin typeface="#9Slide03 Roboto Medium" panose="02000000000000000000" pitchFamily="2" charset="0"/>
              <a:ea typeface="#9Slide03 Roboto Medium" panose="02000000000000000000" pitchFamily="2" charset="0"/>
            </a:endParaRPr>
          </a:p>
        </p:txBody>
      </p:sp>
      <p:sp>
        <p:nvSpPr>
          <p:cNvPr id="53" name="Rectangle 52">
            <a:extLst>
              <a:ext uri="{FF2B5EF4-FFF2-40B4-BE49-F238E27FC236}">
                <a16:creationId xmlns:a16="http://schemas.microsoft.com/office/drawing/2014/main" id="{0BA42E90-CE3E-4541-9DA4-BF63645C52A9}"/>
              </a:ext>
            </a:extLst>
          </p:cNvPr>
          <p:cNvSpPr/>
          <p:nvPr/>
        </p:nvSpPr>
        <p:spPr>
          <a:xfrm>
            <a:off x="1704203" y="3811280"/>
            <a:ext cx="1027670" cy="523220"/>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9Slide04 SVNNaive Inline" panose="02010503010101020104" pitchFamily="2" charset="0"/>
                <a:ea typeface="#9Slide03 Roboto Black" panose="02000000000000000000" pitchFamily="2" charset="0"/>
                <a:cs typeface="Arial" pitchFamily="34" charset="0"/>
              </a:rPr>
              <a:t>I</a:t>
            </a:r>
            <a:endParaRPr kumimoji="0" lang="vi-VN" sz="2800" i="0" u="none" strike="noStrike" kern="1200" cap="none" spc="0" normalizeH="0" baseline="0" noProof="0" dirty="0">
              <a:ln>
                <a:noFill/>
              </a:ln>
              <a:solidFill>
                <a:schemeClr val="bg1"/>
              </a:solidFill>
              <a:effectLst/>
              <a:uLnTx/>
              <a:uFillTx/>
              <a:latin typeface="#9Slide03 Roboto Black" panose="02000000000000000000" pitchFamily="2" charset="0"/>
              <a:ea typeface="#9Slide03 Roboto Black" panose="02000000000000000000" pitchFamily="2" charset="0"/>
              <a:cs typeface="Arial" pitchFamily="34" charset="0"/>
            </a:endParaRPr>
          </a:p>
        </p:txBody>
      </p:sp>
      <p:sp>
        <p:nvSpPr>
          <p:cNvPr id="54" name="Rectangle 53">
            <a:extLst>
              <a:ext uri="{FF2B5EF4-FFF2-40B4-BE49-F238E27FC236}">
                <a16:creationId xmlns:a16="http://schemas.microsoft.com/office/drawing/2014/main" id="{C93D40F6-ED06-477E-B6D2-ABE74BBC693E}"/>
              </a:ext>
            </a:extLst>
          </p:cNvPr>
          <p:cNvSpPr/>
          <p:nvPr/>
        </p:nvSpPr>
        <p:spPr>
          <a:xfrm>
            <a:off x="4286551" y="3820729"/>
            <a:ext cx="1027670" cy="523220"/>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9Slide04 SVNNaive Inline" panose="02010503010101020104" pitchFamily="2" charset="0"/>
                <a:ea typeface="#9Slide03 Roboto Black" panose="02000000000000000000" pitchFamily="2" charset="0"/>
                <a:cs typeface="Arial" pitchFamily="34" charset="0"/>
              </a:rPr>
              <a:t>II</a:t>
            </a:r>
            <a:endParaRPr kumimoji="0" lang="vi-VN" sz="2800" i="0" u="none" strike="noStrike" kern="1200" cap="none" spc="0" normalizeH="0" baseline="0" noProof="0" dirty="0">
              <a:ln>
                <a:noFill/>
              </a:ln>
              <a:solidFill>
                <a:schemeClr val="bg1"/>
              </a:solidFill>
              <a:effectLst/>
              <a:uLnTx/>
              <a:uFillTx/>
              <a:latin typeface="#9Slide03 Roboto Black" panose="02000000000000000000" pitchFamily="2" charset="0"/>
              <a:ea typeface="#9Slide03 Roboto Black" panose="02000000000000000000" pitchFamily="2" charset="0"/>
              <a:cs typeface="Arial" pitchFamily="34" charset="0"/>
            </a:endParaRPr>
          </a:p>
        </p:txBody>
      </p:sp>
      <p:sp>
        <p:nvSpPr>
          <p:cNvPr id="55" name="Rectangle 54">
            <a:extLst>
              <a:ext uri="{FF2B5EF4-FFF2-40B4-BE49-F238E27FC236}">
                <a16:creationId xmlns:a16="http://schemas.microsoft.com/office/drawing/2014/main" id="{B7A2390C-27DA-4CD3-BA26-9CCE58F7B05F}"/>
              </a:ext>
            </a:extLst>
          </p:cNvPr>
          <p:cNvSpPr/>
          <p:nvPr/>
        </p:nvSpPr>
        <p:spPr>
          <a:xfrm>
            <a:off x="6868899" y="3830178"/>
            <a:ext cx="1027670" cy="523220"/>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9Slide04 SVNNaive Inline" panose="02010503010101020104" pitchFamily="2" charset="0"/>
                <a:ea typeface="#9Slide03 Roboto Black" panose="02000000000000000000" pitchFamily="2" charset="0"/>
                <a:cs typeface="Arial" pitchFamily="34" charset="0"/>
              </a:rPr>
              <a:t>III</a:t>
            </a:r>
            <a:endParaRPr kumimoji="0" lang="vi-VN" sz="2800" i="0" u="none" strike="noStrike" kern="1200" cap="none" spc="0" normalizeH="0" baseline="0" noProof="0" dirty="0">
              <a:ln>
                <a:noFill/>
              </a:ln>
              <a:solidFill>
                <a:schemeClr val="bg1"/>
              </a:solidFill>
              <a:effectLst/>
              <a:uLnTx/>
              <a:uFillTx/>
              <a:latin typeface="#9Slide03 Roboto Black" panose="02000000000000000000" pitchFamily="2" charset="0"/>
              <a:ea typeface="#9Slide03 Roboto Black" panose="02000000000000000000" pitchFamily="2" charset="0"/>
              <a:cs typeface="Arial" pitchFamily="34" charset="0"/>
            </a:endParaRPr>
          </a:p>
        </p:txBody>
      </p:sp>
      <p:sp>
        <p:nvSpPr>
          <p:cNvPr id="56" name="Rectangle 55">
            <a:extLst>
              <a:ext uri="{FF2B5EF4-FFF2-40B4-BE49-F238E27FC236}">
                <a16:creationId xmlns:a16="http://schemas.microsoft.com/office/drawing/2014/main" id="{6514B731-4DCA-4E26-89F6-DE17B1088CAA}"/>
              </a:ext>
            </a:extLst>
          </p:cNvPr>
          <p:cNvSpPr/>
          <p:nvPr/>
        </p:nvSpPr>
        <p:spPr>
          <a:xfrm>
            <a:off x="9460127" y="3863494"/>
            <a:ext cx="1027670" cy="523220"/>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9Slide04 SVNNaive Inline" panose="02010503010101020104" pitchFamily="2" charset="0"/>
                <a:ea typeface="#9Slide03 Roboto Black" panose="02000000000000000000" pitchFamily="2" charset="0"/>
                <a:cs typeface="Arial" pitchFamily="34" charset="0"/>
              </a:rPr>
              <a:t>IV</a:t>
            </a:r>
            <a:endParaRPr kumimoji="0" lang="vi-VN" sz="2800" i="0" u="none" strike="noStrike" kern="1200" cap="none" spc="0" normalizeH="0" baseline="0" noProof="0" dirty="0">
              <a:ln>
                <a:noFill/>
              </a:ln>
              <a:solidFill>
                <a:schemeClr val="bg1"/>
              </a:solidFill>
              <a:effectLst/>
              <a:uLnTx/>
              <a:uFillTx/>
              <a:latin typeface="#9Slide03 Roboto Black" panose="02000000000000000000" pitchFamily="2" charset="0"/>
              <a:ea typeface="#9Slide03 Roboto Black" panose="02000000000000000000" pitchFamily="2" charset="0"/>
              <a:cs typeface="Arial" pitchFamily="34" charset="0"/>
            </a:endParaRPr>
          </a:p>
        </p:txBody>
      </p:sp>
      <p:grpSp>
        <p:nvGrpSpPr>
          <p:cNvPr id="58" name="Group 57">
            <a:extLst>
              <a:ext uri="{FF2B5EF4-FFF2-40B4-BE49-F238E27FC236}">
                <a16:creationId xmlns:a16="http://schemas.microsoft.com/office/drawing/2014/main" id="{06A4F16C-4DD5-4EFC-AD7D-8D542AA4FEF6}"/>
              </a:ext>
            </a:extLst>
          </p:cNvPr>
          <p:cNvGrpSpPr/>
          <p:nvPr/>
        </p:nvGrpSpPr>
        <p:grpSpPr>
          <a:xfrm>
            <a:off x="1479939" y="4685133"/>
            <a:ext cx="1466823" cy="1469438"/>
            <a:chOff x="3975101" y="1751013"/>
            <a:chExt cx="4238625" cy="4237038"/>
          </a:xfrm>
        </p:grpSpPr>
        <p:sp>
          <p:nvSpPr>
            <p:cNvPr id="59" name="Freeform 5">
              <a:extLst>
                <a:ext uri="{FF2B5EF4-FFF2-40B4-BE49-F238E27FC236}">
                  <a16:creationId xmlns:a16="http://schemas.microsoft.com/office/drawing/2014/main" id="{27A16A6E-A9BF-40E8-9EE1-AA030EAE1969}"/>
                </a:ext>
              </a:extLst>
            </p:cNvPr>
            <p:cNvSpPr>
              <a:spLocks/>
            </p:cNvSpPr>
            <p:nvPr/>
          </p:nvSpPr>
          <p:spPr bwMode="auto">
            <a:xfrm>
              <a:off x="6081713" y="1754188"/>
              <a:ext cx="2127250" cy="2120900"/>
            </a:xfrm>
            <a:custGeom>
              <a:avLst/>
              <a:gdLst>
                <a:gd name="T0" fmla="*/ 1584 w 1584"/>
                <a:gd name="T1" fmla="*/ 1580 h 1580"/>
                <a:gd name="T2" fmla="*/ 1584 w 1584"/>
                <a:gd name="T3" fmla="*/ 1576 h 1580"/>
                <a:gd name="T4" fmla="*/ 8 w 1584"/>
                <a:gd name="T5" fmla="*/ 0 h 1580"/>
                <a:gd name="T6" fmla="*/ 0 w 1584"/>
                <a:gd name="T7" fmla="*/ 0 h 1580"/>
                <a:gd name="T8" fmla="*/ 0 w 1584"/>
                <a:gd name="T9" fmla="*/ 1580 h 1580"/>
                <a:gd name="T10" fmla="*/ 1584 w 1584"/>
                <a:gd name="T11" fmla="*/ 1580 h 1580"/>
              </a:gdLst>
              <a:ahLst/>
              <a:cxnLst>
                <a:cxn ang="0">
                  <a:pos x="T0" y="T1"/>
                </a:cxn>
                <a:cxn ang="0">
                  <a:pos x="T2" y="T3"/>
                </a:cxn>
                <a:cxn ang="0">
                  <a:pos x="T4" y="T5"/>
                </a:cxn>
                <a:cxn ang="0">
                  <a:pos x="T6" y="T7"/>
                </a:cxn>
                <a:cxn ang="0">
                  <a:pos x="T8" y="T9"/>
                </a:cxn>
                <a:cxn ang="0">
                  <a:pos x="T10" y="T11"/>
                </a:cxn>
              </a:cxnLst>
              <a:rect l="0" t="0" r="r" b="b"/>
              <a:pathLst>
                <a:path w="1584" h="1580">
                  <a:moveTo>
                    <a:pt x="1584" y="1580"/>
                  </a:moveTo>
                  <a:cubicBezTo>
                    <a:pt x="1584" y="1579"/>
                    <a:pt x="1584" y="1577"/>
                    <a:pt x="1584" y="1576"/>
                  </a:cubicBezTo>
                  <a:cubicBezTo>
                    <a:pt x="1584" y="706"/>
                    <a:pt x="878" y="0"/>
                    <a:pt x="8" y="0"/>
                  </a:cubicBezTo>
                  <a:cubicBezTo>
                    <a:pt x="5" y="0"/>
                    <a:pt x="3" y="0"/>
                    <a:pt x="0" y="0"/>
                  </a:cubicBezTo>
                  <a:cubicBezTo>
                    <a:pt x="0" y="1580"/>
                    <a:pt x="0" y="1580"/>
                    <a:pt x="0" y="1580"/>
                  </a:cubicBezTo>
                  <a:lnTo>
                    <a:pt x="1584" y="1580"/>
                  </a:lnTo>
                  <a:close/>
                </a:path>
              </a:pathLst>
            </a:custGeom>
            <a:solidFill>
              <a:srgbClr val="17476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0" name="Freeform 6">
              <a:extLst>
                <a:ext uri="{FF2B5EF4-FFF2-40B4-BE49-F238E27FC236}">
                  <a16:creationId xmlns:a16="http://schemas.microsoft.com/office/drawing/2014/main" id="{F17DBE81-4B1C-4BFA-8025-3FF28D2752E6}"/>
                </a:ext>
              </a:extLst>
            </p:cNvPr>
            <p:cNvSpPr>
              <a:spLocks/>
            </p:cNvSpPr>
            <p:nvPr/>
          </p:nvSpPr>
          <p:spPr bwMode="auto">
            <a:xfrm>
              <a:off x="3978276" y="1754188"/>
              <a:ext cx="2103438" cy="2120900"/>
            </a:xfrm>
            <a:custGeom>
              <a:avLst/>
              <a:gdLst>
                <a:gd name="T0" fmla="*/ 1568 w 1568"/>
                <a:gd name="T1" fmla="*/ 0 h 1580"/>
                <a:gd name="T2" fmla="*/ 0 w 1568"/>
                <a:gd name="T3" fmla="*/ 1576 h 1580"/>
                <a:gd name="T4" fmla="*/ 0 w 1568"/>
                <a:gd name="T5" fmla="*/ 1580 h 1580"/>
                <a:gd name="T6" fmla="*/ 1568 w 1568"/>
                <a:gd name="T7" fmla="*/ 1580 h 1580"/>
                <a:gd name="T8" fmla="*/ 1568 w 1568"/>
                <a:gd name="T9" fmla="*/ 0 h 1580"/>
              </a:gdLst>
              <a:ahLst/>
              <a:cxnLst>
                <a:cxn ang="0">
                  <a:pos x="T0" y="T1"/>
                </a:cxn>
                <a:cxn ang="0">
                  <a:pos x="T2" y="T3"/>
                </a:cxn>
                <a:cxn ang="0">
                  <a:pos x="T4" y="T5"/>
                </a:cxn>
                <a:cxn ang="0">
                  <a:pos x="T6" y="T7"/>
                </a:cxn>
                <a:cxn ang="0">
                  <a:pos x="T8" y="T9"/>
                </a:cxn>
              </a:cxnLst>
              <a:rect l="0" t="0" r="r" b="b"/>
              <a:pathLst>
                <a:path w="1568" h="1580">
                  <a:moveTo>
                    <a:pt x="1568" y="0"/>
                  </a:moveTo>
                  <a:cubicBezTo>
                    <a:pt x="701" y="4"/>
                    <a:pt x="0" y="708"/>
                    <a:pt x="0" y="1576"/>
                  </a:cubicBezTo>
                  <a:cubicBezTo>
                    <a:pt x="0" y="1577"/>
                    <a:pt x="0" y="1579"/>
                    <a:pt x="0" y="1580"/>
                  </a:cubicBezTo>
                  <a:cubicBezTo>
                    <a:pt x="1568" y="1580"/>
                    <a:pt x="1568" y="1580"/>
                    <a:pt x="1568" y="1580"/>
                  </a:cubicBezTo>
                  <a:lnTo>
                    <a:pt x="1568" y="0"/>
                  </a:lnTo>
                  <a:close/>
                </a:path>
              </a:pathLst>
            </a:custGeom>
            <a:solidFill>
              <a:srgbClr val="77C0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1" name="Freeform 7">
              <a:extLst>
                <a:ext uri="{FF2B5EF4-FFF2-40B4-BE49-F238E27FC236}">
                  <a16:creationId xmlns:a16="http://schemas.microsoft.com/office/drawing/2014/main" id="{9A495CD3-4D61-4521-98C5-8FBAA3754A94}"/>
                </a:ext>
              </a:extLst>
            </p:cNvPr>
            <p:cNvSpPr>
              <a:spLocks/>
            </p:cNvSpPr>
            <p:nvPr/>
          </p:nvSpPr>
          <p:spPr bwMode="auto">
            <a:xfrm>
              <a:off x="6081713" y="3875088"/>
              <a:ext cx="2127250" cy="2108200"/>
            </a:xfrm>
            <a:custGeom>
              <a:avLst/>
              <a:gdLst>
                <a:gd name="T0" fmla="*/ 0 w 1584"/>
                <a:gd name="T1" fmla="*/ 0 h 1572"/>
                <a:gd name="T2" fmla="*/ 0 w 1584"/>
                <a:gd name="T3" fmla="*/ 1572 h 1572"/>
                <a:gd name="T4" fmla="*/ 8 w 1584"/>
                <a:gd name="T5" fmla="*/ 1572 h 1572"/>
                <a:gd name="T6" fmla="*/ 1584 w 1584"/>
                <a:gd name="T7" fmla="*/ 0 h 1572"/>
                <a:gd name="T8" fmla="*/ 0 w 1584"/>
                <a:gd name="T9" fmla="*/ 0 h 1572"/>
              </a:gdLst>
              <a:ahLst/>
              <a:cxnLst>
                <a:cxn ang="0">
                  <a:pos x="T0" y="T1"/>
                </a:cxn>
                <a:cxn ang="0">
                  <a:pos x="T2" y="T3"/>
                </a:cxn>
                <a:cxn ang="0">
                  <a:pos x="T4" y="T5"/>
                </a:cxn>
                <a:cxn ang="0">
                  <a:pos x="T6" y="T7"/>
                </a:cxn>
                <a:cxn ang="0">
                  <a:pos x="T8" y="T9"/>
                </a:cxn>
              </a:cxnLst>
              <a:rect l="0" t="0" r="r" b="b"/>
              <a:pathLst>
                <a:path w="1584" h="1572">
                  <a:moveTo>
                    <a:pt x="0" y="0"/>
                  </a:moveTo>
                  <a:cubicBezTo>
                    <a:pt x="0" y="1572"/>
                    <a:pt x="0" y="1572"/>
                    <a:pt x="0" y="1572"/>
                  </a:cubicBezTo>
                  <a:cubicBezTo>
                    <a:pt x="3" y="1572"/>
                    <a:pt x="5" y="1572"/>
                    <a:pt x="8" y="1572"/>
                  </a:cubicBezTo>
                  <a:cubicBezTo>
                    <a:pt x="877" y="1572"/>
                    <a:pt x="1582" y="869"/>
                    <a:pt x="1584" y="0"/>
                  </a:cubicBezTo>
                  <a:lnTo>
                    <a:pt x="0" y="0"/>
                  </a:lnTo>
                  <a:close/>
                </a:path>
              </a:pathLst>
            </a:custGeom>
            <a:solidFill>
              <a:srgbClr val="FEBC1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2" name="Freeform 8">
              <a:extLst>
                <a:ext uri="{FF2B5EF4-FFF2-40B4-BE49-F238E27FC236}">
                  <a16:creationId xmlns:a16="http://schemas.microsoft.com/office/drawing/2014/main" id="{C8CF2FB2-3B7B-48E4-9A9F-7403A5D81291}"/>
                </a:ext>
              </a:extLst>
            </p:cNvPr>
            <p:cNvSpPr>
              <a:spLocks/>
            </p:cNvSpPr>
            <p:nvPr/>
          </p:nvSpPr>
          <p:spPr bwMode="auto">
            <a:xfrm>
              <a:off x="3978276" y="3875088"/>
              <a:ext cx="2103438" cy="2108200"/>
            </a:xfrm>
            <a:custGeom>
              <a:avLst/>
              <a:gdLst>
                <a:gd name="T0" fmla="*/ 0 w 1568"/>
                <a:gd name="T1" fmla="*/ 0 h 1572"/>
                <a:gd name="T2" fmla="*/ 1568 w 1568"/>
                <a:gd name="T3" fmla="*/ 1572 h 1572"/>
                <a:gd name="T4" fmla="*/ 1568 w 1568"/>
                <a:gd name="T5" fmla="*/ 0 h 1572"/>
                <a:gd name="T6" fmla="*/ 0 w 1568"/>
                <a:gd name="T7" fmla="*/ 0 h 1572"/>
              </a:gdLst>
              <a:ahLst/>
              <a:cxnLst>
                <a:cxn ang="0">
                  <a:pos x="T0" y="T1"/>
                </a:cxn>
                <a:cxn ang="0">
                  <a:pos x="T2" y="T3"/>
                </a:cxn>
                <a:cxn ang="0">
                  <a:pos x="T4" y="T5"/>
                </a:cxn>
                <a:cxn ang="0">
                  <a:pos x="T6" y="T7"/>
                </a:cxn>
              </a:cxnLst>
              <a:rect l="0" t="0" r="r" b="b"/>
              <a:pathLst>
                <a:path w="1568" h="1572">
                  <a:moveTo>
                    <a:pt x="0" y="0"/>
                  </a:moveTo>
                  <a:cubicBezTo>
                    <a:pt x="2" y="866"/>
                    <a:pt x="703" y="1568"/>
                    <a:pt x="1568" y="1572"/>
                  </a:cubicBezTo>
                  <a:cubicBezTo>
                    <a:pt x="1568" y="0"/>
                    <a:pt x="1568" y="0"/>
                    <a:pt x="1568" y="0"/>
                  </a:cubicBezTo>
                  <a:lnTo>
                    <a:pt x="0" y="0"/>
                  </a:lnTo>
                  <a:close/>
                </a:path>
              </a:pathLst>
            </a:custGeom>
            <a:solidFill>
              <a:srgbClr val="AEB6A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3" name="Freeform 10">
              <a:extLst>
                <a:ext uri="{FF2B5EF4-FFF2-40B4-BE49-F238E27FC236}">
                  <a16:creationId xmlns:a16="http://schemas.microsoft.com/office/drawing/2014/main" id="{E8D98842-5832-4517-ADC2-C95670062500}"/>
                </a:ext>
              </a:extLst>
            </p:cNvPr>
            <p:cNvSpPr>
              <a:spLocks/>
            </p:cNvSpPr>
            <p:nvPr/>
          </p:nvSpPr>
          <p:spPr bwMode="auto">
            <a:xfrm>
              <a:off x="6094413" y="3862388"/>
              <a:ext cx="4763" cy="4763"/>
            </a:xfrm>
            <a:custGeom>
              <a:avLst/>
              <a:gdLst>
                <a:gd name="T0" fmla="*/ 0 w 3"/>
                <a:gd name="T1" fmla="*/ 3 h 3"/>
                <a:gd name="T2" fmla="*/ 3 w 3"/>
                <a:gd name="T3" fmla="*/ 0 h 3"/>
                <a:gd name="T4" fmla="*/ 0 w 3"/>
                <a:gd name="T5" fmla="*/ 0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4" name="Freeform 11">
              <a:extLst>
                <a:ext uri="{FF2B5EF4-FFF2-40B4-BE49-F238E27FC236}">
                  <a16:creationId xmlns:a16="http://schemas.microsoft.com/office/drawing/2014/main" id="{03B7657D-02DB-453C-BEDC-E4E757BF47E9}"/>
                </a:ext>
              </a:extLst>
            </p:cNvPr>
            <p:cNvSpPr>
              <a:spLocks/>
            </p:cNvSpPr>
            <p:nvPr/>
          </p:nvSpPr>
          <p:spPr bwMode="auto">
            <a:xfrm>
              <a:off x="6086476" y="3862388"/>
              <a:ext cx="7938" cy="6350"/>
            </a:xfrm>
            <a:custGeom>
              <a:avLst/>
              <a:gdLst>
                <a:gd name="T0" fmla="*/ 0 w 5"/>
                <a:gd name="T1" fmla="*/ 0 h 4"/>
                <a:gd name="T2" fmla="*/ 4 w 5"/>
                <a:gd name="T3" fmla="*/ 4 h 4"/>
                <a:gd name="T4" fmla="*/ 5 w 5"/>
                <a:gd name="T5" fmla="*/ 3 h 4"/>
                <a:gd name="T6" fmla="*/ 5 w 5"/>
                <a:gd name="T7" fmla="*/ 0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4" y="4"/>
                  </a:lnTo>
                  <a:lnTo>
                    <a:pt x="5" y="3"/>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5" name="Freeform 12">
              <a:extLst>
                <a:ext uri="{FF2B5EF4-FFF2-40B4-BE49-F238E27FC236}">
                  <a16:creationId xmlns:a16="http://schemas.microsoft.com/office/drawing/2014/main" id="{8691279C-805D-470A-A90B-94114C81B854}"/>
                </a:ext>
              </a:extLst>
            </p:cNvPr>
            <p:cNvSpPr>
              <a:spLocks/>
            </p:cNvSpPr>
            <p:nvPr/>
          </p:nvSpPr>
          <p:spPr bwMode="auto">
            <a:xfrm>
              <a:off x="6092826" y="3867150"/>
              <a:ext cx="1588" cy="3175"/>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lnTo>
                    <a:pt x="1" y="0"/>
                  </a:lnTo>
                  <a:lnTo>
                    <a:pt x="0" y="1"/>
                  </a:ln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6" name="Oval 65">
              <a:extLst>
                <a:ext uri="{FF2B5EF4-FFF2-40B4-BE49-F238E27FC236}">
                  <a16:creationId xmlns:a16="http://schemas.microsoft.com/office/drawing/2014/main" id="{3A9F5F1E-8FC7-4EA9-8FA6-C7ED0EF08546}"/>
                </a:ext>
              </a:extLst>
            </p:cNvPr>
            <p:cNvSpPr>
              <a:spLocks noChangeArrowheads="1"/>
            </p:cNvSpPr>
            <p:nvPr/>
          </p:nvSpPr>
          <p:spPr bwMode="auto">
            <a:xfrm>
              <a:off x="4810126" y="2586038"/>
              <a:ext cx="2565400" cy="25654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7" name="Freeform 14">
              <a:extLst>
                <a:ext uri="{FF2B5EF4-FFF2-40B4-BE49-F238E27FC236}">
                  <a16:creationId xmlns:a16="http://schemas.microsoft.com/office/drawing/2014/main" id="{7E29A711-1C0E-4393-941B-28C8F1123A02}"/>
                </a:ext>
              </a:extLst>
            </p:cNvPr>
            <p:cNvSpPr>
              <a:spLocks/>
            </p:cNvSpPr>
            <p:nvPr/>
          </p:nvSpPr>
          <p:spPr bwMode="auto">
            <a:xfrm>
              <a:off x="3975101" y="2371725"/>
              <a:ext cx="2111375" cy="1490663"/>
            </a:xfrm>
            <a:custGeom>
              <a:avLst/>
              <a:gdLst>
                <a:gd name="T0" fmla="*/ 462 w 1573"/>
                <a:gd name="T1" fmla="*/ 0 h 1111"/>
                <a:gd name="T2" fmla="*/ 462 w 1573"/>
                <a:gd name="T3" fmla="*/ 0 h 1111"/>
                <a:gd name="T4" fmla="*/ 0 w 1573"/>
                <a:gd name="T5" fmla="*/ 1111 h 1111"/>
                <a:gd name="T6" fmla="*/ 1573 w 1573"/>
                <a:gd name="T7" fmla="*/ 1111 h 1111"/>
                <a:gd name="T8" fmla="*/ 462 w 1573"/>
                <a:gd name="T9" fmla="*/ 0 h 1111"/>
              </a:gdLst>
              <a:ahLst/>
              <a:cxnLst>
                <a:cxn ang="0">
                  <a:pos x="T0" y="T1"/>
                </a:cxn>
                <a:cxn ang="0">
                  <a:pos x="T2" y="T3"/>
                </a:cxn>
                <a:cxn ang="0">
                  <a:pos x="T4" y="T5"/>
                </a:cxn>
                <a:cxn ang="0">
                  <a:pos x="T6" y="T7"/>
                </a:cxn>
                <a:cxn ang="0">
                  <a:pos x="T8" y="T9"/>
                </a:cxn>
              </a:cxnLst>
              <a:rect l="0" t="0" r="r" b="b"/>
              <a:pathLst>
                <a:path w="1573" h="1111">
                  <a:moveTo>
                    <a:pt x="462" y="0"/>
                  </a:moveTo>
                  <a:cubicBezTo>
                    <a:pt x="462" y="0"/>
                    <a:pt x="462" y="0"/>
                    <a:pt x="462" y="0"/>
                  </a:cubicBezTo>
                  <a:cubicBezTo>
                    <a:pt x="155" y="307"/>
                    <a:pt x="1" y="709"/>
                    <a:pt x="0" y="1111"/>
                  </a:cubicBezTo>
                  <a:cubicBezTo>
                    <a:pt x="1573" y="1111"/>
                    <a:pt x="1573" y="1111"/>
                    <a:pt x="1573" y="1111"/>
                  </a:cubicBezTo>
                  <a:lnTo>
                    <a:pt x="462" y="0"/>
                  </a:lnTo>
                  <a:close/>
                </a:path>
              </a:pathLst>
            </a:custGeom>
            <a:gradFill flip="none" rotWithShape="1">
              <a:gsLst>
                <a:gs pos="76000">
                  <a:srgbClr val="1181AE">
                    <a:alpha val="0"/>
                  </a:srgbClr>
                </a:gs>
                <a:gs pos="100000">
                  <a:sysClr val="windowText" lastClr="000000">
                    <a:alpha val="26000"/>
                  </a:sysClr>
                </a:gs>
              </a:gsLst>
              <a:lin ang="60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8" name="Freeform 9">
              <a:extLst>
                <a:ext uri="{FF2B5EF4-FFF2-40B4-BE49-F238E27FC236}">
                  <a16:creationId xmlns:a16="http://schemas.microsoft.com/office/drawing/2014/main" id="{E84DE03B-4D5E-400A-BD4C-9E0754E7EF0A}"/>
                </a:ext>
              </a:extLst>
            </p:cNvPr>
            <p:cNvSpPr>
              <a:spLocks/>
            </p:cNvSpPr>
            <p:nvPr/>
          </p:nvSpPr>
          <p:spPr bwMode="auto">
            <a:xfrm>
              <a:off x="6092826" y="1751013"/>
              <a:ext cx="1497013" cy="2111375"/>
            </a:xfrm>
            <a:custGeom>
              <a:avLst/>
              <a:gdLst>
                <a:gd name="T0" fmla="*/ 4 w 1115"/>
                <a:gd name="T1" fmla="*/ 1573 h 1573"/>
                <a:gd name="T2" fmla="*/ 1115 w 1115"/>
                <a:gd name="T3" fmla="*/ 462 h 1573"/>
                <a:gd name="T4" fmla="*/ 1115 w 1115"/>
                <a:gd name="T5" fmla="*/ 462 h 1573"/>
                <a:gd name="T6" fmla="*/ 0 w 1115"/>
                <a:gd name="T7" fmla="*/ 0 h 1573"/>
                <a:gd name="T8" fmla="*/ 0 w 1115"/>
                <a:gd name="T9" fmla="*/ 1573 h 1573"/>
                <a:gd name="T10" fmla="*/ 4 w 1115"/>
                <a:gd name="T11" fmla="*/ 1573 h 1573"/>
              </a:gdLst>
              <a:ahLst/>
              <a:cxnLst>
                <a:cxn ang="0">
                  <a:pos x="T0" y="T1"/>
                </a:cxn>
                <a:cxn ang="0">
                  <a:pos x="T2" y="T3"/>
                </a:cxn>
                <a:cxn ang="0">
                  <a:pos x="T4" y="T5"/>
                </a:cxn>
                <a:cxn ang="0">
                  <a:pos x="T6" y="T7"/>
                </a:cxn>
                <a:cxn ang="0">
                  <a:pos x="T8" y="T9"/>
                </a:cxn>
                <a:cxn ang="0">
                  <a:pos x="T10" y="T11"/>
                </a:cxn>
              </a:cxnLst>
              <a:rect l="0" t="0" r="r" b="b"/>
              <a:pathLst>
                <a:path w="1115" h="1573">
                  <a:moveTo>
                    <a:pt x="4" y="1573"/>
                  </a:moveTo>
                  <a:cubicBezTo>
                    <a:pt x="1115" y="462"/>
                    <a:pt x="1115" y="462"/>
                    <a:pt x="1115" y="462"/>
                  </a:cubicBezTo>
                  <a:cubicBezTo>
                    <a:pt x="1115" y="462"/>
                    <a:pt x="1115" y="462"/>
                    <a:pt x="1115" y="462"/>
                  </a:cubicBezTo>
                  <a:cubicBezTo>
                    <a:pt x="807" y="154"/>
                    <a:pt x="404" y="0"/>
                    <a:pt x="0" y="0"/>
                  </a:cubicBezTo>
                  <a:cubicBezTo>
                    <a:pt x="0" y="1573"/>
                    <a:pt x="0" y="1573"/>
                    <a:pt x="0" y="1573"/>
                  </a:cubicBezTo>
                  <a:lnTo>
                    <a:pt x="4" y="1573"/>
                  </a:lnTo>
                  <a:close/>
                </a:path>
              </a:pathLst>
            </a:custGeom>
            <a:gradFill flip="none" rotWithShape="1">
              <a:gsLst>
                <a:gs pos="76000">
                  <a:srgbClr val="1181AE">
                    <a:alpha val="0"/>
                  </a:srgbClr>
                </a:gs>
                <a:gs pos="100000">
                  <a:sysClr val="windowText" lastClr="000000">
                    <a:alpha val="26000"/>
                  </a:sysClr>
                </a:gs>
              </a:gsLst>
              <a:lin ang="114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69" name="Freeform 13">
              <a:extLst>
                <a:ext uri="{FF2B5EF4-FFF2-40B4-BE49-F238E27FC236}">
                  <a16:creationId xmlns:a16="http://schemas.microsoft.com/office/drawing/2014/main" id="{8E8EE4AD-8385-4EB9-8599-76730183E2E0}"/>
                </a:ext>
              </a:extLst>
            </p:cNvPr>
            <p:cNvSpPr>
              <a:spLocks/>
            </p:cNvSpPr>
            <p:nvPr/>
          </p:nvSpPr>
          <p:spPr bwMode="auto">
            <a:xfrm>
              <a:off x="6094413" y="3862388"/>
              <a:ext cx="2119313" cy="1504950"/>
            </a:xfrm>
            <a:custGeom>
              <a:avLst/>
              <a:gdLst>
                <a:gd name="T0" fmla="*/ 4 w 1579"/>
                <a:gd name="T1" fmla="*/ 0 h 1121"/>
                <a:gd name="T2" fmla="*/ 0 w 1579"/>
                <a:gd name="T3" fmla="*/ 4 h 1121"/>
                <a:gd name="T4" fmla="*/ 0 w 1579"/>
                <a:gd name="T5" fmla="*/ 6 h 1121"/>
                <a:gd name="T6" fmla="*/ 1115 w 1579"/>
                <a:gd name="T7" fmla="*/ 1121 h 1121"/>
                <a:gd name="T8" fmla="*/ 1577 w 1579"/>
                <a:gd name="T9" fmla="*/ 0 h 1121"/>
                <a:gd name="T10" fmla="*/ 4 w 1579"/>
                <a:gd name="T11" fmla="*/ 0 h 1121"/>
              </a:gdLst>
              <a:ahLst/>
              <a:cxnLst>
                <a:cxn ang="0">
                  <a:pos x="T0" y="T1"/>
                </a:cxn>
                <a:cxn ang="0">
                  <a:pos x="T2" y="T3"/>
                </a:cxn>
                <a:cxn ang="0">
                  <a:pos x="T4" y="T5"/>
                </a:cxn>
                <a:cxn ang="0">
                  <a:pos x="T6" y="T7"/>
                </a:cxn>
                <a:cxn ang="0">
                  <a:pos x="T8" y="T9"/>
                </a:cxn>
                <a:cxn ang="0">
                  <a:pos x="T10" y="T11"/>
                </a:cxn>
              </a:cxnLst>
              <a:rect l="0" t="0" r="r" b="b"/>
              <a:pathLst>
                <a:path w="1579" h="1121">
                  <a:moveTo>
                    <a:pt x="4" y="0"/>
                  </a:moveTo>
                  <a:cubicBezTo>
                    <a:pt x="0" y="4"/>
                    <a:pt x="0" y="4"/>
                    <a:pt x="0" y="4"/>
                  </a:cubicBezTo>
                  <a:cubicBezTo>
                    <a:pt x="0" y="6"/>
                    <a:pt x="0" y="6"/>
                    <a:pt x="0" y="6"/>
                  </a:cubicBezTo>
                  <a:cubicBezTo>
                    <a:pt x="1115" y="1121"/>
                    <a:pt x="1115" y="1121"/>
                    <a:pt x="1115" y="1121"/>
                  </a:cubicBezTo>
                  <a:cubicBezTo>
                    <a:pt x="1425" y="812"/>
                    <a:pt x="1579" y="406"/>
                    <a:pt x="1577" y="0"/>
                  </a:cubicBezTo>
                  <a:lnTo>
                    <a:pt x="4" y="0"/>
                  </a:lnTo>
                  <a:close/>
                </a:path>
              </a:pathLst>
            </a:custGeom>
            <a:gradFill flip="none" rotWithShape="1">
              <a:gsLst>
                <a:gs pos="76000">
                  <a:srgbClr val="1181AE">
                    <a:alpha val="0"/>
                  </a:srgbClr>
                </a:gs>
                <a:gs pos="100000">
                  <a:sysClr val="windowText" lastClr="000000">
                    <a:alpha val="26000"/>
                  </a:sysClr>
                </a:gs>
              </a:gsLst>
              <a:lin ang="168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70" name="Freeform 15">
              <a:extLst>
                <a:ext uri="{FF2B5EF4-FFF2-40B4-BE49-F238E27FC236}">
                  <a16:creationId xmlns:a16="http://schemas.microsoft.com/office/drawing/2014/main" id="{A7792B23-8D78-41AD-84C9-16D359241A98}"/>
                </a:ext>
              </a:extLst>
            </p:cNvPr>
            <p:cNvSpPr>
              <a:spLocks/>
            </p:cNvSpPr>
            <p:nvPr/>
          </p:nvSpPr>
          <p:spPr bwMode="auto">
            <a:xfrm>
              <a:off x="4595813" y="3868738"/>
              <a:ext cx="1498600" cy="2119313"/>
            </a:xfrm>
            <a:custGeom>
              <a:avLst/>
              <a:gdLst>
                <a:gd name="T0" fmla="*/ 1116 w 1117"/>
                <a:gd name="T1" fmla="*/ 0 h 1579"/>
                <a:gd name="T2" fmla="*/ 0 w 1117"/>
                <a:gd name="T3" fmla="*/ 1116 h 1579"/>
                <a:gd name="T4" fmla="*/ 1117 w 1117"/>
                <a:gd name="T5" fmla="*/ 1579 h 1579"/>
                <a:gd name="T6" fmla="*/ 1117 w 1117"/>
                <a:gd name="T7" fmla="*/ 1 h 1579"/>
                <a:gd name="T8" fmla="*/ 1116 w 1117"/>
                <a:gd name="T9" fmla="*/ 0 h 1579"/>
              </a:gdLst>
              <a:ahLst/>
              <a:cxnLst>
                <a:cxn ang="0">
                  <a:pos x="T0" y="T1"/>
                </a:cxn>
                <a:cxn ang="0">
                  <a:pos x="T2" y="T3"/>
                </a:cxn>
                <a:cxn ang="0">
                  <a:pos x="T4" y="T5"/>
                </a:cxn>
                <a:cxn ang="0">
                  <a:pos x="T6" y="T7"/>
                </a:cxn>
                <a:cxn ang="0">
                  <a:pos x="T8" y="T9"/>
                </a:cxn>
              </a:cxnLst>
              <a:rect l="0" t="0" r="r" b="b"/>
              <a:pathLst>
                <a:path w="1117" h="1579">
                  <a:moveTo>
                    <a:pt x="1116" y="0"/>
                  </a:moveTo>
                  <a:cubicBezTo>
                    <a:pt x="0" y="1116"/>
                    <a:pt x="0" y="1116"/>
                    <a:pt x="0" y="1116"/>
                  </a:cubicBezTo>
                  <a:cubicBezTo>
                    <a:pt x="308" y="1425"/>
                    <a:pt x="713" y="1579"/>
                    <a:pt x="1117" y="1579"/>
                  </a:cubicBezTo>
                  <a:cubicBezTo>
                    <a:pt x="1117" y="1"/>
                    <a:pt x="1117" y="1"/>
                    <a:pt x="1117" y="1"/>
                  </a:cubicBezTo>
                  <a:lnTo>
                    <a:pt x="1116" y="0"/>
                  </a:lnTo>
                  <a:close/>
                </a:path>
              </a:pathLst>
            </a:custGeom>
            <a:gradFill flip="none" rotWithShape="1">
              <a:gsLst>
                <a:gs pos="76000">
                  <a:srgbClr val="1181AE">
                    <a:alpha val="0"/>
                  </a:srgbClr>
                </a:gs>
                <a:gs pos="100000">
                  <a:sysClr val="windowText" lastClr="000000">
                    <a:alpha val="26000"/>
                  </a:sysClr>
                </a:gs>
              </a:gsLst>
              <a:lin ang="600000" scaled="0"/>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grpSp>
      <p:sp>
        <p:nvSpPr>
          <p:cNvPr id="71" name="Freeform 10">
            <a:extLst>
              <a:ext uri="{FF2B5EF4-FFF2-40B4-BE49-F238E27FC236}">
                <a16:creationId xmlns:a16="http://schemas.microsoft.com/office/drawing/2014/main" id="{D0AF227E-D07E-4C0D-A2EA-529EDAE33F18}"/>
              </a:ext>
            </a:extLst>
          </p:cNvPr>
          <p:cNvSpPr>
            <a:spLocks noChangeArrowheads="1"/>
          </p:cNvSpPr>
          <p:nvPr/>
        </p:nvSpPr>
        <p:spPr bwMode="auto">
          <a:xfrm>
            <a:off x="9234174" y="4717839"/>
            <a:ext cx="1469438" cy="1469438"/>
          </a:xfrm>
          <a:custGeom>
            <a:avLst/>
            <a:gdLst>
              <a:gd name="T0" fmla="*/ 1695 w 3391"/>
              <a:gd name="T1" fmla="*/ 0 h 3393"/>
              <a:gd name="T2" fmla="*/ 1695 w 3391"/>
              <a:gd name="T3" fmla="*/ 0 h 3393"/>
              <a:gd name="T4" fmla="*/ 0 w 3391"/>
              <a:gd name="T5" fmla="*/ 1696 h 3393"/>
              <a:gd name="T6" fmla="*/ 0 w 3391"/>
              <a:gd name="T7" fmla="*/ 1696 h 3393"/>
              <a:gd name="T8" fmla="*/ 1695 w 3391"/>
              <a:gd name="T9" fmla="*/ 3392 h 3393"/>
              <a:gd name="T10" fmla="*/ 1695 w 3391"/>
              <a:gd name="T11" fmla="*/ 3392 h 3393"/>
              <a:gd name="T12" fmla="*/ 3390 w 3391"/>
              <a:gd name="T13" fmla="*/ 1696 h 3393"/>
              <a:gd name="T14" fmla="*/ 3390 w 3391"/>
              <a:gd name="T15" fmla="*/ 1696 h 3393"/>
              <a:gd name="T16" fmla="*/ 1695 w 3391"/>
              <a:gd name="T17"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91" h="3393">
                <a:moveTo>
                  <a:pt x="1695" y="0"/>
                </a:moveTo>
                <a:lnTo>
                  <a:pt x="1695" y="0"/>
                </a:lnTo>
                <a:cubicBezTo>
                  <a:pt x="759" y="0"/>
                  <a:pt x="0" y="759"/>
                  <a:pt x="0" y="1696"/>
                </a:cubicBezTo>
                <a:lnTo>
                  <a:pt x="0" y="1696"/>
                </a:lnTo>
                <a:cubicBezTo>
                  <a:pt x="0" y="2632"/>
                  <a:pt x="759" y="3392"/>
                  <a:pt x="1695" y="3392"/>
                </a:cubicBezTo>
                <a:lnTo>
                  <a:pt x="1695" y="3392"/>
                </a:lnTo>
                <a:cubicBezTo>
                  <a:pt x="2631" y="3392"/>
                  <a:pt x="3390" y="2632"/>
                  <a:pt x="3390" y="1696"/>
                </a:cubicBezTo>
                <a:lnTo>
                  <a:pt x="3390" y="1696"/>
                </a:lnTo>
                <a:cubicBezTo>
                  <a:pt x="3390" y="759"/>
                  <a:pt x="2631" y="0"/>
                  <a:pt x="1695" y="0"/>
                </a:cubicBezTo>
              </a:path>
            </a:pathLst>
          </a:custGeom>
          <a:blipFill dpi="0" rotWithShape="1">
            <a:blip r:embed="rId5">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dirty="0">
              <a:ln>
                <a:noFill/>
              </a:ln>
              <a:solidFill>
                <a:srgbClr val="00B050"/>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846294586"/>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eaLnBrk="1" hangingPunct="1"/>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2</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Các</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ngành</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công</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nghiệp</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6063DF89-2238-486B-A429-37F0408EB241}"/>
              </a:ext>
            </a:extLst>
          </p:cNvPr>
          <p:cNvSpPr/>
          <p:nvPr/>
        </p:nvSpPr>
        <p:spPr>
          <a:xfrm>
            <a:off x="854629" y="1414792"/>
            <a:ext cx="11337371" cy="430887"/>
          </a:xfrm>
          <a:prstGeom prst="rect">
            <a:avLst/>
          </a:prstGeom>
        </p:spPr>
        <p:txBody>
          <a:bodyPr wrap="square">
            <a:spAutoFit/>
          </a:bodyPr>
          <a:lstStyle/>
          <a:p>
            <a:pPr marL="342900" indent="-342900" algn="just" defTabSz="1219170" fontAlgn="base">
              <a:spcAft>
                <a:spcPct val="0"/>
              </a:spcAft>
              <a:buFont typeface="Wingdings" panose="05000000000000000000" pitchFamily="2" charset="2"/>
              <a:buChar char="q"/>
              <a:defRPr/>
            </a:pP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Sản</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xuất</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lắp</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ráp</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ô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tô</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xe</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máy</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thiết</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bị</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điện</a:t>
            </a:r>
            <a:r>
              <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dirty="0" err="1">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rPr>
              <a:t>tử</a:t>
            </a:r>
            <a:endParaRPr lang="en-US" sz="2200" dirty="0">
              <a:solidFill>
                <a:srgbClr val="0134CC"/>
              </a:solidFill>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0054C10B-6475-42F5-A378-392813C0CC1C}"/>
              </a:ext>
            </a:extLst>
          </p:cNvPr>
          <p:cNvSpPr>
            <a:spLocks noChangeArrowheads="1"/>
          </p:cNvSpPr>
          <p:nvPr/>
        </p:nvSpPr>
        <p:spPr bwMode="auto">
          <a:xfrm>
            <a:off x="1229975" y="1928501"/>
            <a:ext cx="9109075"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eaLnBrk="1" hangingPunct="1">
              <a:lnSpc>
                <a:spcPct val="150000"/>
              </a:lnSpc>
              <a:buFont typeface="Wingdings" panose="05000000000000000000" pitchFamily="2" charset="2"/>
              <a:buChar char="v"/>
            </a:pPr>
            <a:r>
              <a:rPr lang="en-US" altLang="en-US" sz="2400" dirty="0" err="1">
                <a:solidFill>
                  <a:srgbClr val="008436"/>
                </a:solidFill>
                <a:latin typeface="#9Slide03 Roboto Medium" panose="02000000000000000000" pitchFamily="2" charset="0"/>
                <a:ea typeface="#9Slide03 Roboto Medium" panose="02000000000000000000" pitchFamily="2" charset="0"/>
              </a:rPr>
              <a:t>Liên</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doanh</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với</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các</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hãng</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nổi</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tiếng</a:t>
            </a:r>
            <a:r>
              <a:rPr lang="en-US" altLang="en-US" sz="2400" dirty="0">
                <a:solidFill>
                  <a:srgbClr val="008436"/>
                </a:solidFill>
                <a:latin typeface="#9Slide03 Roboto Medium" panose="02000000000000000000" pitchFamily="2" charset="0"/>
                <a:ea typeface="#9Slide03 Roboto Medium" panose="02000000000000000000" pitchFamily="2" charset="0"/>
              </a:rPr>
              <a:t> ở </a:t>
            </a:r>
            <a:r>
              <a:rPr lang="en-US" altLang="en-US" sz="2400" dirty="0" err="1">
                <a:solidFill>
                  <a:srgbClr val="008436"/>
                </a:solidFill>
                <a:latin typeface="#9Slide03 Roboto Medium" panose="02000000000000000000" pitchFamily="2" charset="0"/>
                <a:ea typeface="#9Slide03 Roboto Medium" panose="02000000000000000000" pitchFamily="2" charset="0"/>
              </a:rPr>
              <a:t>nước</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ngoài</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sản</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phẩm</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có</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sức</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cạnh</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tranh</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và</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trở</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thành</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thế</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mạnh</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của</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nhiều</a:t>
            </a:r>
            <a:r>
              <a:rPr lang="en-US" altLang="en-US" sz="2400" dirty="0">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 </a:t>
            </a:r>
            <a:r>
              <a:rPr lang="en-US" altLang="en-US" sz="2400" dirty="0" err="1">
                <a:solidFill>
                  <a:srgbClr val="008436"/>
                </a:solidFill>
                <a:latin typeface="#9Slide03 Roboto Medium" panose="02000000000000000000" pitchFamily="2" charset="0"/>
                <a:ea typeface="#9Slide03 Roboto Medium" panose="02000000000000000000" pitchFamily="2" charset="0"/>
                <a:sym typeface="Wingdings" panose="05000000000000000000" pitchFamily="2" charset="2"/>
              </a:rPr>
              <a:t>nước</a:t>
            </a:r>
            <a:endParaRPr lang="vi-VN" altLang="en-US" sz="2400" dirty="0">
              <a:solidFill>
                <a:srgbClr val="008436"/>
              </a:solidFill>
              <a:latin typeface="#9Slide03 Roboto Medium" panose="02000000000000000000" pitchFamily="2" charset="0"/>
              <a:ea typeface="#9Slide03 Roboto Medium" panose="02000000000000000000" pitchFamily="2" charset="0"/>
            </a:endParaRPr>
          </a:p>
        </p:txBody>
      </p:sp>
      <p:sp>
        <p:nvSpPr>
          <p:cNvPr id="21" name="Rectangle 20">
            <a:extLst>
              <a:ext uri="{FF2B5EF4-FFF2-40B4-BE49-F238E27FC236}">
                <a16:creationId xmlns:a16="http://schemas.microsoft.com/office/drawing/2014/main" id="{C6D9B5C1-FB81-4B15-9BC7-BFD1E905AA53}"/>
              </a:ext>
            </a:extLst>
          </p:cNvPr>
          <p:cNvSpPr>
            <a:spLocks noChangeArrowheads="1"/>
          </p:cNvSpPr>
          <p:nvPr/>
        </p:nvSpPr>
        <p:spPr bwMode="auto">
          <a:xfrm>
            <a:off x="1282315" y="3205952"/>
            <a:ext cx="910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eaLnBrk="1" hangingPunct="1">
              <a:lnSpc>
                <a:spcPct val="150000"/>
              </a:lnSpc>
              <a:buFont typeface="Wingdings" panose="05000000000000000000" pitchFamily="2" charset="2"/>
              <a:buChar char="v"/>
            </a:pPr>
            <a:r>
              <a:rPr lang="en-US" altLang="en-US" sz="2400" dirty="0" err="1">
                <a:solidFill>
                  <a:srgbClr val="008436"/>
                </a:solidFill>
                <a:latin typeface="#9Slide03 Roboto Medium" panose="02000000000000000000" pitchFamily="2" charset="0"/>
                <a:ea typeface="#9Slide03 Roboto Medium" panose="02000000000000000000" pitchFamily="2" charset="0"/>
              </a:rPr>
              <a:t>Chủ</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yếu</a:t>
            </a:r>
            <a:r>
              <a:rPr lang="en-US" altLang="en-US" sz="2400" dirty="0">
                <a:solidFill>
                  <a:srgbClr val="008436"/>
                </a:solidFill>
                <a:latin typeface="#9Slide03 Roboto Medium" panose="02000000000000000000" pitchFamily="2" charset="0"/>
                <a:ea typeface="#9Slide03 Roboto Medium" panose="02000000000000000000" pitchFamily="2" charset="0"/>
              </a:rPr>
              <a:t> ở: </a:t>
            </a:r>
            <a:r>
              <a:rPr lang="en-US" altLang="en-US" sz="2400" dirty="0" err="1">
                <a:solidFill>
                  <a:srgbClr val="008436"/>
                </a:solidFill>
                <a:latin typeface="#9Slide03 Roboto Medium" panose="02000000000000000000" pitchFamily="2" charset="0"/>
                <a:ea typeface="#9Slide03 Roboto Medium" panose="02000000000000000000" pitchFamily="2" charset="0"/>
              </a:rPr>
              <a:t>Xingapo</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Malaixia</a:t>
            </a:r>
            <a:r>
              <a:rPr lang="en-US" altLang="en-US" sz="2400" dirty="0">
                <a:solidFill>
                  <a:srgbClr val="008436"/>
                </a:solidFill>
                <a:latin typeface="#9Slide03 Roboto Medium" panose="02000000000000000000" pitchFamily="2" charset="0"/>
                <a:ea typeface="#9Slide03 Roboto Medium" panose="02000000000000000000" pitchFamily="2" charset="0"/>
              </a:rPr>
              <a:t>, </a:t>
            </a:r>
            <a:r>
              <a:rPr lang="en-US" altLang="en-US" sz="2400" dirty="0" err="1">
                <a:solidFill>
                  <a:srgbClr val="008436"/>
                </a:solidFill>
                <a:latin typeface="#9Slide03 Roboto Medium" panose="02000000000000000000" pitchFamily="2" charset="0"/>
                <a:ea typeface="#9Slide03 Roboto Medium" panose="02000000000000000000" pitchFamily="2" charset="0"/>
              </a:rPr>
              <a:t>Thái</a:t>
            </a:r>
            <a:r>
              <a:rPr lang="en-US" altLang="en-US" sz="2400" dirty="0">
                <a:solidFill>
                  <a:srgbClr val="008436"/>
                </a:solidFill>
                <a:latin typeface="#9Slide03 Roboto Medium" panose="02000000000000000000" pitchFamily="2" charset="0"/>
                <a:ea typeface="#9Slide03 Roboto Medium" panose="02000000000000000000" pitchFamily="2" charset="0"/>
              </a:rPr>
              <a:t> Lan, </a:t>
            </a:r>
            <a:r>
              <a:rPr lang="en-US" altLang="en-US" sz="2400" dirty="0" err="1">
                <a:solidFill>
                  <a:srgbClr val="008436"/>
                </a:solidFill>
                <a:latin typeface="#9Slide03 Roboto Medium" panose="02000000000000000000" pitchFamily="2" charset="0"/>
                <a:ea typeface="#9Slide03 Roboto Medium" panose="02000000000000000000" pitchFamily="2" charset="0"/>
              </a:rPr>
              <a:t>Việt</a:t>
            </a:r>
            <a:r>
              <a:rPr lang="en-US" altLang="en-US" sz="2400" dirty="0">
                <a:solidFill>
                  <a:srgbClr val="008436"/>
                </a:solidFill>
                <a:latin typeface="#9Slide03 Roboto Medium" panose="02000000000000000000" pitchFamily="2" charset="0"/>
                <a:ea typeface="#9Slide03 Roboto Medium" panose="02000000000000000000" pitchFamily="2" charset="0"/>
              </a:rPr>
              <a:t> Nam,…</a:t>
            </a:r>
            <a:endParaRPr lang="vi-VN" altLang="en-US" sz="2400" dirty="0">
              <a:solidFill>
                <a:srgbClr val="008436"/>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9222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ái Lan hướng đến trở thành trung tâm gia công, lắp ráp ô tô ">
            <a:extLst>
              <a:ext uri="{FF2B5EF4-FFF2-40B4-BE49-F238E27FC236}">
                <a16:creationId xmlns:a16="http://schemas.microsoft.com/office/drawing/2014/main" id="{E8A31C3F-CF0E-4C5F-8F8E-BB9E40480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16" y="1873946"/>
            <a:ext cx="6025872" cy="369879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alaysia nỗ lực xây thương hiệu ô tô nội địa">
            <a:extLst>
              <a:ext uri="{FF2B5EF4-FFF2-40B4-BE49-F238E27FC236}">
                <a16:creationId xmlns:a16="http://schemas.microsoft.com/office/drawing/2014/main" id="{F937CA8D-DA8E-4A18-8CDA-5E1C4F400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488" y="1873946"/>
            <a:ext cx="5944796" cy="36987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B5DE7DD-58F0-43F1-A4DF-746D329CB8C8}"/>
              </a:ext>
            </a:extLst>
          </p:cNvPr>
          <p:cNvSpPr/>
          <p:nvPr/>
        </p:nvSpPr>
        <p:spPr>
          <a:xfrm>
            <a:off x="71716" y="5738990"/>
            <a:ext cx="5782626" cy="830997"/>
          </a:xfrm>
          <a:prstGeom prst="rect">
            <a:avLst/>
          </a:prstGeom>
        </p:spPr>
        <p:txBody>
          <a:bodyPr wrap="square">
            <a:spAutoFit/>
          </a:bodyPr>
          <a:lstStyle/>
          <a:p>
            <a:pPr algn="ctr"/>
            <a:r>
              <a:rPr lang="vi-VN" sz="2400" dirty="0">
                <a:solidFill>
                  <a:srgbClr val="F7C517"/>
                </a:solidFill>
                <a:latin typeface="#9Slide03 Roboto Medium" panose="02000000000000000000" pitchFamily="2" charset="0"/>
                <a:ea typeface="#9Slide03 Roboto Medium" panose="02000000000000000000" pitchFamily="2" charset="0"/>
              </a:rPr>
              <a:t>Thái Lan hướng đến trở thành trung tâm gia công, lắp ráp ô tô của Đông Nam Á</a:t>
            </a:r>
            <a:endParaRPr lang="en-US" sz="2400" dirty="0">
              <a:solidFill>
                <a:srgbClr val="F7C517"/>
              </a:solidFill>
              <a:latin typeface="#9Slide03 Roboto Medium" panose="02000000000000000000" pitchFamily="2" charset="0"/>
              <a:ea typeface="#9Slide03 Roboto Medium" panose="02000000000000000000" pitchFamily="2" charset="0"/>
            </a:endParaRPr>
          </a:p>
        </p:txBody>
      </p:sp>
      <p:sp>
        <p:nvSpPr>
          <p:cNvPr id="7" name="Rectangle 6">
            <a:extLst>
              <a:ext uri="{FF2B5EF4-FFF2-40B4-BE49-F238E27FC236}">
                <a16:creationId xmlns:a16="http://schemas.microsoft.com/office/drawing/2014/main" id="{916555CE-A37F-4CF5-A18B-B4E44CC8DD9D}"/>
              </a:ext>
            </a:extLst>
          </p:cNvPr>
          <p:cNvSpPr/>
          <p:nvPr/>
        </p:nvSpPr>
        <p:spPr>
          <a:xfrm>
            <a:off x="6337660" y="1104505"/>
            <a:ext cx="5782624" cy="769441"/>
          </a:xfrm>
          <a:prstGeom prst="rect">
            <a:avLst/>
          </a:prstGeom>
        </p:spPr>
        <p:txBody>
          <a:bodyPr wrap="square">
            <a:spAutoFit/>
          </a:bodyPr>
          <a:lstStyle/>
          <a:p>
            <a:pPr algn="ctr"/>
            <a:r>
              <a:rPr lang="vi-VN" sz="2200" dirty="0">
                <a:solidFill>
                  <a:srgbClr val="F7C517"/>
                </a:solidFill>
                <a:latin typeface="#9Slide03 Roboto Medium" panose="02000000000000000000" pitchFamily="2" charset="0"/>
                <a:ea typeface="#9Slide03 Roboto Medium" panose="02000000000000000000" pitchFamily="2" charset="0"/>
              </a:rPr>
              <a:t>Malaysia nỗ lực xây thương hiệu ô tô nội địa với Proton và Perodua</a:t>
            </a:r>
            <a:endParaRPr lang="en-US" sz="2200" dirty="0">
              <a:solidFill>
                <a:srgbClr val="F7C517"/>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4197125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inFast là thương hiệu ô tô nội địa đầu tiên của Việt Nam ">
            <a:extLst>
              <a:ext uri="{FF2B5EF4-FFF2-40B4-BE49-F238E27FC236}">
                <a16:creationId xmlns:a16="http://schemas.microsoft.com/office/drawing/2014/main" id="{F964A7C4-809B-4E51-969A-580E4101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33" y="770964"/>
            <a:ext cx="11249509" cy="4431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E15A02A-D006-4006-B722-C0AFB9316C54}"/>
              </a:ext>
            </a:extLst>
          </p:cNvPr>
          <p:cNvSpPr/>
          <p:nvPr/>
        </p:nvSpPr>
        <p:spPr>
          <a:xfrm>
            <a:off x="2516787" y="5702315"/>
            <a:ext cx="7846413" cy="769441"/>
          </a:xfrm>
          <a:prstGeom prst="rect">
            <a:avLst/>
          </a:prstGeom>
        </p:spPr>
        <p:txBody>
          <a:bodyPr wrap="square">
            <a:spAutoFit/>
          </a:bodyPr>
          <a:lstStyle/>
          <a:p>
            <a:pPr algn="ctr"/>
            <a:r>
              <a:rPr lang="vi-VN" sz="2200" dirty="0">
                <a:solidFill>
                  <a:schemeClr val="accent2">
                    <a:lumMod val="75000"/>
                  </a:schemeClr>
                </a:solidFill>
                <a:latin typeface="#9Slide03 Roboto Medium" panose="02000000000000000000" pitchFamily="2" charset="0"/>
                <a:ea typeface="#9Slide03 Roboto Medium" panose="02000000000000000000" pitchFamily="2" charset="0"/>
              </a:rPr>
              <a:t>VinFast là thương hiệu ô tô nội địa đầu tiên của Việt Nam gây tiếng vang lớn trên thế giới</a:t>
            </a:r>
            <a:endParaRPr lang="en-US" sz="2200" dirty="0">
              <a:solidFill>
                <a:schemeClr val="accent2">
                  <a:lumMod val="75000"/>
                </a:schemeClr>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57741215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CFD4B79-3203-45BF-89C0-27B87CE0A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262" y="358587"/>
            <a:ext cx="8451476" cy="56343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323399-FB54-44A7-936F-0D3D50B177A1}"/>
              </a:ext>
            </a:extLst>
          </p:cNvPr>
          <p:cNvSpPr/>
          <p:nvPr/>
        </p:nvSpPr>
        <p:spPr>
          <a:xfrm>
            <a:off x="2475325" y="6283969"/>
            <a:ext cx="7846413" cy="430887"/>
          </a:xfrm>
          <a:prstGeom prst="rect">
            <a:avLst/>
          </a:prstGeom>
        </p:spPr>
        <p:txBody>
          <a:bodyPr wrap="square">
            <a:spAutoFit/>
          </a:bodyPr>
          <a:lstStyle/>
          <a:p>
            <a:pPr algn="ct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Một</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số</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sản</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phẩm</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CN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điện</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tử</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ở Sin </a:t>
            </a:r>
            <a:r>
              <a:rPr lang="en-US" sz="2200" dirty="0" err="1">
                <a:solidFill>
                  <a:schemeClr val="accent2">
                    <a:lumMod val="75000"/>
                  </a:schemeClr>
                </a:solidFill>
                <a:latin typeface="#9Slide03 Roboto Medium" panose="02000000000000000000" pitchFamily="2" charset="0"/>
                <a:ea typeface="#9Slide03 Roboto Medium" panose="02000000000000000000" pitchFamily="2" charset="0"/>
              </a:rPr>
              <a:t>ga</a:t>
            </a:r>
            <a:r>
              <a:rPr lang="en-US" sz="2200" dirty="0">
                <a:solidFill>
                  <a:schemeClr val="accent2">
                    <a:lumMod val="75000"/>
                  </a:schemeClr>
                </a:solidFill>
                <a:latin typeface="#9Slide03 Roboto Medium" panose="02000000000000000000" pitchFamily="2" charset="0"/>
                <a:ea typeface="#9Slide03 Roboto Medium" panose="02000000000000000000" pitchFamily="2" charset="0"/>
              </a:rPr>
              <a:t> po</a:t>
            </a:r>
          </a:p>
        </p:txBody>
      </p:sp>
    </p:spTree>
    <p:extLst>
      <p:ext uri="{BB962C8B-B14F-4D97-AF65-F5344CB8AC3E}">
        <p14:creationId xmlns:p14="http://schemas.microsoft.com/office/powerpoint/2010/main" val="388375635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2.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Các</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ngành</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công</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nghiệp</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0F9A2901-9842-444A-A625-25D31A2100EB}"/>
              </a:ext>
            </a:extLst>
          </p:cNvPr>
          <p:cNvSpPr txBox="1">
            <a:spLocks noChangeArrowheads="1"/>
          </p:cNvSpPr>
          <p:nvPr/>
        </p:nvSpPr>
        <p:spPr bwMode="auto">
          <a:xfrm>
            <a:off x="854629" y="2160495"/>
            <a:ext cx="12168716" cy="155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lnSpc>
                <a:spcPct val="150000"/>
              </a:lnSpc>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rPr>
              <a:t>Khai</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thác</a:t>
            </a:r>
            <a:r>
              <a:rPr lang="en-US" altLang="en-US" sz="2200" dirty="0">
                <a:solidFill>
                  <a:srgbClr val="00B050"/>
                </a:solidFill>
                <a:latin typeface="#9Slide03 Roboto Medium" panose="02000000000000000000" pitchFamily="2" charset="0"/>
                <a:ea typeface="#9Slide03 Roboto Medium" panose="02000000000000000000" pitchFamily="2" charset="0"/>
              </a:rPr>
              <a:t> than: In-</a:t>
            </a:r>
            <a:r>
              <a:rPr lang="en-US" altLang="en-US" sz="2200" dirty="0" err="1">
                <a:solidFill>
                  <a:srgbClr val="00B050"/>
                </a:solidFill>
                <a:latin typeface="#9Slide03 Roboto Medium" panose="02000000000000000000" pitchFamily="2" charset="0"/>
                <a:ea typeface="#9Slide03 Roboto Medium" panose="02000000000000000000" pitchFamily="2" charset="0"/>
              </a:rPr>
              <a:t>đô</a:t>
            </a:r>
            <a:r>
              <a:rPr lang="en-US" altLang="en-US" sz="2200" dirty="0">
                <a:solidFill>
                  <a:srgbClr val="00B050"/>
                </a:solidFill>
                <a:latin typeface="#9Slide03 Roboto Medium" panose="02000000000000000000" pitchFamily="2" charset="0"/>
                <a:ea typeface="#9Slide03 Roboto Medium" panose="02000000000000000000" pitchFamily="2" charset="0"/>
              </a:rPr>
              <a:t>-</a:t>
            </a:r>
            <a:r>
              <a:rPr lang="en-US" altLang="en-US" sz="2200" dirty="0" err="1">
                <a:solidFill>
                  <a:srgbClr val="00B050"/>
                </a:solidFill>
                <a:latin typeface="#9Slide03 Roboto Medium" panose="02000000000000000000" pitchFamily="2" charset="0"/>
                <a:ea typeface="#9Slide03 Roboto Medium" panose="02000000000000000000" pitchFamily="2" charset="0"/>
              </a:rPr>
              <a:t>nê</a:t>
            </a:r>
            <a:r>
              <a:rPr lang="en-US" altLang="en-US" sz="2200" dirty="0">
                <a:solidFill>
                  <a:srgbClr val="00B050"/>
                </a:solidFill>
                <a:latin typeface="#9Slide03 Roboto Medium" panose="02000000000000000000" pitchFamily="2" charset="0"/>
                <a:ea typeface="#9Slide03 Roboto Medium" panose="02000000000000000000" pitchFamily="2" charset="0"/>
              </a:rPr>
              <a:t>-xi-a, </a:t>
            </a:r>
            <a:r>
              <a:rPr lang="en-US" altLang="en-US" sz="2200" dirty="0" err="1">
                <a:solidFill>
                  <a:srgbClr val="00B050"/>
                </a:solidFill>
                <a:latin typeface="#9Slide03 Roboto Medium" panose="02000000000000000000" pitchFamily="2" charset="0"/>
                <a:ea typeface="#9Slide03 Roboto Medium" panose="02000000000000000000" pitchFamily="2" charset="0"/>
              </a:rPr>
              <a:t>Việt</a:t>
            </a:r>
            <a:r>
              <a:rPr lang="en-US" altLang="en-US" sz="2200" dirty="0">
                <a:solidFill>
                  <a:srgbClr val="00B050"/>
                </a:solidFill>
                <a:latin typeface="#9Slide03 Roboto Medium" panose="02000000000000000000" pitchFamily="2" charset="0"/>
                <a:ea typeface="#9Slide03 Roboto Medium" panose="02000000000000000000" pitchFamily="2" charset="0"/>
              </a:rPr>
              <a:t> Nam,…</a:t>
            </a:r>
          </a:p>
          <a:p>
            <a:pPr marL="342900" indent="-342900" defTabSz="1219170" eaLnBrk="1" fontAlgn="base" hangingPunct="1">
              <a:lnSpc>
                <a:spcPct val="150000"/>
              </a:lnSpc>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rPr>
              <a:t>Khai</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thác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dầu</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khí</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Bru-nây</a:t>
            </a:r>
            <a:r>
              <a:rPr lang="en-US" altLang="en-US" sz="2200" dirty="0">
                <a:solidFill>
                  <a:srgbClr val="00B050"/>
                </a:solidFill>
                <a:latin typeface="#9Slide03 Roboto Medium" panose="02000000000000000000" pitchFamily="2" charset="0"/>
                <a:ea typeface="#9Slide03 Roboto Medium" panose="02000000000000000000" pitchFamily="2" charset="0"/>
              </a:rPr>
              <a:t>, In-</a:t>
            </a:r>
            <a:r>
              <a:rPr lang="en-US" altLang="en-US" sz="2200" dirty="0" err="1">
                <a:solidFill>
                  <a:srgbClr val="00B050"/>
                </a:solidFill>
                <a:latin typeface="#9Slide03 Roboto Medium" panose="02000000000000000000" pitchFamily="2" charset="0"/>
                <a:ea typeface="#9Slide03 Roboto Medium" panose="02000000000000000000" pitchFamily="2" charset="0"/>
              </a:rPr>
              <a:t>đô</a:t>
            </a:r>
            <a:r>
              <a:rPr lang="en-US" altLang="en-US" sz="2200" dirty="0">
                <a:solidFill>
                  <a:srgbClr val="00B050"/>
                </a:solidFill>
                <a:latin typeface="#9Slide03 Roboto Medium" panose="02000000000000000000" pitchFamily="2" charset="0"/>
                <a:ea typeface="#9Slide03 Roboto Medium" panose="02000000000000000000" pitchFamily="2" charset="0"/>
              </a:rPr>
              <a:t>-</a:t>
            </a:r>
            <a:r>
              <a:rPr lang="en-US" altLang="en-US" sz="2200" dirty="0" err="1">
                <a:solidFill>
                  <a:srgbClr val="00B050"/>
                </a:solidFill>
                <a:latin typeface="#9Slide03 Roboto Medium" panose="02000000000000000000" pitchFamily="2" charset="0"/>
                <a:ea typeface="#9Slide03 Roboto Medium" panose="02000000000000000000" pitchFamily="2" charset="0"/>
              </a:rPr>
              <a:t>nê</a:t>
            </a:r>
            <a:r>
              <a:rPr lang="en-US" altLang="en-US" sz="2200" dirty="0">
                <a:solidFill>
                  <a:srgbClr val="00B050"/>
                </a:solidFill>
                <a:latin typeface="#9Slide03 Roboto Medium" panose="02000000000000000000" pitchFamily="2" charset="0"/>
                <a:ea typeface="#9Slide03 Roboto Medium" panose="02000000000000000000" pitchFamily="2" charset="0"/>
              </a:rPr>
              <a:t>-xi-a, </a:t>
            </a:r>
            <a:r>
              <a:rPr lang="en-US" altLang="en-US" sz="2200" dirty="0" err="1">
                <a:solidFill>
                  <a:srgbClr val="00B050"/>
                </a:solidFill>
                <a:latin typeface="#9Slide03 Roboto Medium" panose="02000000000000000000" pitchFamily="2" charset="0"/>
                <a:ea typeface="#9Slide03 Roboto Medium" panose="02000000000000000000" pitchFamily="2" charset="0"/>
              </a:rPr>
              <a:t>Việt</a:t>
            </a:r>
            <a:r>
              <a:rPr lang="en-US" altLang="en-US" sz="2200" dirty="0">
                <a:solidFill>
                  <a:srgbClr val="00B050"/>
                </a:solidFill>
                <a:latin typeface="#9Slide03 Roboto Medium" panose="02000000000000000000" pitchFamily="2" charset="0"/>
                <a:ea typeface="#9Slide03 Roboto Medium" panose="02000000000000000000" pitchFamily="2" charset="0"/>
              </a:rPr>
              <a:t> Nam,…</a:t>
            </a:r>
          </a:p>
          <a:p>
            <a:pPr marL="342900" indent="-342900" defTabSz="1219170" eaLnBrk="1" fontAlgn="base" hangingPunct="1">
              <a:lnSpc>
                <a:spcPct val="150000"/>
              </a:lnSpc>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rPr>
              <a:t>Quặng</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kim</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loại</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Indonexia</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Malaixia</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Thái</a:t>
            </a:r>
            <a:r>
              <a:rPr lang="en-US" altLang="en-US" sz="2200" dirty="0">
                <a:solidFill>
                  <a:srgbClr val="00B050"/>
                </a:solidFill>
                <a:latin typeface="#9Slide03 Roboto Medium" panose="02000000000000000000" pitchFamily="2" charset="0"/>
                <a:ea typeface="#9Slide03 Roboto Medium" panose="02000000000000000000" pitchFamily="2" charset="0"/>
              </a:rPr>
              <a:t> Lan…</a:t>
            </a:r>
          </a:p>
        </p:txBody>
      </p:sp>
      <p:sp>
        <p:nvSpPr>
          <p:cNvPr id="6" name="Rectangle 5">
            <a:extLst>
              <a:ext uri="{FF2B5EF4-FFF2-40B4-BE49-F238E27FC236}">
                <a16:creationId xmlns:a16="http://schemas.microsoft.com/office/drawing/2014/main" id="{DABCBB6F-DC07-48FB-872E-6FC6B877A9AE}"/>
              </a:ext>
            </a:extLst>
          </p:cNvPr>
          <p:cNvSpPr/>
          <p:nvPr/>
        </p:nvSpPr>
        <p:spPr>
          <a:xfrm>
            <a:off x="854629" y="1632078"/>
            <a:ext cx="3629520" cy="430887"/>
          </a:xfrm>
          <a:prstGeom prst="rect">
            <a:avLst/>
          </a:prstGeom>
        </p:spPr>
        <p:txBody>
          <a:bodyPr wrap="none">
            <a:spAutoFit/>
          </a:bodyPr>
          <a:lstStyle/>
          <a:p>
            <a:pPr>
              <a:buFont typeface="Wingdings" panose="05000000000000000000" pitchFamily="2" charset="2"/>
              <a:buChar char="q"/>
            </a:pPr>
            <a:r>
              <a:rPr lang="en-US" altLang="en-US" sz="2200" dirty="0" err="1">
                <a:solidFill>
                  <a:srgbClr val="0134CC"/>
                </a:solidFill>
                <a:latin typeface="#9Slide03 Roboto Medium" panose="02000000000000000000" pitchFamily="2" charset="0"/>
                <a:ea typeface="#9Slide03 Roboto Medium" panose="02000000000000000000" pitchFamily="2" charset="0"/>
              </a:rPr>
              <a:t>Công</a:t>
            </a:r>
            <a:r>
              <a:rPr lang="en-US" altLang="en-US" sz="2200" dirty="0">
                <a:solidFill>
                  <a:srgbClr val="0134CC"/>
                </a:solidFill>
                <a:latin typeface="#9Slide03 Roboto Medium" panose="02000000000000000000" pitchFamily="2" charset="0"/>
                <a:ea typeface="#9Slide03 Roboto Medium" panose="02000000000000000000" pitchFamily="2" charset="0"/>
              </a:rPr>
              <a:t> </a:t>
            </a:r>
            <a:r>
              <a:rPr lang="en-US" altLang="en-US" sz="2200" dirty="0" err="1">
                <a:solidFill>
                  <a:srgbClr val="0134CC"/>
                </a:solidFill>
                <a:latin typeface="#9Slide03 Roboto Medium" panose="02000000000000000000" pitchFamily="2" charset="0"/>
                <a:ea typeface="#9Slide03 Roboto Medium" panose="02000000000000000000" pitchFamily="2" charset="0"/>
              </a:rPr>
              <a:t>nghiệp</a:t>
            </a:r>
            <a:r>
              <a:rPr lang="en-US" altLang="en-US" sz="2200" dirty="0">
                <a:solidFill>
                  <a:srgbClr val="0134CC"/>
                </a:solidFill>
                <a:latin typeface="#9Slide03 Roboto Medium" panose="02000000000000000000" pitchFamily="2" charset="0"/>
                <a:ea typeface="#9Slide03 Roboto Medium" panose="02000000000000000000" pitchFamily="2" charset="0"/>
              </a:rPr>
              <a:t> </a:t>
            </a:r>
            <a:r>
              <a:rPr lang="en-US" altLang="en-US" sz="2200" dirty="0" err="1">
                <a:solidFill>
                  <a:srgbClr val="0134CC"/>
                </a:solidFill>
                <a:latin typeface="#9Slide03 Roboto Medium" panose="02000000000000000000" pitchFamily="2" charset="0"/>
                <a:ea typeface="#9Slide03 Roboto Medium" panose="02000000000000000000" pitchFamily="2" charset="0"/>
              </a:rPr>
              <a:t>khai</a:t>
            </a:r>
            <a:r>
              <a:rPr lang="en-US" altLang="en-US" sz="2200" dirty="0">
                <a:solidFill>
                  <a:srgbClr val="0134CC"/>
                </a:solidFill>
                <a:latin typeface="#9Slide03 Roboto Medium" panose="02000000000000000000" pitchFamily="2" charset="0"/>
                <a:ea typeface="#9Slide03 Roboto Medium" panose="02000000000000000000" pitchFamily="2" charset="0"/>
              </a:rPr>
              <a:t> </a:t>
            </a:r>
            <a:r>
              <a:rPr lang="en-US" altLang="en-US" sz="2200" dirty="0" err="1">
                <a:solidFill>
                  <a:srgbClr val="0134CC"/>
                </a:solidFill>
                <a:latin typeface="#9Slide03 Roboto Medium" panose="02000000000000000000" pitchFamily="2" charset="0"/>
                <a:ea typeface="#9Slide03 Roboto Medium" panose="02000000000000000000" pitchFamily="2" charset="0"/>
              </a:rPr>
              <a:t>khoáng</a:t>
            </a:r>
            <a:endParaRPr lang="en-US" sz="2200" dirty="0">
              <a:solidFill>
                <a:srgbClr val="0134CC"/>
              </a:solidFill>
            </a:endParaRPr>
          </a:p>
        </p:txBody>
      </p:sp>
    </p:spTree>
    <p:extLst>
      <p:ext uri="{BB962C8B-B14F-4D97-AF65-F5344CB8AC3E}">
        <p14:creationId xmlns:p14="http://schemas.microsoft.com/office/powerpoint/2010/main" val="196833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rang\Desktop\Dia ly 11 SGK hinh 11.1 trang 981.jpg">
            <a:hlinkClick r:id="rId2" action="ppaction://hlinksldjump"/>
            <a:extLst>
              <a:ext uri="{FF2B5EF4-FFF2-40B4-BE49-F238E27FC236}">
                <a16:creationId xmlns:a16="http://schemas.microsoft.com/office/drawing/2014/main" id="{36D629B7-AF7E-40AC-8982-DBC66502BF82}"/>
              </a:ext>
            </a:extLst>
          </p:cNvPr>
          <p:cNvPicPr>
            <a:picLocks noChangeAspect="1" noChangeArrowheads="1"/>
          </p:cNvPicPr>
          <p:nvPr/>
        </p:nvPicPr>
        <p:blipFill>
          <a:blip r:embed="rId3"/>
          <a:srcRect/>
          <a:stretch>
            <a:fillRect/>
          </a:stretch>
        </p:blipFill>
        <p:spPr bwMode="auto">
          <a:xfrm>
            <a:off x="1331318" y="239424"/>
            <a:ext cx="9216008" cy="6480026"/>
          </a:xfrm>
          <a:prstGeom prst="rect">
            <a:avLst/>
          </a:prstGeom>
          <a:noFill/>
        </p:spPr>
      </p:pic>
      <p:sp>
        <p:nvSpPr>
          <p:cNvPr id="4" name="Rectangle 3">
            <a:extLst>
              <a:ext uri="{FF2B5EF4-FFF2-40B4-BE49-F238E27FC236}">
                <a16:creationId xmlns:a16="http://schemas.microsoft.com/office/drawing/2014/main" id="{00E27352-63F6-4B97-A5A5-805DD8E7CE8C}"/>
              </a:ext>
            </a:extLst>
          </p:cNvPr>
          <p:cNvSpPr/>
          <p:nvPr/>
        </p:nvSpPr>
        <p:spPr>
          <a:xfrm>
            <a:off x="1331318" y="6147970"/>
            <a:ext cx="9216008" cy="571480"/>
          </a:xfrm>
          <a:prstGeom prst="rect">
            <a:avLst/>
          </a:prstGeom>
          <a:solidFill>
            <a:sysClr val="window" lastClr="FFFF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Địa</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hình</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và</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khoáng</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sản</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b="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Đông</a:t>
            </a:r>
            <a:r>
              <a:rPr kumimoji="0" lang="en-US"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Nam Á </a:t>
            </a:r>
            <a:endParaRPr kumimoji="0" lang="vi-VN" sz="2800" b="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5" name="Oval 4">
            <a:extLst>
              <a:ext uri="{FF2B5EF4-FFF2-40B4-BE49-F238E27FC236}">
                <a16:creationId xmlns:a16="http://schemas.microsoft.com/office/drawing/2014/main" id="{C096E64B-B38B-4CAC-99E5-5290265805AB}"/>
              </a:ext>
            </a:extLst>
          </p:cNvPr>
          <p:cNvSpPr/>
          <p:nvPr/>
        </p:nvSpPr>
        <p:spPr>
          <a:xfrm>
            <a:off x="4001786" y="1281075"/>
            <a:ext cx="392771" cy="432048"/>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295372E-7AAB-421D-BAD4-4A4751ABCBB8}"/>
              </a:ext>
            </a:extLst>
          </p:cNvPr>
          <p:cNvSpPr/>
          <p:nvPr/>
        </p:nvSpPr>
        <p:spPr>
          <a:xfrm>
            <a:off x="4198171" y="3244042"/>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DA54E97-155A-4840-AC1A-E3C1E6EA221E}"/>
              </a:ext>
            </a:extLst>
          </p:cNvPr>
          <p:cNvSpPr/>
          <p:nvPr/>
        </p:nvSpPr>
        <p:spPr>
          <a:xfrm>
            <a:off x="5891576" y="4771458"/>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9FC1B00-F48A-4A73-963D-8554DA6F36FA}"/>
              </a:ext>
            </a:extLst>
          </p:cNvPr>
          <p:cNvSpPr/>
          <p:nvPr/>
        </p:nvSpPr>
        <p:spPr>
          <a:xfrm>
            <a:off x="5265921" y="3968979"/>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1258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2.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Các</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ngành</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công</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nghiệp</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6" name="Rectangle 5">
            <a:extLst>
              <a:ext uri="{FF2B5EF4-FFF2-40B4-BE49-F238E27FC236}">
                <a16:creationId xmlns:a16="http://schemas.microsoft.com/office/drawing/2014/main" id="{DABCBB6F-DC07-48FB-872E-6FC6B877A9AE}"/>
              </a:ext>
            </a:extLst>
          </p:cNvPr>
          <p:cNvSpPr/>
          <p:nvPr/>
        </p:nvSpPr>
        <p:spPr>
          <a:xfrm>
            <a:off x="143435" y="1662848"/>
            <a:ext cx="3474028" cy="461665"/>
          </a:xfrm>
          <a:prstGeom prst="rect">
            <a:avLst/>
          </a:prstGeom>
        </p:spPr>
        <p:txBody>
          <a:bodyPr wrap="none">
            <a:spAutoFit/>
          </a:bodyPr>
          <a:lstStyle/>
          <a:p>
            <a:pPr lvl="0">
              <a:buFont typeface="Wingdings" panose="05000000000000000000" pitchFamily="2" charset="2"/>
              <a:buChar char="q"/>
            </a:pPr>
            <a:r>
              <a:rPr kumimoji="0" lang="en-US" altLang="en-US" sz="2400" b="0" i="0" u="none" strike="noStrike" kern="1200" cap="none" spc="0" normalizeH="0" baseline="0" noProof="0" dirty="0">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400" b="0" i="0" u="none" strike="noStrike" kern="1200" cap="none" spc="0" normalizeH="0" baseline="0" noProof="0" dirty="0" err="1">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Công</a:t>
            </a:r>
            <a:r>
              <a:rPr kumimoji="0" lang="en-US" altLang="en-US" sz="2400" b="0" i="0" u="none" strike="noStrike" kern="1200" cap="none" spc="0" normalizeH="0" baseline="0" noProof="0" dirty="0">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400" b="0" i="0" u="none" strike="noStrike" kern="1200" cap="none" spc="0" normalizeH="0" baseline="0" noProof="0" dirty="0" err="1">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nghiệp</a:t>
            </a:r>
            <a:r>
              <a:rPr lang="en-US" altLang="en-US" sz="2400" dirty="0">
                <a:solidFill>
                  <a:srgbClr val="0134CC"/>
                </a:solidFill>
                <a:latin typeface="#9Slide03 Roboto Medium" panose="02000000000000000000" pitchFamily="2" charset="0"/>
                <a:ea typeface="#9Slide03 Roboto Medium" panose="02000000000000000000" pitchFamily="2" charset="0"/>
              </a:rPr>
              <a:t> </a:t>
            </a:r>
            <a:r>
              <a:rPr lang="en-US" altLang="en-US" sz="2400" dirty="0" err="1">
                <a:solidFill>
                  <a:srgbClr val="0134CC"/>
                </a:solidFill>
                <a:latin typeface="#9Slide03 Roboto Medium" panose="02000000000000000000" pitchFamily="2" charset="0"/>
                <a:ea typeface="#9Slide03 Roboto Medium" panose="02000000000000000000" pitchFamily="2" charset="0"/>
              </a:rPr>
              <a:t>Điện</a:t>
            </a:r>
            <a:r>
              <a:rPr lang="en-US" altLang="en-US" sz="2400" dirty="0">
                <a:solidFill>
                  <a:srgbClr val="0134CC"/>
                </a:solidFill>
                <a:latin typeface="#9Slide03 Roboto Medium" panose="02000000000000000000" pitchFamily="2" charset="0"/>
                <a:ea typeface="#9Slide03 Roboto Medium" panose="02000000000000000000" pitchFamily="2" charset="0"/>
              </a:rPr>
              <a:t> </a:t>
            </a:r>
            <a:r>
              <a:rPr lang="en-US" altLang="en-US" sz="2400" dirty="0" err="1">
                <a:solidFill>
                  <a:srgbClr val="0134CC"/>
                </a:solidFill>
                <a:latin typeface="#9Slide03 Roboto Medium" panose="02000000000000000000" pitchFamily="2" charset="0"/>
                <a:ea typeface="#9Slide03 Roboto Medium" panose="02000000000000000000" pitchFamily="2" charset="0"/>
              </a:rPr>
              <a:t>lực</a:t>
            </a:r>
            <a:endParaRPr kumimoji="0" lang="en-US" sz="2400" b="0" i="0" u="none" strike="noStrike" kern="1200" cap="none" spc="0" normalizeH="0" baseline="0" noProof="0" dirty="0">
              <a:ln>
                <a:noFill/>
              </a:ln>
              <a:solidFill>
                <a:srgbClr val="0134CC"/>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A7E054-5759-4198-8CC7-FEA2CA26D113}"/>
              </a:ext>
            </a:extLst>
          </p:cNvPr>
          <p:cNvSpPr/>
          <p:nvPr/>
        </p:nvSpPr>
        <p:spPr>
          <a:xfrm>
            <a:off x="531000" y="2264048"/>
            <a:ext cx="1927131" cy="430887"/>
          </a:xfrm>
          <a:prstGeom prst="rect">
            <a:avLst/>
          </a:prstGeom>
        </p:spPr>
        <p:txBody>
          <a:bodyPr wrap="none">
            <a:spAutoFit/>
          </a:bodyPr>
          <a:lstStyle/>
          <a:p>
            <a:pPr marL="342900" lvl="0" indent="-342900">
              <a:buFont typeface="Wingdings" panose="05000000000000000000" pitchFamily="2" charset="2"/>
              <a:buChar char="v"/>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Thủy</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điện</a:t>
            </a:r>
            <a:r>
              <a:rPr lang="en-US" altLang="en-US" sz="2200" dirty="0">
                <a:solidFill>
                  <a:srgbClr val="00B050"/>
                </a:solidFill>
                <a:latin typeface="#9Slide03 Roboto Medium" panose="02000000000000000000" pitchFamily="2" charset="0"/>
                <a:ea typeface="#9Slide03 Roboto Medium" panose="02000000000000000000" pitchFamily="2" charset="0"/>
              </a:rPr>
              <a:t>.</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
        <p:nvSpPr>
          <p:cNvPr id="13" name="Rectangle 12">
            <a:extLst>
              <a:ext uri="{FF2B5EF4-FFF2-40B4-BE49-F238E27FC236}">
                <a16:creationId xmlns:a16="http://schemas.microsoft.com/office/drawing/2014/main" id="{9DF8A07B-3A79-4A44-9034-FD5427014892}"/>
              </a:ext>
            </a:extLst>
          </p:cNvPr>
          <p:cNvSpPr/>
          <p:nvPr/>
        </p:nvSpPr>
        <p:spPr>
          <a:xfrm>
            <a:off x="531000" y="2812820"/>
            <a:ext cx="1978427" cy="430887"/>
          </a:xfrm>
          <a:prstGeom prst="rect">
            <a:avLst/>
          </a:prstGeom>
        </p:spPr>
        <p:txBody>
          <a:bodyPr wrap="none">
            <a:spAutoFit/>
          </a:bodyPr>
          <a:lstStyle/>
          <a:p>
            <a:pPr marL="342900" lvl="0" indent="-342900">
              <a:buFont typeface="Wingdings" panose="05000000000000000000" pitchFamily="2" charset="2"/>
              <a:buChar char="v"/>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Nhiệt</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điện</a:t>
            </a:r>
            <a:r>
              <a:rPr lang="en-US" altLang="en-US" sz="2200" dirty="0">
                <a:solidFill>
                  <a:srgbClr val="00B050"/>
                </a:solidFill>
                <a:latin typeface="#9Slide03 Roboto Medium" panose="02000000000000000000" pitchFamily="2" charset="0"/>
                <a:ea typeface="#9Slide03 Roboto Medium" panose="02000000000000000000" pitchFamily="2" charset="0"/>
              </a:rPr>
              <a:t>.</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
        <p:nvSpPr>
          <p:cNvPr id="15" name="Rectangle 14">
            <a:extLst>
              <a:ext uri="{FF2B5EF4-FFF2-40B4-BE49-F238E27FC236}">
                <a16:creationId xmlns:a16="http://schemas.microsoft.com/office/drawing/2014/main" id="{35D2DB27-BEB7-42B6-A0D2-1AEF4EB7C455}"/>
              </a:ext>
            </a:extLst>
          </p:cNvPr>
          <p:cNvSpPr/>
          <p:nvPr/>
        </p:nvSpPr>
        <p:spPr>
          <a:xfrm>
            <a:off x="531000" y="3361592"/>
            <a:ext cx="5285421" cy="430887"/>
          </a:xfrm>
          <a:prstGeom prst="rect">
            <a:avLst/>
          </a:prstGeom>
        </p:spPr>
        <p:txBody>
          <a:bodyPr wrap="none">
            <a:spAutoFit/>
          </a:bodyPr>
          <a:lstStyle/>
          <a:p>
            <a:pPr marL="342900" lvl="0" indent="-342900">
              <a:buFont typeface="Wingdings" panose="05000000000000000000" pitchFamily="2" charset="2"/>
              <a:buChar char="v"/>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Phân</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bố</a:t>
            </a:r>
            <a:r>
              <a:rPr lang="en-US" altLang="en-US" sz="2200" dirty="0">
                <a:solidFill>
                  <a:srgbClr val="00B050"/>
                </a:solidFill>
                <a:latin typeface="#9Slide03 Roboto Medium" panose="02000000000000000000" pitchFamily="2" charset="0"/>
                <a:ea typeface="#9Slide03 Roboto Medium" panose="02000000000000000000" pitchFamily="2" charset="0"/>
              </a:rPr>
              <a:t> ở </a:t>
            </a:r>
            <a:r>
              <a:rPr lang="en-US" altLang="en-US" sz="2200" dirty="0" err="1">
                <a:solidFill>
                  <a:srgbClr val="00B050"/>
                </a:solidFill>
                <a:latin typeface="#9Slide03 Roboto Medium" panose="02000000000000000000" pitchFamily="2" charset="0"/>
                <a:ea typeface="#9Slide03 Roboto Medium" panose="02000000000000000000" pitchFamily="2" charset="0"/>
              </a:rPr>
              <a:t>hầu</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hết</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các</a:t>
            </a:r>
            <a:r>
              <a:rPr lang="en-US" altLang="en-US" sz="2200" dirty="0">
                <a:solidFill>
                  <a:srgbClr val="00B050"/>
                </a:solidFill>
                <a:latin typeface="#9Slide03 Roboto Medium" panose="02000000000000000000" pitchFamily="2" charset="0"/>
                <a:ea typeface="#9Slide03 Roboto Medium" panose="02000000000000000000" pitchFamily="2" charset="0"/>
              </a:rPr>
              <a:t> n</a:t>
            </a:r>
            <a:r>
              <a:rPr lang="vi-VN" altLang="en-US" sz="2200" dirty="0">
                <a:solidFill>
                  <a:srgbClr val="00B050"/>
                </a:solidFill>
                <a:latin typeface="#9Slide03 Roboto Medium" panose="02000000000000000000" pitchFamily="2" charset="0"/>
                <a:ea typeface="#9Slide03 Roboto Medium" panose="02000000000000000000" pitchFamily="2" charset="0"/>
              </a:rPr>
              <a:t>ước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trong</a:t>
            </a:r>
            <a:r>
              <a:rPr lang="en-US" altLang="en-US" sz="2200" dirty="0">
                <a:solidFill>
                  <a:srgbClr val="00B050"/>
                </a:solidFill>
                <a:latin typeface="#9Slide03 Roboto Medium" panose="02000000000000000000" pitchFamily="2" charset="0"/>
                <a:ea typeface="#9Slide03 Roboto Medium" panose="02000000000000000000" pitchFamily="2" charset="0"/>
              </a:rPr>
              <a:t> KV</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pic>
        <p:nvPicPr>
          <p:cNvPr id="16" name="Picture 3" descr="C:\Documents and Settings\Nguyen Hanh Nhan\My Documents\My Pictures\công nghiệp năng lượng\I-477-0124.jpg">
            <a:extLst>
              <a:ext uri="{FF2B5EF4-FFF2-40B4-BE49-F238E27FC236}">
                <a16:creationId xmlns:a16="http://schemas.microsoft.com/office/drawing/2014/main" id="{8661F857-3E64-43B1-A8D7-65944D6B0485}"/>
              </a:ext>
            </a:extLst>
          </p:cNvPr>
          <p:cNvPicPr>
            <a:picLocks noChangeAspect="1" noChangeArrowheads="1"/>
          </p:cNvPicPr>
          <p:nvPr/>
        </p:nvPicPr>
        <p:blipFill>
          <a:blip r:embed="rId3"/>
          <a:srcRect/>
          <a:stretch>
            <a:fillRect/>
          </a:stretch>
        </p:blipFill>
        <p:spPr bwMode="auto">
          <a:xfrm>
            <a:off x="6273946" y="1330969"/>
            <a:ext cx="5774619" cy="4986403"/>
          </a:xfrm>
          <a:prstGeom prst="rect">
            <a:avLst/>
          </a:prstGeom>
          <a:ln w="28575">
            <a:noFill/>
            <a:headEnd/>
            <a:tailEnd/>
          </a:ln>
        </p:spPr>
        <p:style>
          <a:lnRef idx="2">
            <a:schemeClr val="accent3"/>
          </a:lnRef>
          <a:fillRef idx="1">
            <a:schemeClr val="lt1"/>
          </a:fillRef>
          <a:effectRef idx="0">
            <a:schemeClr val="accent3"/>
          </a:effectRef>
          <a:fontRef idx="minor">
            <a:schemeClr val="dk1"/>
          </a:fontRef>
        </p:style>
      </p:pic>
      <p:sp>
        <p:nvSpPr>
          <p:cNvPr id="17" name="Rectangle 16">
            <a:extLst>
              <a:ext uri="{FF2B5EF4-FFF2-40B4-BE49-F238E27FC236}">
                <a16:creationId xmlns:a16="http://schemas.microsoft.com/office/drawing/2014/main" id="{20A28240-A193-45AB-8DC0-CFCC4D9C7CB7}"/>
              </a:ext>
            </a:extLst>
          </p:cNvPr>
          <p:cNvSpPr/>
          <p:nvPr/>
        </p:nvSpPr>
        <p:spPr>
          <a:xfrm>
            <a:off x="8667105" y="6397473"/>
            <a:ext cx="2077813" cy="430887"/>
          </a:xfrm>
          <a:prstGeom prst="rect">
            <a:avLst/>
          </a:prstGeom>
        </p:spPr>
        <p:txBody>
          <a:bodyPr wrap="none">
            <a:spAutoFit/>
          </a:bodyPr>
          <a:lstStyle/>
          <a:p>
            <a:pPr lvl="0" algn="ctr"/>
            <a:r>
              <a:rPr lang="en-US" sz="2200" dirty="0" err="1">
                <a:solidFill>
                  <a:srgbClr val="0134CC"/>
                </a:solidFill>
                <a:latin typeface="#9Slide03 Roboto Medium" panose="02000000000000000000" pitchFamily="2" charset="0"/>
                <a:ea typeface="#9Slide03 Roboto Medium" panose="02000000000000000000" pitchFamily="2" charset="0"/>
              </a:rPr>
              <a:t>Mạng</a:t>
            </a:r>
            <a:r>
              <a:rPr lang="en-US" sz="2200" dirty="0">
                <a:solidFill>
                  <a:srgbClr val="0134CC"/>
                </a:solidFill>
                <a:latin typeface="#9Slide03 Roboto Medium" panose="02000000000000000000" pitchFamily="2" charset="0"/>
                <a:ea typeface="#9Slide03 Roboto Medium" panose="02000000000000000000" pitchFamily="2" charset="0"/>
              </a:rPr>
              <a:t> l</a:t>
            </a:r>
            <a:r>
              <a:rPr lang="vi-VN" sz="2200" dirty="0">
                <a:solidFill>
                  <a:srgbClr val="0134CC"/>
                </a:solidFill>
                <a:latin typeface="#9Slide03 Roboto Medium" panose="02000000000000000000" pitchFamily="2" charset="0"/>
                <a:ea typeface="#9Slide03 Roboto Medium" panose="02000000000000000000" pitchFamily="2" charset="0"/>
              </a:rPr>
              <a:t>ưới</a:t>
            </a:r>
            <a:r>
              <a:rPr lang="en-US" sz="2200" dirty="0">
                <a:solidFill>
                  <a:srgbClr val="0134CC"/>
                </a:solidFill>
                <a:latin typeface="#9Slide03 Roboto Medium" panose="02000000000000000000" pitchFamily="2" charset="0"/>
                <a:ea typeface="#9Slide03 Roboto Medium" panose="02000000000000000000" pitchFamily="2" charset="0"/>
              </a:rPr>
              <a:t> </a:t>
            </a:r>
            <a:r>
              <a:rPr lang="en-US" sz="2200" dirty="0" err="1">
                <a:solidFill>
                  <a:srgbClr val="0134CC"/>
                </a:solidFill>
                <a:latin typeface="#9Slide03 Roboto Medium" panose="02000000000000000000" pitchFamily="2" charset="0"/>
                <a:ea typeface="#9Slide03 Roboto Medium" panose="02000000000000000000" pitchFamily="2" charset="0"/>
              </a:rPr>
              <a:t>điện</a:t>
            </a:r>
            <a:endParaRPr kumimoji="0" lang="en-US" sz="2200" b="0" i="0" u="none" strike="noStrike" kern="1200" cap="none" spc="0" normalizeH="0" baseline="0" noProof="0" dirty="0">
              <a:ln>
                <a:noFill/>
              </a:ln>
              <a:solidFill>
                <a:srgbClr val="0134C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descr="Trung tâm nhiệt điện lớn nhất của cả nước-Nhiệt điện Phú Mỹ | Công ...">
            <a:extLst>
              <a:ext uri="{FF2B5EF4-FFF2-40B4-BE49-F238E27FC236}">
                <a16:creationId xmlns:a16="http://schemas.microsoft.com/office/drawing/2014/main" id="{792EE83F-B2F7-4C77-9631-C24D4325B3CA}"/>
              </a:ext>
            </a:extLst>
          </p:cNvPr>
          <p:cNvSpPr/>
          <p:nvPr/>
        </p:nvSpPr>
        <p:spPr>
          <a:xfrm>
            <a:off x="909444" y="3515930"/>
            <a:ext cx="4672112" cy="2886635"/>
          </a:xfrm>
          <a:prstGeom prst="roundRect">
            <a:avLst/>
          </a:prstGeom>
          <a:blipFill>
            <a:blip r:embed="rId2">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8C9543AF-3A2D-42DF-81D7-03281040F906}"/>
              </a:ext>
            </a:extLst>
          </p:cNvPr>
          <p:cNvSpPr/>
          <p:nvPr/>
        </p:nvSpPr>
        <p:spPr>
          <a:xfrm>
            <a:off x="-4268612" y="4959248"/>
            <a:ext cx="3593991" cy="1333370"/>
          </a:xfrm>
          <a:custGeom>
            <a:avLst/>
            <a:gdLst>
              <a:gd name="connsiteX0" fmla="*/ 0 w 3593991"/>
              <a:gd name="connsiteY0" fmla="*/ 0 h 1333370"/>
              <a:gd name="connsiteX1" fmla="*/ 3593991 w 3593991"/>
              <a:gd name="connsiteY1" fmla="*/ 0 h 1333370"/>
              <a:gd name="connsiteX2" fmla="*/ 3593991 w 3593991"/>
              <a:gd name="connsiteY2" fmla="*/ 1333370 h 1333370"/>
              <a:gd name="connsiteX3" fmla="*/ 0 w 3593991"/>
              <a:gd name="connsiteY3" fmla="*/ 1333370 h 1333370"/>
              <a:gd name="connsiteX4" fmla="*/ 0 w 3593991"/>
              <a:gd name="connsiteY4" fmla="*/ 0 h 1333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991" h="1333370">
                <a:moveTo>
                  <a:pt x="0" y="0"/>
                </a:moveTo>
                <a:lnTo>
                  <a:pt x="3593991" y="0"/>
                </a:lnTo>
                <a:lnTo>
                  <a:pt x="3593991" y="1333370"/>
                </a:lnTo>
                <a:lnTo>
                  <a:pt x="0" y="13333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8056" tIns="448056" rIns="448056" bIns="0" numCol="1" spcCol="1270" anchor="t" anchorCtr="0">
            <a:noAutofit/>
          </a:bodyPr>
          <a:lstStyle/>
          <a:p>
            <a:pPr marL="0" lvl="0" indent="0" algn="ctr" defTabSz="2800350">
              <a:lnSpc>
                <a:spcPct val="90000"/>
              </a:lnSpc>
              <a:spcBef>
                <a:spcPct val="0"/>
              </a:spcBef>
              <a:spcAft>
                <a:spcPct val="35000"/>
              </a:spcAft>
              <a:buNone/>
            </a:pPr>
            <a:endParaRPr lang="en-US" sz="6300" kern="1200"/>
          </a:p>
        </p:txBody>
      </p:sp>
      <p:sp>
        <p:nvSpPr>
          <p:cNvPr id="7" name="Rectangle: Rounded Corners 6" descr="Thuy-dien-Hoa-Binh-Nguon-sang-tren-song-Da">
            <a:extLst>
              <a:ext uri="{FF2B5EF4-FFF2-40B4-BE49-F238E27FC236}">
                <a16:creationId xmlns:a16="http://schemas.microsoft.com/office/drawing/2014/main" id="{2C8AB301-3329-4A72-918B-755454536BE7}"/>
              </a:ext>
            </a:extLst>
          </p:cNvPr>
          <p:cNvSpPr/>
          <p:nvPr/>
        </p:nvSpPr>
        <p:spPr>
          <a:xfrm>
            <a:off x="939791" y="178689"/>
            <a:ext cx="4611418" cy="2886635"/>
          </a:xfrm>
          <a:prstGeom prst="roundRect">
            <a:avLst/>
          </a:prstGeom>
          <a:blipFill>
            <a:blip r:embed="rId3">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EDE56281-4342-49CF-8FFA-88A348C5247F}"/>
              </a:ext>
            </a:extLst>
          </p:cNvPr>
          <p:cNvSpPr/>
          <p:nvPr/>
        </p:nvSpPr>
        <p:spPr>
          <a:xfrm>
            <a:off x="-315071" y="4959248"/>
            <a:ext cx="3593991" cy="1333370"/>
          </a:xfrm>
          <a:custGeom>
            <a:avLst/>
            <a:gdLst>
              <a:gd name="connsiteX0" fmla="*/ 0 w 3593991"/>
              <a:gd name="connsiteY0" fmla="*/ 0 h 1333370"/>
              <a:gd name="connsiteX1" fmla="*/ 3593991 w 3593991"/>
              <a:gd name="connsiteY1" fmla="*/ 0 h 1333370"/>
              <a:gd name="connsiteX2" fmla="*/ 3593991 w 3593991"/>
              <a:gd name="connsiteY2" fmla="*/ 1333370 h 1333370"/>
              <a:gd name="connsiteX3" fmla="*/ 0 w 3593991"/>
              <a:gd name="connsiteY3" fmla="*/ 1333370 h 1333370"/>
              <a:gd name="connsiteX4" fmla="*/ 0 w 3593991"/>
              <a:gd name="connsiteY4" fmla="*/ 0 h 1333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991" h="1333370">
                <a:moveTo>
                  <a:pt x="0" y="0"/>
                </a:moveTo>
                <a:lnTo>
                  <a:pt x="3593991" y="0"/>
                </a:lnTo>
                <a:lnTo>
                  <a:pt x="3593991" y="1333370"/>
                </a:lnTo>
                <a:lnTo>
                  <a:pt x="0" y="13333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8056" tIns="448056" rIns="448056" bIns="0" numCol="1" spcCol="1270" anchor="t" anchorCtr="0">
            <a:noAutofit/>
          </a:bodyPr>
          <a:lstStyle/>
          <a:p>
            <a:pPr marL="0" lvl="0" indent="0" algn="ctr" defTabSz="2800350">
              <a:lnSpc>
                <a:spcPct val="90000"/>
              </a:lnSpc>
              <a:spcBef>
                <a:spcPct val="0"/>
              </a:spcBef>
              <a:spcAft>
                <a:spcPct val="35000"/>
              </a:spcAft>
              <a:buNone/>
            </a:pPr>
            <a:endParaRPr lang="en-US" sz="6300" kern="1200"/>
          </a:p>
        </p:txBody>
      </p:sp>
      <p:sp>
        <p:nvSpPr>
          <p:cNvPr id="9" name="Rectangle: Rounded Corners 8" descr="THỦY ĐIỆN SƠN LA">
            <a:extLst>
              <a:ext uri="{FF2B5EF4-FFF2-40B4-BE49-F238E27FC236}">
                <a16:creationId xmlns:a16="http://schemas.microsoft.com/office/drawing/2014/main" id="{D887D0B5-B017-47C4-B708-99210C00DC1E}"/>
              </a:ext>
            </a:extLst>
          </p:cNvPr>
          <p:cNvSpPr/>
          <p:nvPr/>
        </p:nvSpPr>
        <p:spPr>
          <a:xfrm>
            <a:off x="6880413" y="3555098"/>
            <a:ext cx="4850218" cy="2886636"/>
          </a:xfrm>
          <a:prstGeom prst="roundRect">
            <a:avLst/>
          </a:prstGeom>
          <a:blipFill>
            <a:blip r:embed="rId4">
              <a:extLst>
                <a:ext uri="{28A0092B-C50C-407E-A947-70E740481C1C}">
                  <a14:useLocalDpi xmlns:a14="http://schemas.microsoft.com/office/drawing/2010/main" val="0"/>
                </a:ext>
              </a:extLst>
            </a:blip>
            <a:srcRect/>
            <a:stretch>
              <a:fillRect l="-28000" r="-28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43F2F3B4-80CF-4C90-B654-AC00064ED7AF}"/>
              </a:ext>
            </a:extLst>
          </p:cNvPr>
          <p:cNvSpPr/>
          <p:nvPr/>
        </p:nvSpPr>
        <p:spPr>
          <a:xfrm>
            <a:off x="3638471" y="4959248"/>
            <a:ext cx="3593991" cy="1333370"/>
          </a:xfrm>
          <a:custGeom>
            <a:avLst/>
            <a:gdLst>
              <a:gd name="connsiteX0" fmla="*/ 0 w 3593991"/>
              <a:gd name="connsiteY0" fmla="*/ 0 h 1333370"/>
              <a:gd name="connsiteX1" fmla="*/ 3593991 w 3593991"/>
              <a:gd name="connsiteY1" fmla="*/ 0 h 1333370"/>
              <a:gd name="connsiteX2" fmla="*/ 3593991 w 3593991"/>
              <a:gd name="connsiteY2" fmla="*/ 1333370 h 1333370"/>
              <a:gd name="connsiteX3" fmla="*/ 0 w 3593991"/>
              <a:gd name="connsiteY3" fmla="*/ 1333370 h 1333370"/>
              <a:gd name="connsiteX4" fmla="*/ 0 w 3593991"/>
              <a:gd name="connsiteY4" fmla="*/ 0 h 1333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991" h="1333370">
                <a:moveTo>
                  <a:pt x="0" y="0"/>
                </a:moveTo>
                <a:lnTo>
                  <a:pt x="3593991" y="0"/>
                </a:lnTo>
                <a:lnTo>
                  <a:pt x="3593991" y="1333370"/>
                </a:lnTo>
                <a:lnTo>
                  <a:pt x="0" y="13333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8056" tIns="448056" rIns="448056" bIns="0" numCol="1" spcCol="1270" anchor="t" anchorCtr="0">
            <a:noAutofit/>
          </a:bodyPr>
          <a:lstStyle/>
          <a:p>
            <a:pPr marL="0" lvl="0" indent="0" algn="ctr" defTabSz="2800350">
              <a:lnSpc>
                <a:spcPct val="90000"/>
              </a:lnSpc>
              <a:spcBef>
                <a:spcPct val="0"/>
              </a:spcBef>
              <a:spcAft>
                <a:spcPct val="35000"/>
              </a:spcAft>
              <a:buNone/>
            </a:pPr>
            <a:endParaRPr lang="en-US" sz="6300" kern="1200"/>
          </a:p>
        </p:txBody>
      </p:sp>
      <p:sp>
        <p:nvSpPr>
          <p:cNvPr id="11" name="Rectangle: Rounded Corners 10" descr="20 năm đường dây 500KV Bắc Nam: Nhìn lại tháng ngày lịch sử ...">
            <a:extLst>
              <a:ext uri="{FF2B5EF4-FFF2-40B4-BE49-F238E27FC236}">
                <a16:creationId xmlns:a16="http://schemas.microsoft.com/office/drawing/2014/main" id="{6FE60A6E-3A8D-46B1-B87B-69FFFC4E7E31}"/>
              </a:ext>
            </a:extLst>
          </p:cNvPr>
          <p:cNvSpPr/>
          <p:nvPr/>
        </p:nvSpPr>
        <p:spPr>
          <a:xfrm>
            <a:off x="6802157" y="178689"/>
            <a:ext cx="4914826" cy="2886635"/>
          </a:xfrm>
          <a:prstGeom prst="roundRect">
            <a:avLst/>
          </a:prstGeom>
          <a:blipFill>
            <a:blip r:embed="rId5">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A6B177E0-8CFD-405E-9B0C-2ACEE5BA7546}"/>
              </a:ext>
            </a:extLst>
          </p:cNvPr>
          <p:cNvSpPr/>
          <p:nvPr/>
        </p:nvSpPr>
        <p:spPr>
          <a:xfrm>
            <a:off x="7592013" y="4959248"/>
            <a:ext cx="3593991" cy="1333370"/>
          </a:xfrm>
          <a:custGeom>
            <a:avLst/>
            <a:gdLst>
              <a:gd name="connsiteX0" fmla="*/ 0 w 3593991"/>
              <a:gd name="connsiteY0" fmla="*/ 0 h 1333370"/>
              <a:gd name="connsiteX1" fmla="*/ 3593991 w 3593991"/>
              <a:gd name="connsiteY1" fmla="*/ 0 h 1333370"/>
              <a:gd name="connsiteX2" fmla="*/ 3593991 w 3593991"/>
              <a:gd name="connsiteY2" fmla="*/ 1333370 h 1333370"/>
              <a:gd name="connsiteX3" fmla="*/ 0 w 3593991"/>
              <a:gd name="connsiteY3" fmla="*/ 1333370 h 1333370"/>
              <a:gd name="connsiteX4" fmla="*/ 0 w 3593991"/>
              <a:gd name="connsiteY4" fmla="*/ 0 h 1333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991" h="1333370">
                <a:moveTo>
                  <a:pt x="0" y="0"/>
                </a:moveTo>
                <a:lnTo>
                  <a:pt x="3593991" y="0"/>
                </a:lnTo>
                <a:lnTo>
                  <a:pt x="3593991" y="1333370"/>
                </a:lnTo>
                <a:lnTo>
                  <a:pt x="0" y="13333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8056" tIns="448056" rIns="448056" bIns="0" numCol="1" spcCol="1270" anchor="t" anchorCtr="0">
            <a:noAutofit/>
          </a:bodyPr>
          <a:lstStyle/>
          <a:p>
            <a:pPr marL="0" lvl="0" indent="0" algn="ctr" defTabSz="2800350">
              <a:lnSpc>
                <a:spcPct val="90000"/>
              </a:lnSpc>
              <a:spcBef>
                <a:spcPct val="0"/>
              </a:spcBef>
              <a:spcAft>
                <a:spcPct val="35000"/>
              </a:spcAft>
              <a:buNone/>
            </a:pPr>
            <a:endParaRPr lang="en-US" sz="6300" kern="1200"/>
          </a:p>
        </p:txBody>
      </p:sp>
      <p:sp>
        <p:nvSpPr>
          <p:cNvPr id="18" name="Rectangle 17">
            <a:extLst>
              <a:ext uri="{FF2B5EF4-FFF2-40B4-BE49-F238E27FC236}">
                <a16:creationId xmlns:a16="http://schemas.microsoft.com/office/drawing/2014/main" id="{21F04B15-C939-4B40-9131-0DC565A63CC4}"/>
              </a:ext>
            </a:extLst>
          </p:cNvPr>
          <p:cNvSpPr/>
          <p:nvPr/>
        </p:nvSpPr>
        <p:spPr>
          <a:xfrm>
            <a:off x="1365017" y="3065324"/>
            <a:ext cx="3760966" cy="430887"/>
          </a:xfrm>
          <a:prstGeom prst="rect">
            <a:avLst/>
          </a:prstGeom>
        </p:spPr>
        <p:txBody>
          <a:bodyPr wrap="none">
            <a:spAutoFit/>
          </a:bodyPr>
          <a:lstStyle/>
          <a:p>
            <a:pPr lvl="0" algn="ctr"/>
            <a:r>
              <a:rPr lang="en-US" sz="2200" dirty="0" err="1">
                <a:solidFill>
                  <a:srgbClr val="00B050"/>
                </a:solidFill>
                <a:latin typeface="#9Slide03 Roboto Medium" panose="02000000000000000000" pitchFamily="2" charset="0"/>
                <a:ea typeface="#9Slide03 Roboto Medium" panose="02000000000000000000" pitchFamily="2" charset="0"/>
              </a:rPr>
              <a:t>Nhà</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máy</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thủy</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điện</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Hòa</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Bình</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
        <p:nvSpPr>
          <p:cNvPr id="19" name="Rectangle 18">
            <a:extLst>
              <a:ext uri="{FF2B5EF4-FFF2-40B4-BE49-F238E27FC236}">
                <a16:creationId xmlns:a16="http://schemas.microsoft.com/office/drawing/2014/main" id="{44526494-DD3B-4825-9C56-63367230C078}"/>
              </a:ext>
            </a:extLst>
          </p:cNvPr>
          <p:cNvSpPr/>
          <p:nvPr/>
        </p:nvSpPr>
        <p:spPr>
          <a:xfrm>
            <a:off x="7708769" y="6463867"/>
            <a:ext cx="3477235" cy="430887"/>
          </a:xfrm>
          <a:prstGeom prst="rect">
            <a:avLst/>
          </a:prstGeom>
        </p:spPr>
        <p:txBody>
          <a:bodyPr wrap="none">
            <a:spAutoFit/>
          </a:bodyPr>
          <a:lstStyle/>
          <a:p>
            <a:pPr lvl="0" algn="ctr"/>
            <a:r>
              <a:rPr lang="en-US" sz="2200" dirty="0" err="1">
                <a:solidFill>
                  <a:srgbClr val="00B050"/>
                </a:solidFill>
                <a:latin typeface="#9Slide03 Roboto Medium" panose="02000000000000000000" pitchFamily="2" charset="0"/>
                <a:ea typeface="#9Slide03 Roboto Medium" panose="02000000000000000000" pitchFamily="2" charset="0"/>
              </a:rPr>
              <a:t>Nhà</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máy</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thủy</a:t>
            </a:r>
            <a:r>
              <a:rPr lang="en-US" sz="2200" dirty="0">
                <a:solidFill>
                  <a:srgbClr val="00B050"/>
                </a:solidFill>
                <a:latin typeface="#9Slide03 Roboto Medium" panose="02000000000000000000" pitchFamily="2" charset="0"/>
                <a:ea typeface="#9Slide03 Roboto Medium" panose="02000000000000000000" pitchFamily="2" charset="0"/>
              </a:rPr>
              <a:t> </a:t>
            </a:r>
            <a:r>
              <a:rPr lang="en-US" sz="2200" dirty="0" err="1">
                <a:solidFill>
                  <a:srgbClr val="00B050"/>
                </a:solidFill>
                <a:latin typeface="#9Slide03 Roboto Medium" panose="02000000000000000000" pitchFamily="2" charset="0"/>
                <a:ea typeface="#9Slide03 Roboto Medium" panose="02000000000000000000" pitchFamily="2" charset="0"/>
              </a:rPr>
              <a:t>điện</a:t>
            </a:r>
            <a:r>
              <a:rPr lang="en-US" sz="2200" dirty="0">
                <a:solidFill>
                  <a:srgbClr val="00B050"/>
                </a:solidFill>
                <a:latin typeface="#9Slide03 Roboto Medium" panose="02000000000000000000" pitchFamily="2" charset="0"/>
                <a:ea typeface="#9Slide03 Roboto Medium" panose="02000000000000000000" pitchFamily="2" charset="0"/>
              </a:rPr>
              <a:t> S</a:t>
            </a:r>
            <a:r>
              <a:rPr lang="vi-VN" sz="2200" dirty="0">
                <a:solidFill>
                  <a:srgbClr val="00B050"/>
                </a:solidFill>
                <a:latin typeface="#9Slide03 Roboto Medium" panose="02000000000000000000" pitchFamily="2" charset="0"/>
                <a:ea typeface="#9Slide03 Roboto Medium" panose="02000000000000000000" pitchFamily="2" charset="0"/>
              </a:rPr>
              <a:t>ơ</a:t>
            </a:r>
            <a:r>
              <a:rPr lang="en-US" sz="2200" dirty="0">
                <a:solidFill>
                  <a:srgbClr val="00B050"/>
                </a:solidFill>
                <a:latin typeface="#9Slide03 Roboto Medium" panose="02000000000000000000" pitchFamily="2" charset="0"/>
                <a:ea typeface="#9Slide03 Roboto Medium" panose="02000000000000000000" pitchFamily="2" charset="0"/>
              </a:rPr>
              <a:t>n La</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
        <p:nvSpPr>
          <p:cNvPr id="20" name="Rectangle 19">
            <a:extLst>
              <a:ext uri="{FF2B5EF4-FFF2-40B4-BE49-F238E27FC236}">
                <a16:creationId xmlns:a16="http://schemas.microsoft.com/office/drawing/2014/main" id="{2AE428C9-8D60-4AD7-8059-6D544550A742}"/>
              </a:ext>
            </a:extLst>
          </p:cNvPr>
          <p:cNvSpPr/>
          <p:nvPr/>
        </p:nvSpPr>
        <p:spPr>
          <a:xfrm>
            <a:off x="8257220" y="3064719"/>
            <a:ext cx="2380332" cy="430887"/>
          </a:xfrm>
          <a:prstGeom prst="rect">
            <a:avLst/>
          </a:prstGeom>
        </p:spPr>
        <p:txBody>
          <a:bodyPr wrap="none">
            <a:spAutoFit/>
          </a:bodyPr>
          <a:lstStyle/>
          <a:p>
            <a:pPr lvl="0" algn="ctr"/>
            <a:r>
              <a:rPr lang="en-US" sz="2200" dirty="0">
                <a:solidFill>
                  <a:srgbClr val="00B050"/>
                </a:solidFill>
              </a:rPr>
              <a:t>Đ</a:t>
            </a:r>
            <a:r>
              <a:rPr lang="vi-VN" sz="2200" dirty="0">
                <a:solidFill>
                  <a:srgbClr val="00B050"/>
                </a:solidFill>
              </a:rPr>
              <a:t>ường</a:t>
            </a:r>
            <a:r>
              <a:rPr lang="en-US" sz="2200" dirty="0">
                <a:solidFill>
                  <a:srgbClr val="00B050"/>
                </a:solidFill>
              </a:rPr>
              <a:t> </a:t>
            </a:r>
            <a:r>
              <a:rPr lang="en-US" sz="2200" dirty="0" err="1">
                <a:solidFill>
                  <a:srgbClr val="00B050"/>
                </a:solidFill>
              </a:rPr>
              <a:t>dây</a:t>
            </a:r>
            <a:r>
              <a:rPr lang="en-US" sz="2200" dirty="0">
                <a:solidFill>
                  <a:srgbClr val="00B050"/>
                </a:solidFill>
              </a:rPr>
              <a:t> 500 KV</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
        <p:nvSpPr>
          <p:cNvPr id="21" name="Rectangle 20">
            <a:extLst>
              <a:ext uri="{FF2B5EF4-FFF2-40B4-BE49-F238E27FC236}">
                <a16:creationId xmlns:a16="http://schemas.microsoft.com/office/drawing/2014/main" id="{DF7EE5DB-C242-49A4-B2AB-52D4CABC24B6}"/>
              </a:ext>
            </a:extLst>
          </p:cNvPr>
          <p:cNvSpPr/>
          <p:nvPr/>
        </p:nvSpPr>
        <p:spPr>
          <a:xfrm>
            <a:off x="1481924" y="6445289"/>
            <a:ext cx="3364640" cy="430887"/>
          </a:xfrm>
          <a:prstGeom prst="rect">
            <a:avLst/>
          </a:prstGeom>
        </p:spPr>
        <p:txBody>
          <a:bodyPr wrap="none">
            <a:spAutoFit/>
          </a:bodyPr>
          <a:lstStyle/>
          <a:p>
            <a:pPr lvl="0" algn="ctr"/>
            <a:r>
              <a:rPr lang="en-US" sz="2200" dirty="0" err="1">
                <a:solidFill>
                  <a:srgbClr val="00B050"/>
                </a:solidFill>
              </a:rPr>
              <a:t>Nhà</a:t>
            </a:r>
            <a:r>
              <a:rPr lang="en-US" sz="2200" dirty="0">
                <a:solidFill>
                  <a:srgbClr val="00B050"/>
                </a:solidFill>
              </a:rPr>
              <a:t> </a:t>
            </a:r>
            <a:r>
              <a:rPr lang="en-US" sz="2200" dirty="0" err="1">
                <a:solidFill>
                  <a:srgbClr val="00B050"/>
                </a:solidFill>
              </a:rPr>
              <a:t>máy</a:t>
            </a:r>
            <a:r>
              <a:rPr lang="en-US" sz="2200" dirty="0">
                <a:solidFill>
                  <a:srgbClr val="00B050"/>
                </a:solidFill>
              </a:rPr>
              <a:t> </a:t>
            </a:r>
            <a:r>
              <a:rPr lang="en-US" sz="2200" dirty="0" err="1">
                <a:solidFill>
                  <a:srgbClr val="00B050"/>
                </a:solidFill>
              </a:rPr>
              <a:t>nhiệt</a:t>
            </a:r>
            <a:r>
              <a:rPr lang="en-US" sz="2200" dirty="0">
                <a:solidFill>
                  <a:srgbClr val="00B050"/>
                </a:solidFill>
              </a:rPr>
              <a:t> </a:t>
            </a:r>
            <a:r>
              <a:rPr lang="en-US" sz="2200" dirty="0" err="1">
                <a:solidFill>
                  <a:srgbClr val="00B050"/>
                </a:solidFill>
              </a:rPr>
              <a:t>điện</a:t>
            </a:r>
            <a:r>
              <a:rPr lang="en-US" sz="2200" dirty="0">
                <a:solidFill>
                  <a:srgbClr val="00B050"/>
                </a:solidFill>
              </a:rPr>
              <a:t> </a:t>
            </a:r>
            <a:r>
              <a:rPr lang="en-US" sz="2200" dirty="0" err="1">
                <a:solidFill>
                  <a:srgbClr val="00B050"/>
                </a:solidFill>
              </a:rPr>
              <a:t>Phú</a:t>
            </a:r>
            <a:r>
              <a:rPr lang="en-US" sz="2200" dirty="0">
                <a:solidFill>
                  <a:srgbClr val="00B050"/>
                </a:solidFill>
              </a:rPr>
              <a:t> </a:t>
            </a:r>
            <a:r>
              <a:rPr lang="en-US" sz="2200" dirty="0" err="1">
                <a:solidFill>
                  <a:srgbClr val="00B050"/>
                </a:solidFill>
              </a:rPr>
              <a:t>Mỹ</a:t>
            </a:r>
            <a:endParaRPr kumimoji="0" lang="en-US" sz="2200" b="0"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2607961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9A03550D-6E0A-490F-986E-B8A0B08DC8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A8658AE-5EC2-4BB2-82BF-8E80B5E998E2}"/>
              </a:ext>
            </a:extLst>
          </p:cNvPr>
          <p:cNvPicPr>
            <a:picLocks noChangeAspect="1"/>
          </p:cNvPicPr>
          <p:nvPr/>
        </p:nvPicPr>
        <p:blipFill rotWithShape="1">
          <a:blip r:embed="rId3"/>
          <a:srcRect t="12500" b="10719"/>
          <a:stretch/>
        </p:blipFill>
        <p:spPr>
          <a:xfrm>
            <a:off x="1524794" y="453828"/>
            <a:ext cx="9447212" cy="5645544"/>
          </a:xfrm>
          <a:prstGeom prst="rect">
            <a:avLst/>
          </a:prstGeom>
        </p:spPr>
      </p:pic>
      <p:sp>
        <p:nvSpPr>
          <p:cNvPr id="5" name="Rectangle 4">
            <a:extLst>
              <a:ext uri="{FF2B5EF4-FFF2-40B4-BE49-F238E27FC236}">
                <a16:creationId xmlns:a16="http://schemas.microsoft.com/office/drawing/2014/main" id="{EFE8121C-C643-488B-923A-8BA207880AAD}"/>
              </a:ext>
            </a:extLst>
          </p:cNvPr>
          <p:cNvSpPr/>
          <p:nvPr/>
        </p:nvSpPr>
        <p:spPr>
          <a:xfrm>
            <a:off x="3493486" y="6173339"/>
            <a:ext cx="6250429" cy="461665"/>
          </a:xfrm>
          <a:prstGeom prst="rect">
            <a:avLst/>
          </a:prstGeom>
        </p:spPr>
        <p:txBody>
          <a:bodyPr wrap="none">
            <a:spAutoFit/>
          </a:bodyPr>
          <a:lstStyle/>
          <a:p>
            <a:pPr fontAlgn="base"/>
            <a:r>
              <a:rPr lang="en-US" sz="2400" dirty="0" err="1">
                <a:solidFill>
                  <a:srgbClr val="00B050"/>
                </a:solidFill>
                <a:latin typeface="#9Slide03 Roboto Medium" panose="02000000000000000000" pitchFamily="2" charset="0"/>
                <a:ea typeface="#9Slide03 Roboto Medium" panose="02000000000000000000" pitchFamily="2" charset="0"/>
              </a:rPr>
              <a:t>N</a:t>
            </a:r>
            <a:r>
              <a:rPr lang="en-US" sz="2400" dirty="0" err="1">
                <a:solidFill>
                  <a:srgbClr val="00B050"/>
                </a:solidFill>
                <a:effectLst/>
                <a:latin typeface="#9Slide03 Roboto Medium" panose="02000000000000000000" pitchFamily="2" charset="0"/>
                <a:ea typeface="#9Slide03 Roboto Medium" panose="02000000000000000000" pitchFamily="2" charset="0"/>
              </a:rPr>
              <a:t>hà</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máy</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điện</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mặt</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trời</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lớn</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nhất</a:t>
            </a:r>
            <a:r>
              <a:rPr lang="en-US" sz="2400" dirty="0">
                <a:solidFill>
                  <a:srgbClr val="00B050"/>
                </a:solidFill>
                <a:effectLst/>
                <a:latin typeface="#9Slide03 Roboto Medium" panose="02000000000000000000" pitchFamily="2" charset="0"/>
                <a:ea typeface="#9Slide03 Roboto Medium" panose="02000000000000000000" pitchFamily="2" charset="0"/>
              </a:rPr>
              <a:t> </a:t>
            </a:r>
            <a:r>
              <a:rPr lang="en-US" sz="2400" dirty="0" err="1">
                <a:solidFill>
                  <a:srgbClr val="00B050"/>
                </a:solidFill>
                <a:effectLst/>
                <a:latin typeface="#9Slide03 Roboto Medium" panose="02000000000000000000" pitchFamily="2" charset="0"/>
                <a:ea typeface="#9Slide03 Roboto Medium" panose="02000000000000000000" pitchFamily="2" charset="0"/>
              </a:rPr>
              <a:t>Đông</a:t>
            </a:r>
            <a:r>
              <a:rPr lang="en-US" sz="2400" dirty="0">
                <a:solidFill>
                  <a:srgbClr val="00B050"/>
                </a:solidFill>
                <a:effectLst/>
                <a:latin typeface="#9Slide03 Roboto Medium" panose="02000000000000000000" pitchFamily="2" charset="0"/>
                <a:ea typeface="#9Slide03 Roboto Medium" panose="02000000000000000000" pitchFamily="2" charset="0"/>
              </a:rPr>
              <a:t> Nam Á</a:t>
            </a:r>
          </a:p>
        </p:txBody>
      </p:sp>
    </p:spTree>
    <p:extLst>
      <p:ext uri="{BB962C8B-B14F-4D97-AF65-F5344CB8AC3E}">
        <p14:creationId xmlns:p14="http://schemas.microsoft.com/office/powerpoint/2010/main" val="367927367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98989"/>
              </a:solidFill>
              <a:effectLst/>
              <a:uLnTx/>
              <a:uFillTx/>
              <a:latin typeface="Lato Light" panose="020F0502020204030203" pitchFamily="34" charset="0"/>
              <a:ea typeface="+mn-ea"/>
              <a:cs typeface="+mn-cs"/>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 CÔNG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2.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Các</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ngành</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công</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nghiệp</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6" name="Rectangle 5">
            <a:extLst>
              <a:ext uri="{FF2B5EF4-FFF2-40B4-BE49-F238E27FC236}">
                <a16:creationId xmlns:a16="http://schemas.microsoft.com/office/drawing/2014/main" id="{DABCBB6F-DC07-48FB-872E-6FC6B877A9AE}"/>
              </a:ext>
            </a:extLst>
          </p:cNvPr>
          <p:cNvSpPr/>
          <p:nvPr/>
        </p:nvSpPr>
        <p:spPr>
          <a:xfrm>
            <a:off x="143435" y="1662848"/>
            <a:ext cx="2853666" cy="461665"/>
          </a:xfrm>
          <a:prstGeom prst="rect">
            <a:avLst/>
          </a:prstGeom>
        </p:spPr>
        <p:txBody>
          <a:bodyPr wrap="none">
            <a:spAutoFit/>
          </a:bodyPr>
          <a:lstStyle/>
          <a:p>
            <a:pPr lvl="0">
              <a:buFont typeface="Wingdings" panose="05000000000000000000" pitchFamily="2" charset="2"/>
              <a:buChar char="q"/>
            </a:pPr>
            <a:r>
              <a:rPr kumimoji="0" lang="en-US" altLang="en-US" sz="2400" b="0" i="0" u="none" strike="noStrike" kern="1200" cap="none" spc="0" normalizeH="0" baseline="0" noProof="0" dirty="0">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400" b="0" i="0" u="none" strike="noStrike" kern="1200" cap="none" spc="0" normalizeH="0" baseline="0" noProof="0" dirty="0" err="1">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Công</a:t>
            </a:r>
            <a:r>
              <a:rPr kumimoji="0" lang="en-US" altLang="en-US" sz="2400" b="0" i="0" u="none" strike="noStrike" kern="1200" cap="none" spc="0" normalizeH="0" baseline="0" noProof="0" dirty="0">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400" b="0" i="0" u="none" strike="noStrike" kern="1200" cap="none" spc="0" normalizeH="0" baseline="0" noProof="0" dirty="0" err="1">
                <a:ln>
                  <a:noFill/>
                </a:ln>
                <a:solidFill>
                  <a:srgbClr val="0134CC"/>
                </a:solidFill>
                <a:effectLst/>
                <a:uLnTx/>
                <a:uFillTx/>
                <a:latin typeface="#9Slide03 Roboto Medium" panose="02000000000000000000" pitchFamily="2" charset="0"/>
                <a:ea typeface="#9Slide03 Roboto Medium" panose="02000000000000000000" pitchFamily="2" charset="0"/>
                <a:cs typeface="+mn-cs"/>
              </a:rPr>
              <a:t>nghiệp</a:t>
            </a:r>
            <a:r>
              <a:rPr lang="en-US" altLang="en-US" sz="2400" dirty="0">
                <a:solidFill>
                  <a:srgbClr val="0134CC"/>
                </a:solidFill>
                <a:latin typeface="#9Slide03 Roboto Medium" panose="02000000000000000000" pitchFamily="2" charset="0"/>
                <a:ea typeface="#9Slide03 Roboto Medium" panose="02000000000000000000" pitchFamily="2" charset="0"/>
              </a:rPr>
              <a:t> </a:t>
            </a:r>
            <a:r>
              <a:rPr lang="en-US" altLang="en-US" sz="2400" dirty="0" err="1">
                <a:solidFill>
                  <a:srgbClr val="0134CC"/>
                </a:solidFill>
                <a:latin typeface="#9Slide03 Roboto Medium" panose="02000000000000000000" pitchFamily="2" charset="0"/>
                <a:ea typeface="#9Slide03 Roboto Medium" panose="02000000000000000000" pitchFamily="2" charset="0"/>
              </a:rPr>
              <a:t>nhẹ</a:t>
            </a:r>
            <a:endParaRPr kumimoji="0" lang="en-US" sz="2400" b="0" i="0" u="none" strike="noStrike" kern="1200" cap="none" spc="0" normalizeH="0" baseline="0" noProof="0" dirty="0">
              <a:ln>
                <a:noFill/>
              </a:ln>
              <a:solidFill>
                <a:srgbClr val="0134CC"/>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FA7E054-5759-4198-8CC7-FEA2CA26D113}"/>
              </a:ext>
            </a:extLst>
          </p:cNvPr>
          <p:cNvSpPr/>
          <p:nvPr/>
        </p:nvSpPr>
        <p:spPr>
          <a:xfrm>
            <a:off x="531000" y="2264048"/>
            <a:ext cx="4652236" cy="430887"/>
          </a:xfrm>
          <a:prstGeom prst="rect">
            <a:avLst/>
          </a:prstGeom>
        </p:spPr>
        <p:txBody>
          <a:bodyPr wrap="none">
            <a:spAutoFit/>
          </a:bodyPr>
          <a:lstStyle/>
          <a:p>
            <a:pPr marL="342900" lvl="0" indent="-342900">
              <a:buFont typeface="Wingdings" panose="05000000000000000000" pitchFamily="2" charset="2"/>
              <a:buChar char="v"/>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Chế</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biến</a:t>
            </a:r>
            <a:r>
              <a:rPr lang="en-US" altLang="en-US" sz="2200" dirty="0">
                <a:solidFill>
                  <a:srgbClr val="00B050"/>
                </a:solidFill>
                <a:latin typeface="#9Slide03 Roboto Medium" panose="02000000000000000000" pitchFamily="2" charset="0"/>
                <a:ea typeface="#9Slide03 Roboto Medium" panose="02000000000000000000" pitchFamily="2" charset="0"/>
              </a:rPr>
              <a:t> l</a:t>
            </a:r>
            <a:r>
              <a:rPr lang="vi-VN" altLang="en-US" sz="2200" dirty="0">
                <a:solidFill>
                  <a:srgbClr val="00B050"/>
                </a:solidFill>
                <a:latin typeface="#9Slide03 Roboto Medium" panose="02000000000000000000" pitchFamily="2" charset="0"/>
                <a:ea typeface="#9Slide03 Roboto Medium" panose="02000000000000000000" pitchFamily="2" charset="0"/>
              </a:rPr>
              <a:t>ươ</a:t>
            </a:r>
            <a:r>
              <a:rPr lang="en-US" altLang="en-US" sz="2200" dirty="0">
                <a:solidFill>
                  <a:srgbClr val="00B050"/>
                </a:solidFill>
                <a:latin typeface="#9Slide03 Roboto Medium" panose="02000000000000000000" pitchFamily="2" charset="0"/>
                <a:ea typeface="#9Slide03 Roboto Medium" panose="02000000000000000000" pitchFamily="2" charset="0"/>
              </a:rPr>
              <a:t>ng </a:t>
            </a:r>
            <a:r>
              <a:rPr lang="en-US" altLang="en-US" sz="2200" dirty="0" err="1">
                <a:solidFill>
                  <a:srgbClr val="00B050"/>
                </a:solidFill>
                <a:latin typeface="#9Slide03 Roboto Medium" panose="02000000000000000000" pitchFamily="2" charset="0"/>
                <a:ea typeface="#9Slide03 Roboto Medium" panose="02000000000000000000" pitchFamily="2" charset="0"/>
              </a:rPr>
              <a:t>thực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thực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phẩm</a:t>
            </a:r>
            <a:r>
              <a:rPr lang="en-US" altLang="en-US" sz="2200" dirty="0">
                <a:solidFill>
                  <a:srgbClr val="00B050"/>
                </a:solidFill>
                <a:latin typeface="#9Slide03 Roboto Medium" panose="02000000000000000000" pitchFamily="2" charset="0"/>
                <a:ea typeface="#9Slide03 Roboto Medium" panose="02000000000000000000" pitchFamily="2" charset="0"/>
              </a:rPr>
              <a:t>.</a:t>
            </a:r>
            <a:endParaRPr kumimoji="0" lang="en-US" sz="2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F8A07B-3A79-4A44-9034-FD5427014892}"/>
              </a:ext>
            </a:extLst>
          </p:cNvPr>
          <p:cNvSpPr/>
          <p:nvPr/>
        </p:nvSpPr>
        <p:spPr>
          <a:xfrm>
            <a:off x="531000" y="2951682"/>
            <a:ext cx="1636987" cy="430887"/>
          </a:xfrm>
          <a:prstGeom prst="rect">
            <a:avLst/>
          </a:prstGeom>
        </p:spPr>
        <p:txBody>
          <a:bodyPr wrap="none">
            <a:spAutoFit/>
          </a:bodyPr>
          <a:lstStyle/>
          <a:p>
            <a:pPr marL="342900" lvl="0" indent="-342900">
              <a:buFont typeface="Wingdings" panose="05000000000000000000" pitchFamily="2" charset="2"/>
              <a:buChar char="v"/>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Dệt</a:t>
            </a:r>
            <a:r>
              <a:rPr lang="en-US" altLang="en-US" sz="2200" dirty="0">
                <a:solidFill>
                  <a:srgbClr val="00B050"/>
                </a:solidFill>
                <a:latin typeface="#9Slide03 Roboto Medium" panose="02000000000000000000" pitchFamily="2" charset="0"/>
                <a:ea typeface="#9Slide03 Roboto Medium" panose="02000000000000000000" pitchFamily="2" charset="0"/>
              </a:rPr>
              <a:t> may</a:t>
            </a:r>
            <a:endParaRPr kumimoji="0" lang="en-US" sz="2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5D2DB27-BEB7-42B6-A0D2-1AEF4EB7C455}"/>
              </a:ext>
            </a:extLst>
          </p:cNvPr>
          <p:cNvSpPr/>
          <p:nvPr/>
        </p:nvSpPr>
        <p:spPr>
          <a:xfrm>
            <a:off x="531000" y="3614294"/>
            <a:ext cx="5387055" cy="1562544"/>
          </a:xfrm>
          <a:prstGeom prst="rect">
            <a:avLst/>
          </a:prstGeom>
        </p:spPr>
        <p:txBody>
          <a:bodyPr wrap="square">
            <a:spAutoFit/>
          </a:bodyPr>
          <a:lstStyle/>
          <a:p>
            <a:pPr marL="342900" lvl="0" indent="-342900">
              <a:lnSpc>
                <a:spcPct val="150000"/>
              </a:lnSpc>
              <a:buFont typeface="Wingdings" panose="05000000000000000000" pitchFamily="2" charset="2"/>
              <a:buChar char="v"/>
            </a:pP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Phân</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bố</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ở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hầu</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hết</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các</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n</a:t>
            </a:r>
            <a:r>
              <a:rPr kumimoji="0" lang="vi-VN"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ước</a:t>
            </a:r>
            <a:r>
              <a:rPr kumimoji="0" lang="en-US" altLang="en-US" sz="22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 </a:t>
            </a:r>
            <a:r>
              <a:rPr kumimoji="0" lang="en-US" altLang="en-US" sz="22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mn-cs"/>
              </a:rPr>
              <a:t>trong</a:t>
            </a:r>
            <a:r>
              <a:rPr lang="en-US" altLang="en-US" sz="2200" dirty="0">
                <a:solidFill>
                  <a:srgbClr val="00B050"/>
                </a:solidFill>
                <a:latin typeface="#9Slide03 Roboto Medium" panose="02000000000000000000" pitchFamily="2" charset="0"/>
                <a:ea typeface="#9Slide03 Roboto Medium" panose="02000000000000000000" pitchFamily="2" charset="0"/>
              </a:rPr>
              <a:t> KV, </a:t>
            </a:r>
            <a:r>
              <a:rPr lang="en-US" altLang="en-US" sz="2200" dirty="0" err="1">
                <a:solidFill>
                  <a:srgbClr val="00B050"/>
                </a:solidFill>
                <a:latin typeface="#9Slide03 Roboto Medium" panose="02000000000000000000" pitchFamily="2" charset="0"/>
                <a:ea typeface="#9Slide03 Roboto Medium" panose="02000000000000000000" pitchFamily="2" charset="0"/>
              </a:rPr>
              <a:t>đặc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biệt</a:t>
            </a:r>
            <a:r>
              <a:rPr lang="en-US" altLang="en-US" sz="2200" dirty="0">
                <a:solidFill>
                  <a:srgbClr val="00B050"/>
                </a:solidFill>
                <a:latin typeface="#9Slide03 Roboto Medium" panose="02000000000000000000" pitchFamily="2" charset="0"/>
                <a:ea typeface="#9Slide03 Roboto Medium" panose="02000000000000000000" pitchFamily="2" charset="0"/>
              </a:rPr>
              <a:t> ở </a:t>
            </a:r>
            <a:r>
              <a:rPr lang="en-US" altLang="en-US" sz="2200" dirty="0" err="1">
                <a:solidFill>
                  <a:srgbClr val="00B050"/>
                </a:solidFill>
                <a:latin typeface="#9Slide03 Roboto Medium" panose="02000000000000000000" pitchFamily="2" charset="0"/>
                <a:ea typeface="#9Slide03 Roboto Medium" panose="02000000000000000000" pitchFamily="2" charset="0"/>
              </a:rPr>
              <a:t>các</a:t>
            </a:r>
            <a:r>
              <a:rPr lang="en-US" altLang="en-US" sz="2200" dirty="0">
                <a:solidFill>
                  <a:srgbClr val="00B050"/>
                </a:solidFill>
                <a:latin typeface="#9Slide03 Roboto Medium" panose="02000000000000000000" pitchFamily="2" charset="0"/>
                <a:ea typeface="#9Slide03 Roboto Medium" panose="02000000000000000000" pitchFamily="2" charset="0"/>
              </a:rPr>
              <a:t> n</a:t>
            </a:r>
            <a:r>
              <a:rPr lang="vi-VN" altLang="en-US" sz="2200" dirty="0">
                <a:solidFill>
                  <a:srgbClr val="00B050"/>
                </a:solidFill>
                <a:latin typeface="#9Slide03 Roboto Medium" panose="02000000000000000000" pitchFamily="2" charset="0"/>
                <a:ea typeface="#9Slide03 Roboto Medium" panose="02000000000000000000" pitchFamily="2" charset="0"/>
              </a:rPr>
              <a:t>ước</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đông</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dân</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nh</a:t>
            </a:r>
            <a:r>
              <a:rPr lang="vi-VN" altLang="en-US" sz="2200" dirty="0">
                <a:solidFill>
                  <a:srgbClr val="00B050"/>
                </a:solidFill>
                <a:latin typeface="#9Slide03 Roboto Medium" panose="02000000000000000000" pitchFamily="2" charset="0"/>
                <a:ea typeface="#9Slide03 Roboto Medium" panose="02000000000000000000" pitchFamily="2" charset="0"/>
              </a:rPr>
              <a:t>ư</a:t>
            </a:r>
            <a:r>
              <a:rPr lang="en-US" altLang="en-US" sz="2200" dirty="0">
                <a:solidFill>
                  <a:srgbClr val="00B050"/>
                </a:solidFill>
                <a:latin typeface="#9Slide03 Roboto Medium" panose="02000000000000000000" pitchFamily="2" charset="0"/>
                <a:ea typeface="#9Slide03 Roboto Medium" panose="02000000000000000000" pitchFamily="2" charset="0"/>
              </a:rPr>
              <a:t>: </a:t>
            </a:r>
          </a:p>
          <a:p>
            <a:pPr lvl="0" algn="just">
              <a:lnSpc>
                <a:spcPct val="150000"/>
              </a:lnSpc>
            </a:pP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Inđônêxia</a:t>
            </a:r>
            <a:r>
              <a:rPr lang="en-US" altLang="en-US" sz="2200" dirty="0">
                <a:solidFill>
                  <a:srgbClr val="00B050"/>
                </a:solidFill>
                <a:latin typeface="#9Slide03 Roboto Medium" panose="02000000000000000000" pitchFamily="2" charset="0"/>
                <a:ea typeface="#9Slide03 Roboto Medium" panose="02000000000000000000" pitchFamily="2"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rPr>
              <a:t>Việt</a:t>
            </a:r>
            <a:r>
              <a:rPr lang="en-US" altLang="en-US" sz="2200" dirty="0">
                <a:solidFill>
                  <a:srgbClr val="00B050"/>
                </a:solidFill>
                <a:latin typeface="#9Slide03 Roboto Medium" panose="02000000000000000000" pitchFamily="2" charset="0"/>
                <a:ea typeface="#9Slide03 Roboto Medium" panose="02000000000000000000" pitchFamily="2" charset="0"/>
              </a:rPr>
              <a:t> Nam, </a:t>
            </a:r>
            <a:r>
              <a:rPr lang="en-US" altLang="en-US" sz="2200" dirty="0" err="1">
                <a:solidFill>
                  <a:srgbClr val="00B050"/>
                </a:solidFill>
                <a:latin typeface="#9Slide03 Roboto Medium" panose="02000000000000000000" pitchFamily="2" charset="0"/>
                <a:ea typeface="#9Slide03 Roboto Medium" panose="02000000000000000000" pitchFamily="2" charset="0"/>
              </a:rPr>
              <a:t>Malaixia</a:t>
            </a:r>
            <a:endParaRPr kumimoji="0" lang="en-US" sz="22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18434" name="Picture 2" descr="Nhận định về ngành công nghiệp chế biến lương thực thực phẩm">
            <a:extLst>
              <a:ext uri="{FF2B5EF4-FFF2-40B4-BE49-F238E27FC236}">
                <a16:creationId xmlns:a16="http://schemas.microsoft.com/office/drawing/2014/main" id="{466E9D94-6E77-4E6D-964A-5FC5AA812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557" y="1568295"/>
            <a:ext cx="5907008" cy="369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6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barn(inVertical)">
                                      <p:cBhvr>
                                        <p:cTn id="10" dur="500"/>
                                        <p:tgtEl>
                                          <p:spTgt spid="184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02C0E4-362D-41D7-A606-A5A7B506E78C}"/>
              </a:ext>
            </a:extLst>
          </p:cNvPr>
          <p:cNvSpPr/>
          <p:nvPr/>
        </p:nvSpPr>
        <p:spPr>
          <a:xfrm>
            <a:off x="0" y="0"/>
            <a:ext cx="12192000" cy="6852593"/>
          </a:xfrm>
          <a:prstGeom prst="rect">
            <a:avLst/>
          </a:prstGeom>
          <a:blipFill dpi="0" rotWithShape="1">
            <a:blip r:embed="rId3"/>
            <a:srcRect/>
            <a:stretch>
              <a:fillRect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AC19E06-D73A-4AB1-A208-2111CC46ACF9}"/>
              </a:ext>
            </a:extLst>
          </p:cNvPr>
          <p:cNvSpPr/>
          <p:nvPr/>
        </p:nvSpPr>
        <p:spPr>
          <a:xfrm>
            <a:off x="36309" y="45064"/>
            <a:ext cx="12192000" cy="6852593"/>
          </a:xfrm>
          <a:prstGeom prst="rect">
            <a:avLst/>
          </a:prstGeom>
          <a:gradFill>
            <a:gsLst>
              <a:gs pos="1000">
                <a:srgbClr val="3E000C"/>
              </a:gs>
              <a:gs pos="30000">
                <a:srgbClr val="6B1F57">
                  <a:alpha val="91765"/>
                </a:srgbClr>
              </a:gs>
              <a:gs pos="72000">
                <a:srgbClr val="FF9933">
                  <a:alpha val="75294"/>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40CD25A-DA91-41A8-98E5-37975F534191}"/>
              </a:ext>
            </a:extLst>
          </p:cNvPr>
          <p:cNvSpPr/>
          <p:nvPr/>
        </p:nvSpPr>
        <p:spPr>
          <a:xfrm rot="2700000">
            <a:off x="4197980" y="1671090"/>
            <a:ext cx="3796040" cy="3796040"/>
          </a:xfrm>
          <a:prstGeom prst="roundRect">
            <a:avLst>
              <a:gd name="adj" fmla="val 5154"/>
            </a:avLst>
          </a:prstGeom>
          <a:solidFill>
            <a:schemeClr val="bg1">
              <a:alpha val="22000"/>
            </a:schemeClr>
          </a:solidFill>
          <a:ln>
            <a:noFill/>
          </a:ln>
          <a:effectLst>
            <a:outerShdw blurRad="3556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278EB6E-A837-47F9-84D6-BC1D565A840E}"/>
              </a:ext>
            </a:extLst>
          </p:cNvPr>
          <p:cNvGrpSpPr/>
          <p:nvPr/>
        </p:nvGrpSpPr>
        <p:grpSpPr>
          <a:xfrm>
            <a:off x="3653964" y="2129952"/>
            <a:ext cx="4884072" cy="2878314"/>
            <a:chOff x="3796532" y="2129952"/>
            <a:chExt cx="4884072" cy="2878314"/>
          </a:xfrm>
          <a:effectLst>
            <a:outerShdw blurRad="381000" dist="38100" dir="2700000" sx="102000" sy="102000" algn="tl" rotWithShape="0">
              <a:prstClr val="black">
                <a:alpha val="40000"/>
              </a:prstClr>
            </a:outerShdw>
          </a:effectLst>
        </p:grpSpPr>
        <p:sp>
          <p:nvSpPr>
            <p:cNvPr id="9" name="Rectangle: Rounded Corners 8">
              <a:extLst>
                <a:ext uri="{FF2B5EF4-FFF2-40B4-BE49-F238E27FC236}">
                  <a16:creationId xmlns:a16="http://schemas.microsoft.com/office/drawing/2014/main" id="{D0024B73-13C6-43A0-B944-34B331958988}"/>
                </a:ext>
              </a:extLst>
            </p:cNvPr>
            <p:cNvSpPr/>
            <p:nvPr/>
          </p:nvSpPr>
          <p:spPr>
            <a:xfrm rot="2700000">
              <a:off x="5802290" y="2129952"/>
              <a:ext cx="2878314" cy="2878314"/>
            </a:xfrm>
            <a:prstGeom prst="roundRect">
              <a:avLst>
                <a:gd name="adj" fmla="val 5154"/>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3ECE6CC-EB7E-4998-B160-0908829E5DAE}"/>
                </a:ext>
              </a:extLst>
            </p:cNvPr>
            <p:cNvSpPr/>
            <p:nvPr/>
          </p:nvSpPr>
          <p:spPr>
            <a:xfrm rot="2700000">
              <a:off x="3796532" y="2129952"/>
              <a:ext cx="2878314" cy="2878314"/>
            </a:xfrm>
            <a:prstGeom prst="roundRect">
              <a:avLst>
                <a:gd name="adj" fmla="val 5154"/>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1FFC366A-5289-4F43-815E-0837C71526B9}"/>
              </a:ext>
            </a:extLst>
          </p:cNvPr>
          <p:cNvSpPr/>
          <p:nvPr/>
        </p:nvSpPr>
        <p:spPr>
          <a:xfrm rot="2700000">
            <a:off x="4448269" y="1921379"/>
            <a:ext cx="3295462" cy="3295462"/>
          </a:xfrm>
          <a:prstGeom prst="roundRect">
            <a:avLst>
              <a:gd name="adj" fmla="val 5154"/>
            </a:avLst>
          </a:prstGeom>
          <a:gradFill flip="none" rotWithShape="1">
            <a:gsLst>
              <a:gs pos="1000">
                <a:srgbClr val="CC0099"/>
              </a:gs>
              <a:gs pos="100000">
                <a:srgbClr val="E5500D"/>
              </a:gs>
            </a:gsLst>
            <a:lin ang="2700000" scaled="1"/>
            <a:tileRect/>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ame 12">
            <a:extLst>
              <a:ext uri="{FF2B5EF4-FFF2-40B4-BE49-F238E27FC236}">
                <a16:creationId xmlns:a16="http://schemas.microsoft.com/office/drawing/2014/main" id="{3C865263-14C1-4F23-A86B-9928E3FF6101}"/>
              </a:ext>
            </a:extLst>
          </p:cNvPr>
          <p:cNvSpPr/>
          <p:nvPr/>
        </p:nvSpPr>
        <p:spPr>
          <a:xfrm rot="2700000">
            <a:off x="3775123" y="1293323"/>
            <a:ext cx="4641755" cy="4590411"/>
          </a:xfrm>
          <a:prstGeom prst="frame">
            <a:avLst>
              <a:gd name="adj1" fmla="val 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C1758C26-E636-48F9-BB61-4BFF7895C251}"/>
              </a:ext>
            </a:extLst>
          </p:cNvPr>
          <p:cNvSpPr/>
          <p:nvPr/>
        </p:nvSpPr>
        <p:spPr>
          <a:xfrm rot="16200000">
            <a:off x="2732270" y="3250157"/>
            <a:ext cx="1289055" cy="637904"/>
          </a:xfrm>
          <a:prstGeom prst="triangle">
            <a:avLst/>
          </a:prstGeom>
          <a:gradFill flip="none" rotWithShape="1">
            <a:gsLst>
              <a:gs pos="92416">
                <a:schemeClr val="bg1">
                  <a:lumMod val="65000"/>
                </a:schemeClr>
              </a:gs>
              <a:gs pos="53757">
                <a:schemeClr val="bg1"/>
              </a:gs>
              <a:gs pos="10900">
                <a:schemeClr val="bg1">
                  <a:lumMod val="65000"/>
                </a:schemeClr>
              </a:gs>
              <a:gs pos="1000">
                <a:schemeClr val="bg1">
                  <a:lumMod val="95000"/>
                </a:schemeClr>
              </a:gs>
              <a:gs pos="100000">
                <a:schemeClr val="bg1">
                  <a:lumMod val="95000"/>
                </a:schemeClr>
              </a:gs>
            </a:gsLst>
            <a:lin ang="0" scaled="1"/>
            <a:tileRect/>
          </a:gradFill>
          <a:ln>
            <a:noFill/>
          </a:ln>
          <a:effectLst>
            <a:outerShdw blurRad="381000" dist="381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Isosceles Triangle 15">
            <a:extLst>
              <a:ext uri="{FF2B5EF4-FFF2-40B4-BE49-F238E27FC236}">
                <a16:creationId xmlns:a16="http://schemas.microsoft.com/office/drawing/2014/main" id="{F82B2B90-7407-4AFE-8537-73B9D594DFEB}"/>
              </a:ext>
            </a:extLst>
          </p:cNvPr>
          <p:cNvSpPr/>
          <p:nvPr/>
        </p:nvSpPr>
        <p:spPr>
          <a:xfrm rot="5400000" flipH="1">
            <a:off x="8170675" y="3250157"/>
            <a:ext cx="1289055" cy="637904"/>
          </a:xfrm>
          <a:prstGeom prst="triangle">
            <a:avLst/>
          </a:prstGeom>
          <a:gradFill flip="none" rotWithShape="1">
            <a:gsLst>
              <a:gs pos="92416">
                <a:schemeClr val="bg1">
                  <a:lumMod val="65000"/>
                </a:schemeClr>
              </a:gs>
              <a:gs pos="53757">
                <a:schemeClr val="bg1"/>
              </a:gs>
              <a:gs pos="10900">
                <a:schemeClr val="bg1">
                  <a:lumMod val="65000"/>
                </a:schemeClr>
              </a:gs>
              <a:gs pos="1000">
                <a:schemeClr val="bg1">
                  <a:lumMod val="95000"/>
                </a:schemeClr>
              </a:gs>
              <a:gs pos="100000">
                <a:schemeClr val="bg1">
                  <a:lumMod val="95000"/>
                </a:schemeClr>
              </a:gs>
            </a:gsLst>
            <a:lin ang="0" scaled="1"/>
            <a:tileRect/>
          </a:gradFill>
          <a:ln>
            <a:noFill/>
          </a:ln>
          <a:effectLst>
            <a:outerShdw blurRad="381000" dist="38100" sx="102000" sy="102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ame 40">
            <a:extLst>
              <a:ext uri="{FF2B5EF4-FFF2-40B4-BE49-F238E27FC236}">
                <a16:creationId xmlns:a16="http://schemas.microsoft.com/office/drawing/2014/main" id="{6573ED49-7EF5-4E07-9323-43F6B7E6F331}"/>
              </a:ext>
            </a:extLst>
          </p:cNvPr>
          <p:cNvSpPr/>
          <p:nvPr/>
        </p:nvSpPr>
        <p:spPr>
          <a:xfrm>
            <a:off x="0" y="0"/>
            <a:ext cx="12192000" cy="6852593"/>
          </a:xfrm>
          <a:prstGeom prst="frame">
            <a:avLst>
              <a:gd name="adj1" fmla="val 1781"/>
            </a:avLst>
          </a:prstGeom>
          <a:gradFill flip="none" rotWithShape="1">
            <a:gsLst>
              <a:gs pos="100000">
                <a:schemeClr val="bg1">
                  <a:lumMod val="95000"/>
                </a:schemeClr>
              </a:gs>
              <a:gs pos="91611">
                <a:schemeClr val="bg1">
                  <a:lumMod val="65000"/>
                </a:schemeClr>
              </a:gs>
              <a:gs pos="67230">
                <a:schemeClr val="bg1">
                  <a:lumMod val="95000"/>
                </a:schemeClr>
              </a:gs>
              <a:gs pos="29376">
                <a:schemeClr val="bg1">
                  <a:lumMod val="95000"/>
                </a:schemeClr>
              </a:gs>
              <a:gs pos="8400">
                <a:schemeClr val="bg1">
                  <a:lumMod val="65000"/>
                </a:schemeClr>
              </a:gs>
              <a:gs pos="0">
                <a:schemeClr val="bg1">
                  <a:lumMod val="9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2DD9362C-E811-4499-91F7-86AADC542CFB}"/>
              </a:ext>
            </a:extLst>
          </p:cNvPr>
          <p:cNvSpPr/>
          <p:nvPr/>
        </p:nvSpPr>
        <p:spPr>
          <a:xfrm>
            <a:off x="4088283" y="90128"/>
            <a:ext cx="8103717" cy="6852593"/>
          </a:xfrm>
          <a:custGeom>
            <a:avLst/>
            <a:gdLst>
              <a:gd name="connsiteX0" fmla="*/ 0 w 8103717"/>
              <a:gd name="connsiteY0" fmla="*/ 0 h 6852593"/>
              <a:gd name="connsiteX1" fmla="*/ 8103717 w 8103717"/>
              <a:gd name="connsiteY1" fmla="*/ 0 h 6852593"/>
              <a:gd name="connsiteX2" fmla="*/ 8103717 w 8103717"/>
              <a:gd name="connsiteY2" fmla="*/ 6852593 h 6852593"/>
              <a:gd name="connsiteX3" fmla="*/ 3671836 w 8103717"/>
              <a:gd name="connsiteY3" fmla="*/ 6852593 h 6852593"/>
            </a:gdLst>
            <a:ahLst/>
            <a:cxnLst>
              <a:cxn ang="0">
                <a:pos x="connsiteX0" y="connsiteY0"/>
              </a:cxn>
              <a:cxn ang="0">
                <a:pos x="connsiteX1" y="connsiteY1"/>
              </a:cxn>
              <a:cxn ang="0">
                <a:pos x="connsiteX2" y="connsiteY2"/>
              </a:cxn>
              <a:cxn ang="0">
                <a:pos x="connsiteX3" y="connsiteY3"/>
              </a:cxn>
            </a:cxnLst>
            <a:rect l="l" t="t" r="r" b="b"/>
            <a:pathLst>
              <a:path w="8103717" h="6852593">
                <a:moveTo>
                  <a:pt x="0" y="0"/>
                </a:moveTo>
                <a:lnTo>
                  <a:pt x="8103717" y="0"/>
                </a:lnTo>
                <a:lnTo>
                  <a:pt x="8103717" y="6852593"/>
                </a:lnTo>
                <a:lnTo>
                  <a:pt x="3671836" y="6852593"/>
                </a:lnTo>
                <a:close/>
              </a:path>
            </a:pathLst>
          </a:custGeom>
          <a:gradFill flip="none" rotWithShape="1">
            <a:gsLst>
              <a:gs pos="100000">
                <a:schemeClr val="bg1">
                  <a:alpha val="0"/>
                </a:schemeClr>
              </a:gs>
              <a:gs pos="0">
                <a:schemeClr val="bg1">
                  <a:alpha val="4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7D6139D-ADF1-41E8-AEEB-F3B0FD1EC3FE}"/>
              </a:ext>
            </a:extLst>
          </p:cNvPr>
          <p:cNvSpPr txBox="1"/>
          <p:nvPr/>
        </p:nvSpPr>
        <p:spPr>
          <a:xfrm>
            <a:off x="4741063" y="2546928"/>
            <a:ext cx="2741283" cy="1938992"/>
          </a:xfrm>
          <a:prstGeom prst="rect">
            <a:avLst/>
          </a:prstGeom>
          <a:noFill/>
        </p:spPr>
        <p:txBody>
          <a:bodyPr wrap="square" rtlCol="0">
            <a:spAutoFit/>
          </a:bodyPr>
          <a:lstStyle/>
          <a:p>
            <a:pPr lvl="0" algn="ctr">
              <a:defRPr/>
            </a:pPr>
            <a:r>
              <a:rPr kumimoji="0" lang="en-US" sz="6000" b="0" i="0" u="none" strike="noStrike" kern="1200" cap="none" spc="0" normalizeH="0" baseline="0" noProof="0" dirty="0">
                <a:ln>
                  <a:noFill/>
                </a:ln>
                <a:solidFill>
                  <a:prstClr val="white"/>
                </a:solidFill>
                <a:effectLst/>
                <a:uLnTx/>
                <a:uFillTx/>
                <a:latin typeface="#9Slide03 Bebas Neue Bold" panose="020B0606020202050201" pitchFamily="34" charset="-93"/>
                <a:ea typeface="+mn-ea"/>
                <a:cs typeface="+mn-cs"/>
              </a:rPr>
              <a:t>I. C</a:t>
            </a:r>
            <a:r>
              <a:rPr lang="vi-VN" sz="6000" dirty="0">
                <a:solidFill>
                  <a:prstClr val="white"/>
                </a:solidFill>
                <a:latin typeface="#9Slide03 Bebas Neue Bold" panose="020B0606020202050201" pitchFamily="34" charset="-93"/>
              </a:rPr>
              <a:t>Ơ</a:t>
            </a:r>
            <a:r>
              <a:rPr lang="en-US" sz="6000" dirty="0">
                <a:solidFill>
                  <a:prstClr val="white"/>
                </a:solidFill>
                <a:latin typeface="#9Slide03 Bebas Neue Bold" panose="020B0606020202050201" pitchFamily="34" charset="-93"/>
              </a:rPr>
              <a:t> CẤU KINH TẾ</a:t>
            </a:r>
            <a:endParaRPr kumimoji="0" lang="en-US" sz="6000" b="0" i="0" u="none" strike="noStrike" kern="1200" cap="none" spc="0" normalizeH="0" baseline="0" noProof="0" dirty="0">
              <a:ln>
                <a:noFill/>
              </a:ln>
              <a:solidFill>
                <a:prstClr val="white"/>
              </a:solidFill>
              <a:effectLst/>
              <a:uLnTx/>
              <a:uFillTx/>
              <a:latin typeface="#9Slide03 Bebas Neue Bold" panose="020B0606020202050201" pitchFamily="34" charset="-93"/>
              <a:ea typeface="+mn-ea"/>
              <a:cs typeface="+mn-cs"/>
            </a:endParaRPr>
          </a:p>
        </p:txBody>
      </p:sp>
    </p:spTree>
    <p:extLst>
      <p:ext uri="{BB962C8B-B14F-4D97-AF65-F5344CB8AC3E}">
        <p14:creationId xmlns:p14="http://schemas.microsoft.com/office/powerpoint/2010/main" val="38141181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ăng trưởng khu vực Đông Nam Á dự báo đạt 4,5% năm 2020">
            <a:extLst>
              <a:ext uri="{FF2B5EF4-FFF2-40B4-BE49-F238E27FC236}">
                <a16:creationId xmlns:a16="http://schemas.microsoft.com/office/drawing/2014/main" id="{4AAACFDA-8790-48DD-858B-FA5238F2A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6"/>
            <a:ext cx="12191999" cy="6934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089F45-3FD4-4A1B-9839-B6FF4F36AAD7}"/>
              </a:ext>
            </a:extLst>
          </p:cNvPr>
          <p:cNvSpPr/>
          <p:nvPr/>
        </p:nvSpPr>
        <p:spPr>
          <a:xfrm>
            <a:off x="0" y="0"/>
            <a:ext cx="12191999" cy="6934175"/>
          </a:xfrm>
          <a:prstGeom prst="rect">
            <a:avLst/>
          </a:prstGeom>
          <a:solidFill>
            <a:srgbClr val="AC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3">
            <a:extLst>
              <a:ext uri="{FF2B5EF4-FFF2-40B4-BE49-F238E27FC236}">
                <a16:creationId xmlns:a16="http://schemas.microsoft.com/office/drawing/2014/main" id="{A1AFBE9E-84E7-47FA-8F63-1494007C3329}"/>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9" name="Pentagon 2">
            <a:extLst>
              <a:ext uri="{FF2B5EF4-FFF2-40B4-BE49-F238E27FC236}">
                <a16:creationId xmlns:a16="http://schemas.microsoft.com/office/drawing/2014/main" id="{2AF09D47-59DD-4C10-8DF5-D232ACF59C37}"/>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0" name="Oval 19">
            <a:extLst>
              <a:ext uri="{FF2B5EF4-FFF2-40B4-BE49-F238E27FC236}">
                <a16:creationId xmlns:a16="http://schemas.microsoft.com/office/drawing/2014/main" id="{D4BC46AC-AC66-4CE5-A1D2-AC69AFA81C03}"/>
              </a:ext>
            </a:extLst>
          </p:cNvPr>
          <p:cNvSpPr/>
          <p:nvPr/>
        </p:nvSpPr>
        <p:spPr>
          <a:xfrm>
            <a:off x="52338" y="58628"/>
            <a:ext cx="1177637" cy="114895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25A47F-6659-46EE-8F03-F7D7ADD7D88D}"/>
              </a:ext>
            </a:extLst>
          </p:cNvPr>
          <p:cNvSpPr/>
          <p:nvPr/>
        </p:nvSpPr>
        <p:spPr>
          <a:xfrm>
            <a:off x="1353553" y="394577"/>
            <a:ext cx="1856598"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III. DỊCH VỤ</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a:extLst>
              <a:ext uri="{FF2B5EF4-FFF2-40B4-BE49-F238E27FC236}">
                <a16:creationId xmlns:a16="http://schemas.microsoft.com/office/drawing/2014/main" id="{2C6B379D-094A-4C33-8387-FF1F00F2356F}"/>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eaLnBrk="1" hangingPunct="1"/>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1.  Xu h</a:t>
            </a:r>
            <a:r>
              <a:rPr lang="vi-VN" altLang="en-US" sz="2300" dirty="0">
                <a:solidFill>
                  <a:srgbClr val="FFFFFF"/>
                </a:solidFill>
                <a:latin typeface="#9Slide03 Roboto Medium" panose="02000000000000000000" pitchFamily="2" charset="0"/>
                <a:ea typeface="#9Slide03 Roboto Medium" panose="02000000000000000000" pitchFamily="2" charset="0"/>
              </a:rPr>
              <a:t>ướng</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phát</a:t>
            </a:r>
            <a:r>
              <a:rPr lang="en-US" altLang="en-US" sz="2300" dirty="0">
                <a:solidFill>
                  <a:srgbClr val="FFFFFF"/>
                </a:solidFill>
                <a:latin typeface="#9Slide03 Roboto Medium" panose="02000000000000000000" pitchFamily="2" charset="0"/>
                <a:ea typeface="#9Slide03 Roboto Medium" panose="02000000000000000000" pitchFamily="2" charset="0"/>
              </a:rPr>
              <a:t> </a:t>
            </a:r>
            <a:r>
              <a:rPr lang="en-US" altLang="en-US" sz="2300" dirty="0" err="1">
                <a:solidFill>
                  <a:srgbClr val="FFFFFF"/>
                </a:solidFill>
                <a:latin typeface="#9Slide03 Roboto Medium" panose="02000000000000000000" pitchFamily="2" charset="0"/>
                <a:ea typeface="#9Slide03 Roboto Medium" panose="02000000000000000000" pitchFamily="2" charset="0"/>
              </a:rPr>
              <a:t>triển</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422095300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C1213-C51B-48D8-A007-9847C82C5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9269" y="579968"/>
            <a:ext cx="4559300" cy="1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A499DBE-B979-4400-A7A4-9357F44A8A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6201" y="2565400"/>
            <a:ext cx="4544360" cy="201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53A7428-F598-415C-849B-31CD05DF41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088" y="2565401"/>
            <a:ext cx="4535954"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6D7EE58-E6CA-4BEF-9E45-2F0D3129D8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504" y="645584"/>
            <a:ext cx="4542367"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static.panoramio.com/photos/large/47917023.jpg">
            <a:extLst>
              <a:ext uri="{FF2B5EF4-FFF2-40B4-BE49-F238E27FC236}">
                <a16:creationId xmlns:a16="http://schemas.microsoft.com/office/drawing/2014/main" id="{602ADD6C-B3C7-444A-B80B-73A089234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088" y="4677834"/>
            <a:ext cx="4531783" cy="218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tamnhin.net/stores/news_dataimages/trangnhi/062014/02/14/ngan-hang-bcf8f20140602142015.2413500.jpg">
            <a:extLst>
              <a:ext uri="{FF2B5EF4-FFF2-40B4-BE49-F238E27FC236}">
                <a16:creationId xmlns:a16="http://schemas.microsoft.com/office/drawing/2014/main" id="{F3843AF1-5035-489E-AFE1-6F9BDB707A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9269" y="4580467"/>
            <a:ext cx="4552951" cy="227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Notched Right Arrow 10">
            <a:extLst>
              <a:ext uri="{FF2B5EF4-FFF2-40B4-BE49-F238E27FC236}">
                <a16:creationId xmlns:a16="http://schemas.microsoft.com/office/drawing/2014/main" id="{00309EA7-EF7B-4D7D-A263-84A090AD057E}"/>
              </a:ext>
            </a:extLst>
          </p:cNvPr>
          <p:cNvSpPr/>
          <p:nvPr/>
        </p:nvSpPr>
        <p:spPr>
          <a:xfrm>
            <a:off x="5280024" y="2660650"/>
            <a:ext cx="1631951" cy="1536700"/>
          </a:xfrm>
          <a:prstGeom prst="notchedRightArrow">
            <a:avLst/>
          </a:prstGeom>
          <a:solidFill>
            <a:srgbClr val="2549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vi-VN" sz="2400">
              <a:solidFill>
                <a:prstClr val="white"/>
              </a:solidFill>
              <a:latin typeface="Arial" panose="020B0604020202020204" pitchFamily="34" charset="0"/>
            </a:endParaRPr>
          </a:p>
        </p:txBody>
      </p:sp>
      <p:sp>
        <p:nvSpPr>
          <p:cNvPr id="12" name="TextBox 11">
            <a:extLst>
              <a:ext uri="{FF2B5EF4-FFF2-40B4-BE49-F238E27FC236}">
                <a16:creationId xmlns:a16="http://schemas.microsoft.com/office/drawing/2014/main" id="{A3706C7B-6644-4E33-B986-EBBF7EF8BCC0}"/>
              </a:ext>
            </a:extLst>
          </p:cNvPr>
          <p:cNvSpPr txBox="1">
            <a:spLocks noChangeArrowheads="1"/>
          </p:cNvSpPr>
          <p:nvPr/>
        </p:nvSpPr>
        <p:spPr bwMode="auto">
          <a:xfrm>
            <a:off x="960219" y="118303"/>
            <a:ext cx="16806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eaLnBrk="1" fontAlgn="base" hangingPunct="1">
              <a:spcBef>
                <a:spcPct val="0"/>
              </a:spcBef>
              <a:spcAft>
                <a:spcPct val="0"/>
              </a:spcAft>
            </a:pPr>
            <a:r>
              <a:rPr lang="en-US" altLang="en-US" sz="2400" dirty="0" err="1">
                <a:solidFill>
                  <a:srgbClr val="1C367E"/>
                </a:solidFill>
                <a:latin typeface="#9Slide03 Roboto Medium" panose="02000000000000000000" pitchFamily="2" charset="0"/>
                <a:ea typeface="#9Slide03 Roboto Medium" panose="02000000000000000000" pitchFamily="2" charset="0"/>
              </a:rPr>
              <a:t>Trước</a:t>
            </a:r>
            <a:r>
              <a:rPr lang="en-US" altLang="en-US" sz="2400" dirty="0">
                <a:solidFill>
                  <a:srgbClr val="1C367E"/>
                </a:solidFill>
                <a:latin typeface="#9Slide03 Roboto Medium" panose="02000000000000000000" pitchFamily="2" charset="0"/>
                <a:ea typeface="#9Slide03 Roboto Medium" panose="02000000000000000000" pitchFamily="2" charset="0"/>
              </a:rPr>
              <a:t> </a:t>
            </a:r>
            <a:r>
              <a:rPr lang="en-US" altLang="en-US" sz="2400" dirty="0" err="1">
                <a:solidFill>
                  <a:srgbClr val="1C367E"/>
                </a:solidFill>
                <a:latin typeface="#9Slide03 Roboto Medium" panose="02000000000000000000" pitchFamily="2" charset="0"/>
                <a:ea typeface="#9Slide03 Roboto Medium" panose="02000000000000000000" pitchFamily="2" charset="0"/>
              </a:rPr>
              <a:t>đây</a:t>
            </a:r>
            <a:endParaRPr lang="vi-VN" altLang="en-US" sz="2400" dirty="0">
              <a:solidFill>
                <a:srgbClr val="1C367E"/>
              </a:solidFill>
              <a:latin typeface="#9Slide03 Roboto Medium" panose="02000000000000000000" pitchFamily="2" charset="0"/>
              <a:ea typeface="#9Slide03 Roboto Medium" panose="02000000000000000000" pitchFamily="2" charset="0"/>
            </a:endParaRPr>
          </a:p>
        </p:txBody>
      </p:sp>
      <p:sp>
        <p:nvSpPr>
          <p:cNvPr id="13" name="TextBox 12">
            <a:extLst>
              <a:ext uri="{FF2B5EF4-FFF2-40B4-BE49-F238E27FC236}">
                <a16:creationId xmlns:a16="http://schemas.microsoft.com/office/drawing/2014/main" id="{0BB9887B-DFF8-48CC-B404-2A2DB1603249}"/>
              </a:ext>
            </a:extLst>
          </p:cNvPr>
          <p:cNvSpPr txBox="1">
            <a:spLocks noChangeArrowheads="1"/>
          </p:cNvSpPr>
          <p:nvPr/>
        </p:nvSpPr>
        <p:spPr bwMode="auto">
          <a:xfrm>
            <a:off x="8872817" y="41101"/>
            <a:ext cx="168063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eaLnBrk="1" fontAlgn="base" hangingPunct="1">
              <a:spcBef>
                <a:spcPct val="0"/>
              </a:spcBef>
              <a:spcAft>
                <a:spcPct val="0"/>
              </a:spcAft>
            </a:pPr>
            <a:r>
              <a:rPr lang="en-US" altLang="en-US" sz="2400" dirty="0" err="1">
                <a:solidFill>
                  <a:srgbClr val="1C367E"/>
                </a:solidFill>
                <a:latin typeface="#9Slide03 Roboto Medium" panose="02000000000000000000" pitchFamily="2" charset="0"/>
                <a:ea typeface="#9Slide03 Roboto Medium" panose="02000000000000000000" pitchFamily="2" charset="0"/>
              </a:rPr>
              <a:t>Hiện</a:t>
            </a:r>
            <a:r>
              <a:rPr lang="en-US" altLang="en-US" sz="2400" dirty="0">
                <a:solidFill>
                  <a:srgbClr val="1C367E"/>
                </a:solidFill>
                <a:latin typeface="#9Slide03 Roboto Medium" panose="02000000000000000000" pitchFamily="2" charset="0"/>
                <a:ea typeface="#9Slide03 Roboto Medium" panose="02000000000000000000" pitchFamily="2" charset="0"/>
              </a:rPr>
              <a:t> nay</a:t>
            </a:r>
            <a:endParaRPr lang="vi-VN" altLang="en-US" sz="2400" dirty="0">
              <a:solidFill>
                <a:srgbClr val="1C367E"/>
              </a:solidFill>
              <a:latin typeface="#9Slide03 Roboto Medium" panose="02000000000000000000" pitchFamily="2" charset="0"/>
              <a:ea typeface="#9Slide03 Roboto Medium" panose="02000000000000000000" pitchFamily="2" charset="0"/>
            </a:endParaRPr>
          </a:p>
        </p:txBody>
      </p:sp>
      <p:sp>
        <p:nvSpPr>
          <p:cNvPr id="14" name="Rectangle 13">
            <a:extLst>
              <a:ext uri="{FF2B5EF4-FFF2-40B4-BE49-F238E27FC236}">
                <a16:creationId xmlns:a16="http://schemas.microsoft.com/office/drawing/2014/main" id="{D70636BA-CF40-4B58-86F4-584230044AB5}"/>
              </a:ext>
            </a:extLst>
          </p:cNvPr>
          <p:cNvSpPr/>
          <p:nvPr/>
        </p:nvSpPr>
        <p:spPr>
          <a:xfrm>
            <a:off x="4827712" y="4580467"/>
            <a:ext cx="2539751" cy="1938992"/>
          </a:xfrm>
          <a:prstGeom prst="rect">
            <a:avLst/>
          </a:prstGeom>
        </p:spPr>
        <p:txBody>
          <a:bodyPr wrap="square">
            <a:spAutoFit/>
          </a:bodyPr>
          <a:lstStyle/>
          <a:p>
            <a:pPr algn="ctr" defTabSz="1219170">
              <a:defRPr/>
            </a:pP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Nhận</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xét</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về</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xu</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hướng</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phát</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triển</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các</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ngành</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Dịch</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vụ</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của</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khu</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vực</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i="1" dirty="0" err="1">
                <a:solidFill>
                  <a:srgbClr val="00B050"/>
                </a:solidFill>
                <a:latin typeface="#9Slide03 Roboto Medium" panose="02000000000000000000" pitchFamily="2" charset="0"/>
                <a:ea typeface="#9Slide03 Roboto Medium" panose="02000000000000000000" pitchFamily="2" charset="0"/>
                <a:cs typeface="Arial" pitchFamily="34" charset="0"/>
              </a:rPr>
              <a:t>Đông</a:t>
            </a:r>
            <a:r>
              <a:rPr lang="en-US" sz="2400" i="1" dirty="0">
                <a:solidFill>
                  <a:srgbClr val="00B050"/>
                </a:solidFill>
                <a:latin typeface="#9Slide03 Roboto Medium" panose="02000000000000000000" pitchFamily="2" charset="0"/>
                <a:ea typeface="#9Slide03 Roboto Medium" panose="02000000000000000000" pitchFamily="2" charset="0"/>
                <a:cs typeface="Arial" pitchFamily="34" charset="0"/>
              </a:rPr>
              <a:t> Nam Á?</a:t>
            </a:r>
          </a:p>
        </p:txBody>
      </p:sp>
    </p:spTree>
    <p:extLst>
      <p:ext uri="{BB962C8B-B14F-4D97-AF65-F5344CB8AC3E}">
        <p14:creationId xmlns:p14="http://schemas.microsoft.com/office/powerpoint/2010/main" val="914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ăng trưởng khu vực Đông Nam Á dự báo đạt 4,5% năm 2020">
            <a:extLst>
              <a:ext uri="{FF2B5EF4-FFF2-40B4-BE49-F238E27FC236}">
                <a16:creationId xmlns:a16="http://schemas.microsoft.com/office/drawing/2014/main" id="{4AAACFDA-8790-48DD-858B-FA5238F2A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6"/>
            <a:ext cx="12191999" cy="6934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089F45-3FD4-4A1B-9839-B6FF4F36AAD7}"/>
              </a:ext>
            </a:extLst>
          </p:cNvPr>
          <p:cNvSpPr/>
          <p:nvPr/>
        </p:nvSpPr>
        <p:spPr>
          <a:xfrm>
            <a:off x="0" y="0"/>
            <a:ext cx="12191999" cy="6934175"/>
          </a:xfrm>
          <a:prstGeom prst="rect">
            <a:avLst/>
          </a:prstGeom>
          <a:solidFill>
            <a:srgbClr val="AC68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entagon 3">
            <a:extLst>
              <a:ext uri="{FF2B5EF4-FFF2-40B4-BE49-F238E27FC236}">
                <a16:creationId xmlns:a16="http://schemas.microsoft.com/office/drawing/2014/main" id="{A1AFBE9E-84E7-47FA-8F63-1494007C3329}"/>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9" name="Pentagon 2">
            <a:extLst>
              <a:ext uri="{FF2B5EF4-FFF2-40B4-BE49-F238E27FC236}">
                <a16:creationId xmlns:a16="http://schemas.microsoft.com/office/drawing/2014/main" id="{2AF09D47-59DD-4C10-8DF5-D232ACF59C37}"/>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0" name="Oval 19">
            <a:extLst>
              <a:ext uri="{FF2B5EF4-FFF2-40B4-BE49-F238E27FC236}">
                <a16:creationId xmlns:a16="http://schemas.microsoft.com/office/drawing/2014/main" id="{D4BC46AC-AC66-4CE5-A1D2-AC69AFA81C03}"/>
              </a:ext>
            </a:extLst>
          </p:cNvPr>
          <p:cNvSpPr/>
          <p:nvPr/>
        </p:nvSpPr>
        <p:spPr>
          <a:xfrm>
            <a:off x="52338" y="58628"/>
            <a:ext cx="1177637" cy="114895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25A47F-6659-46EE-8F03-F7D7ADD7D88D}"/>
              </a:ext>
            </a:extLst>
          </p:cNvPr>
          <p:cNvSpPr/>
          <p:nvPr/>
        </p:nvSpPr>
        <p:spPr>
          <a:xfrm>
            <a:off x="1353553" y="394577"/>
            <a:ext cx="1856598"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III. DỊCH VỤ</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a:extLst>
              <a:ext uri="{FF2B5EF4-FFF2-40B4-BE49-F238E27FC236}">
                <a16:creationId xmlns:a16="http://schemas.microsoft.com/office/drawing/2014/main" id="{2C6B379D-094A-4C33-8387-FF1F00F2356F}"/>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1.  Xu h</a:t>
            </a:r>
            <a:r>
              <a:rPr kumimoji="0" lang="vi-VN"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ướng</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013B28DD-4F07-4FB4-A79C-D64151243FB0}"/>
              </a:ext>
            </a:extLst>
          </p:cNvPr>
          <p:cNvSpPr>
            <a:spLocks noChangeArrowheads="1"/>
          </p:cNvSpPr>
          <p:nvPr/>
        </p:nvSpPr>
        <p:spPr bwMode="auto">
          <a:xfrm>
            <a:off x="248191" y="1341994"/>
            <a:ext cx="60919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spcBef>
                <a:spcPct val="0"/>
              </a:spcBef>
              <a:spcAft>
                <a:spcPct val="0"/>
              </a:spcAft>
              <a:buFont typeface="Wingdings" panose="05000000000000000000" pitchFamily="2" charset="2"/>
              <a:buChar char="q"/>
            </a:pPr>
            <a:r>
              <a:rPr lang="en-US" altLang="en-US" sz="2200" dirty="0" err="1">
                <a:solidFill>
                  <a:srgbClr val="FFFF00"/>
                </a:solidFill>
                <a:latin typeface="#9Slide03 Roboto Medium" panose="02000000000000000000" pitchFamily="2" charset="0"/>
                <a:ea typeface="#9Slide03 Roboto Medium" panose="02000000000000000000" pitchFamily="2" charset="0"/>
              </a:rPr>
              <a:t>Phát</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triển</a:t>
            </a:r>
            <a:r>
              <a:rPr lang="en-US" altLang="en-US" sz="2200" dirty="0">
                <a:solidFill>
                  <a:srgbClr val="FFFF00"/>
                </a:solidFill>
                <a:latin typeface="#9Slide03 Roboto Medium" panose="02000000000000000000" pitchFamily="2" charset="0"/>
                <a:ea typeface="#9Slide03 Roboto Medium" panose="02000000000000000000" pitchFamily="2" charset="0"/>
              </a:rPr>
              <a:t> CSHT </a:t>
            </a:r>
            <a:r>
              <a:rPr lang="en-US" altLang="en-US" sz="2200" dirty="0" err="1">
                <a:solidFill>
                  <a:srgbClr val="FFFF00"/>
                </a:solidFill>
                <a:latin typeface="#9Slide03 Roboto Medium" panose="02000000000000000000" pitchFamily="2" charset="0"/>
                <a:ea typeface="#9Slide03 Roboto Medium" panose="02000000000000000000" pitchFamily="2" charset="0"/>
              </a:rPr>
              <a:t>cho</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các</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khu</a:t>
            </a:r>
            <a:r>
              <a:rPr lang="en-US" altLang="en-US" sz="2200" dirty="0">
                <a:solidFill>
                  <a:srgbClr val="FFFF00"/>
                </a:solidFill>
                <a:latin typeface="#9Slide03 Roboto Medium" panose="02000000000000000000" pitchFamily="2" charset="0"/>
                <a:ea typeface="#9Slide03 Roboto Medium" panose="02000000000000000000" pitchFamily="2" charset="0"/>
              </a:rPr>
              <a:t> CN.</a:t>
            </a:r>
            <a:endParaRPr lang="vi-VN" altLang="en-US" sz="2200" dirty="0">
              <a:solidFill>
                <a:srgbClr val="FFFF00"/>
              </a:solidFill>
              <a:latin typeface="#9Slide03 Roboto Medium" panose="02000000000000000000" pitchFamily="2" charset="0"/>
              <a:ea typeface="#9Slide03 Roboto Medium" panose="02000000000000000000" pitchFamily="2" charset="0"/>
            </a:endParaRPr>
          </a:p>
        </p:txBody>
      </p:sp>
      <p:sp>
        <p:nvSpPr>
          <p:cNvPr id="10" name="Rectangle 9">
            <a:extLst>
              <a:ext uri="{FF2B5EF4-FFF2-40B4-BE49-F238E27FC236}">
                <a16:creationId xmlns:a16="http://schemas.microsoft.com/office/drawing/2014/main" id="{98A90A9D-BD98-4097-9332-BB3FEAA7A72C}"/>
              </a:ext>
            </a:extLst>
          </p:cNvPr>
          <p:cNvSpPr>
            <a:spLocks noChangeArrowheads="1"/>
          </p:cNvSpPr>
          <p:nvPr/>
        </p:nvSpPr>
        <p:spPr bwMode="auto">
          <a:xfrm>
            <a:off x="8803155" y="1207580"/>
            <a:ext cx="26260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spcBef>
                <a:spcPct val="0"/>
              </a:spcBef>
              <a:spcAft>
                <a:spcPct val="0"/>
              </a:spcAft>
              <a:buFont typeface="Wingdings" panose="05000000000000000000" pitchFamily="2" charset="2"/>
              <a:buChar char="q"/>
            </a:pPr>
            <a:r>
              <a:rPr lang="en-US" altLang="en-US" sz="2200" dirty="0" err="1">
                <a:solidFill>
                  <a:srgbClr val="FFFF00"/>
                </a:solidFill>
                <a:latin typeface="#9Slide03 Roboto Medium" panose="02000000000000000000" pitchFamily="2" charset="0"/>
                <a:ea typeface="#9Slide03 Roboto Medium" panose="02000000000000000000" pitchFamily="2" charset="0"/>
              </a:rPr>
              <a:t>Phát</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triển</a:t>
            </a:r>
            <a:r>
              <a:rPr lang="en-US" altLang="en-US" sz="2200" dirty="0">
                <a:solidFill>
                  <a:srgbClr val="FFFF00"/>
                </a:solidFill>
                <a:latin typeface="#9Slide03 Roboto Medium" panose="02000000000000000000" pitchFamily="2" charset="0"/>
                <a:ea typeface="#9Slide03 Roboto Medium" panose="02000000000000000000" pitchFamily="2" charset="0"/>
              </a:rPr>
              <a:t> GTVT.</a:t>
            </a:r>
            <a:endParaRPr lang="vi-VN" altLang="en-US" sz="2200" dirty="0">
              <a:solidFill>
                <a:srgbClr val="FFFF00"/>
              </a:solidFill>
              <a:latin typeface="#9Slide03 Roboto Medium" panose="02000000000000000000" pitchFamily="2" charset="0"/>
              <a:ea typeface="#9Slide03 Roboto Medium" panose="02000000000000000000" pitchFamily="2" charset="0"/>
            </a:endParaRPr>
          </a:p>
        </p:txBody>
      </p:sp>
      <p:pic>
        <p:nvPicPr>
          <p:cNvPr id="12" name="Picture 11">
            <a:extLst>
              <a:ext uri="{FF2B5EF4-FFF2-40B4-BE49-F238E27FC236}">
                <a16:creationId xmlns:a16="http://schemas.microsoft.com/office/drawing/2014/main" id="{7F0CB269-D5F1-4891-9399-A38365A09E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692" y="1831597"/>
            <a:ext cx="3992597" cy="247102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Kualalumpur.jpg">
            <a:extLst>
              <a:ext uri="{FF2B5EF4-FFF2-40B4-BE49-F238E27FC236}">
                <a16:creationId xmlns:a16="http://schemas.microsoft.com/office/drawing/2014/main" id="{8B7ECB8E-9890-4C88-93DB-81914282F8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953" y="4361341"/>
            <a:ext cx="3992597" cy="249665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B545471-87AC-4322-90B3-EE6CB3A21B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58813" y="1801762"/>
            <a:ext cx="3890105" cy="23543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5411E65-7955-4FD3-9F00-31C0877201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58813" y="4361341"/>
            <a:ext cx="3892696" cy="24123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61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ăng trưởng khu vực Đông Nam Á dự báo đạt 4,5% năm 2020">
            <a:extLst>
              <a:ext uri="{FF2B5EF4-FFF2-40B4-BE49-F238E27FC236}">
                <a16:creationId xmlns:a16="http://schemas.microsoft.com/office/drawing/2014/main" id="{4AAACFDA-8790-48DD-858B-FA5238F2A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6"/>
            <a:ext cx="12191999" cy="6934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089F45-3FD4-4A1B-9839-B6FF4F36AAD7}"/>
              </a:ext>
            </a:extLst>
          </p:cNvPr>
          <p:cNvSpPr/>
          <p:nvPr/>
        </p:nvSpPr>
        <p:spPr>
          <a:xfrm>
            <a:off x="0" y="0"/>
            <a:ext cx="12191999" cy="6934175"/>
          </a:xfrm>
          <a:prstGeom prst="rect">
            <a:avLst/>
          </a:prstGeom>
          <a:solidFill>
            <a:srgbClr val="AC689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Pentagon 3">
            <a:extLst>
              <a:ext uri="{FF2B5EF4-FFF2-40B4-BE49-F238E27FC236}">
                <a16:creationId xmlns:a16="http://schemas.microsoft.com/office/drawing/2014/main" id="{A1AFBE9E-84E7-47FA-8F63-1494007C3329}"/>
              </a:ext>
            </a:extLst>
          </p:cNvPr>
          <p:cNvSpPr/>
          <p:nvPr/>
        </p:nvSpPr>
        <p:spPr>
          <a:xfrm>
            <a:off x="3325714" y="184858"/>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9" name="Pentagon 2">
            <a:extLst>
              <a:ext uri="{FF2B5EF4-FFF2-40B4-BE49-F238E27FC236}">
                <a16:creationId xmlns:a16="http://schemas.microsoft.com/office/drawing/2014/main" id="{2AF09D47-59DD-4C10-8DF5-D232ACF59C37}"/>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0" name="Oval 19">
            <a:extLst>
              <a:ext uri="{FF2B5EF4-FFF2-40B4-BE49-F238E27FC236}">
                <a16:creationId xmlns:a16="http://schemas.microsoft.com/office/drawing/2014/main" id="{D4BC46AC-AC66-4CE5-A1D2-AC69AFA81C03}"/>
              </a:ext>
            </a:extLst>
          </p:cNvPr>
          <p:cNvSpPr/>
          <p:nvPr/>
        </p:nvSpPr>
        <p:spPr>
          <a:xfrm>
            <a:off x="52338" y="58628"/>
            <a:ext cx="1177637" cy="114895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25A47F-6659-46EE-8F03-F7D7ADD7D88D}"/>
              </a:ext>
            </a:extLst>
          </p:cNvPr>
          <p:cNvSpPr/>
          <p:nvPr/>
        </p:nvSpPr>
        <p:spPr>
          <a:xfrm>
            <a:off x="1353553" y="394577"/>
            <a:ext cx="1856598"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III. DỊCH VỤ</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a:extLst>
              <a:ext uri="{FF2B5EF4-FFF2-40B4-BE49-F238E27FC236}">
                <a16:creationId xmlns:a16="http://schemas.microsoft.com/office/drawing/2014/main" id="{2C6B379D-094A-4C33-8387-FF1F00F2356F}"/>
              </a:ext>
            </a:extLst>
          </p:cNvPr>
          <p:cNvSpPr txBox="1">
            <a:spLocks noChangeArrowheads="1"/>
          </p:cNvSpPr>
          <p:nvPr/>
        </p:nvSpPr>
        <p:spPr bwMode="auto">
          <a:xfrm>
            <a:off x="4265683" y="399199"/>
            <a:ext cx="403362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1.  Xu h</a:t>
            </a:r>
            <a:r>
              <a:rPr kumimoji="0" lang="vi-VN"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ướng</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3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endParaRPr kumimoji="0" lang="en-US" altLang="en-US" sz="23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9" name="Rectangle 8">
            <a:extLst>
              <a:ext uri="{FF2B5EF4-FFF2-40B4-BE49-F238E27FC236}">
                <a16:creationId xmlns:a16="http://schemas.microsoft.com/office/drawing/2014/main" id="{013B28DD-4F07-4FB4-A79C-D64151243FB0}"/>
              </a:ext>
            </a:extLst>
          </p:cNvPr>
          <p:cNvSpPr>
            <a:spLocks noChangeArrowheads="1"/>
          </p:cNvSpPr>
          <p:nvPr/>
        </p:nvSpPr>
        <p:spPr bwMode="auto">
          <a:xfrm>
            <a:off x="248191" y="1341994"/>
            <a:ext cx="60919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marR="0" lvl="0" indent="-342900" algn="l" defTabSz="121917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CSHT </a:t>
            </a: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cho</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các</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khu</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CN.</a:t>
            </a:r>
            <a:endParaRPr kumimoji="0" lang="vi-VN"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98A90A9D-BD98-4097-9332-BB3FEAA7A72C}"/>
              </a:ext>
            </a:extLst>
          </p:cNvPr>
          <p:cNvSpPr>
            <a:spLocks noChangeArrowheads="1"/>
          </p:cNvSpPr>
          <p:nvPr/>
        </p:nvSpPr>
        <p:spPr bwMode="auto">
          <a:xfrm>
            <a:off x="248191" y="2120715"/>
            <a:ext cx="26260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marR="0" lvl="0" indent="-342900" algn="l" defTabSz="121917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Phát</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2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triển</a:t>
            </a:r>
            <a:r>
              <a:rPr kumimoji="0" lang="en-US"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GTVT.</a:t>
            </a:r>
            <a:endParaRPr kumimoji="0" lang="vi-VN" altLang="en-US" sz="22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AB852926-E1CD-46A0-90E0-FBBB8C49276E}"/>
              </a:ext>
            </a:extLst>
          </p:cNvPr>
          <p:cNvSpPr>
            <a:spLocks noChangeArrowheads="1"/>
          </p:cNvSpPr>
          <p:nvPr/>
        </p:nvSpPr>
        <p:spPr bwMode="auto">
          <a:xfrm>
            <a:off x="306485" y="2906128"/>
            <a:ext cx="71036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eaLnBrk="1" hangingPunct="1">
              <a:buFont typeface="Wingdings" panose="05000000000000000000" pitchFamily="2" charset="2"/>
              <a:buChar char="q"/>
            </a:pPr>
            <a:r>
              <a:rPr lang="en-US" altLang="en-US" sz="2200" dirty="0" err="1">
                <a:solidFill>
                  <a:srgbClr val="FFFF00"/>
                </a:solidFill>
                <a:latin typeface="#9Slide03 Roboto Medium" panose="02000000000000000000" pitchFamily="2" charset="0"/>
                <a:ea typeface="#9Slide03 Roboto Medium" panose="02000000000000000000" pitchFamily="2" charset="0"/>
              </a:rPr>
              <a:t>Hiện</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đại</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hoá</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mạng</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lưới</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thông</a:t>
            </a:r>
            <a:r>
              <a:rPr lang="en-US" altLang="en-US" sz="2200" dirty="0">
                <a:solidFill>
                  <a:srgbClr val="FFFF00"/>
                </a:solidFill>
                <a:latin typeface="#9Slide03 Roboto Medium" panose="02000000000000000000" pitchFamily="2" charset="0"/>
                <a:ea typeface="#9Slide03 Roboto Medium" panose="02000000000000000000" pitchFamily="2" charset="0"/>
              </a:rPr>
              <a:t> tin, </a:t>
            </a:r>
            <a:r>
              <a:rPr lang="en-US" altLang="en-US" sz="2200" dirty="0" err="1">
                <a:solidFill>
                  <a:srgbClr val="FFFF00"/>
                </a:solidFill>
                <a:latin typeface="#9Slide03 Roboto Medium" panose="02000000000000000000" pitchFamily="2" charset="0"/>
                <a:ea typeface="#9Slide03 Roboto Medium" panose="02000000000000000000" pitchFamily="2" charset="0"/>
              </a:rPr>
              <a:t>dịch</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vụ</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ngân</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hàng</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tài</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chính</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tín</a:t>
            </a:r>
            <a:r>
              <a:rPr lang="en-US" altLang="en-US" sz="2200" dirty="0">
                <a:solidFill>
                  <a:srgbClr val="FFFF00"/>
                </a:solidFill>
                <a:latin typeface="#9Slide03 Roboto Medium" panose="02000000000000000000" pitchFamily="2" charset="0"/>
                <a:ea typeface="#9Slide03 Roboto Medium" panose="02000000000000000000" pitchFamily="2" charset="0"/>
              </a:rPr>
              <a:t> </a:t>
            </a:r>
            <a:r>
              <a:rPr lang="en-US" altLang="en-US" sz="2200" dirty="0" err="1">
                <a:solidFill>
                  <a:srgbClr val="FFFF00"/>
                </a:solidFill>
                <a:latin typeface="#9Slide03 Roboto Medium" panose="02000000000000000000" pitchFamily="2" charset="0"/>
                <a:ea typeface="#9Slide03 Roboto Medium" panose="02000000000000000000" pitchFamily="2" charset="0"/>
              </a:rPr>
              <a:t>dụng</a:t>
            </a:r>
            <a:r>
              <a:rPr lang="en-US" altLang="en-US" sz="2200" dirty="0">
                <a:solidFill>
                  <a:srgbClr val="FFFF00"/>
                </a:solidFill>
                <a:latin typeface="#9Slide03 Roboto Medium" panose="02000000000000000000" pitchFamily="2" charset="0"/>
                <a:ea typeface="#9Slide03 Roboto Medium" panose="02000000000000000000" pitchFamily="2" charset="0"/>
              </a:rPr>
              <a:t>.</a:t>
            </a:r>
            <a:endParaRPr lang="vi-VN" altLang="en-US" sz="2200" dirty="0">
              <a:solidFill>
                <a:srgbClr val="FFFF00"/>
              </a:solidFill>
              <a:latin typeface="#9Slide03 Roboto Medium" panose="02000000000000000000" pitchFamily="2" charset="0"/>
              <a:ea typeface="#9Slide03 Roboto Medium" panose="02000000000000000000" pitchFamily="2" charset="0"/>
            </a:endParaRPr>
          </a:p>
        </p:txBody>
      </p:sp>
      <p:pic>
        <p:nvPicPr>
          <p:cNvPr id="18" name="Table Placeholder 5" descr="229824Vinất.JPG">
            <a:extLst>
              <a:ext uri="{FF2B5EF4-FFF2-40B4-BE49-F238E27FC236}">
                <a16:creationId xmlns:a16="http://schemas.microsoft.com/office/drawing/2014/main" id="{40A9F61B-FA6B-4C25-A872-E85F299759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800" y="4326512"/>
            <a:ext cx="3627510" cy="237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rạm thu .Vt.Sattelite.jpg">
            <a:extLst>
              <a:ext uri="{FF2B5EF4-FFF2-40B4-BE49-F238E27FC236}">
                <a16:creationId xmlns:a16="http://schemas.microsoft.com/office/drawing/2014/main" id="{0FF685C9-0C2A-476C-91A2-5FD2C1AB01F4}"/>
              </a:ext>
            </a:extLst>
          </p:cNvPr>
          <p:cNvPicPr>
            <a:picLocks noChangeAspect="1"/>
          </p:cNvPicPr>
          <p:nvPr/>
        </p:nvPicPr>
        <p:blipFill>
          <a:blip r:embed="rId6"/>
          <a:stretch>
            <a:fillRect/>
          </a:stretch>
        </p:blipFill>
        <p:spPr>
          <a:xfrm>
            <a:off x="3910349" y="4266308"/>
            <a:ext cx="3627510" cy="2406834"/>
          </a:xfrm>
          <a:prstGeom prst="rect">
            <a:avLst/>
          </a:prstGeom>
          <a:ln>
            <a:noFill/>
          </a:ln>
        </p:spPr>
        <p:style>
          <a:lnRef idx="3">
            <a:schemeClr val="lt1"/>
          </a:lnRef>
          <a:fillRef idx="1">
            <a:schemeClr val="accent2"/>
          </a:fillRef>
          <a:effectRef idx="1">
            <a:schemeClr val="accent2"/>
          </a:effectRef>
          <a:fontRef idx="minor">
            <a:schemeClr val="lt1"/>
          </a:fontRef>
        </p:style>
      </p:pic>
      <p:pic>
        <p:nvPicPr>
          <p:cNvPr id="24" name="Picture 13" descr="uncontrollabletop">
            <a:extLst>
              <a:ext uri="{FF2B5EF4-FFF2-40B4-BE49-F238E27FC236}">
                <a16:creationId xmlns:a16="http://schemas.microsoft.com/office/drawing/2014/main" id="{1832DD18-406A-4F93-BA4E-44477003D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6659" y="1309282"/>
            <a:ext cx="3843776" cy="2781677"/>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57150" cmpd="thinThick">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C:\Users\Administrator\Pictures\bài 13\mg-0095-copy-1553238855405.jpg">
            <a:extLst>
              <a:ext uri="{FF2B5EF4-FFF2-40B4-BE49-F238E27FC236}">
                <a16:creationId xmlns:a16="http://schemas.microsoft.com/office/drawing/2014/main" id="{E1A08E1E-F517-48F2-8C5C-437588FB52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6659" y="4232502"/>
            <a:ext cx="3843776" cy="24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P spid="10"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3">
            <a:extLst>
              <a:ext uri="{FF2B5EF4-FFF2-40B4-BE49-F238E27FC236}">
                <a16:creationId xmlns:a16="http://schemas.microsoft.com/office/drawing/2014/main" id="{A1AFBE9E-84E7-47FA-8F63-1494007C3329}"/>
              </a:ext>
            </a:extLst>
          </p:cNvPr>
          <p:cNvSpPr/>
          <p:nvPr/>
        </p:nvSpPr>
        <p:spPr>
          <a:xfrm>
            <a:off x="2323911" y="200421"/>
            <a:ext cx="4714638"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19" name="Pentagon 2">
            <a:extLst>
              <a:ext uri="{FF2B5EF4-FFF2-40B4-BE49-F238E27FC236}">
                <a16:creationId xmlns:a16="http://schemas.microsoft.com/office/drawing/2014/main" id="{2AF09D47-59DD-4C10-8DF5-D232ACF59C37}"/>
              </a:ext>
            </a:extLst>
          </p:cNvPr>
          <p:cNvSpPr/>
          <p:nvPr/>
        </p:nvSpPr>
        <p:spPr>
          <a:xfrm>
            <a:off x="647652" y="53207"/>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20" name="Oval 19">
            <a:extLst>
              <a:ext uri="{FF2B5EF4-FFF2-40B4-BE49-F238E27FC236}">
                <a16:creationId xmlns:a16="http://schemas.microsoft.com/office/drawing/2014/main" id="{D4BC46AC-AC66-4CE5-A1D2-AC69AFA81C03}"/>
              </a:ext>
            </a:extLst>
          </p:cNvPr>
          <p:cNvSpPr/>
          <p:nvPr/>
        </p:nvSpPr>
        <p:spPr>
          <a:xfrm>
            <a:off x="94397" y="39351"/>
            <a:ext cx="1177637" cy="114895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25A47F-6659-46EE-8F03-F7D7ADD7D88D}"/>
              </a:ext>
            </a:extLst>
          </p:cNvPr>
          <p:cNvSpPr/>
          <p:nvPr/>
        </p:nvSpPr>
        <p:spPr>
          <a:xfrm>
            <a:off x="1395612" y="375300"/>
            <a:ext cx="1856598"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III. DỊCH VỤ</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a:extLst>
              <a:ext uri="{FF2B5EF4-FFF2-40B4-BE49-F238E27FC236}">
                <a16:creationId xmlns:a16="http://schemas.microsoft.com/office/drawing/2014/main" id="{2C6B379D-094A-4C33-8387-FF1F00F2356F}"/>
              </a:ext>
            </a:extLst>
          </p:cNvPr>
          <p:cNvSpPr txBox="1">
            <a:spLocks noChangeArrowheads="1"/>
          </p:cNvSpPr>
          <p:nvPr/>
        </p:nvSpPr>
        <p:spPr bwMode="auto">
          <a:xfrm>
            <a:off x="4392386" y="437567"/>
            <a:ext cx="4033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0" indent="0" eaLnBrk="1" hangingPunct="1"/>
            <a:r>
              <a:rPr lang="en-US" altLang="en-US" sz="2400" dirty="0">
                <a:solidFill>
                  <a:srgbClr val="FFFFFF"/>
                </a:solidFill>
                <a:latin typeface="#9Slide03 Roboto Medium" panose="02000000000000000000" pitchFamily="2" charset="0"/>
                <a:ea typeface="#9Slide03 Roboto Medium" panose="02000000000000000000" pitchFamily="2" charset="0"/>
              </a:rPr>
              <a:t>2. </a:t>
            </a:r>
            <a:r>
              <a:rPr lang="en-US" altLang="en-US" sz="2400" dirty="0" err="1">
                <a:solidFill>
                  <a:srgbClr val="FFFFFF"/>
                </a:solidFill>
                <a:latin typeface="#9Slide03 Roboto Medium" panose="02000000000000000000" pitchFamily="2" charset="0"/>
                <a:ea typeface="#9Slide03 Roboto Medium" panose="02000000000000000000" pitchFamily="2" charset="0"/>
              </a:rPr>
              <a:t>Mục</a:t>
            </a:r>
            <a:r>
              <a:rPr lang="en-US" altLang="en-US" sz="2400" dirty="0">
                <a:solidFill>
                  <a:srgbClr val="FFFFFF"/>
                </a:solidFill>
                <a:latin typeface="#9Slide03 Roboto Medium" panose="02000000000000000000" pitchFamily="2" charset="0"/>
                <a:ea typeface="#9Slide03 Roboto Medium" panose="02000000000000000000" pitchFamily="2" charset="0"/>
              </a:rPr>
              <a:t> </a:t>
            </a:r>
            <a:r>
              <a:rPr lang="en-US" altLang="en-US" sz="2400" dirty="0" err="1">
                <a:solidFill>
                  <a:srgbClr val="FFFFFF"/>
                </a:solidFill>
                <a:latin typeface="#9Slide03 Roboto Medium" panose="02000000000000000000" pitchFamily="2" charset="0"/>
                <a:ea typeface="#9Slide03 Roboto Medium" panose="02000000000000000000" pitchFamily="2" charset="0"/>
              </a:rPr>
              <a:t>đích</a:t>
            </a:r>
            <a:endParaRPr kumimoji="0" lang="en-US" altLang="en-US" sz="24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endParaRPr>
          </a:p>
        </p:txBody>
      </p:sp>
      <p:sp>
        <p:nvSpPr>
          <p:cNvPr id="26" name="Rectangle 25">
            <a:extLst>
              <a:ext uri="{FF2B5EF4-FFF2-40B4-BE49-F238E27FC236}">
                <a16:creationId xmlns:a16="http://schemas.microsoft.com/office/drawing/2014/main" id="{50898EBF-7A73-43E0-A423-F2212F009D1A}"/>
              </a:ext>
            </a:extLst>
          </p:cNvPr>
          <p:cNvSpPr>
            <a:spLocks noChangeArrowheads="1"/>
          </p:cNvSpPr>
          <p:nvPr/>
        </p:nvSpPr>
        <p:spPr bwMode="auto">
          <a:xfrm>
            <a:off x="146597" y="2046349"/>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err="1">
                <a:solidFill>
                  <a:srgbClr val="00B050"/>
                </a:solidFill>
                <a:latin typeface="#9Slide03 Roboto Medium" panose="02000000000000000000" pitchFamily="2" charset="0"/>
                <a:ea typeface="#9Slide03 Roboto Medium" panose="02000000000000000000" pitchFamily="2" charset="0"/>
              </a:rPr>
              <a:t>Phục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vụ</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sản</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xuất</a:t>
            </a:r>
            <a:endParaRPr lang="vi-VN" altLang="en-US" sz="2400" dirty="0">
              <a:solidFill>
                <a:srgbClr val="00B050"/>
              </a:solidFill>
              <a:latin typeface="#9Slide03 Roboto Medium" panose="02000000000000000000" pitchFamily="2" charset="0"/>
              <a:ea typeface="#9Slide03 Roboto Medium" panose="02000000000000000000" pitchFamily="2" charset="0"/>
            </a:endParaRPr>
          </a:p>
        </p:txBody>
      </p:sp>
      <p:sp>
        <p:nvSpPr>
          <p:cNvPr id="27" name="Rectangle 26">
            <a:extLst>
              <a:ext uri="{FF2B5EF4-FFF2-40B4-BE49-F238E27FC236}">
                <a16:creationId xmlns:a16="http://schemas.microsoft.com/office/drawing/2014/main" id="{F35E7139-FB69-4C4A-A32B-484996BFF807}"/>
              </a:ext>
            </a:extLst>
          </p:cNvPr>
          <p:cNvSpPr>
            <a:spLocks noChangeArrowheads="1"/>
          </p:cNvSpPr>
          <p:nvPr/>
        </p:nvSpPr>
        <p:spPr bwMode="auto">
          <a:xfrm>
            <a:off x="68907" y="3765952"/>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err="1">
                <a:solidFill>
                  <a:srgbClr val="00B050"/>
                </a:solidFill>
                <a:latin typeface="#9Slide03 Roboto Medium" panose="02000000000000000000" pitchFamily="2" charset="0"/>
                <a:ea typeface="#9Slide03 Roboto Medium" panose="02000000000000000000" pitchFamily="2" charset="0"/>
              </a:rPr>
              <a:t>Phục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vụ</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đời</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sống</a:t>
            </a:r>
            <a:r>
              <a:rPr lang="en-US" altLang="en-US" sz="2400" dirty="0">
                <a:solidFill>
                  <a:srgbClr val="00B050"/>
                </a:solidFill>
                <a:latin typeface="#9Slide03 Roboto Medium" panose="02000000000000000000" pitchFamily="2" charset="0"/>
                <a:ea typeface="#9Slide03 Roboto Medium" panose="02000000000000000000" pitchFamily="2" charset="0"/>
              </a:rPr>
              <a:t> ND</a:t>
            </a:r>
            <a:endParaRPr lang="vi-VN" altLang="en-US" sz="2400" dirty="0">
              <a:solidFill>
                <a:srgbClr val="00B050"/>
              </a:solidFill>
              <a:latin typeface="#9Slide03 Roboto Medium" panose="02000000000000000000" pitchFamily="2" charset="0"/>
              <a:ea typeface="#9Slide03 Roboto Medium" panose="02000000000000000000" pitchFamily="2" charset="0"/>
            </a:endParaRPr>
          </a:p>
        </p:txBody>
      </p:sp>
      <p:sp>
        <p:nvSpPr>
          <p:cNvPr id="28" name="Rectangle 27">
            <a:extLst>
              <a:ext uri="{FF2B5EF4-FFF2-40B4-BE49-F238E27FC236}">
                <a16:creationId xmlns:a16="http://schemas.microsoft.com/office/drawing/2014/main" id="{C5611BA2-862F-4F26-802E-73625C6974C6}"/>
              </a:ext>
            </a:extLst>
          </p:cNvPr>
          <p:cNvSpPr>
            <a:spLocks noChangeArrowheads="1"/>
          </p:cNvSpPr>
          <p:nvPr/>
        </p:nvSpPr>
        <p:spPr bwMode="auto">
          <a:xfrm>
            <a:off x="256226" y="5803720"/>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a:solidFill>
                  <a:srgbClr val="00B050"/>
                </a:solidFill>
                <a:latin typeface="#9Slide03 Roboto Medium" panose="02000000000000000000" pitchFamily="2" charset="0"/>
                <a:ea typeface="#9Slide03 Roboto Medium" panose="02000000000000000000" pitchFamily="2" charset="0"/>
              </a:rPr>
              <a:t>Thu </a:t>
            </a:r>
            <a:r>
              <a:rPr lang="en-US" altLang="en-US" sz="2400" dirty="0" err="1">
                <a:solidFill>
                  <a:srgbClr val="00B050"/>
                </a:solidFill>
                <a:latin typeface="#9Slide03 Roboto Medium" panose="02000000000000000000" pitchFamily="2" charset="0"/>
                <a:ea typeface="#9Slide03 Roboto Medium" panose="02000000000000000000" pitchFamily="2" charset="0"/>
              </a:rPr>
              <a:t>hút</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vốn</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đầu</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tư</a:t>
            </a:r>
            <a:endParaRPr lang="vi-VN" altLang="en-US" sz="2400" dirty="0">
              <a:solidFill>
                <a:srgbClr val="00B050"/>
              </a:solidFill>
              <a:latin typeface="#9Slide03 Roboto Medium" panose="02000000000000000000" pitchFamily="2" charset="0"/>
              <a:ea typeface="#9Slide03 Roboto Medium" panose="02000000000000000000" pitchFamily="2" charset="0"/>
            </a:endParaRPr>
          </a:p>
        </p:txBody>
      </p:sp>
      <p:pic>
        <p:nvPicPr>
          <p:cNvPr id="29" name="Picture 17" descr="C:\Users\Administrator\Pictures\icon\47752-200.png">
            <a:extLst>
              <a:ext uri="{FF2B5EF4-FFF2-40B4-BE49-F238E27FC236}">
                <a16:creationId xmlns:a16="http://schemas.microsoft.com/office/drawing/2014/main" id="{4400AB7E-CAF7-4D21-986B-CA6843988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327" y="1254132"/>
            <a:ext cx="2135127" cy="16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C:\Users\Administrator\Pictures\ccon\seting\industrial-robot-2.png">
            <a:extLst>
              <a:ext uri="{FF2B5EF4-FFF2-40B4-BE49-F238E27FC236}">
                <a16:creationId xmlns:a16="http://schemas.microsoft.com/office/drawing/2014/main" id="{0D84D106-0358-4FBB-82E2-70CA1CFD9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880" y="1545347"/>
            <a:ext cx="1275869" cy="127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Users\Administrator\Pictures\bài 13\dich-vu-la-gi.gif">
            <a:extLst>
              <a:ext uri="{FF2B5EF4-FFF2-40B4-BE49-F238E27FC236}">
                <a16:creationId xmlns:a16="http://schemas.microsoft.com/office/drawing/2014/main" id="{9616B979-F647-48F8-84EF-97D5EA584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5551" y="2925345"/>
            <a:ext cx="2782037" cy="180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C:\Users\Administrator\Pictures\bài 13\unnamed (1).jpg">
            <a:extLst>
              <a:ext uri="{FF2B5EF4-FFF2-40B4-BE49-F238E27FC236}">
                <a16:creationId xmlns:a16="http://schemas.microsoft.com/office/drawing/2014/main" id="{E0830303-B8F9-4B02-9350-F3AF3DBB7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688" y="4903100"/>
            <a:ext cx="2509761" cy="170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VIETDATA-Tình hình thu hút vốn đầu tư nước ngoài (FDI &amp; FII) 7 ...">
            <a:extLst>
              <a:ext uri="{FF2B5EF4-FFF2-40B4-BE49-F238E27FC236}">
                <a16:creationId xmlns:a16="http://schemas.microsoft.com/office/drawing/2014/main" id="{3417D525-A2F3-4042-BD33-5AF40DA0B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0553" y="2933985"/>
            <a:ext cx="5892540" cy="346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par>
                                <p:cTn id="25" presetID="14" presetClass="entr" presetSubtype="1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nodeType="withEffect">
                                  <p:stCondLst>
                                    <p:cond delay="0"/>
                                  </p:stCondLst>
                                  <p:childTnLst>
                                    <p:set>
                                      <p:cBhvr>
                                        <p:cTn id="37" dur="1" fill="hold">
                                          <p:stCondLst>
                                            <p:cond delay="0"/>
                                          </p:stCondLst>
                                        </p:cTn>
                                        <p:tgtEl>
                                          <p:spTgt spid="20482"/>
                                        </p:tgtEl>
                                        <p:attrNameLst>
                                          <p:attrName>style.visibility</p:attrName>
                                        </p:attrNameLst>
                                      </p:cBhvr>
                                      <p:to>
                                        <p:strVal val="visible"/>
                                      </p:to>
                                    </p:set>
                                    <p:animEffect transition="in" filter="barn(inVertical)">
                                      <p:cBhvr>
                                        <p:cTn id="38"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2F835D2-4CBF-42D6-8A01-CDC277582AC8}"/>
              </a:ext>
            </a:extLst>
          </p:cNvPr>
          <p:cNvPicPr>
            <a:picLocks noChangeAspect="1"/>
          </p:cNvPicPr>
          <p:nvPr/>
        </p:nvPicPr>
        <p:blipFill>
          <a:blip r:embed="rId3"/>
          <a:stretch>
            <a:fillRect/>
          </a:stretch>
        </p:blipFill>
        <p:spPr>
          <a:xfrm>
            <a:off x="1104230" y="1524251"/>
            <a:ext cx="4328749" cy="4719185"/>
          </a:xfrm>
          <a:prstGeom prst="rect">
            <a:avLst/>
          </a:prstGeom>
        </p:spPr>
      </p:pic>
      <p:sp>
        <p:nvSpPr>
          <p:cNvPr id="31" name="Pentagon 2">
            <a:extLst>
              <a:ext uri="{FF2B5EF4-FFF2-40B4-BE49-F238E27FC236}">
                <a16:creationId xmlns:a16="http://schemas.microsoft.com/office/drawing/2014/main" id="{2D986D85-B591-4C4C-9877-F1F2555A7856}"/>
              </a:ext>
            </a:extLst>
          </p:cNvPr>
          <p:cNvSpPr/>
          <p:nvPr/>
        </p:nvSpPr>
        <p:spPr>
          <a:xfrm>
            <a:off x="647652" y="53207"/>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2" name="Oval 31">
            <a:extLst>
              <a:ext uri="{FF2B5EF4-FFF2-40B4-BE49-F238E27FC236}">
                <a16:creationId xmlns:a16="http://schemas.microsoft.com/office/drawing/2014/main" id="{B862DA44-FD59-4526-BAF3-34518E8E23D7}"/>
              </a:ext>
            </a:extLst>
          </p:cNvPr>
          <p:cNvSpPr/>
          <p:nvPr/>
        </p:nvSpPr>
        <p:spPr>
          <a:xfrm>
            <a:off x="94397" y="39351"/>
            <a:ext cx="1177637" cy="114895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3F721B-4753-4270-845F-EFF5FEC4E290}"/>
              </a:ext>
            </a:extLst>
          </p:cNvPr>
          <p:cNvSpPr/>
          <p:nvPr/>
        </p:nvSpPr>
        <p:spPr>
          <a:xfrm>
            <a:off x="1395612" y="375300"/>
            <a:ext cx="2775119" cy="477054"/>
          </a:xfrm>
          <a:prstGeom prst="rect">
            <a:avLst/>
          </a:prstGeom>
        </p:spPr>
        <p:txBody>
          <a:bodyPr wrap="none">
            <a:spAutoFit/>
          </a:bodyPr>
          <a:lstStyle/>
          <a:p>
            <a:pPr lvl="0"/>
            <a:r>
              <a:rPr lang="en-US" sz="2500" dirty="0">
                <a:solidFill>
                  <a:srgbClr val="FFFFFF"/>
                </a:solidFill>
                <a:latin typeface="#9Slide03 Roboto Medium" panose="02000000000000000000" pitchFamily="2" charset="0"/>
                <a:ea typeface="#9Slide03 Roboto Medium" panose="02000000000000000000" pitchFamily="2" charset="0"/>
                <a:cs typeface="Arial" pitchFamily="34" charset="0"/>
              </a:rPr>
              <a:t>IV. NÔNG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Rectangle 34">
            <a:extLst>
              <a:ext uri="{FF2B5EF4-FFF2-40B4-BE49-F238E27FC236}">
                <a16:creationId xmlns:a16="http://schemas.microsoft.com/office/drawing/2014/main" id="{CC984F63-B46E-4B6E-AFBB-3322461E8BE8}"/>
              </a:ext>
            </a:extLst>
          </p:cNvPr>
          <p:cNvSpPr/>
          <p:nvPr/>
        </p:nvSpPr>
        <p:spPr>
          <a:xfrm>
            <a:off x="1182048" y="3189736"/>
            <a:ext cx="2349709" cy="1200329"/>
          </a:xfrm>
          <a:prstGeom prst="rect">
            <a:avLst/>
          </a:prstGeom>
        </p:spPr>
        <p:txBody>
          <a:bodyPr wrap="square">
            <a:spAutoFit/>
          </a:bodyPr>
          <a:lstStyle/>
          <a:p>
            <a:pPr algn="ctr" fontAlgn="auto">
              <a:spcBef>
                <a:spcPts val="0"/>
              </a:spcBef>
              <a:spcAft>
                <a:spcPts val="0"/>
              </a:spcAft>
              <a:defRPr/>
            </a:pPr>
            <a:r>
              <a:rPr lang="en-US" sz="2400" dirty="0">
                <a:solidFill>
                  <a:srgbClr val="BF2323"/>
                </a:solidFill>
                <a:latin typeface="#9Slide03 Roboto Medium" panose="02000000000000000000" pitchFamily="2" charset="0"/>
                <a:ea typeface="#9Slide03 Roboto Medium" panose="02000000000000000000" pitchFamily="2" charset="0"/>
                <a:cs typeface="Arial" pitchFamily="34" charset="0"/>
              </a:rPr>
              <a:t>NỀN </a:t>
            </a:r>
          </a:p>
          <a:p>
            <a:pPr algn="ctr" fontAlgn="auto">
              <a:spcBef>
                <a:spcPts val="0"/>
              </a:spcBef>
              <a:spcAft>
                <a:spcPts val="0"/>
              </a:spcAft>
              <a:defRPr/>
            </a:pPr>
            <a:r>
              <a:rPr lang="en-US" sz="2400" dirty="0">
                <a:solidFill>
                  <a:srgbClr val="BF2323"/>
                </a:solidFill>
                <a:latin typeface="#9Slide03 Roboto Medium" panose="02000000000000000000" pitchFamily="2" charset="0"/>
                <a:ea typeface="#9Slide03 Roboto Medium" panose="02000000000000000000" pitchFamily="2" charset="0"/>
                <a:cs typeface="Arial" pitchFamily="34" charset="0"/>
              </a:rPr>
              <a:t>NÔNG NGHIỆP NHIỆT ĐỚI</a:t>
            </a:r>
            <a:endParaRPr lang="vi-VN" sz="2400" dirty="0">
              <a:solidFill>
                <a:srgbClr val="BF2323"/>
              </a:solidFill>
              <a:latin typeface="#9Slide03 Roboto Medium" panose="02000000000000000000" pitchFamily="2" charset="0"/>
              <a:ea typeface="#9Slide03 Roboto Medium" panose="02000000000000000000" pitchFamily="2" charset="0"/>
              <a:cs typeface="Arial" pitchFamily="34" charset="0"/>
            </a:endParaRPr>
          </a:p>
        </p:txBody>
      </p:sp>
      <p:sp>
        <p:nvSpPr>
          <p:cNvPr id="39" name="Rectangle 38">
            <a:extLst>
              <a:ext uri="{FF2B5EF4-FFF2-40B4-BE49-F238E27FC236}">
                <a16:creationId xmlns:a16="http://schemas.microsoft.com/office/drawing/2014/main" id="{93C80968-7A71-4667-8FB7-9A0BCD66D39B}"/>
              </a:ext>
            </a:extLst>
          </p:cNvPr>
          <p:cNvSpPr/>
          <p:nvPr/>
        </p:nvSpPr>
        <p:spPr>
          <a:xfrm>
            <a:off x="4575828" y="1954205"/>
            <a:ext cx="2613216" cy="461665"/>
          </a:xfrm>
          <a:prstGeom prst="rect">
            <a:avLst/>
          </a:prstGeom>
        </p:spPr>
        <p:txBody>
          <a:bodyPr wrap="none">
            <a:spAutoFit/>
          </a:bodyPr>
          <a:lstStyle/>
          <a:p>
            <a:pPr fontAlgn="auto">
              <a:spcBef>
                <a:spcPts val="0"/>
              </a:spcBef>
              <a:spcAft>
                <a:spcPts val="0"/>
              </a:spcAft>
              <a:defRPr/>
            </a:pP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1.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lúa</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nước</a:t>
            </a:r>
            <a:endParaRPr lang="vi-VN" sz="2400" dirty="0">
              <a:solidFill>
                <a:srgbClr val="00B050"/>
              </a:solidFill>
              <a:latin typeface="#9Slide03 Roboto Medium" panose="02000000000000000000" pitchFamily="2" charset="0"/>
              <a:ea typeface="#9Slide03 Roboto Medium" panose="02000000000000000000" pitchFamily="2" charset="0"/>
              <a:cs typeface="Arial" pitchFamily="34" charset="0"/>
            </a:endParaRPr>
          </a:p>
        </p:txBody>
      </p:sp>
      <p:sp>
        <p:nvSpPr>
          <p:cNvPr id="40" name="Rectangle 39">
            <a:extLst>
              <a:ext uri="{FF2B5EF4-FFF2-40B4-BE49-F238E27FC236}">
                <a16:creationId xmlns:a16="http://schemas.microsoft.com/office/drawing/2014/main" id="{CEF7DB27-3933-415D-8D01-52CCCDE553D8}"/>
              </a:ext>
            </a:extLst>
          </p:cNvPr>
          <p:cNvSpPr/>
          <p:nvPr/>
        </p:nvSpPr>
        <p:spPr>
          <a:xfrm>
            <a:off x="5120001" y="3573421"/>
            <a:ext cx="3666388" cy="461665"/>
          </a:xfrm>
          <a:prstGeom prst="rect">
            <a:avLst/>
          </a:prstGeom>
        </p:spPr>
        <p:txBody>
          <a:bodyPr wrap="none">
            <a:spAutoFit/>
          </a:bodyPr>
          <a:lstStyle/>
          <a:p>
            <a:pPr fontAlgn="auto">
              <a:spcBef>
                <a:spcPts val="0"/>
              </a:spcBef>
              <a:spcAft>
                <a:spcPts val="0"/>
              </a:spcAft>
              <a:defRPr/>
            </a:pP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2.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cây</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công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nghiệp</a:t>
            </a:r>
            <a:endParaRPr lang="vi-VN" sz="2400" dirty="0">
              <a:solidFill>
                <a:srgbClr val="00B050"/>
              </a:solidFill>
              <a:latin typeface="#9Slide03 Roboto Medium" panose="02000000000000000000" pitchFamily="2" charset="0"/>
              <a:ea typeface="#9Slide03 Roboto Medium" panose="02000000000000000000" pitchFamily="2" charset="0"/>
              <a:cs typeface="Arial" pitchFamily="34" charset="0"/>
            </a:endParaRPr>
          </a:p>
        </p:txBody>
      </p:sp>
      <p:sp>
        <p:nvSpPr>
          <p:cNvPr id="41" name="Rectangle 40">
            <a:extLst>
              <a:ext uri="{FF2B5EF4-FFF2-40B4-BE49-F238E27FC236}">
                <a16:creationId xmlns:a16="http://schemas.microsoft.com/office/drawing/2014/main" id="{58B5CCD5-0E82-434A-86B7-757B5B78F87B}"/>
              </a:ext>
            </a:extLst>
          </p:cNvPr>
          <p:cNvSpPr/>
          <p:nvPr/>
        </p:nvSpPr>
        <p:spPr>
          <a:xfrm>
            <a:off x="4846899" y="5423469"/>
            <a:ext cx="7292901" cy="461665"/>
          </a:xfrm>
          <a:prstGeom prst="rect">
            <a:avLst/>
          </a:prstGeom>
        </p:spPr>
        <p:txBody>
          <a:bodyPr wrap="square">
            <a:spAutoFit/>
          </a:bodyPr>
          <a:lstStyle/>
          <a:p>
            <a:pPr algn="just" fontAlgn="auto">
              <a:spcBef>
                <a:spcPts val="0"/>
              </a:spcBef>
              <a:spcAft>
                <a:spcPts val="0"/>
              </a:spcAft>
              <a:defRPr/>
            </a:pP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3.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Chăn</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nuôi</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đánh</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bắt</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và</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nuôi</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thủy</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hải</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sản</a:t>
            </a:r>
            <a:endParaRPr lang="vi-VN" sz="2400" dirty="0">
              <a:solidFill>
                <a:srgbClr val="00B050"/>
              </a:solidFill>
              <a:latin typeface="#9Slide03 Roboto Medium" panose="02000000000000000000" pitchFamily="2" charset="0"/>
              <a:ea typeface="#9Slide03 Roboto Medium" panose="02000000000000000000" pitchFamily="2" charset="0"/>
              <a:cs typeface="Arial" pitchFamily="34" charset="0"/>
            </a:endParaRPr>
          </a:p>
        </p:txBody>
      </p:sp>
      <p:sp>
        <p:nvSpPr>
          <p:cNvPr id="42" name="Oval 41">
            <a:extLst>
              <a:ext uri="{FF2B5EF4-FFF2-40B4-BE49-F238E27FC236}">
                <a16:creationId xmlns:a16="http://schemas.microsoft.com/office/drawing/2014/main" id="{CF878824-990F-4C72-8EDC-0A19E76EEFB9}"/>
              </a:ext>
            </a:extLst>
          </p:cNvPr>
          <p:cNvSpPr/>
          <p:nvPr/>
        </p:nvSpPr>
        <p:spPr>
          <a:xfrm>
            <a:off x="3468633" y="1692799"/>
            <a:ext cx="1125124" cy="1026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cture containing plant&#10;&#10;Description automatically generated">
            <a:extLst>
              <a:ext uri="{FF2B5EF4-FFF2-40B4-BE49-F238E27FC236}">
                <a16:creationId xmlns:a16="http://schemas.microsoft.com/office/drawing/2014/main" id="{236BF233-C304-49A3-BBAF-9000A6C5F5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639" y="1792001"/>
            <a:ext cx="753563" cy="728868"/>
          </a:xfrm>
          <a:prstGeom prst="rect">
            <a:avLst/>
          </a:prstGeom>
        </p:spPr>
      </p:pic>
      <p:sp>
        <p:nvSpPr>
          <p:cNvPr id="44" name="Oval 43">
            <a:extLst>
              <a:ext uri="{FF2B5EF4-FFF2-40B4-BE49-F238E27FC236}">
                <a16:creationId xmlns:a16="http://schemas.microsoft.com/office/drawing/2014/main" id="{F74AB1C8-89E2-40F7-9BD1-DE82819C31D2}"/>
              </a:ext>
            </a:extLst>
          </p:cNvPr>
          <p:cNvSpPr/>
          <p:nvPr/>
        </p:nvSpPr>
        <p:spPr>
          <a:xfrm>
            <a:off x="4051847" y="3280964"/>
            <a:ext cx="1125124" cy="1026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BEF56C2-3F43-48DA-9E96-A0D1EDCD2A8B}"/>
              </a:ext>
            </a:extLst>
          </p:cNvPr>
          <p:cNvSpPr/>
          <p:nvPr/>
        </p:nvSpPr>
        <p:spPr>
          <a:xfrm>
            <a:off x="3529968" y="4940845"/>
            <a:ext cx="1009565" cy="92636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5B274253-6FC0-4DB9-A912-03B0DE9D62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38954" y="3489491"/>
            <a:ext cx="811568" cy="664955"/>
          </a:xfrm>
          <a:prstGeom prst="rect">
            <a:avLst/>
          </a:prstGeom>
        </p:spPr>
      </p:pic>
    </p:spTree>
    <p:extLst>
      <p:ext uri="{BB962C8B-B14F-4D97-AF65-F5344CB8AC3E}">
        <p14:creationId xmlns:p14="http://schemas.microsoft.com/office/powerpoint/2010/main" val="36861273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53" presetClass="entr" presetSubtype="16"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P spid="40" grpId="0"/>
      <p:bldP spid="41" grpId="0"/>
      <p:bldP spid="42"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3">
            <a:extLst>
              <a:ext uri="{FF2B5EF4-FFF2-40B4-BE49-F238E27FC236}">
                <a16:creationId xmlns:a16="http://schemas.microsoft.com/office/drawing/2014/main" id="{FF8CFDBB-FCD5-45AF-A297-A90D19E4D49E}"/>
              </a:ext>
            </a:extLst>
          </p:cNvPr>
          <p:cNvSpPr/>
          <p:nvPr/>
        </p:nvSpPr>
        <p:spPr>
          <a:xfrm>
            <a:off x="2976246" y="127995"/>
            <a:ext cx="4714638" cy="1015593"/>
          </a:xfrm>
          <a:prstGeom prst="homePlate">
            <a:avLst/>
          </a:prstGeom>
          <a:solidFill>
            <a:srgbClr val="23C35E">
              <a:lumMod val="60000"/>
              <a:lumOff val="40000"/>
            </a:srgbClr>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1" name="Pentagon 2">
            <a:extLst>
              <a:ext uri="{FF2B5EF4-FFF2-40B4-BE49-F238E27FC236}">
                <a16:creationId xmlns:a16="http://schemas.microsoft.com/office/drawing/2014/main" id="{2D986D85-B591-4C4C-9877-F1F2555A7856}"/>
              </a:ext>
            </a:extLst>
          </p:cNvPr>
          <p:cNvSpPr/>
          <p:nvPr/>
        </p:nvSpPr>
        <p:spPr>
          <a:xfrm>
            <a:off x="647652" y="53207"/>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2" name="Oval 31">
            <a:extLst>
              <a:ext uri="{FF2B5EF4-FFF2-40B4-BE49-F238E27FC236}">
                <a16:creationId xmlns:a16="http://schemas.microsoft.com/office/drawing/2014/main" id="{B862DA44-FD59-4526-BAF3-34518E8E23D7}"/>
              </a:ext>
            </a:extLst>
          </p:cNvPr>
          <p:cNvSpPr/>
          <p:nvPr/>
        </p:nvSpPr>
        <p:spPr>
          <a:xfrm>
            <a:off x="94397" y="39351"/>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3F721B-4753-4270-845F-EFF5FEC4E290}"/>
              </a:ext>
            </a:extLst>
          </p:cNvPr>
          <p:cNvSpPr/>
          <p:nvPr/>
        </p:nvSpPr>
        <p:spPr>
          <a:xfrm>
            <a:off x="1395612" y="375300"/>
            <a:ext cx="2775119"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IV. NÔNG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39" name="Rectangle 38">
            <a:extLst>
              <a:ext uri="{FF2B5EF4-FFF2-40B4-BE49-F238E27FC236}">
                <a16:creationId xmlns:a16="http://schemas.microsoft.com/office/drawing/2014/main" id="{93C80968-7A71-4667-8FB7-9A0BCD66D39B}"/>
              </a:ext>
            </a:extLst>
          </p:cNvPr>
          <p:cNvSpPr/>
          <p:nvPr/>
        </p:nvSpPr>
        <p:spPr>
          <a:xfrm>
            <a:off x="4339935" y="382994"/>
            <a:ext cx="2707793"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1. </a:t>
            </a:r>
            <a:r>
              <a:rPr kumimoji="0" lang="en-US" sz="2500" b="0" i="0" u="none" strike="noStrike" kern="1200" cap="none" spc="0" normalizeH="0" baseline="0" noProof="0" dirty="0" err="1">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Trồng</a:t>
            </a:r>
            <a:r>
              <a:rPr kumimoji="0" lang="en-US" sz="2500" b="0"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500" b="0" i="0" u="none" strike="noStrike" kern="1200" cap="none" spc="0" normalizeH="0" baseline="0" noProof="0" dirty="0" err="1">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lúa</a:t>
            </a:r>
            <a:r>
              <a:rPr kumimoji="0" lang="en-US" sz="2500" b="0"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500" b="0" i="0" u="none" strike="noStrike" kern="1200" cap="none" spc="0" normalizeH="0" baseline="0" noProof="0" dirty="0" err="1">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rPr>
              <a:t>nước</a:t>
            </a:r>
            <a:endParaRPr kumimoji="0" lang="vi-VN" sz="2500" b="0"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endParaRPr>
          </a:p>
        </p:txBody>
      </p:sp>
      <p:sp>
        <p:nvSpPr>
          <p:cNvPr id="2" name="Rectangle 1">
            <a:extLst>
              <a:ext uri="{FF2B5EF4-FFF2-40B4-BE49-F238E27FC236}">
                <a16:creationId xmlns:a16="http://schemas.microsoft.com/office/drawing/2014/main" id="{1B334A0F-FAF6-4F1A-85AD-86AD49220904}"/>
              </a:ext>
            </a:extLst>
          </p:cNvPr>
          <p:cNvSpPr/>
          <p:nvPr/>
        </p:nvSpPr>
        <p:spPr>
          <a:xfrm>
            <a:off x="158887" y="2020674"/>
            <a:ext cx="5248568" cy="1095172"/>
          </a:xfrm>
          <a:prstGeom prst="rect">
            <a:avLst/>
          </a:prstGeom>
        </p:spPr>
        <p:txBody>
          <a:bodyPr wrap="square">
            <a:spAutoFit/>
          </a:bodyPr>
          <a:lstStyle/>
          <a:p>
            <a:pPr lvl="0" algn="just" fontAlgn="base">
              <a:lnSpc>
                <a:spcPct val="150000"/>
              </a:lnSpc>
              <a:spcBef>
                <a:spcPct val="0"/>
              </a:spcBef>
              <a:spcAft>
                <a:spcPct val="0"/>
              </a:spcAft>
              <a:buFont typeface="Wingdings" panose="05000000000000000000" pitchFamily="2" charset="2"/>
              <a:buChar char="v"/>
            </a:pP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Là</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cây</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lương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thực</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truyền</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thống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và</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quan</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trọng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nhất</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a:t>
            </a:r>
          </a:p>
        </p:txBody>
      </p:sp>
      <p:sp>
        <p:nvSpPr>
          <p:cNvPr id="18" name="Rectangle 17">
            <a:extLst>
              <a:ext uri="{FF2B5EF4-FFF2-40B4-BE49-F238E27FC236}">
                <a16:creationId xmlns:a16="http://schemas.microsoft.com/office/drawing/2014/main" id="{1E530ECE-CBCF-4FDD-A651-97C50BA6DC9C}"/>
              </a:ext>
            </a:extLst>
          </p:cNvPr>
          <p:cNvSpPr>
            <a:spLocks noChangeArrowheads="1"/>
          </p:cNvSpPr>
          <p:nvPr/>
        </p:nvSpPr>
        <p:spPr bwMode="auto">
          <a:xfrm>
            <a:off x="94397" y="1559009"/>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err="1">
                <a:solidFill>
                  <a:srgbClr val="00B0F0"/>
                </a:solidFill>
                <a:latin typeface="#9Slide03 Roboto Medium" panose="02000000000000000000" pitchFamily="2" charset="0"/>
                <a:ea typeface="#9Slide03 Roboto Medium" panose="02000000000000000000" pitchFamily="2" charset="0"/>
              </a:rPr>
              <a:t>Tình</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hình</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sản</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xuất</a:t>
            </a:r>
            <a:endParaRPr lang="vi-VN" altLang="en-US" sz="2400" dirty="0">
              <a:solidFill>
                <a:srgbClr val="00B0F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846246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564EA3-C698-4425-BFB6-5B0EBB468511}"/>
              </a:ext>
            </a:extLst>
          </p:cNvPr>
          <p:cNvSpPr txBox="1"/>
          <p:nvPr/>
        </p:nvSpPr>
        <p:spPr>
          <a:xfrm>
            <a:off x="1095281" y="573242"/>
            <a:ext cx="10004613" cy="769441"/>
          </a:xfrm>
          <a:prstGeom prst="rect">
            <a:avLst/>
          </a:prstGeom>
          <a:noFill/>
        </p:spPr>
        <p:txBody>
          <a:bodyPr wrap="square" rtlCol="0">
            <a:spAutoFit/>
          </a:bodyPr>
          <a:lstStyle/>
          <a:p>
            <a:pPr algn="ctr"/>
            <a:r>
              <a:rPr lang="en-US" sz="2200" dirty="0" err="1">
                <a:latin typeface="#9Slide03 Roboto Medium" panose="02000000000000000000" pitchFamily="2" charset="0"/>
                <a:ea typeface="#9Slide03 Roboto Medium" panose="02000000000000000000" pitchFamily="2" charset="0"/>
              </a:rPr>
              <a:t>Bảng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Sản</a:t>
            </a:r>
            <a:r>
              <a:rPr lang="en-US" sz="2200" dirty="0">
                <a:latin typeface="#9Slide03 Roboto Medium" panose="02000000000000000000" pitchFamily="2" charset="0"/>
                <a:ea typeface="#9Slide03 Roboto Medium" panose="02000000000000000000" pitchFamily="2" charset="0"/>
              </a:rPr>
              <a:t> l</a:t>
            </a:r>
            <a:r>
              <a:rPr lang="vi-VN" sz="2200" dirty="0">
                <a:latin typeface="#9Slide03 Roboto Medium" panose="02000000000000000000" pitchFamily="2" charset="0"/>
                <a:ea typeface="#9Slide03 Roboto Medium" panose="02000000000000000000" pitchFamily="2" charset="0"/>
              </a:rPr>
              <a:t>ượng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lúa</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các</a:t>
            </a:r>
            <a:r>
              <a:rPr lang="en-US" sz="2200" dirty="0">
                <a:latin typeface="#9Slide03 Roboto Medium" panose="02000000000000000000" pitchFamily="2" charset="0"/>
                <a:ea typeface="#9Slide03 Roboto Medium" panose="02000000000000000000" pitchFamily="2" charset="0"/>
              </a:rPr>
              <a:t> n</a:t>
            </a:r>
            <a:r>
              <a:rPr lang="vi-VN" sz="2200" dirty="0">
                <a:latin typeface="#9Slide03 Roboto Medium" panose="02000000000000000000" pitchFamily="2" charset="0"/>
                <a:ea typeface="#9Slide03 Roboto Medium" panose="02000000000000000000" pitchFamily="2" charset="0"/>
              </a:rPr>
              <a:t>ước</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Đông</a:t>
            </a:r>
            <a:r>
              <a:rPr lang="en-US" sz="2200" dirty="0">
                <a:latin typeface="#9Slide03 Roboto Medium" panose="02000000000000000000" pitchFamily="2" charset="0"/>
                <a:ea typeface="#9Slide03 Roboto Medium" panose="02000000000000000000" pitchFamily="2" charset="0"/>
              </a:rPr>
              <a:t> Nam Á, </a:t>
            </a:r>
            <a:r>
              <a:rPr lang="en-US" sz="2200" dirty="0" err="1">
                <a:latin typeface="#9Slide03 Roboto Medium" panose="02000000000000000000" pitchFamily="2" charset="0"/>
                <a:ea typeface="#9Slide03 Roboto Medium" panose="02000000000000000000" pitchFamily="2" charset="0"/>
              </a:rPr>
              <a:t>giao</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đoạn</a:t>
            </a:r>
            <a:r>
              <a:rPr lang="en-US" sz="2200" dirty="0">
                <a:latin typeface="#9Slide03 Roboto Medium" panose="02000000000000000000" pitchFamily="2" charset="0"/>
                <a:ea typeface="#9Slide03 Roboto Medium" panose="02000000000000000000" pitchFamily="2" charset="0"/>
              </a:rPr>
              <a:t> 2000 – 2018</a:t>
            </a:r>
          </a:p>
          <a:p>
            <a:pPr algn="ctr"/>
            <a:r>
              <a:rPr lang="en-US" sz="2200" dirty="0">
                <a:latin typeface="#9Slide03 Roboto Medium" panose="02000000000000000000" pitchFamily="2" charset="0"/>
                <a:ea typeface="#9Slide03 Roboto Medium" panose="02000000000000000000" pitchFamily="2" charset="0"/>
              </a:rPr>
              <a:t>                                                                                                           </a:t>
            </a:r>
            <a:r>
              <a:rPr lang="en-US" sz="2200" i="1" dirty="0">
                <a:latin typeface="#9Slide03 Roboto Medium" panose="02000000000000000000" pitchFamily="2" charset="0"/>
                <a:ea typeface="#9Slide03 Roboto Medium" panose="02000000000000000000" pitchFamily="2" charset="0"/>
              </a:rPr>
              <a:t>Đ</a:t>
            </a:r>
            <a:r>
              <a:rPr lang="vi-VN" sz="2200" i="1" dirty="0">
                <a:latin typeface="#9Slide03 Roboto Medium" panose="02000000000000000000" pitchFamily="2" charset="0"/>
                <a:ea typeface="#9Slide03 Roboto Medium" panose="02000000000000000000" pitchFamily="2" charset="0"/>
              </a:rPr>
              <a:t>ơ</a:t>
            </a:r>
            <a:r>
              <a:rPr lang="en-US" sz="2200" i="1" dirty="0">
                <a:latin typeface="#9Slide03 Roboto Medium" panose="02000000000000000000" pitchFamily="2" charset="0"/>
                <a:ea typeface="#9Slide03 Roboto Medium" panose="02000000000000000000" pitchFamily="2" charset="0"/>
              </a:rPr>
              <a:t>n </a:t>
            </a:r>
            <a:r>
              <a:rPr lang="en-US" sz="2200" i="1" dirty="0" err="1">
                <a:latin typeface="#9Slide03 Roboto Medium" panose="02000000000000000000" pitchFamily="2" charset="0"/>
                <a:ea typeface="#9Slide03 Roboto Medium" panose="02000000000000000000" pitchFamily="2" charset="0"/>
              </a:rPr>
              <a:t>vị</a:t>
            </a:r>
            <a:r>
              <a:rPr lang="en-US" sz="2200" i="1" dirty="0">
                <a:latin typeface="#9Slide03 Roboto Medium" panose="02000000000000000000" pitchFamily="2" charset="0"/>
                <a:ea typeface="#9Slide03 Roboto Medium" panose="02000000000000000000" pitchFamily="2" charset="0"/>
              </a:rPr>
              <a:t>: </a:t>
            </a:r>
            <a:r>
              <a:rPr lang="en-US" sz="2200" i="1" dirty="0" err="1">
                <a:latin typeface="#9Slide03 Roboto Medium" panose="02000000000000000000" pitchFamily="2" charset="0"/>
                <a:ea typeface="#9Slide03 Roboto Medium" panose="02000000000000000000" pitchFamily="2" charset="0"/>
              </a:rPr>
              <a:t>Triệu</a:t>
            </a:r>
            <a:r>
              <a:rPr lang="en-US" sz="2200" i="1" dirty="0">
                <a:latin typeface="#9Slide03 Roboto Medium" panose="02000000000000000000" pitchFamily="2" charset="0"/>
                <a:ea typeface="#9Slide03 Roboto Medium" panose="02000000000000000000" pitchFamily="2" charset="0"/>
              </a:rPr>
              <a:t> </a:t>
            </a:r>
            <a:r>
              <a:rPr lang="en-US" sz="2200" i="1" dirty="0" err="1">
                <a:latin typeface="#9Slide03 Roboto Medium" panose="02000000000000000000" pitchFamily="2" charset="0"/>
                <a:ea typeface="#9Slide03 Roboto Medium" panose="02000000000000000000" pitchFamily="2" charset="0"/>
              </a:rPr>
              <a:t>tấn</a:t>
            </a:r>
            <a:endParaRPr lang="en-US" sz="2200" i="1" dirty="0">
              <a:latin typeface="#9Slide03 Roboto Medium" panose="02000000000000000000" pitchFamily="2" charset="0"/>
              <a:ea typeface="#9Slide03 Roboto Medium" panose="02000000000000000000" pitchFamily="2" charset="0"/>
            </a:endParaRPr>
          </a:p>
        </p:txBody>
      </p:sp>
      <p:graphicFrame>
        <p:nvGraphicFramePr>
          <p:cNvPr id="5" name="Table 5">
            <a:extLst>
              <a:ext uri="{FF2B5EF4-FFF2-40B4-BE49-F238E27FC236}">
                <a16:creationId xmlns:a16="http://schemas.microsoft.com/office/drawing/2014/main" id="{489C3C04-5DD1-4A8C-92B4-E66467777EE9}"/>
              </a:ext>
            </a:extLst>
          </p:cNvPr>
          <p:cNvGraphicFramePr>
            <a:graphicFrameLocks noGrp="1"/>
          </p:cNvGraphicFramePr>
          <p:nvPr>
            <p:extLst>
              <p:ext uri="{D42A27DB-BD31-4B8C-83A1-F6EECF244321}">
                <p14:modId xmlns:p14="http://schemas.microsoft.com/office/powerpoint/2010/main" val="2703723769"/>
              </p:ext>
            </p:extLst>
          </p:nvPr>
        </p:nvGraphicFramePr>
        <p:xfrm>
          <a:off x="1243195" y="1697269"/>
          <a:ext cx="10195765" cy="986808"/>
        </p:xfrm>
        <a:graphic>
          <a:graphicData uri="http://schemas.openxmlformats.org/drawingml/2006/table">
            <a:tbl>
              <a:tblPr firstRow="1" bandRow="1">
                <a:tableStyleId>{00A15C55-8517-42AA-B614-E9B94910E393}</a:tableStyleId>
              </a:tblPr>
              <a:tblGrid>
                <a:gridCol w="2039153">
                  <a:extLst>
                    <a:ext uri="{9D8B030D-6E8A-4147-A177-3AD203B41FA5}">
                      <a16:colId xmlns:a16="http://schemas.microsoft.com/office/drawing/2014/main" val="2417772439"/>
                    </a:ext>
                  </a:extLst>
                </a:gridCol>
                <a:gridCol w="2039153">
                  <a:extLst>
                    <a:ext uri="{9D8B030D-6E8A-4147-A177-3AD203B41FA5}">
                      <a16:colId xmlns:a16="http://schemas.microsoft.com/office/drawing/2014/main" val="3377150981"/>
                    </a:ext>
                  </a:extLst>
                </a:gridCol>
                <a:gridCol w="2039153">
                  <a:extLst>
                    <a:ext uri="{9D8B030D-6E8A-4147-A177-3AD203B41FA5}">
                      <a16:colId xmlns:a16="http://schemas.microsoft.com/office/drawing/2014/main" val="1241049718"/>
                    </a:ext>
                  </a:extLst>
                </a:gridCol>
                <a:gridCol w="2039153">
                  <a:extLst>
                    <a:ext uri="{9D8B030D-6E8A-4147-A177-3AD203B41FA5}">
                      <a16:colId xmlns:a16="http://schemas.microsoft.com/office/drawing/2014/main" val="3724603272"/>
                    </a:ext>
                  </a:extLst>
                </a:gridCol>
                <a:gridCol w="2039153">
                  <a:extLst>
                    <a:ext uri="{9D8B030D-6E8A-4147-A177-3AD203B41FA5}">
                      <a16:colId xmlns:a16="http://schemas.microsoft.com/office/drawing/2014/main" val="2153756769"/>
                    </a:ext>
                  </a:extLst>
                </a:gridCol>
              </a:tblGrid>
              <a:tr h="493404">
                <a:tc>
                  <a:txBody>
                    <a:bodyPr/>
                    <a:lstStyle/>
                    <a:p>
                      <a:pPr algn="ctr"/>
                      <a:r>
                        <a:rPr lang="en-US" sz="2200" dirty="0" err="1">
                          <a:latin typeface="#9Slide03 Roboto Medium" panose="02000000000000000000" pitchFamily="2" charset="0"/>
                          <a:ea typeface="#9Slide03 Roboto Medium" panose="02000000000000000000" pitchFamily="2" charset="0"/>
                        </a:rPr>
                        <a:t>Năm</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latin typeface="#9Slide03 Roboto Medium" panose="02000000000000000000" pitchFamily="2" charset="0"/>
                          <a:ea typeface="#9Slide03 Roboto Medium" panose="02000000000000000000" pitchFamily="2" charset="0"/>
                        </a:rPr>
                        <a:t>2000</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2004</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2009</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2018</a:t>
                      </a:r>
                    </a:p>
                  </a:txBody>
                  <a:tcPr/>
                </a:tc>
                <a:extLst>
                  <a:ext uri="{0D108BD9-81ED-4DB2-BD59-A6C34878D82A}">
                    <a16:rowId xmlns:a16="http://schemas.microsoft.com/office/drawing/2014/main" val="3462994518"/>
                  </a:ext>
                </a:extLst>
              </a:tr>
              <a:tr h="493404">
                <a:tc>
                  <a:txBody>
                    <a:bodyPr/>
                    <a:lstStyle/>
                    <a:p>
                      <a:pPr algn="ctr"/>
                      <a:r>
                        <a:rPr lang="en-US" sz="2200" dirty="0" err="1">
                          <a:latin typeface="#9Slide03 Roboto Medium" panose="02000000000000000000" pitchFamily="2" charset="0"/>
                          <a:ea typeface="#9Slide03 Roboto Medium" panose="02000000000000000000" pitchFamily="2" charset="0"/>
                        </a:rPr>
                        <a:t>Sản</a:t>
                      </a:r>
                      <a:r>
                        <a:rPr lang="en-US" sz="2200" dirty="0">
                          <a:latin typeface="#9Slide03 Roboto Medium" panose="02000000000000000000" pitchFamily="2" charset="0"/>
                          <a:ea typeface="#9Slide03 Roboto Medium" panose="02000000000000000000" pitchFamily="2" charset="0"/>
                        </a:rPr>
                        <a:t> l</a:t>
                      </a:r>
                      <a:r>
                        <a:rPr lang="vi-VN" sz="2200" dirty="0">
                          <a:latin typeface="#9Slide03 Roboto Medium" panose="02000000000000000000" pitchFamily="2" charset="0"/>
                          <a:ea typeface="#9Slide03 Roboto Medium" panose="02000000000000000000" pitchFamily="2" charset="0"/>
                        </a:rPr>
                        <a:t>ượng</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latin typeface="#9Slide03 Roboto Medium" panose="02000000000000000000" pitchFamily="2" charset="0"/>
                          <a:ea typeface="#9Slide03 Roboto Medium" panose="02000000000000000000" pitchFamily="2" charset="0"/>
                        </a:rPr>
                        <a:t>135</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161</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195</a:t>
                      </a:r>
                    </a:p>
                  </a:txBody>
                  <a:tcPr/>
                </a:tc>
                <a:tc>
                  <a:txBody>
                    <a:bodyPr/>
                    <a:lstStyle/>
                    <a:p>
                      <a:pPr algn="ctr"/>
                      <a:r>
                        <a:rPr lang="en-US" sz="2200" dirty="0">
                          <a:latin typeface="#9Slide03 Roboto Medium" panose="02000000000000000000" pitchFamily="2" charset="0"/>
                          <a:ea typeface="#9Slide03 Roboto Medium" panose="02000000000000000000" pitchFamily="2" charset="0"/>
                        </a:rPr>
                        <a:t>220,8</a:t>
                      </a:r>
                    </a:p>
                  </a:txBody>
                  <a:tcPr/>
                </a:tc>
                <a:extLst>
                  <a:ext uri="{0D108BD9-81ED-4DB2-BD59-A6C34878D82A}">
                    <a16:rowId xmlns:a16="http://schemas.microsoft.com/office/drawing/2014/main" val="1615513087"/>
                  </a:ext>
                </a:extLst>
              </a:tr>
            </a:tbl>
          </a:graphicData>
        </a:graphic>
      </p:graphicFrame>
      <p:sp>
        <p:nvSpPr>
          <p:cNvPr id="7" name="TextBox 6">
            <a:extLst>
              <a:ext uri="{FF2B5EF4-FFF2-40B4-BE49-F238E27FC236}">
                <a16:creationId xmlns:a16="http://schemas.microsoft.com/office/drawing/2014/main" id="{740C9FCA-E2B1-44CE-BB33-4975E05DEF1D}"/>
              </a:ext>
            </a:extLst>
          </p:cNvPr>
          <p:cNvSpPr txBox="1"/>
          <p:nvPr/>
        </p:nvSpPr>
        <p:spPr>
          <a:xfrm>
            <a:off x="1243196" y="3543300"/>
            <a:ext cx="10195765" cy="769441"/>
          </a:xfrm>
          <a:prstGeom prst="rect">
            <a:avLst/>
          </a:prstGeom>
          <a:noFill/>
        </p:spPr>
        <p:txBody>
          <a:bodyPr wrap="square" rtlCol="0">
            <a:spAutoFit/>
          </a:bodyPr>
          <a:lstStyle/>
          <a:p>
            <a:pPr algn="ctr"/>
            <a:r>
              <a:rPr lang="en-US" sz="2200" dirty="0" err="1">
                <a:latin typeface="#9Slide03 Roboto Medium" panose="02000000000000000000" pitchFamily="2" charset="0"/>
                <a:ea typeface="#9Slide03 Roboto Medium" panose="02000000000000000000" pitchFamily="2" charset="0"/>
              </a:rPr>
              <a:t>Bảng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Các</a:t>
            </a:r>
            <a:r>
              <a:rPr lang="en-US" sz="2200" dirty="0">
                <a:latin typeface="#9Slide03 Roboto Medium" panose="02000000000000000000" pitchFamily="2" charset="0"/>
                <a:ea typeface="#9Slide03 Roboto Medium" panose="02000000000000000000" pitchFamily="2" charset="0"/>
              </a:rPr>
              <a:t> n</a:t>
            </a:r>
            <a:r>
              <a:rPr lang="vi-VN" sz="2200" dirty="0">
                <a:latin typeface="#9Slide03 Roboto Medium" panose="02000000000000000000" pitchFamily="2" charset="0"/>
                <a:ea typeface="#9Slide03 Roboto Medium" panose="02000000000000000000" pitchFamily="2" charset="0"/>
              </a:rPr>
              <a:t>ước</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xuất</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khẩu</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nhiều</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lúa</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gạo</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nhất</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thế</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giới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năm</a:t>
            </a:r>
            <a:r>
              <a:rPr lang="en-US" sz="2200" dirty="0">
                <a:latin typeface="#9Slide03 Roboto Medium" panose="02000000000000000000" pitchFamily="2" charset="0"/>
                <a:ea typeface="#9Slide03 Roboto Medium" panose="02000000000000000000" pitchFamily="2" charset="0"/>
              </a:rPr>
              <a:t> 2017 - 2018</a:t>
            </a:r>
          </a:p>
          <a:p>
            <a:pPr algn="ctr"/>
            <a:r>
              <a:rPr lang="en-US" sz="2200" dirty="0">
                <a:latin typeface="#9Slide03 Roboto Medium" panose="02000000000000000000" pitchFamily="2" charset="0"/>
                <a:ea typeface="#9Slide03 Roboto Medium" panose="02000000000000000000" pitchFamily="2" charset="0"/>
              </a:rPr>
              <a:t>							</a:t>
            </a:r>
            <a:r>
              <a:rPr lang="en-US" sz="2200" i="1" dirty="0">
                <a:latin typeface="#9Slide03 Roboto Medium" panose="02000000000000000000" pitchFamily="2" charset="0"/>
                <a:ea typeface="#9Slide03 Roboto Medium" panose="02000000000000000000" pitchFamily="2" charset="0"/>
              </a:rPr>
              <a:t>Đ</a:t>
            </a:r>
            <a:r>
              <a:rPr lang="vi-VN" sz="2200" i="1" dirty="0">
                <a:latin typeface="#9Slide03 Roboto Medium" panose="02000000000000000000" pitchFamily="2" charset="0"/>
                <a:ea typeface="#9Slide03 Roboto Medium" panose="02000000000000000000" pitchFamily="2" charset="0"/>
              </a:rPr>
              <a:t>ơ</a:t>
            </a:r>
            <a:r>
              <a:rPr lang="en-US" sz="2200" i="1" dirty="0">
                <a:latin typeface="#9Slide03 Roboto Medium" panose="02000000000000000000" pitchFamily="2" charset="0"/>
                <a:ea typeface="#9Slide03 Roboto Medium" panose="02000000000000000000" pitchFamily="2" charset="0"/>
              </a:rPr>
              <a:t>n </a:t>
            </a:r>
            <a:r>
              <a:rPr lang="en-US" sz="2200" i="1" dirty="0" err="1">
                <a:latin typeface="#9Slide03 Roboto Medium" panose="02000000000000000000" pitchFamily="2" charset="0"/>
                <a:ea typeface="#9Slide03 Roboto Medium" panose="02000000000000000000" pitchFamily="2" charset="0"/>
              </a:rPr>
              <a:t>vị</a:t>
            </a:r>
            <a:r>
              <a:rPr lang="en-US" sz="2200" i="1" dirty="0">
                <a:latin typeface="#9Slide03 Roboto Medium" panose="02000000000000000000" pitchFamily="2" charset="0"/>
                <a:ea typeface="#9Slide03 Roboto Medium" panose="02000000000000000000" pitchFamily="2" charset="0"/>
              </a:rPr>
              <a:t>: </a:t>
            </a:r>
            <a:r>
              <a:rPr lang="en-US" sz="2200" i="1" dirty="0" err="1">
                <a:latin typeface="#9Slide03 Roboto Medium" panose="02000000000000000000" pitchFamily="2" charset="0"/>
                <a:ea typeface="#9Slide03 Roboto Medium" panose="02000000000000000000" pitchFamily="2" charset="0"/>
              </a:rPr>
              <a:t>Triệu</a:t>
            </a:r>
            <a:r>
              <a:rPr lang="en-US" sz="2200" i="1" dirty="0">
                <a:latin typeface="#9Slide03 Roboto Medium" panose="02000000000000000000" pitchFamily="2" charset="0"/>
                <a:ea typeface="#9Slide03 Roboto Medium" panose="02000000000000000000" pitchFamily="2" charset="0"/>
              </a:rPr>
              <a:t> </a:t>
            </a:r>
            <a:r>
              <a:rPr lang="en-US" sz="2200" i="1" dirty="0" err="1">
                <a:latin typeface="#9Slide03 Roboto Medium" panose="02000000000000000000" pitchFamily="2" charset="0"/>
                <a:ea typeface="#9Slide03 Roboto Medium" panose="02000000000000000000" pitchFamily="2" charset="0"/>
              </a:rPr>
              <a:t>tấn</a:t>
            </a:r>
            <a:endParaRPr lang="en-US" sz="2200" i="1" dirty="0">
              <a:latin typeface="#9Slide03 Roboto Medium" panose="02000000000000000000" pitchFamily="2" charset="0"/>
              <a:ea typeface="#9Slide03 Roboto Medium" panose="02000000000000000000" pitchFamily="2" charset="0"/>
            </a:endParaRPr>
          </a:p>
        </p:txBody>
      </p:sp>
      <p:graphicFrame>
        <p:nvGraphicFramePr>
          <p:cNvPr id="8" name="Table 8">
            <a:extLst>
              <a:ext uri="{FF2B5EF4-FFF2-40B4-BE49-F238E27FC236}">
                <a16:creationId xmlns:a16="http://schemas.microsoft.com/office/drawing/2014/main" id="{D6694F61-FE35-4904-B0EB-C8421CB212BF}"/>
              </a:ext>
            </a:extLst>
          </p:cNvPr>
          <p:cNvGraphicFramePr>
            <a:graphicFrameLocks noGrp="1"/>
          </p:cNvGraphicFramePr>
          <p:nvPr>
            <p:extLst>
              <p:ext uri="{D42A27DB-BD31-4B8C-83A1-F6EECF244321}">
                <p14:modId xmlns:p14="http://schemas.microsoft.com/office/powerpoint/2010/main" val="372559035"/>
              </p:ext>
            </p:extLst>
          </p:nvPr>
        </p:nvGraphicFramePr>
        <p:xfrm>
          <a:off x="1243197" y="4667327"/>
          <a:ext cx="10195765" cy="986808"/>
        </p:xfrm>
        <a:graphic>
          <a:graphicData uri="http://schemas.openxmlformats.org/drawingml/2006/table">
            <a:tbl>
              <a:tblPr firstRow="1" bandRow="1">
                <a:tableStyleId>{10A1B5D5-9B99-4C35-A422-299274C87663}</a:tableStyleId>
              </a:tblPr>
              <a:tblGrid>
                <a:gridCol w="2287040">
                  <a:extLst>
                    <a:ext uri="{9D8B030D-6E8A-4147-A177-3AD203B41FA5}">
                      <a16:colId xmlns:a16="http://schemas.microsoft.com/office/drawing/2014/main" val="2973266512"/>
                    </a:ext>
                  </a:extLst>
                </a:gridCol>
                <a:gridCol w="1681021">
                  <a:extLst>
                    <a:ext uri="{9D8B030D-6E8A-4147-A177-3AD203B41FA5}">
                      <a16:colId xmlns:a16="http://schemas.microsoft.com/office/drawing/2014/main" val="30284042"/>
                    </a:ext>
                  </a:extLst>
                </a:gridCol>
                <a:gridCol w="1297310">
                  <a:extLst>
                    <a:ext uri="{9D8B030D-6E8A-4147-A177-3AD203B41FA5}">
                      <a16:colId xmlns:a16="http://schemas.microsoft.com/office/drawing/2014/main" val="4205836378"/>
                    </a:ext>
                  </a:extLst>
                </a:gridCol>
                <a:gridCol w="1531805">
                  <a:extLst>
                    <a:ext uri="{9D8B030D-6E8A-4147-A177-3AD203B41FA5}">
                      <a16:colId xmlns:a16="http://schemas.microsoft.com/office/drawing/2014/main" val="4062933607"/>
                    </a:ext>
                  </a:extLst>
                </a:gridCol>
                <a:gridCol w="1501343">
                  <a:extLst>
                    <a:ext uri="{9D8B030D-6E8A-4147-A177-3AD203B41FA5}">
                      <a16:colId xmlns:a16="http://schemas.microsoft.com/office/drawing/2014/main" val="682990875"/>
                    </a:ext>
                  </a:extLst>
                </a:gridCol>
                <a:gridCol w="1897246">
                  <a:extLst>
                    <a:ext uri="{9D8B030D-6E8A-4147-A177-3AD203B41FA5}">
                      <a16:colId xmlns:a16="http://schemas.microsoft.com/office/drawing/2014/main" val="2811865394"/>
                    </a:ext>
                  </a:extLst>
                </a:gridCol>
              </a:tblGrid>
              <a:tr h="392062">
                <a:tc>
                  <a:txBody>
                    <a:bodyPr/>
                    <a:lstStyle/>
                    <a:p>
                      <a:r>
                        <a:rPr lang="en-US" sz="2200" dirty="0" err="1"/>
                        <a:t>Quốc</a:t>
                      </a:r>
                      <a:r>
                        <a:rPr lang="en-US" sz="2200" dirty="0"/>
                        <a:t> </a:t>
                      </a:r>
                      <a:r>
                        <a:rPr lang="en-US" sz="2200" dirty="0" err="1"/>
                        <a:t>gia</a:t>
                      </a:r>
                      <a:endParaRPr lang="en-US" sz="2200" dirty="0">
                        <a:latin typeface="#9Slide03 Roboto Medium" panose="02000000000000000000" pitchFamily="2" charset="0"/>
                        <a:ea typeface="#9Slide03 Roboto Medium" panose="02000000000000000000" pitchFamily="2" charset="0"/>
                      </a:endParaRPr>
                    </a:p>
                  </a:txBody>
                  <a:tcPr/>
                </a:tc>
                <a:tc>
                  <a:txBody>
                    <a:bodyPr/>
                    <a:lstStyle/>
                    <a:p>
                      <a:r>
                        <a:rPr lang="en-US" sz="2200" dirty="0" err="1"/>
                        <a:t>Ấn</a:t>
                      </a:r>
                      <a:r>
                        <a:rPr lang="en-US" sz="2200" dirty="0"/>
                        <a:t> </a:t>
                      </a:r>
                      <a:r>
                        <a:rPr lang="en-US" sz="2200" dirty="0" err="1"/>
                        <a:t>Độ</a:t>
                      </a:r>
                      <a:endParaRPr lang="en-US" sz="2200" dirty="0">
                        <a:latin typeface="#9Slide03 Roboto Medium" panose="02000000000000000000" pitchFamily="2" charset="0"/>
                        <a:ea typeface="#9Slide03 Roboto Medium" panose="02000000000000000000" pitchFamily="2" charset="0"/>
                      </a:endParaRPr>
                    </a:p>
                  </a:txBody>
                  <a:tcPr/>
                </a:tc>
                <a:tc>
                  <a:txBody>
                    <a:bodyPr/>
                    <a:lstStyle/>
                    <a:p>
                      <a:r>
                        <a:rPr lang="en-US" sz="2200" dirty="0" err="1"/>
                        <a:t>Thái</a:t>
                      </a:r>
                      <a:r>
                        <a:rPr lang="en-US" sz="2200" dirty="0"/>
                        <a:t> Lan</a:t>
                      </a:r>
                      <a:endParaRPr lang="en-US" sz="2200" dirty="0">
                        <a:latin typeface="#9Slide03 Roboto Medium" panose="02000000000000000000" pitchFamily="2" charset="0"/>
                        <a:ea typeface="#9Slide03 Roboto Medium" panose="02000000000000000000" pitchFamily="2" charset="0"/>
                      </a:endParaRPr>
                    </a:p>
                  </a:txBody>
                  <a:tcPr/>
                </a:tc>
                <a:tc>
                  <a:txBody>
                    <a:bodyPr/>
                    <a:lstStyle/>
                    <a:p>
                      <a:r>
                        <a:rPr lang="en-US" sz="2200" dirty="0" err="1"/>
                        <a:t>Việt</a:t>
                      </a:r>
                      <a:r>
                        <a:rPr lang="en-US" sz="2200" dirty="0"/>
                        <a:t> Nam</a:t>
                      </a:r>
                      <a:endParaRPr lang="en-US" sz="2200" dirty="0">
                        <a:latin typeface="#9Slide03 Roboto Medium" panose="02000000000000000000" pitchFamily="2" charset="0"/>
                        <a:ea typeface="#9Slide03 Roboto Medium" panose="02000000000000000000" pitchFamily="2" charset="0"/>
                      </a:endParaRPr>
                    </a:p>
                  </a:txBody>
                  <a:tcPr/>
                </a:tc>
                <a:tc>
                  <a:txBody>
                    <a:bodyPr/>
                    <a:lstStyle/>
                    <a:p>
                      <a:r>
                        <a:rPr lang="en-US" sz="2200" dirty="0"/>
                        <a:t>Pakistan</a:t>
                      </a:r>
                      <a:endParaRPr lang="en-US" sz="2200" dirty="0">
                        <a:latin typeface="#9Slide03 Roboto Medium" panose="02000000000000000000" pitchFamily="2" charset="0"/>
                        <a:ea typeface="#9Slide03 Roboto Medium" panose="02000000000000000000" pitchFamily="2" charset="0"/>
                      </a:endParaRPr>
                    </a:p>
                  </a:txBody>
                  <a:tcPr/>
                </a:tc>
                <a:tc>
                  <a:txBody>
                    <a:bodyPr/>
                    <a:lstStyle/>
                    <a:p>
                      <a:r>
                        <a:rPr lang="en-US" sz="2200" dirty="0" err="1"/>
                        <a:t>Mianma</a:t>
                      </a:r>
                      <a:endParaRPr lang="en-US" sz="2200" dirty="0">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2036640001"/>
                  </a:ext>
                </a:extLst>
              </a:tr>
              <a:tr h="560088">
                <a:tc>
                  <a:txBody>
                    <a:bodyPr/>
                    <a:lstStyle/>
                    <a:p>
                      <a:r>
                        <a:rPr lang="en-US" sz="2200" dirty="0" err="1"/>
                        <a:t>Sản</a:t>
                      </a:r>
                      <a:r>
                        <a:rPr lang="en-US" sz="2200" dirty="0"/>
                        <a:t> l</a:t>
                      </a:r>
                      <a:r>
                        <a:rPr lang="vi-VN" sz="2200" dirty="0"/>
                        <a:t>ượng</a:t>
                      </a:r>
                      <a:r>
                        <a:rPr lang="en-US" sz="2200" dirty="0"/>
                        <a:t> XK</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t>12,5</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t>10,2</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t>6,7</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t>3,8</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200" dirty="0"/>
                        <a:t>3,3</a:t>
                      </a:r>
                      <a:endParaRPr lang="en-US" sz="2200" dirty="0">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970748352"/>
                  </a:ext>
                </a:extLst>
              </a:tr>
            </a:tbl>
          </a:graphicData>
        </a:graphic>
      </p:graphicFrame>
    </p:spTree>
    <p:extLst>
      <p:ext uri="{BB962C8B-B14F-4D97-AF65-F5344CB8AC3E}">
        <p14:creationId xmlns:p14="http://schemas.microsoft.com/office/powerpoint/2010/main" val="81276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3">
            <a:extLst>
              <a:ext uri="{FF2B5EF4-FFF2-40B4-BE49-F238E27FC236}">
                <a16:creationId xmlns:a16="http://schemas.microsoft.com/office/drawing/2014/main" id="{FF8CFDBB-FCD5-45AF-A297-A90D19E4D49E}"/>
              </a:ext>
            </a:extLst>
          </p:cNvPr>
          <p:cNvSpPr/>
          <p:nvPr/>
        </p:nvSpPr>
        <p:spPr>
          <a:xfrm>
            <a:off x="2976246" y="127995"/>
            <a:ext cx="4714638" cy="1015593"/>
          </a:xfrm>
          <a:prstGeom prst="homePlate">
            <a:avLst/>
          </a:prstGeom>
          <a:solidFill>
            <a:srgbClr val="23C35E">
              <a:lumMod val="60000"/>
              <a:lumOff val="4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1" name="Pentagon 2">
            <a:extLst>
              <a:ext uri="{FF2B5EF4-FFF2-40B4-BE49-F238E27FC236}">
                <a16:creationId xmlns:a16="http://schemas.microsoft.com/office/drawing/2014/main" id="{2D986D85-B591-4C4C-9877-F1F2555A7856}"/>
              </a:ext>
            </a:extLst>
          </p:cNvPr>
          <p:cNvSpPr/>
          <p:nvPr/>
        </p:nvSpPr>
        <p:spPr>
          <a:xfrm>
            <a:off x="647652" y="53207"/>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2" name="Oval 31">
            <a:extLst>
              <a:ext uri="{FF2B5EF4-FFF2-40B4-BE49-F238E27FC236}">
                <a16:creationId xmlns:a16="http://schemas.microsoft.com/office/drawing/2014/main" id="{B862DA44-FD59-4526-BAF3-34518E8E23D7}"/>
              </a:ext>
            </a:extLst>
          </p:cNvPr>
          <p:cNvSpPr/>
          <p:nvPr/>
        </p:nvSpPr>
        <p:spPr>
          <a:xfrm>
            <a:off x="94397" y="39351"/>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3F721B-4753-4270-845F-EFF5FEC4E290}"/>
              </a:ext>
            </a:extLst>
          </p:cNvPr>
          <p:cNvSpPr/>
          <p:nvPr/>
        </p:nvSpPr>
        <p:spPr>
          <a:xfrm>
            <a:off x="1395612" y="375300"/>
            <a:ext cx="2775119"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IV. NÔNG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39" name="Rectangle 38">
            <a:extLst>
              <a:ext uri="{FF2B5EF4-FFF2-40B4-BE49-F238E27FC236}">
                <a16:creationId xmlns:a16="http://schemas.microsoft.com/office/drawing/2014/main" id="{93C80968-7A71-4667-8FB7-9A0BCD66D39B}"/>
              </a:ext>
            </a:extLst>
          </p:cNvPr>
          <p:cNvSpPr/>
          <p:nvPr/>
        </p:nvSpPr>
        <p:spPr>
          <a:xfrm>
            <a:off x="4339935" y="382994"/>
            <a:ext cx="2707793"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1. </a:t>
            </a:r>
            <a:r>
              <a:rPr kumimoji="0" lang="en-US" sz="2500" b="0" i="0" u="none" strike="noStrike" kern="120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Trồng</a:t>
            </a:r>
            <a:r>
              <a:rPr kumimoji="0" lang="en-US" sz="25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500" b="0" i="0" u="none" strike="noStrike" kern="120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lúa</a:t>
            </a:r>
            <a:r>
              <a:rPr kumimoji="0" lang="en-US" sz="25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500" b="0" i="0" u="none" strike="noStrike" kern="120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rPr>
              <a:t>nước</a:t>
            </a:r>
            <a:endParaRPr kumimoji="0" lang="vi-VN" sz="25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Arial" pitchFamily="34" charset="0"/>
            </a:endParaRPr>
          </a:p>
        </p:txBody>
      </p:sp>
      <p:sp>
        <p:nvSpPr>
          <p:cNvPr id="2" name="Rectangle 1">
            <a:extLst>
              <a:ext uri="{FF2B5EF4-FFF2-40B4-BE49-F238E27FC236}">
                <a16:creationId xmlns:a16="http://schemas.microsoft.com/office/drawing/2014/main" id="{1B334A0F-FAF6-4F1A-85AD-86AD49220904}"/>
              </a:ext>
            </a:extLst>
          </p:cNvPr>
          <p:cNvSpPr/>
          <p:nvPr/>
        </p:nvSpPr>
        <p:spPr>
          <a:xfrm>
            <a:off x="355295" y="2085042"/>
            <a:ext cx="11603623" cy="564257"/>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 typeface="Wingdings" panose="05000000000000000000" pitchFamily="2" charset="2"/>
              <a:buChar char="v"/>
              <a:tabLst/>
              <a:defRPr/>
            </a:pP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Là</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cây</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lương</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thực</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truyền</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thống</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và</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quan</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trọng</a:t>
            </a:r>
            <a:r>
              <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300" b="0" i="0" u="none" strike="noStrike" kern="1200" cap="none" spc="0" normalizeH="0" baseline="0" noProof="0" dirty="0" err="1">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rPr>
              <a:t>nhất</a:t>
            </a:r>
            <a:endParaRPr kumimoji="0" lang="en-US" sz="2300" b="0" i="0" u="none" strike="noStrike" kern="1200" cap="none" spc="0" normalizeH="0" baseline="0" noProof="0" dirty="0">
              <a:ln>
                <a:noFill/>
              </a:ln>
              <a:solidFill>
                <a:srgbClr val="00B050"/>
              </a:solidFill>
              <a:effectLst/>
              <a:uLnTx/>
              <a:uFillTx/>
              <a:latin typeface="#9Slide03 Roboto Medium" panose="02000000000000000000" pitchFamily="2" charset="0"/>
              <a:ea typeface="#9Slide03 Roboto Medium" panose="02000000000000000000" pitchFamily="2" charset="0"/>
              <a:cs typeface="Arial" pitchFamily="34" charset="0"/>
            </a:endParaRPr>
          </a:p>
        </p:txBody>
      </p:sp>
      <p:sp>
        <p:nvSpPr>
          <p:cNvPr id="18" name="Rectangle 17">
            <a:extLst>
              <a:ext uri="{FF2B5EF4-FFF2-40B4-BE49-F238E27FC236}">
                <a16:creationId xmlns:a16="http://schemas.microsoft.com/office/drawing/2014/main" id="{1E530ECE-CBCF-4FDD-A651-97C50BA6DC9C}"/>
              </a:ext>
            </a:extLst>
          </p:cNvPr>
          <p:cNvSpPr>
            <a:spLocks noChangeArrowheads="1"/>
          </p:cNvSpPr>
          <p:nvPr/>
        </p:nvSpPr>
        <p:spPr bwMode="auto">
          <a:xfrm>
            <a:off x="94397" y="1559009"/>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Tình</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hình</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sản</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xuất</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8237EF56-8E5D-452C-8B14-8F4425DE3E64}"/>
              </a:ext>
            </a:extLst>
          </p:cNvPr>
          <p:cNvSpPr/>
          <p:nvPr/>
        </p:nvSpPr>
        <p:spPr>
          <a:xfrm>
            <a:off x="355295" y="2735371"/>
            <a:ext cx="7820517" cy="1098378"/>
          </a:xfrm>
          <a:prstGeom prst="rect">
            <a:avLst/>
          </a:prstGeom>
        </p:spPr>
        <p:txBody>
          <a:bodyPr wrap="square">
            <a:spAutoFit/>
          </a:bodyPr>
          <a:lstStyle/>
          <a:p>
            <a:pPr lvl="0" fontAlgn="base">
              <a:lnSpc>
                <a:spcPct val="150000"/>
              </a:lnSpc>
              <a:spcBef>
                <a:spcPct val="0"/>
              </a:spcBef>
              <a:spcAft>
                <a:spcPct val="0"/>
              </a:spcAft>
              <a:buFont typeface="Wingdings" panose="05000000000000000000" pitchFamily="2" charset="2"/>
              <a:buChar char="v"/>
              <a:defRPr/>
            </a:pP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Sản</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lượng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không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ngừng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tăng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mạnh</a:t>
            </a:r>
            <a:endPar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endParaRPr>
          </a:p>
          <a:p>
            <a:pPr lvl="0" fontAlgn="base">
              <a:lnSpc>
                <a:spcPct val="150000"/>
              </a:lnSpc>
              <a:spcBef>
                <a:spcPct val="0"/>
              </a:spcBef>
              <a:spcAft>
                <a:spcPct val="0"/>
              </a:spcAft>
              <a:buFont typeface="Wingdings" panose="05000000000000000000" pitchFamily="2" charset="2"/>
              <a:buChar char="v"/>
              <a:defRPr/>
            </a:pP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Việt</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Nam,Thái</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Lan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là</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các</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quốc</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gia</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XK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gạo</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hàng</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đầu</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TG</a:t>
            </a:r>
            <a:endParaRPr lang="en-US" sz="2300" dirty="0"/>
          </a:p>
        </p:txBody>
      </p:sp>
    </p:spTree>
    <p:extLst>
      <p:ext uri="{BB962C8B-B14F-4D97-AF65-F5344CB8AC3E}">
        <p14:creationId xmlns:p14="http://schemas.microsoft.com/office/powerpoint/2010/main" val="266144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3">
            <a:extLst>
              <a:ext uri="{FF2B5EF4-FFF2-40B4-BE49-F238E27FC236}">
                <a16:creationId xmlns:a16="http://schemas.microsoft.com/office/drawing/2014/main" id="{C38D1F07-6335-41CF-AF9C-CEAA83075B3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065" b="-1897"/>
          <a:stretch/>
        </p:blipFill>
        <p:spPr bwMode="auto">
          <a:xfrm>
            <a:off x="3981389" y="495704"/>
            <a:ext cx="7995458" cy="586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6A7077-0355-462E-96DE-B1F9A9BC0E8D}"/>
              </a:ext>
            </a:extLst>
          </p:cNvPr>
          <p:cNvSpPr/>
          <p:nvPr/>
        </p:nvSpPr>
        <p:spPr>
          <a:xfrm>
            <a:off x="4354568" y="6362295"/>
            <a:ext cx="7249100" cy="461665"/>
          </a:xfrm>
          <a:prstGeom prst="rect">
            <a:avLst/>
          </a:prstGeom>
        </p:spPr>
        <p:txBody>
          <a:bodyPr wrap="none">
            <a:spAutoFit/>
          </a:bodyPr>
          <a:lstStyle/>
          <a:p>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Phân</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bố</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một</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số</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cây</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chủ</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yếu</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của</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2B7202"/>
                </a:solidFill>
                <a:latin typeface="#9Slide03 Roboto Medium" panose="02000000000000000000" pitchFamily="2" charset="0"/>
                <a:ea typeface="#9Slide03 Roboto Medium" panose="02000000000000000000" pitchFamily="2" charset="0"/>
                <a:cs typeface="Arial" pitchFamily="34" charset="0"/>
              </a:rPr>
              <a:t>Đông</a:t>
            </a:r>
            <a:r>
              <a:rPr lang="en-US" sz="2400" dirty="0">
                <a:solidFill>
                  <a:srgbClr val="2B7202"/>
                </a:solidFill>
                <a:latin typeface="#9Slide03 Roboto Medium" panose="02000000000000000000" pitchFamily="2" charset="0"/>
                <a:ea typeface="#9Slide03 Roboto Medium" panose="02000000000000000000" pitchFamily="2" charset="0"/>
                <a:cs typeface="Arial" pitchFamily="34" charset="0"/>
              </a:rPr>
              <a:t> Nam Á</a:t>
            </a:r>
            <a:endParaRPr lang="en-US" sz="2400" dirty="0">
              <a:solidFill>
                <a:srgbClr val="2B7202"/>
              </a:solidFill>
            </a:endParaRPr>
          </a:p>
        </p:txBody>
      </p:sp>
      <p:sp>
        <p:nvSpPr>
          <p:cNvPr id="6" name="Rectangle 5">
            <a:extLst>
              <a:ext uri="{FF2B5EF4-FFF2-40B4-BE49-F238E27FC236}">
                <a16:creationId xmlns:a16="http://schemas.microsoft.com/office/drawing/2014/main" id="{4DCDEEEA-BDCE-427E-9668-4E7E7A592CDD}"/>
              </a:ext>
            </a:extLst>
          </p:cNvPr>
          <p:cNvSpPr/>
          <p:nvPr/>
        </p:nvSpPr>
        <p:spPr>
          <a:xfrm>
            <a:off x="215153" y="2228670"/>
            <a:ext cx="3766236" cy="1200329"/>
          </a:xfrm>
          <a:prstGeom prst="rect">
            <a:avLst/>
          </a:prstGeom>
        </p:spPr>
        <p:txBody>
          <a:bodyPr wrap="square">
            <a:spAutoFit/>
          </a:bodyPr>
          <a:lstStyle/>
          <a:p>
            <a:pPr marL="342900" indent="-342900" algn="just">
              <a:buFont typeface="Wingdings" panose="05000000000000000000" pitchFamily="2" charset="2"/>
              <a:buChar char="v"/>
            </a:pP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Chủ</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yếu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ở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Thái</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Lan,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Việt</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Nam,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Inđônêxia</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Mianma</a:t>
            </a:r>
            <a:endParaRPr lang="en-US" sz="2400" dirty="0">
              <a:solidFill>
                <a:srgbClr val="00B050"/>
              </a:solidFill>
              <a:latin typeface="#9Slide03 Roboto Medium" panose="02000000000000000000" pitchFamily="2" charset="0"/>
              <a:ea typeface="#9Slide03 Roboto Medium" panose="02000000000000000000" pitchFamily="2" charset="0"/>
            </a:endParaRPr>
          </a:p>
        </p:txBody>
      </p:sp>
      <p:sp>
        <p:nvSpPr>
          <p:cNvPr id="7" name="Rectangle 6">
            <a:extLst>
              <a:ext uri="{FF2B5EF4-FFF2-40B4-BE49-F238E27FC236}">
                <a16:creationId xmlns:a16="http://schemas.microsoft.com/office/drawing/2014/main" id="{EEEA5091-65AE-49AD-8FF8-049BF1352003}"/>
              </a:ext>
            </a:extLst>
          </p:cNvPr>
          <p:cNvSpPr>
            <a:spLocks noChangeArrowheads="1"/>
          </p:cNvSpPr>
          <p:nvPr/>
        </p:nvSpPr>
        <p:spPr bwMode="auto">
          <a:xfrm>
            <a:off x="94397" y="1559009"/>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err="1">
                <a:solidFill>
                  <a:srgbClr val="00B0F0"/>
                </a:solidFill>
                <a:latin typeface="#9Slide03 Roboto Medium" panose="02000000000000000000" pitchFamily="2" charset="0"/>
                <a:ea typeface="#9Slide03 Roboto Medium" panose="02000000000000000000" pitchFamily="2" charset="0"/>
              </a:rPr>
              <a:t>Phân</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bố</a:t>
            </a:r>
            <a:endParaRPr lang="vi-VN" altLang="en-US" sz="2400" dirty="0">
              <a:solidFill>
                <a:srgbClr val="00B0F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7551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uncontrollabletop">
            <a:extLst>
              <a:ext uri="{FF2B5EF4-FFF2-40B4-BE49-F238E27FC236}">
                <a16:creationId xmlns:a16="http://schemas.microsoft.com/office/drawing/2014/main" id="{F1B1149A-883C-47A9-802F-232ECA005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6091300" cy="4744584"/>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57150" cmpd="thinThick">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47F7372-C776-4A85-95C1-71E6BA781E15}"/>
              </a:ext>
            </a:extLst>
          </p:cNvPr>
          <p:cNvSpPr txBox="1">
            <a:spLocks noChangeArrowheads="1"/>
          </p:cNvSpPr>
          <p:nvPr/>
        </p:nvSpPr>
        <p:spPr bwMode="auto">
          <a:xfrm>
            <a:off x="1485113" y="709423"/>
            <a:ext cx="252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a:solidFill>
                  <a:srgbClr val="0070C0"/>
                </a:solidFill>
                <a:latin typeface="#9Slide03 Roboto Medium" panose="02000000000000000000" pitchFamily="2" charset="0"/>
                <a:ea typeface="#9Slide03 Roboto Medium" panose="02000000000000000000" pitchFamily="2" charset="0"/>
              </a:rPr>
              <a:t>PHILIPPIN</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sp>
        <p:nvSpPr>
          <p:cNvPr id="4" name="TextBox 3">
            <a:extLst>
              <a:ext uri="{FF2B5EF4-FFF2-40B4-BE49-F238E27FC236}">
                <a16:creationId xmlns:a16="http://schemas.microsoft.com/office/drawing/2014/main" id="{0F9F62F4-E39E-405F-8A6B-A8EBE54DD198}"/>
              </a:ext>
            </a:extLst>
          </p:cNvPr>
          <p:cNvSpPr txBox="1">
            <a:spLocks noChangeArrowheads="1"/>
          </p:cNvSpPr>
          <p:nvPr/>
        </p:nvSpPr>
        <p:spPr bwMode="auto">
          <a:xfrm>
            <a:off x="2647602" y="4711267"/>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5" name="TextBox 4">
            <a:extLst>
              <a:ext uri="{FF2B5EF4-FFF2-40B4-BE49-F238E27FC236}">
                <a16:creationId xmlns:a16="http://schemas.microsoft.com/office/drawing/2014/main" id="{36F08BA0-84B0-43A9-A9E6-88742251EC16}"/>
              </a:ext>
            </a:extLst>
          </p:cNvPr>
          <p:cNvSpPr txBox="1">
            <a:spLocks noChangeArrowheads="1"/>
          </p:cNvSpPr>
          <p:nvPr/>
        </p:nvSpPr>
        <p:spPr bwMode="auto">
          <a:xfrm>
            <a:off x="2647602" y="3678329"/>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6" name="TextBox 5">
            <a:extLst>
              <a:ext uri="{FF2B5EF4-FFF2-40B4-BE49-F238E27FC236}">
                <a16:creationId xmlns:a16="http://schemas.microsoft.com/office/drawing/2014/main" id="{C0F859DD-008B-43F3-B2D7-2FF773C21B5B}"/>
              </a:ext>
            </a:extLst>
          </p:cNvPr>
          <p:cNvSpPr txBox="1">
            <a:spLocks noChangeArrowheads="1"/>
          </p:cNvSpPr>
          <p:nvPr/>
        </p:nvSpPr>
        <p:spPr bwMode="auto">
          <a:xfrm>
            <a:off x="2748721" y="1825007"/>
            <a:ext cx="935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III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pic>
        <p:nvPicPr>
          <p:cNvPr id="7" name="Picture 4" descr="uncontrollabletop">
            <a:extLst>
              <a:ext uri="{FF2B5EF4-FFF2-40B4-BE49-F238E27FC236}">
                <a16:creationId xmlns:a16="http://schemas.microsoft.com/office/drawing/2014/main" id="{2E9B6B72-130E-4DE3-97A3-BC849A494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726" y="971550"/>
            <a:ext cx="6267660" cy="4711031"/>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57150" cmpd="thinThick">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A05356E-88B1-4511-B0D4-00EB474D9D03}"/>
              </a:ext>
            </a:extLst>
          </p:cNvPr>
          <p:cNvSpPr txBox="1">
            <a:spLocks noChangeArrowheads="1"/>
          </p:cNvSpPr>
          <p:nvPr/>
        </p:nvSpPr>
        <p:spPr bwMode="auto">
          <a:xfrm>
            <a:off x="8113488" y="709423"/>
            <a:ext cx="23426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a:solidFill>
                  <a:srgbClr val="0070C0"/>
                </a:solidFill>
                <a:latin typeface="#9Slide03 Roboto Medium" panose="02000000000000000000" pitchFamily="2" charset="0"/>
                <a:ea typeface="#9Slide03 Roboto Medium" panose="02000000000000000000" pitchFamily="2" charset="0"/>
              </a:rPr>
              <a:t>INĐÔNÊXIA</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sp>
        <p:nvSpPr>
          <p:cNvPr id="9" name="TextBox 8">
            <a:extLst>
              <a:ext uri="{FF2B5EF4-FFF2-40B4-BE49-F238E27FC236}">
                <a16:creationId xmlns:a16="http://schemas.microsoft.com/office/drawing/2014/main" id="{5B64C561-470D-4874-B72A-B7BA6F310033}"/>
              </a:ext>
            </a:extLst>
          </p:cNvPr>
          <p:cNvSpPr txBox="1">
            <a:spLocks noChangeArrowheads="1"/>
          </p:cNvSpPr>
          <p:nvPr/>
        </p:nvSpPr>
        <p:spPr bwMode="auto">
          <a:xfrm>
            <a:off x="8718580" y="4666115"/>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10" name="TextBox 9">
            <a:extLst>
              <a:ext uri="{FF2B5EF4-FFF2-40B4-BE49-F238E27FC236}">
                <a16:creationId xmlns:a16="http://schemas.microsoft.com/office/drawing/2014/main" id="{F90E7D6D-359B-4F93-BB64-A708BBBF458E}"/>
              </a:ext>
            </a:extLst>
          </p:cNvPr>
          <p:cNvSpPr txBox="1">
            <a:spLocks noChangeArrowheads="1"/>
          </p:cNvSpPr>
          <p:nvPr/>
        </p:nvSpPr>
        <p:spPr bwMode="auto">
          <a:xfrm>
            <a:off x="8718579" y="3694239"/>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11" name="TextBox 10">
            <a:extLst>
              <a:ext uri="{FF2B5EF4-FFF2-40B4-BE49-F238E27FC236}">
                <a16:creationId xmlns:a16="http://schemas.microsoft.com/office/drawing/2014/main" id="{40A24F07-56AD-4A71-8298-FBB66AFF0C30}"/>
              </a:ext>
            </a:extLst>
          </p:cNvPr>
          <p:cNvSpPr txBox="1">
            <a:spLocks noChangeArrowheads="1"/>
          </p:cNvSpPr>
          <p:nvPr/>
        </p:nvSpPr>
        <p:spPr bwMode="auto">
          <a:xfrm>
            <a:off x="8633324" y="2106007"/>
            <a:ext cx="935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dirty="0">
                <a:solidFill>
                  <a:schemeClr val="bg1"/>
                </a:solidFill>
                <a:latin typeface="#9Slide03 Roboto Medium" panose="02000000000000000000" pitchFamily="2" charset="0"/>
                <a:ea typeface="#9Slide03 Roboto Medium" panose="02000000000000000000" pitchFamily="2" charset="0"/>
              </a:rPr>
              <a:t>KV III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12" name="TextBox 11">
            <a:extLst>
              <a:ext uri="{FF2B5EF4-FFF2-40B4-BE49-F238E27FC236}">
                <a16:creationId xmlns:a16="http://schemas.microsoft.com/office/drawing/2014/main" id="{46DC1772-3C9E-4167-9B53-C249B46EE753}"/>
              </a:ext>
            </a:extLst>
          </p:cNvPr>
          <p:cNvSpPr txBox="1">
            <a:spLocks noChangeArrowheads="1"/>
          </p:cNvSpPr>
          <p:nvPr/>
        </p:nvSpPr>
        <p:spPr bwMode="auto">
          <a:xfrm>
            <a:off x="1574117" y="5906165"/>
            <a:ext cx="913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solidFill>
                  <a:srgbClr val="0070C0"/>
                </a:solidFill>
                <a:latin typeface="#9Slide03 Roboto Medium" panose="02000000000000000000" pitchFamily="2" charset="0"/>
                <a:ea typeface="#9Slide03 Roboto Medium" panose="02000000000000000000" pitchFamily="2" charset="0"/>
              </a:rPr>
              <a:t>Biểu</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đồ</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Sự</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thay</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đổi</a:t>
            </a:r>
            <a:r>
              <a:rPr lang="en-US" altLang="en-US" sz="2400" dirty="0">
                <a:solidFill>
                  <a:srgbClr val="0070C0"/>
                </a:solidFill>
                <a:latin typeface="#9Slide03 Roboto Medium" panose="02000000000000000000" pitchFamily="2" charset="0"/>
                <a:ea typeface="#9Slide03 Roboto Medium" panose="02000000000000000000" pitchFamily="2" charset="0"/>
              </a:rPr>
              <a:t> c</a:t>
            </a:r>
            <a:r>
              <a:rPr lang="vi-VN" altLang="en-US" sz="2400" dirty="0">
                <a:solidFill>
                  <a:srgbClr val="0070C0"/>
                </a:solidFill>
                <a:latin typeface="#9Slide03 Roboto Medium" panose="02000000000000000000" pitchFamily="2" charset="0"/>
                <a:ea typeface="#9Slide03 Roboto Medium" panose="02000000000000000000" pitchFamily="2" charset="0"/>
              </a:rPr>
              <a:t>ơ</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cấu</a:t>
            </a:r>
            <a:r>
              <a:rPr lang="en-US" altLang="en-US" sz="2400" dirty="0">
                <a:solidFill>
                  <a:srgbClr val="0070C0"/>
                </a:solidFill>
                <a:latin typeface="#9Slide03 Roboto Medium" panose="02000000000000000000" pitchFamily="2" charset="0"/>
                <a:ea typeface="#9Slide03 Roboto Medium" panose="02000000000000000000" pitchFamily="2" charset="0"/>
              </a:rPr>
              <a:t> GDP </a:t>
            </a:r>
            <a:r>
              <a:rPr lang="en-US" altLang="en-US" sz="2400" dirty="0" err="1">
                <a:solidFill>
                  <a:srgbClr val="0070C0"/>
                </a:solidFill>
                <a:latin typeface="#9Slide03 Roboto Medium" panose="02000000000000000000" pitchFamily="2" charset="0"/>
                <a:ea typeface="#9Slide03 Roboto Medium" panose="02000000000000000000" pitchFamily="2" charset="0"/>
              </a:rPr>
              <a:t>của</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Philippin</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và</a:t>
            </a:r>
            <a:r>
              <a:rPr lang="en-US" altLang="en-US" sz="2400" dirty="0">
                <a:solidFill>
                  <a:srgbClr val="0070C0"/>
                </a:solidFill>
                <a:latin typeface="#9Slide03 Roboto Medium" panose="02000000000000000000" pitchFamily="2" charset="0"/>
                <a:ea typeface="#9Slide03 Roboto Medium" panose="02000000000000000000" pitchFamily="2" charset="0"/>
              </a:rPr>
              <a:t> In </a:t>
            </a:r>
            <a:r>
              <a:rPr lang="en-US" altLang="en-US" sz="2400" dirty="0" err="1">
                <a:solidFill>
                  <a:srgbClr val="0070C0"/>
                </a:solidFill>
                <a:latin typeface="#9Slide03 Roboto Medium" panose="02000000000000000000" pitchFamily="2" charset="0"/>
                <a:ea typeface="#9Slide03 Roboto Medium" panose="02000000000000000000" pitchFamily="2" charset="0"/>
              </a:rPr>
              <a:t>đô</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nê</a:t>
            </a:r>
            <a:r>
              <a:rPr lang="en-US" altLang="en-US" sz="2400" dirty="0">
                <a:solidFill>
                  <a:srgbClr val="0070C0"/>
                </a:solidFill>
                <a:latin typeface="#9Slide03 Roboto Medium" panose="02000000000000000000" pitchFamily="2" charset="0"/>
                <a:ea typeface="#9Slide03 Roboto Medium" panose="02000000000000000000" pitchFamily="2" charset="0"/>
              </a:rPr>
              <a:t> xi a</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372222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3">
            <a:extLst>
              <a:ext uri="{FF2B5EF4-FFF2-40B4-BE49-F238E27FC236}">
                <a16:creationId xmlns:a16="http://schemas.microsoft.com/office/drawing/2014/main" id="{FF8CFDBB-FCD5-45AF-A297-A90D19E4D49E}"/>
              </a:ext>
            </a:extLst>
          </p:cNvPr>
          <p:cNvSpPr/>
          <p:nvPr/>
        </p:nvSpPr>
        <p:spPr>
          <a:xfrm>
            <a:off x="2976246" y="127995"/>
            <a:ext cx="5325072" cy="1015593"/>
          </a:xfrm>
          <a:prstGeom prst="homePlate">
            <a:avLst/>
          </a:prstGeom>
          <a:solidFill>
            <a:srgbClr val="23C35E">
              <a:lumMod val="60000"/>
              <a:lumOff val="4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1" name="Pentagon 2">
            <a:extLst>
              <a:ext uri="{FF2B5EF4-FFF2-40B4-BE49-F238E27FC236}">
                <a16:creationId xmlns:a16="http://schemas.microsoft.com/office/drawing/2014/main" id="{2D986D85-B591-4C4C-9877-F1F2555A7856}"/>
              </a:ext>
            </a:extLst>
          </p:cNvPr>
          <p:cNvSpPr/>
          <p:nvPr/>
        </p:nvSpPr>
        <p:spPr>
          <a:xfrm>
            <a:off x="647652" y="53207"/>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2" name="Oval 31">
            <a:extLst>
              <a:ext uri="{FF2B5EF4-FFF2-40B4-BE49-F238E27FC236}">
                <a16:creationId xmlns:a16="http://schemas.microsoft.com/office/drawing/2014/main" id="{B862DA44-FD59-4526-BAF3-34518E8E23D7}"/>
              </a:ext>
            </a:extLst>
          </p:cNvPr>
          <p:cNvSpPr/>
          <p:nvPr/>
        </p:nvSpPr>
        <p:spPr>
          <a:xfrm>
            <a:off x="94397" y="39351"/>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3F721B-4753-4270-845F-EFF5FEC4E290}"/>
              </a:ext>
            </a:extLst>
          </p:cNvPr>
          <p:cNvSpPr/>
          <p:nvPr/>
        </p:nvSpPr>
        <p:spPr>
          <a:xfrm>
            <a:off x="1395612" y="375300"/>
            <a:ext cx="2775119"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IV. NÔNG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Rectangle 8">
            <a:extLst>
              <a:ext uri="{FF2B5EF4-FFF2-40B4-BE49-F238E27FC236}">
                <a16:creationId xmlns:a16="http://schemas.microsoft.com/office/drawing/2014/main" id="{0FEE661C-2FB8-4AD4-A64B-3F350DE8C62F}"/>
              </a:ext>
            </a:extLst>
          </p:cNvPr>
          <p:cNvSpPr/>
          <p:nvPr/>
        </p:nvSpPr>
        <p:spPr>
          <a:xfrm>
            <a:off x="4337209" y="375300"/>
            <a:ext cx="3666388" cy="461665"/>
          </a:xfrm>
          <a:prstGeom prst="rect">
            <a:avLst/>
          </a:prstGeom>
        </p:spPr>
        <p:txBody>
          <a:bodyPr wrap="none">
            <a:spAutoFit/>
          </a:bodyPr>
          <a:lstStyle/>
          <a:p>
            <a:pPr fontAlgn="auto">
              <a:spcBef>
                <a:spcPts val="0"/>
              </a:spcBef>
              <a:spcAft>
                <a:spcPts val="0"/>
              </a:spcAft>
              <a:defRPr/>
            </a:pP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2.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cây</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công</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nghiệp</a:t>
            </a:r>
            <a:endParaRPr lang="vi-VN" sz="2400" dirty="0">
              <a:solidFill>
                <a:schemeClr val="bg1"/>
              </a:solidFill>
              <a:latin typeface="#9Slide03 Roboto Medium" panose="02000000000000000000" pitchFamily="2" charset="0"/>
              <a:ea typeface="#9Slide03 Roboto Medium" panose="02000000000000000000" pitchFamily="2" charset="0"/>
              <a:cs typeface="Arial" pitchFamily="34" charset="0"/>
            </a:endParaRPr>
          </a:p>
        </p:txBody>
      </p:sp>
      <p:sp>
        <p:nvSpPr>
          <p:cNvPr id="3" name="Rectangle 2">
            <a:extLst>
              <a:ext uri="{FF2B5EF4-FFF2-40B4-BE49-F238E27FC236}">
                <a16:creationId xmlns:a16="http://schemas.microsoft.com/office/drawing/2014/main" id="{507EF0D5-FE2D-4B78-BA90-B5412EABC9C9}"/>
              </a:ext>
            </a:extLst>
          </p:cNvPr>
          <p:cNvSpPr/>
          <p:nvPr/>
        </p:nvSpPr>
        <p:spPr>
          <a:xfrm>
            <a:off x="334824" y="2028616"/>
            <a:ext cx="11857176" cy="1692771"/>
          </a:xfrm>
          <a:prstGeom prst="rect">
            <a:avLst/>
          </a:prstGeom>
        </p:spPr>
        <p:txBody>
          <a:bodyPr wrap="square">
            <a:spAutoFit/>
          </a:bodyPr>
          <a:lstStyle/>
          <a:p>
            <a:pPr algn="just">
              <a:lnSpc>
                <a:spcPct val="150000"/>
              </a:lnSpc>
              <a:buFont typeface="Wingdings" panose="05000000000000000000" pitchFamily="2" charset="2"/>
              <a:buChar char="v"/>
              <a:defRPr/>
            </a:pP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Cơ</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cấu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đa</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dạng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Cà</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phê</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cao</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su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hồ</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tiêu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dừa</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a:t>
            </a:r>
          </a:p>
          <a:p>
            <a:pPr algn="just">
              <a:lnSpc>
                <a:spcPct val="150000"/>
              </a:lnSpc>
              <a:buFont typeface="Wingdings" panose="05000000000000000000" pitchFamily="2" charset="2"/>
              <a:buChar char="v"/>
              <a:defRPr/>
            </a:pP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Sản</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lượng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liên</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tục</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tăng</a:t>
            </a:r>
            <a:endPar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endParaRPr>
          </a:p>
          <a:p>
            <a:pPr algn="just">
              <a:lnSpc>
                <a:spcPct val="150000"/>
              </a:lnSpc>
              <a:buFont typeface="Wingdings" panose="05000000000000000000" pitchFamily="2" charset="2"/>
              <a:buChar char="v"/>
              <a:defRPr/>
            </a:pP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Là</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sản</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phẩm</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xuất</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khẩu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nguồn</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cung</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cấp</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chính</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cho</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TG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về</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cao</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su</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cà</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rgbClr val="00B050"/>
                </a:solidFill>
                <a:latin typeface="#9Slide03 Roboto Medium" panose="02000000000000000000" pitchFamily="2" charset="0"/>
                <a:ea typeface="#9Slide03 Roboto Medium" panose="02000000000000000000" pitchFamily="2" charset="0"/>
                <a:cs typeface="Arial" pitchFamily="34" charset="0"/>
              </a:rPr>
              <a:t>phê</a:t>
            </a:r>
            <a:r>
              <a:rPr lang="en-US" sz="2400" dirty="0">
                <a:solidFill>
                  <a:srgbClr val="00B050"/>
                </a:solidFill>
                <a:latin typeface="#9Slide03 Roboto Medium" panose="02000000000000000000" pitchFamily="2" charset="0"/>
                <a:ea typeface="#9Slide03 Roboto Medium" panose="02000000000000000000" pitchFamily="2" charset="0"/>
                <a:cs typeface="Arial" pitchFamily="34" charset="0"/>
              </a:rPr>
              <a:t>) </a:t>
            </a:r>
          </a:p>
        </p:txBody>
      </p:sp>
      <p:sp>
        <p:nvSpPr>
          <p:cNvPr id="11" name="Rectangle 10">
            <a:extLst>
              <a:ext uri="{FF2B5EF4-FFF2-40B4-BE49-F238E27FC236}">
                <a16:creationId xmlns:a16="http://schemas.microsoft.com/office/drawing/2014/main" id="{7C0B9F23-6C6A-4C79-B336-3D259B08FB2F}"/>
              </a:ext>
            </a:extLst>
          </p:cNvPr>
          <p:cNvSpPr>
            <a:spLocks noChangeArrowheads="1"/>
          </p:cNvSpPr>
          <p:nvPr/>
        </p:nvSpPr>
        <p:spPr bwMode="auto">
          <a:xfrm>
            <a:off x="342852" y="1466936"/>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indent="-285750" algn="just" eaLnBrk="1" hangingPunct="1">
              <a:buFont typeface="Wingdings" panose="05000000000000000000" pitchFamily="2" charset="2"/>
              <a:buChar char="q"/>
            </a:pPr>
            <a:r>
              <a:rPr lang="en-US" altLang="en-US" sz="2400" dirty="0" err="1">
                <a:solidFill>
                  <a:srgbClr val="00B0F0"/>
                </a:solidFill>
                <a:latin typeface="#9Slide03 Roboto Medium" panose="02000000000000000000" pitchFamily="2" charset="0"/>
                <a:ea typeface="#9Slide03 Roboto Medium" panose="02000000000000000000" pitchFamily="2" charset="0"/>
              </a:rPr>
              <a:t>Tình</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hình</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sản</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xuất</a:t>
            </a:r>
            <a:endParaRPr lang="vi-VN" altLang="en-US" sz="2400" dirty="0">
              <a:solidFill>
                <a:srgbClr val="00B0F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44028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3">
            <a:extLst>
              <a:ext uri="{FF2B5EF4-FFF2-40B4-BE49-F238E27FC236}">
                <a16:creationId xmlns:a16="http://schemas.microsoft.com/office/drawing/2014/main" id="{C38D1F07-6335-41CF-AF9C-CEAA83075B3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065" b="-1897"/>
          <a:stretch/>
        </p:blipFill>
        <p:spPr bwMode="auto">
          <a:xfrm>
            <a:off x="4715436" y="561098"/>
            <a:ext cx="7376662" cy="541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6A7077-0355-462E-96DE-B1F9A9BC0E8D}"/>
              </a:ext>
            </a:extLst>
          </p:cNvPr>
          <p:cNvSpPr/>
          <p:nvPr/>
        </p:nvSpPr>
        <p:spPr>
          <a:xfrm>
            <a:off x="4842998" y="6066069"/>
            <a:ext cx="724910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Phân</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bố</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một</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số</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cây</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trồng</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chủ</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yếu</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của</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a:t>
            </a:r>
            <a:r>
              <a:rPr kumimoji="0" lang="en-US" sz="2400" b="0" i="0" u="none" strike="noStrike" kern="1200" cap="none" spc="0" normalizeH="0" baseline="0" noProof="0" dirty="0" err="1">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Đông</a:t>
            </a:r>
            <a:r>
              <a:rPr kumimoji="0" lang="en-US" sz="2400" b="0" i="0" u="none" strike="noStrike" kern="1200" cap="none" spc="0" normalizeH="0" baseline="0" noProof="0" dirty="0">
                <a:ln>
                  <a:noFill/>
                </a:ln>
                <a:solidFill>
                  <a:srgbClr val="2B7202"/>
                </a:solidFill>
                <a:effectLst/>
                <a:uLnTx/>
                <a:uFillTx/>
                <a:latin typeface="#9Slide03 Roboto Medium" panose="02000000000000000000" pitchFamily="2" charset="0"/>
                <a:ea typeface="#9Slide03 Roboto Medium" panose="02000000000000000000" pitchFamily="2" charset="0"/>
                <a:cs typeface="Arial" pitchFamily="34" charset="0"/>
              </a:rPr>
              <a:t> Nam Á</a:t>
            </a:r>
            <a:endParaRPr kumimoji="0" lang="en-US" sz="2400" b="0" i="0" u="none" strike="noStrike" kern="1200" cap="none" spc="0" normalizeH="0" baseline="0" noProof="0" dirty="0">
              <a:ln>
                <a:noFill/>
              </a:ln>
              <a:solidFill>
                <a:srgbClr val="2B7202"/>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EEA5091-65AE-49AD-8FF8-049BF1352003}"/>
              </a:ext>
            </a:extLst>
          </p:cNvPr>
          <p:cNvSpPr>
            <a:spLocks noChangeArrowheads="1"/>
          </p:cNvSpPr>
          <p:nvPr/>
        </p:nvSpPr>
        <p:spPr bwMode="auto">
          <a:xfrm>
            <a:off x="94397" y="1559009"/>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Phân</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bố</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BF8F8D4F-9312-4DE3-96AF-E46A10561E29}"/>
              </a:ext>
            </a:extLst>
          </p:cNvPr>
          <p:cNvSpPr/>
          <p:nvPr/>
        </p:nvSpPr>
        <p:spPr>
          <a:xfrm>
            <a:off x="94397" y="2188875"/>
            <a:ext cx="4715436" cy="2157001"/>
          </a:xfrm>
          <a:prstGeom prst="rect">
            <a:avLst/>
          </a:prstGeom>
        </p:spPr>
        <p:txBody>
          <a:bodyPr wrap="square">
            <a:spAutoFit/>
          </a:bodyPr>
          <a:lstStyle/>
          <a:p>
            <a:pPr algn="just">
              <a:lnSpc>
                <a:spcPct val="150000"/>
              </a:lnSpc>
              <a:buFont typeface="Wingdings" panose="05000000000000000000" pitchFamily="2" charset="2"/>
              <a:buChar char="v"/>
              <a:defRPr/>
            </a:pP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Cao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su</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Thái</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Lan,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Indonexia</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Việt</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Nam,Mianma</a:t>
            </a:r>
            <a:endPar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endParaRPr>
          </a:p>
          <a:p>
            <a:pPr algn="just">
              <a:lnSpc>
                <a:spcPct val="150000"/>
              </a:lnSpc>
              <a:buFont typeface="Wingdings" panose="05000000000000000000" pitchFamily="2" charset="2"/>
              <a:buChar char="v"/>
              <a:defRPr/>
            </a:pP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Cà</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phê</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Việt</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Nam,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Indonexia</a:t>
            </a:r>
            <a:endPar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endParaRPr>
          </a:p>
          <a:p>
            <a:pPr algn="just">
              <a:lnSpc>
                <a:spcPct val="150000"/>
              </a:lnSpc>
              <a:buFont typeface="Wingdings" panose="05000000000000000000" pitchFamily="2" charset="2"/>
              <a:buChar char="v"/>
              <a:defRPr/>
            </a:pP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Cây</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ăn</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quả</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hầu</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hết</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các</a:t>
            </a:r>
            <a:r>
              <a:rPr lang="en-US" sz="2300" dirty="0">
                <a:solidFill>
                  <a:srgbClr val="00B050"/>
                </a:solidFill>
                <a:latin typeface="#9Slide03 Roboto Medium" panose="02000000000000000000" pitchFamily="2" charset="0"/>
                <a:ea typeface="#9Slide03 Roboto Medium" panose="02000000000000000000" pitchFamily="2" charset="0"/>
                <a:cs typeface="Arial" pitchFamily="34" charset="0"/>
              </a:rPr>
              <a:t> </a:t>
            </a:r>
            <a:r>
              <a:rPr lang="en-US" sz="2300" dirty="0" err="1">
                <a:solidFill>
                  <a:srgbClr val="00B050"/>
                </a:solidFill>
                <a:latin typeface="#9Slide03 Roboto Medium" panose="02000000000000000000" pitchFamily="2" charset="0"/>
                <a:ea typeface="#9Slide03 Roboto Medium" panose="02000000000000000000" pitchFamily="2" charset="0"/>
                <a:cs typeface="Arial" pitchFamily="34" charset="0"/>
              </a:rPr>
              <a:t>nước</a:t>
            </a:r>
            <a:endParaRPr lang="en-US" sz="2300" dirty="0">
              <a:solidFill>
                <a:srgbClr val="00B05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4279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descr="Quy trình kỹ thuật trồng và chăm sóc cây hồ tiêu - TraceVerified">
            <a:extLst>
              <a:ext uri="{FF2B5EF4-FFF2-40B4-BE49-F238E27FC236}">
                <a16:creationId xmlns:a16="http://schemas.microsoft.com/office/drawing/2014/main" id="{3D609330-4E76-4E08-A55E-D81ABD8831C0}"/>
              </a:ext>
            </a:extLst>
          </p:cNvPr>
          <p:cNvSpPr/>
          <p:nvPr/>
        </p:nvSpPr>
        <p:spPr>
          <a:xfrm>
            <a:off x="5038165" y="3426892"/>
            <a:ext cx="3618528" cy="2033843"/>
          </a:xfrm>
          <a:prstGeom prst="roundRect">
            <a:avLst/>
          </a:prstGeom>
          <a:blipFill>
            <a:blip r:embed="rId2">
              <a:extLst>
                <a:ext uri="{28A0092B-C50C-407E-A947-70E740481C1C}">
                  <a14:useLocalDpi xmlns:a14="http://schemas.microsoft.com/office/drawing/2010/main" val="0"/>
                </a:ext>
              </a:extLst>
            </a:blip>
            <a:srcRect/>
            <a:stretch>
              <a:fillRect l="-22000" r="-22000"/>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87CDA28C-61E7-4D5B-8321-63B7347906D7}"/>
              </a:ext>
            </a:extLst>
          </p:cNvPr>
          <p:cNvSpPr/>
          <p:nvPr/>
        </p:nvSpPr>
        <p:spPr>
          <a:xfrm>
            <a:off x="456047" y="3008826"/>
            <a:ext cx="2706869" cy="1004248"/>
          </a:xfrm>
          <a:custGeom>
            <a:avLst/>
            <a:gdLst>
              <a:gd name="connsiteX0" fmla="*/ 0 w 2706869"/>
              <a:gd name="connsiteY0" fmla="*/ 0 h 1004248"/>
              <a:gd name="connsiteX1" fmla="*/ 2706869 w 2706869"/>
              <a:gd name="connsiteY1" fmla="*/ 0 h 1004248"/>
              <a:gd name="connsiteX2" fmla="*/ 2706869 w 2706869"/>
              <a:gd name="connsiteY2" fmla="*/ 1004248 h 1004248"/>
              <a:gd name="connsiteX3" fmla="*/ 0 w 2706869"/>
              <a:gd name="connsiteY3" fmla="*/ 1004248 h 1004248"/>
              <a:gd name="connsiteX4" fmla="*/ 0 w 2706869"/>
              <a:gd name="connsiteY4" fmla="*/ 0 h 100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869" h="1004248">
                <a:moveTo>
                  <a:pt x="0" y="0"/>
                </a:moveTo>
                <a:lnTo>
                  <a:pt x="2706869" y="0"/>
                </a:lnTo>
                <a:lnTo>
                  <a:pt x="2706869" y="1004248"/>
                </a:lnTo>
                <a:lnTo>
                  <a:pt x="0" y="10042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334264" rIns="334264" bIns="0" numCol="1" spcCol="1270" anchor="t" anchorCtr="0">
            <a:noAutofit/>
          </a:bodyPr>
          <a:lstStyle/>
          <a:p>
            <a:pPr marL="0" lvl="0" indent="0" algn="ctr" defTabSz="2089150">
              <a:lnSpc>
                <a:spcPct val="90000"/>
              </a:lnSpc>
              <a:spcBef>
                <a:spcPct val="0"/>
              </a:spcBef>
              <a:spcAft>
                <a:spcPct val="35000"/>
              </a:spcAft>
              <a:buNone/>
            </a:pPr>
            <a:endParaRPr lang="en-US" sz="4700" kern="1200"/>
          </a:p>
        </p:txBody>
      </p:sp>
      <p:sp>
        <p:nvSpPr>
          <p:cNvPr id="10" name="Rectangle: Rounded Corners 9" descr="Tìm hiểu cây gỗ cao su, gỗ cao su có tốt không? – Gỗ Thành Vinh">
            <a:extLst>
              <a:ext uri="{FF2B5EF4-FFF2-40B4-BE49-F238E27FC236}">
                <a16:creationId xmlns:a16="http://schemas.microsoft.com/office/drawing/2014/main" id="{1D5AF61F-F2F5-4E4E-A57F-59224186163D}"/>
              </a:ext>
            </a:extLst>
          </p:cNvPr>
          <p:cNvSpPr/>
          <p:nvPr/>
        </p:nvSpPr>
        <p:spPr>
          <a:xfrm>
            <a:off x="3010888" y="1516593"/>
            <a:ext cx="3299336" cy="2033836"/>
          </a:xfrm>
          <a:prstGeom prst="roundRect">
            <a:avLst/>
          </a:prstGeom>
          <a:blipFill>
            <a:blip r:embed="rId3">
              <a:extLst>
                <a:ext uri="{28A0092B-C50C-407E-A947-70E740481C1C}">
                  <a14:useLocalDpi xmlns:a14="http://schemas.microsoft.com/office/drawing/2010/main" val="0"/>
                </a:ext>
              </a:extLst>
            </a:blip>
            <a:srcRect/>
            <a:stretch>
              <a:fillRect t="-9000" b="-9000"/>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4" name="Rectangle: Rounded Corners 13">
            <a:extLst>
              <a:ext uri="{FF2B5EF4-FFF2-40B4-BE49-F238E27FC236}">
                <a16:creationId xmlns:a16="http://schemas.microsoft.com/office/drawing/2014/main" id="{B55781BA-3954-4A5E-9093-E0BDAE4511A3}"/>
              </a:ext>
            </a:extLst>
          </p:cNvPr>
          <p:cNvSpPr/>
          <p:nvPr/>
        </p:nvSpPr>
        <p:spPr>
          <a:xfrm>
            <a:off x="8204853" y="4709673"/>
            <a:ext cx="3618528" cy="2067680"/>
          </a:xfrm>
          <a:prstGeom prst="roundRect">
            <a:avLst/>
          </a:prstGeom>
          <a:blipFill>
            <a:blip r:embed="rId4"/>
            <a:srcRect/>
            <a:stretch>
              <a:fillRect l="-6000" r="-6000"/>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A84A6847-CC06-4633-AF5F-34F43229B85A}"/>
              </a:ext>
            </a:extLst>
          </p:cNvPr>
          <p:cNvSpPr/>
          <p:nvPr/>
        </p:nvSpPr>
        <p:spPr>
          <a:xfrm>
            <a:off x="3433716" y="6148794"/>
            <a:ext cx="2706869" cy="1004248"/>
          </a:xfrm>
          <a:custGeom>
            <a:avLst/>
            <a:gdLst>
              <a:gd name="connsiteX0" fmla="*/ 0 w 2706869"/>
              <a:gd name="connsiteY0" fmla="*/ 0 h 1004248"/>
              <a:gd name="connsiteX1" fmla="*/ 2706869 w 2706869"/>
              <a:gd name="connsiteY1" fmla="*/ 0 h 1004248"/>
              <a:gd name="connsiteX2" fmla="*/ 2706869 w 2706869"/>
              <a:gd name="connsiteY2" fmla="*/ 1004248 h 1004248"/>
              <a:gd name="connsiteX3" fmla="*/ 0 w 2706869"/>
              <a:gd name="connsiteY3" fmla="*/ 1004248 h 1004248"/>
              <a:gd name="connsiteX4" fmla="*/ 0 w 2706869"/>
              <a:gd name="connsiteY4" fmla="*/ 0 h 100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869" h="1004248">
                <a:moveTo>
                  <a:pt x="0" y="0"/>
                </a:moveTo>
                <a:lnTo>
                  <a:pt x="2706869" y="0"/>
                </a:lnTo>
                <a:lnTo>
                  <a:pt x="2706869" y="1004248"/>
                </a:lnTo>
                <a:lnTo>
                  <a:pt x="0" y="10042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334264" rIns="334264" bIns="0" numCol="1" spcCol="1270" anchor="t" anchorCtr="0">
            <a:noAutofit/>
          </a:bodyPr>
          <a:lstStyle/>
          <a:p>
            <a:pPr marL="0" lvl="0" indent="0" algn="ctr" defTabSz="2089150">
              <a:lnSpc>
                <a:spcPct val="90000"/>
              </a:lnSpc>
              <a:spcBef>
                <a:spcPct val="0"/>
              </a:spcBef>
              <a:spcAft>
                <a:spcPct val="35000"/>
              </a:spcAft>
              <a:buNone/>
            </a:pPr>
            <a:endParaRPr lang="en-US" sz="4700" kern="1200"/>
          </a:p>
        </p:txBody>
      </p:sp>
      <p:sp>
        <p:nvSpPr>
          <p:cNvPr id="18" name="Rectangle: Rounded Corners 17">
            <a:extLst>
              <a:ext uri="{FF2B5EF4-FFF2-40B4-BE49-F238E27FC236}">
                <a16:creationId xmlns:a16="http://schemas.microsoft.com/office/drawing/2014/main" id="{792FFFA1-9F32-4857-9AC9-1D7F39B31747}"/>
              </a:ext>
            </a:extLst>
          </p:cNvPr>
          <p:cNvSpPr/>
          <p:nvPr/>
        </p:nvSpPr>
        <p:spPr>
          <a:xfrm>
            <a:off x="456047" y="137497"/>
            <a:ext cx="3473564" cy="2033837"/>
          </a:xfrm>
          <a:prstGeom prst="roundRect">
            <a:avLst/>
          </a:prstGeom>
          <a:blipFill>
            <a:blip r:embed="rId5"/>
            <a:srcRect/>
            <a:stretch>
              <a:fillRect t="-4000" b="-4000"/>
            </a:stretch>
          </a:bli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9CB25006-1E80-40ED-8A80-EC4B86B058F0}"/>
              </a:ext>
            </a:extLst>
          </p:cNvPr>
          <p:cNvSpPr>
            <a:spLocks noChangeArrowheads="1"/>
          </p:cNvSpPr>
          <p:nvPr/>
        </p:nvSpPr>
        <p:spPr bwMode="auto">
          <a:xfrm>
            <a:off x="4062912" y="660934"/>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defRPr/>
            </a:pPr>
            <a:r>
              <a:rPr lang="en-US" altLang="en-US" sz="2400" dirty="0" err="1">
                <a:solidFill>
                  <a:srgbClr val="00B0F0"/>
                </a:solidFill>
                <a:latin typeface="#9Slide03 Roboto Medium" panose="02000000000000000000" pitchFamily="2" charset="0"/>
                <a:ea typeface="#9Slide03 Roboto Medium" panose="02000000000000000000" pitchFamily="2" charset="0"/>
              </a:rPr>
              <a:t>Cây</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Cà</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phê</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392004F4-C0E7-4113-990A-B05EAE50DEFF}"/>
              </a:ext>
            </a:extLst>
          </p:cNvPr>
          <p:cNvSpPr>
            <a:spLocks noChangeArrowheads="1"/>
          </p:cNvSpPr>
          <p:nvPr/>
        </p:nvSpPr>
        <p:spPr bwMode="auto">
          <a:xfrm>
            <a:off x="6310224" y="2212620"/>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defRPr/>
            </a:pPr>
            <a:r>
              <a:rPr lang="en-US" altLang="en-US" sz="2400" dirty="0" err="1">
                <a:solidFill>
                  <a:srgbClr val="00B0F0"/>
                </a:solidFill>
                <a:latin typeface="#9Slide03 Roboto Medium" panose="02000000000000000000" pitchFamily="2" charset="0"/>
                <a:ea typeface="#9Slide03 Roboto Medium" panose="02000000000000000000" pitchFamily="2" charset="0"/>
              </a:rPr>
              <a:t>Cây</a:t>
            </a:r>
            <a:r>
              <a:rPr lang="en-US" altLang="en-US" sz="2400" dirty="0">
                <a:solidFill>
                  <a:srgbClr val="00B0F0"/>
                </a:solidFill>
                <a:latin typeface="#9Slide03 Roboto Medium" panose="02000000000000000000" pitchFamily="2" charset="0"/>
                <a:ea typeface="#9Slide03 Roboto Medium" panose="02000000000000000000" pitchFamily="2" charset="0"/>
              </a:rPr>
              <a:t> Cao </a:t>
            </a:r>
            <a:r>
              <a:rPr lang="en-US" altLang="en-US" sz="2400" dirty="0" err="1">
                <a:solidFill>
                  <a:srgbClr val="00B0F0"/>
                </a:solidFill>
                <a:latin typeface="#9Slide03 Roboto Medium" panose="02000000000000000000" pitchFamily="2" charset="0"/>
                <a:ea typeface="#9Slide03 Roboto Medium" panose="02000000000000000000" pitchFamily="2" charset="0"/>
              </a:rPr>
              <a:t>su</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8168D2C4-E7A4-44BE-8C9B-A2A302F44335}"/>
              </a:ext>
            </a:extLst>
          </p:cNvPr>
          <p:cNvSpPr>
            <a:spLocks noChangeArrowheads="1"/>
          </p:cNvSpPr>
          <p:nvPr/>
        </p:nvSpPr>
        <p:spPr bwMode="auto">
          <a:xfrm>
            <a:off x="8575737" y="3315676"/>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defRPr/>
            </a:pPr>
            <a:r>
              <a:rPr lang="en-US" altLang="en-US" sz="2400" dirty="0" err="1">
                <a:solidFill>
                  <a:srgbClr val="00B0F0"/>
                </a:solidFill>
                <a:latin typeface="#9Slide03 Roboto Medium" panose="02000000000000000000" pitchFamily="2" charset="0"/>
                <a:ea typeface="#9Slide03 Roboto Medium" panose="02000000000000000000" pitchFamily="2" charset="0"/>
              </a:rPr>
              <a:t>Cây</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Hồ</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tiêu</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2378900F-3A56-4FCB-B517-A0FBA0D93A6C}"/>
              </a:ext>
            </a:extLst>
          </p:cNvPr>
          <p:cNvSpPr>
            <a:spLocks noChangeArrowheads="1"/>
          </p:cNvSpPr>
          <p:nvPr/>
        </p:nvSpPr>
        <p:spPr bwMode="auto">
          <a:xfrm>
            <a:off x="9523624" y="4212980"/>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ctr" eaLnBrk="1" hangingPunct="1">
              <a:defRPr/>
            </a:pPr>
            <a:r>
              <a:rPr lang="en-US" altLang="en-US" sz="2400" dirty="0" err="1">
                <a:solidFill>
                  <a:srgbClr val="00B0F0"/>
                </a:solidFill>
                <a:latin typeface="#9Slide03 Roboto Medium" panose="02000000000000000000" pitchFamily="2" charset="0"/>
                <a:ea typeface="#9Slide03 Roboto Medium" panose="02000000000000000000" pitchFamily="2" charset="0"/>
              </a:rPr>
              <a:t>Cây</a:t>
            </a:r>
            <a:r>
              <a:rPr lang="en-US" altLang="en-US" sz="2400" dirty="0">
                <a:solidFill>
                  <a:srgbClr val="00B0F0"/>
                </a:solidFill>
                <a:latin typeface="#9Slide03 Roboto Medium" panose="02000000000000000000" pitchFamily="2" charset="0"/>
                <a:ea typeface="#9Slide03 Roboto Medium" panose="02000000000000000000" pitchFamily="2" charset="0"/>
              </a:rPr>
              <a:t> </a:t>
            </a:r>
            <a:r>
              <a:rPr lang="en-US" altLang="en-US" sz="2400" dirty="0" err="1">
                <a:solidFill>
                  <a:srgbClr val="00B0F0"/>
                </a:solidFill>
                <a:latin typeface="#9Slide03 Roboto Medium" panose="02000000000000000000" pitchFamily="2" charset="0"/>
                <a:ea typeface="#9Slide03 Roboto Medium" panose="02000000000000000000" pitchFamily="2" charset="0"/>
              </a:rPr>
              <a:t>Dừa</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803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anim calcmode="lin" valueType="num">
                                      <p:cBhvr>
                                        <p:cTn id="15" dur="2000" fill="hold"/>
                                        <p:tgtEl>
                                          <p:spTgt spid="20"/>
                                        </p:tgtEl>
                                        <p:attrNameLst>
                                          <p:attrName>ppt_w</p:attrName>
                                        </p:attrNameLst>
                                      </p:cBhvr>
                                      <p:tavLst>
                                        <p:tav tm="0" fmla="#ppt_w*sin(2.5*pi*$)">
                                          <p:val>
                                            <p:fltVal val="0"/>
                                          </p:val>
                                        </p:tav>
                                        <p:tav tm="100000">
                                          <p:val>
                                            <p:fltVal val="1"/>
                                          </p:val>
                                        </p:tav>
                                      </p:tavLst>
                                    </p:anim>
                                    <p:anim calcmode="lin" valueType="num">
                                      <p:cBhvr>
                                        <p:cTn id="1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anim calcmode="lin" valueType="num">
                                      <p:cBhvr>
                                        <p:cTn id="22" dur="2000" fill="hold"/>
                                        <p:tgtEl>
                                          <p:spTgt spid="21"/>
                                        </p:tgtEl>
                                        <p:attrNameLst>
                                          <p:attrName>ppt_w</p:attrName>
                                        </p:attrNameLst>
                                      </p:cBhvr>
                                      <p:tavLst>
                                        <p:tav tm="0" fmla="#ppt_w*sin(2.5*pi*$)">
                                          <p:val>
                                            <p:fltVal val="0"/>
                                          </p:val>
                                        </p:tav>
                                        <p:tav tm="100000">
                                          <p:val>
                                            <p:fltVal val="1"/>
                                          </p:val>
                                        </p:tav>
                                      </p:tavLst>
                                    </p:anim>
                                    <p:anim calcmode="lin" valueType="num">
                                      <p:cBhvr>
                                        <p:cTn id="23"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000"/>
                                        <p:tgtEl>
                                          <p:spTgt spid="22"/>
                                        </p:tgtEl>
                                      </p:cBhvr>
                                    </p:animEffect>
                                    <p:anim calcmode="lin" valueType="num">
                                      <p:cBhvr>
                                        <p:cTn id="29" dur="2000" fill="hold"/>
                                        <p:tgtEl>
                                          <p:spTgt spid="22"/>
                                        </p:tgtEl>
                                        <p:attrNameLst>
                                          <p:attrName>ppt_w</p:attrName>
                                        </p:attrNameLst>
                                      </p:cBhvr>
                                      <p:tavLst>
                                        <p:tav tm="0" fmla="#ppt_w*sin(2.5*pi*$)">
                                          <p:val>
                                            <p:fltVal val="0"/>
                                          </p:val>
                                        </p:tav>
                                        <p:tav tm="100000">
                                          <p:val>
                                            <p:fltVal val="1"/>
                                          </p:val>
                                        </p:tav>
                                      </p:tavLst>
                                    </p:anim>
                                    <p:anim calcmode="lin" valueType="num">
                                      <p:cBhvr>
                                        <p:cTn id="30" dur="2000" fill="hold"/>
                                        <p:tgtEl>
                                          <p:spTgt spid="22"/>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anim calcmode="lin" valueType="num">
                                      <p:cBhvr>
                                        <p:cTn id="39" dur="2000" fill="hold"/>
                                        <p:tgtEl>
                                          <p:spTgt spid="10"/>
                                        </p:tgtEl>
                                        <p:attrNameLst>
                                          <p:attrName>ppt_w</p:attrName>
                                        </p:attrNameLst>
                                      </p:cBhvr>
                                      <p:tavLst>
                                        <p:tav tm="0" fmla="#ppt_w*sin(2.5*pi*$)">
                                          <p:val>
                                            <p:fltVal val="0"/>
                                          </p:val>
                                        </p:tav>
                                        <p:tav tm="100000">
                                          <p:val>
                                            <p:fltVal val="1"/>
                                          </p:val>
                                        </p:tav>
                                      </p:tavLst>
                                    </p:anim>
                                    <p:anim calcmode="lin" valueType="num">
                                      <p:cBhvr>
                                        <p:cTn id="40" dur="2000" fill="hold"/>
                                        <p:tgtEl>
                                          <p:spTgt spid="10"/>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000"/>
                                        <p:tgtEl>
                                          <p:spTgt spid="12"/>
                                        </p:tgtEl>
                                      </p:cBhvr>
                                    </p:animEffect>
                                    <p:anim calcmode="lin" valueType="num">
                                      <p:cBhvr>
                                        <p:cTn id="44" dur="2000" fill="hold"/>
                                        <p:tgtEl>
                                          <p:spTgt spid="12"/>
                                        </p:tgtEl>
                                        <p:attrNameLst>
                                          <p:attrName>ppt_w</p:attrName>
                                        </p:attrNameLst>
                                      </p:cBhvr>
                                      <p:tavLst>
                                        <p:tav tm="0" fmla="#ppt_w*sin(2.5*pi*$)">
                                          <p:val>
                                            <p:fltVal val="0"/>
                                          </p:val>
                                        </p:tav>
                                        <p:tav tm="100000">
                                          <p:val>
                                            <p:fltVal val="1"/>
                                          </p:val>
                                        </p:tav>
                                      </p:tavLst>
                                    </p:anim>
                                    <p:anim calcmode="lin" valueType="num">
                                      <p:cBhvr>
                                        <p:cTn id="45" dur="2000" fill="hold"/>
                                        <p:tgtEl>
                                          <p:spTgt spid="12"/>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anim calcmode="lin" valueType="num">
                                      <p:cBhvr>
                                        <p:cTn id="49" dur="2000" fill="hold"/>
                                        <p:tgtEl>
                                          <p:spTgt spid="14"/>
                                        </p:tgtEl>
                                        <p:attrNameLst>
                                          <p:attrName>ppt_w</p:attrName>
                                        </p:attrNameLst>
                                      </p:cBhvr>
                                      <p:tavLst>
                                        <p:tav tm="0" fmla="#ppt_w*sin(2.5*pi*$)">
                                          <p:val>
                                            <p:fltVal val="0"/>
                                          </p:val>
                                        </p:tav>
                                        <p:tav tm="100000">
                                          <p:val>
                                            <p:fltVal val="1"/>
                                          </p:val>
                                        </p:tav>
                                      </p:tavLst>
                                    </p:anim>
                                    <p:anim calcmode="lin" valueType="num">
                                      <p:cBhvr>
                                        <p:cTn id="50"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3">
            <a:extLst>
              <a:ext uri="{FF2B5EF4-FFF2-40B4-BE49-F238E27FC236}">
                <a16:creationId xmlns:a16="http://schemas.microsoft.com/office/drawing/2014/main" id="{FF8CFDBB-FCD5-45AF-A297-A90D19E4D49E}"/>
              </a:ext>
            </a:extLst>
          </p:cNvPr>
          <p:cNvSpPr/>
          <p:nvPr/>
        </p:nvSpPr>
        <p:spPr>
          <a:xfrm>
            <a:off x="2976246" y="468654"/>
            <a:ext cx="5325072" cy="1015593"/>
          </a:xfrm>
          <a:prstGeom prst="homePlate">
            <a:avLst/>
          </a:prstGeom>
          <a:solidFill>
            <a:srgbClr val="23C35E">
              <a:lumMod val="60000"/>
              <a:lumOff val="4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1" name="Pentagon 2">
            <a:extLst>
              <a:ext uri="{FF2B5EF4-FFF2-40B4-BE49-F238E27FC236}">
                <a16:creationId xmlns:a16="http://schemas.microsoft.com/office/drawing/2014/main" id="{2D986D85-B591-4C4C-9877-F1F2555A7856}"/>
              </a:ext>
            </a:extLst>
          </p:cNvPr>
          <p:cNvSpPr/>
          <p:nvPr/>
        </p:nvSpPr>
        <p:spPr>
          <a:xfrm>
            <a:off x="647652" y="393866"/>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2" name="Oval 31">
            <a:extLst>
              <a:ext uri="{FF2B5EF4-FFF2-40B4-BE49-F238E27FC236}">
                <a16:creationId xmlns:a16="http://schemas.microsoft.com/office/drawing/2014/main" id="{B862DA44-FD59-4526-BAF3-34518E8E23D7}"/>
              </a:ext>
            </a:extLst>
          </p:cNvPr>
          <p:cNvSpPr/>
          <p:nvPr/>
        </p:nvSpPr>
        <p:spPr>
          <a:xfrm>
            <a:off x="94397" y="380010"/>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3F721B-4753-4270-845F-EFF5FEC4E290}"/>
              </a:ext>
            </a:extLst>
          </p:cNvPr>
          <p:cNvSpPr/>
          <p:nvPr/>
        </p:nvSpPr>
        <p:spPr>
          <a:xfrm>
            <a:off x="1395612" y="715959"/>
            <a:ext cx="2775119"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pitchFamily="34" charset="0"/>
              </a:rPr>
              <a:t>IV. NÔNG NGHIỆP</a:t>
            </a:r>
            <a:endParaRPr kumimoji="0" lang="en-US" sz="25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Rectangle 8">
            <a:extLst>
              <a:ext uri="{FF2B5EF4-FFF2-40B4-BE49-F238E27FC236}">
                <a16:creationId xmlns:a16="http://schemas.microsoft.com/office/drawing/2014/main" id="{0FEE661C-2FB8-4AD4-A64B-3F350DE8C62F}"/>
              </a:ext>
            </a:extLst>
          </p:cNvPr>
          <p:cNvSpPr/>
          <p:nvPr/>
        </p:nvSpPr>
        <p:spPr>
          <a:xfrm>
            <a:off x="4299862" y="538987"/>
            <a:ext cx="3684062" cy="830997"/>
          </a:xfrm>
          <a:prstGeom prst="rect">
            <a:avLst/>
          </a:prstGeom>
        </p:spPr>
        <p:txBody>
          <a:bodyPr wrap="square">
            <a:spAutoFit/>
          </a:bodyPr>
          <a:lstStyle/>
          <a:p>
            <a:pPr lvl="0">
              <a:defRPr/>
            </a:pP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3.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Chăn</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nuôi</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đánh</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bắt</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và</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nuôi</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trồng</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thủy</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hải</a:t>
            </a:r>
            <a:r>
              <a:rPr lang="en-US" sz="2400" dirty="0">
                <a:solidFill>
                  <a:schemeClr val="bg1"/>
                </a:solidFill>
                <a:latin typeface="#9Slide03 Roboto Medium" panose="02000000000000000000" pitchFamily="2" charset="0"/>
                <a:ea typeface="#9Slide03 Roboto Medium" panose="02000000000000000000" pitchFamily="2" charset="0"/>
                <a:cs typeface="Arial" pitchFamily="34" charset="0"/>
              </a:rPr>
              <a:t> </a:t>
            </a:r>
            <a:r>
              <a:rPr lang="en-US" sz="2400" dirty="0" err="1">
                <a:solidFill>
                  <a:schemeClr val="bg1"/>
                </a:solidFill>
                <a:latin typeface="#9Slide03 Roboto Medium" panose="02000000000000000000" pitchFamily="2" charset="0"/>
                <a:ea typeface="#9Slide03 Roboto Medium" panose="02000000000000000000" pitchFamily="2" charset="0"/>
                <a:cs typeface="Arial" pitchFamily="34" charset="0"/>
              </a:rPr>
              <a:t>sản</a:t>
            </a:r>
            <a:endParaRPr kumimoji="0" lang="vi-VN" sz="2400"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Arial" pitchFamily="34" charset="0"/>
            </a:endParaRPr>
          </a:p>
        </p:txBody>
      </p:sp>
      <p:sp>
        <p:nvSpPr>
          <p:cNvPr id="11" name="Rectangle 10">
            <a:extLst>
              <a:ext uri="{FF2B5EF4-FFF2-40B4-BE49-F238E27FC236}">
                <a16:creationId xmlns:a16="http://schemas.microsoft.com/office/drawing/2014/main" id="{7C0B9F23-6C6A-4C79-B336-3D259B08FB2F}"/>
              </a:ext>
            </a:extLst>
          </p:cNvPr>
          <p:cNvSpPr>
            <a:spLocks noChangeArrowheads="1"/>
          </p:cNvSpPr>
          <p:nvPr/>
        </p:nvSpPr>
        <p:spPr bwMode="auto">
          <a:xfrm>
            <a:off x="647652" y="1790122"/>
            <a:ext cx="3473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Tình</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hình</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sản</a:t>
            </a:r>
            <a:r>
              <a:rPr kumimoji="0" lang="en-US"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altLang="en-US" sz="2400" b="0" i="0" u="none" strike="noStrike" kern="1200" cap="none" spc="0" normalizeH="0" baseline="0" noProof="0" dirty="0" err="1">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xuất</a:t>
            </a:r>
            <a:endParaRPr kumimoji="0" lang="vi-VN" altLang="en-US" sz="2400" b="0" i="0" u="none" strike="noStrike" kern="1200" cap="none" spc="0" normalizeH="0" baseline="0" noProof="0" dirty="0">
              <a:ln>
                <a:noFill/>
              </a:ln>
              <a:solidFill>
                <a:srgbClr val="00B0F0"/>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24DB55C4-E42B-4ED1-852A-BAA083A9D7F1}"/>
              </a:ext>
            </a:extLst>
          </p:cNvPr>
          <p:cNvSpPr>
            <a:spLocks noChangeArrowheads="1"/>
          </p:cNvSpPr>
          <p:nvPr/>
        </p:nvSpPr>
        <p:spPr bwMode="auto">
          <a:xfrm>
            <a:off x="1020231" y="3769659"/>
            <a:ext cx="111717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Nhưng</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chăn</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nuôi</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súc</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u="sng"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chưa</a:t>
            </a:r>
            <a:r>
              <a:rPr lang="en-US" altLang="en-US" sz="2200" u="sng"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u="sng"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trở</a:t>
            </a:r>
            <a:r>
              <a:rPr lang="en-US" altLang="en-US" sz="2200" u="sng"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u="sng"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thành</a:t>
            </a:r>
            <a:r>
              <a:rPr lang="en-US" altLang="en-US" sz="2200" u="sng"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u="sng"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ngành</a:t>
            </a:r>
            <a:r>
              <a:rPr lang="en-US" altLang="en-US" sz="2200" u="sng"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SX </a:t>
            </a:r>
            <a:r>
              <a:rPr lang="en-US" altLang="en-US" sz="2200" u="sng"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chính</a:t>
            </a:r>
            <a:endParaRPr lang="vi-VN" altLang="en-US" sz="2200" u="sng" dirty="0">
              <a:solidFill>
                <a:srgbClr val="00B050"/>
              </a:solidFill>
              <a:latin typeface="#9Slide03 Roboto Medium" panose="02000000000000000000" pitchFamily="2" charset="0"/>
              <a:ea typeface="#9Slide03 Roboto Medium" panose="02000000000000000000" pitchFamily="2" charset="0"/>
            </a:endParaRPr>
          </a:p>
        </p:txBody>
      </p:sp>
      <p:sp>
        <p:nvSpPr>
          <p:cNvPr id="12" name="Rectangle 11">
            <a:extLst>
              <a:ext uri="{FF2B5EF4-FFF2-40B4-BE49-F238E27FC236}">
                <a16:creationId xmlns:a16="http://schemas.microsoft.com/office/drawing/2014/main" id="{41E9DA66-DAEF-4133-B963-55BD324B19D4}"/>
              </a:ext>
            </a:extLst>
          </p:cNvPr>
          <p:cNvSpPr>
            <a:spLocks noChangeArrowheads="1"/>
          </p:cNvSpPr>
          <p:nvPr/>
        </p:nvSpPr>
        <p:spPr bwMode="auto">
          <a:xfrm>
            <a:off x="1022349" y="2519505"/>
            <a:ext cx="111696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Số</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lượng</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súc</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lớn</a:t>
            </a:r>
            <a:endParaRPr lang="vi-VN" altLang="en-US" sz="2200" dirty="0">
              <a:solidFill>
                <a:srgbClr val="00B050"/>
              </a:solidFill>
              <a:latin typeface="#9Slide03 Roboto Medium" panose="02000000000000000000" pitchFamily="2" charset="0"/>
              <a:ea typeface="#9Slide03 Roboto Medium" panose="02000000000000000000" pitchFamily="2" charset="0"/>
            </a:endParaRPr>
          </a:p>
        </p:txBody>
      </p:sp>
      <p:sp>
        <p:nvSpPr>
          <p:cNvPr id="13" name="Rectangle 12">
            <a:extLst>
              <a:ext uri="{FF2B5EF4-FFF2-40B4-BE49-F238E27FC236}">
                <a16:creationId xmlns:a16="http://schemas.microsoft.com/office/drawing/2014/main" id="{8BDBA980-50AB-4986-BB36-99A06E9651C5}"/>
              </a:ext>
            </a:extLst>
          </p:cNvPr>
          <p:cNvSpPr>
            <a:spLocks noChangeArrowheads="1"/>
          </p:cNvSpPr>
          <p:nvPr/>
        </p:nvSpPr>
        <p:spPr bwMode="auto">
          <a:xfrm>
            <a:off x="1022348" y="3185916"/>
            <a:ext cx="111696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342900" indent="-342900" defTabSz="1219170" eaLnBrk="1" fontAlgn="base" hangingPunct="1">
              <a:spcBef>
                <a:spcPct val="0"/>
              </a:spcBef>
              <a:spcAft>
                <a:spcPct val="0"/>
              </a:spcAft>
              <a:buFont typeface="Wingdings" panose="05000000000000000000" pitchFamily="2" charset="2"/>
              <a:buChar char="v"/>
            </a:pP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Sản</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lượng</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thủy</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hải</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sản</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tăng</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liên</a:t>
            </a:r>
            <a:r>
              <a:rPr lang="en-US" altLang="en-US" sz="2200" dirty="0">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altLang="en-US" sz="2200" dirty="0" err="1">
                <a:solidFill>
                  <a:srgbClr val="00B050"/>
                </a:solidFill>
                <a:latin typeface="#9Slide03 Roboto Medium" panose="02000000000000000000" pitchFamily="2" charset="0"/>
                <a:ea typeface="#9Slide03 Roboto Medium" panose="02000000000000000000" pitchFamily="2" charset="0"/>
                <a:cs typeface="Times New Roman" panose="02020603050405020304" pitchFamily="18" charset="0"/>
              </a:rPr>
              <a:t>tục</a:t>
            </a:r>
            <a:endParaRPr lang="vi-VN" altLang="en-US" sz="2200" dirty="0">
              <a:solidFill>
                <a:srgbClr val="00B05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3262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rau">
            <a:extLst>
              <a:ext uri="{FF2B5EF4-FFF2-40B4-BE49-F238E27FC236}">
                <a16:creationId xmlns:a16="http://schemas.microsoft.com/office/drawing/2014/main" id="{2911C388-EC49-46D2-9DCE-8F3A6876D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4" y="2095"/>
            <a:ext cx="5852584" cy="3168173"/>
          </a:xfrm>
          <a:prstGeom prst="rect">
            <a:avLst/>
          </a:prstGeom>
          <a:noFill/>
          <a:ln w="28575" cmpd="dbl">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bo sua Lam Dong">
            <a:extLst>
              <a:ext uri="{FF2B5EF4-FFF2-40B4-BE49-F238E27FC236}">
                <a16:creationId xmlns:a16="http://schemas.microsoft.com/office/drawing/2014/main" id="{61552A76-9CC7-4D3B-9D39-CCE385E0B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033" y="0"/>
            <a:ext cx="6167967" cy="31575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BO 3">
            <a:extLst>
              <a:ext uri="{FF2B5EF4-FFF2-40B4-BE49-F238E27FC236}">
                <a16:creationId xmlns:a16="http://schemas.microsoft.com/office/drawing/2014/main" id="{867F3E9A-9B62-4C9F-A371-006D8ACC7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199" y="3795844"/>
            <a:ext cx="6125633" cy="305340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TRAU 3">
            <a:extLst>
              <a:ext uri="{FF2B5EF4-FFF2-40B4-BE49-F238E27FC236}">
                <a16:creationId xmlns:a16="http://schemas.microsoft.com/office/drawing/2014/main" id="{0EF765BB-8AB7-4777-93BB-E96351ADA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1" y="3854825"/>
            <a:ext cx="5852583" cy="293544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250356B-DBF4-4BED-9947-722AA31BB8B1}"/>
              </a:ext>
            </a:extLst>
          </p:cNvPr>
          <p:cNvSpPr/>
          <p:nvPr/>
        </p:nvSpPr>
        <p:spPr>
          <a:xfrm>
            <a:off x="1846729" y="3183077"/>
            <a:ext cx="9122832" cy="511166"/>
          </a:xfrm>
          <a:prstGeom prst="rect">
            <a:avLst/>
          </a:prstGeom>
        </p:spPr>
        <p:txBody>
          <a:bodyPr wrap="square">
            <a:spAutoFit/>
          </a:bodyPr>
          <a:lstStyle/>
          <a:p>
            <a:pPr algn="ctr" defTabSz="1219170" fontAlgn="base">
              <a:lnSpc>
                <a:spcPct val="130000"/>
              </a:lnSpc>
              <a:spcBef>
                <a:spcPct val="0"/>
              </a:spcBef>
              <a:spcAft>
                <a:spcPct val="0"/>
              </a:spcAft>
            </a:pPr>
            <a:r>
              <a:rPr lang="en-US" altLang="en-US" sz="2300" dirty="0" err="1">
                <a:solidFill>
                  <a:srgbClr val="00B050"/>
                </a:solidFill>
                <a:latin typeface="#9Slide03 Roboto Medium" panose="02000000000000000000" pitchFamily="2" charset="0"/>
                <a:ea typeface="#9Slide03 Roboto Medium" panose="02000000000000000000" pitchFamily="2" charset="0"/>
              </a:rPr>
              <a:t>Trâu</a:t>
            </a:r>
            <a:r>
              <a:rPr lang="en-US" altLang="en-US" sz="2300" dirty="0">
                <a:solidFill>
                  <a:srgbClr val="00B050"/>
                </a:solidFill>
                <a:latin typeface="#9Slide03 Roboto Medium" panose="02000000000000000000" pitchFamily="2" charset="0"/>
                <a:ea typeface="#9Slide03 Roboto Medium" panose="02000000000000000000" pitchFamily="2" charset="0"/>
              </a:rPr>
              <a:t>, </a:t>
            </a:r>
            <a:r>
              <a:rPr lang="en-US" altLang="en-US" sz="2300" dirty="0" err="1">
                <a:solidFill>
                  <a:srgbClr val="00B050"/>
                </a:solidFill>
                <a:latin typeface="#9Slide03 Roboto Medium" panose="02000000000000000000" pitchFamily="2" charset="0"/>
                <a:ea typeface="#9Slide03 Roboto Medium" panose="02000000000000000000" pitchFamily="2" charset="0"/>
              </a:rPr>
              <a:t>bò</a:t>
            </a:r>
            <a:r>
              <a:rPr lang="en-US" altLang="en-US" sz="2300" dirty="0">
                <a:solidFill>
                  <a:srgbClr val="00B050"/>
                </a:solidFill>
                <a:latin typeface="#9Slide03 Roboto Medium" panose="02000000000000000000" pitchFamily="2" charset="0"/>
                <a:ea typeface="#9Slide03 Roboto Medium" panose="02000000000000000000" pitchFamily="2" charset="0"/>
              </a:rPr>
              <a:t> </a:t>
            </a:r>
            <a:r>
              <a:rPr lang="en-US" altLang="en-US" sz="2300" dirty="0" err="1">
                <a:solidFill>
                  <a:srgbClr val="00B050"/>
                </a:solidFill>
                <a:latin typeface="#9Slide03 Roboto Medium" panose="02000000000000000000" pitchFamily="2" charset="0"/>
                <a:ea typeface="#9Slide03 Roboto Medium" panose="02000000000000000000" pitchFamily="2" charset="0"/>
              </a:rPr>
              <a:t>nuôi</a:t>
            </a:r>
            <a:r>
              <a:rPr lang="en-US" altLang="en-US" sz="2300" dirty="0">
                <a:solidFill>
                  <a:srgbClr val="00B050"/>
                </a:solidFill>
                <a:latin typeface="#9Slide03 Roboto Medium" panose="02000000000000000000" pitchFamily="2" charset="0"/>
                <a:ea typeface="#9Slide03 Roboto Medium" panose="02000000000000000000" pitchFamily="2" charset="0"/>
              </a:rPr>
              <a:t> </a:t>
            </a:r>
            <a:r>
              <a:rPr lang="en-US" altLang="en-US" sz="2300" dirty="0" err="1">
                <a:solidFill>
                  <a:srgbClr val="00B050"/>
                </a:solidFill>
                <a:latin typeface="#9Slide03 Roboto Medium" panose="02000000000000000000" pitchFamily="2" charset="0"/>
                <a:ea typeface="#9Slide03 Roboto Medium" panose="02000000000000000000" pitchFamily="2" charset="0"/>
              </a:rPr>
              <a:t>nhiều</a:t>
            </a:r>
            <a:r>
              <a:rPr lang="en-US" altLang="en-US" sz="2300" dirty="0">
                <a:solidFill>
                  <a:srgbClr val="00B050"/>
                </a:solidFill>
                <a:latin typeface="#9Slide03 Roboto Medium" panose="02000000000000000000" pitchFamily="2" charset="0"/>
                <a:ea typeface="#9Slide03 Roboto Medium" panose="02000000000000000000" pitchFamily="2" charset="0"/>
              </a:rPr>
              <a:t> ở </a:t>
            </a:r>
            <a:r>
              <a:rPr lang="en-US" altLang="en-US" sz="2300" dirty="0" err="1">
                <a:solidFill>
                  <a:srgbClr val="00B050"/>
                </a:solidFill>
                <a:latin typeface="#9Slide03 Roboto Medium" panose="02000000000000000000" pitchFamily="2" charset="0"/>
                <a:ea typeface="#9Slide03 Roboto Medium" panose="02000000000000000000" pitchFamily="2" charset="0"/>
              </a:rPr>
              <a:t>Mianma</a:t>
            </a:r>
            <a:r>
              <a:rPr lang="en-US" altLang="en-US" sz="2300" dirty="0">
                <a:solidFill>
                  <a:srgbClr val="00B050"/>
                </a:solidFill>
                <a:latin typeface="#9Slide03 Roboto Medium" panose="02000000000000000000" pitchFamily="2" charset="0"/>
                <a:ea typeface="#9Slide03 Roboto Medium" panose="02000000000000000000" pitchFamily="2" charset="0"/>
              </a:rPr>
              <a:t>, Indonesia, </a:t>
            </a:r>
            <a:r>
              <a:rPr lang="en-US" altLang="en-US" sz="2300" dirty="0" err="1">
                <a:solidFill>
                  <a:srgbClr val="00B050"/>
                </a:solidFill>
                <a:latin typeface="#9Slide03 Roboto Medium" panose="02000000000000000000" pitchFamily="2" charset="0"/>
                <a:ea typeface="#9Slide03 Roboto Medium" panose="02000000000000000000" pitchFamily="2" charset="0"/>
              </a:rPr>
              <a:t>Thái</a:t>
            </a:r>
            <a:r>
              <a:rPr lang="en-US" altLang="en-US" sz="2300" dirty="0">
                <a:solidFill>
                  <a:srgbClr val="00B050"/>
                </a:solidFill>
                <a:latin typeface="#9Slide03 Roboto Medium" panose="02000000000000000000" pitchFamily="2" charset="0"/>
                <a:ea typeface="#9Slide03 Roboto Medium" panose="02000000000000000000" pitchFamily="2" charset="0"/>
              </a:rPr>
              <a:t> Lan </a:t>
            </a:r>
            <a:r>
              <a:rPr lang="en-US" altLang="en-US" sz="2300" dirty="0" err="1">
                <a:solidFill>
                  <a:srgbClr val="00B050"/>
                </a:solidFill>
                <a:latin typeface="#9Slide03 Roboto Medium" panose="02000000000000000000" pitchFamily="2" charset="0"/>
                <a:ea typeface="#9Slide03 Roboto Medium" panose="02000000000000000000" pitchFamily="2" charset="0"/>
              </a:rPr>
              <a:t>và</a:t>
            </a:r>
            <a:r>
              <a:rPr lang="en-US" altLang="en-US" sz="2300" dirty="0">
                <a:solidFill>
                  <a:srgbClr val="00B050"/>
                </a:solidFill>
                <a:latin typeface="#9Slide03 Roboto Medium" panose="02000000000000000000" pitchFamily="2" charset="0"/>
                <a:ea typeface="#9Slide03 Roboto Medium" panose="02000000000000000000" pitchFamily="2" charset="0"/>
              </a:rPr>
              <a:t> </a:t>
            </a:r>
            <a:r>
              <a:rPr lang="en-US" altLang="en-US" sz="2300" dirty="0" err="1">
                <a:solidFill>
                  <a:srgbClr val="00B050"/>
                </a:solidFill>
                <a:latin typeface="#9Slide03 Roboto Medium" panose="02000000000000000000" pitchFamily="2" charset="0"/>
                <a:ea typeface="#9Slide03 Roboto Medium" panose="02000000000000000000" pitchFamily="2" charset="0"/>
              </a:rPr>
              <a:t>Việt</a:t>
            </a:r>
            <a:r>
              <a:rPr lang="en-US" altLang="en-US" sz="2300" dirty="0">
                <a:solidFill>
                  <a:srgbClr val="00B050"/>
                </a:solidFill>
                <a:latin typeface="#9Slide03 Roboto Medium" panose="02000000000000000000" pitchFamily="2" charset="0"/>
                <a:ea typeface="#9Slide03 Roboto Medium" panose="02000000000000000000" pitchFamily="2" charset="0"/>
              </a:rPr>
              <a:t> Nam.</a:t>
            </a:r>
          </a:p>
        </p:txBody>
      </p:sp>
    </p:spTree>
    <p:extLst>
      <p:ext uri="{BB962C8B-B14F-4D97-AF65-F5344CB8AC3E}">
        <p14:creationId xmlns:p14="http://schemas.microsoft.com/office/powerpoint/2010/main" val="7250091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7167C1-CEE8-4CB7-A135-A8AD4CCBDBD1}"/>
              </a:ext>
            </a:extLst>
          </p:cNvPr>
          <p:cNvGrpSpPr/>
          <p:nvPr/>
        </p:nvGrpSpPr>
        <p:grpSpPr>
          <a:xfrm>
            <a:off x="624841" y="1138551"/>
            <a:ext cx="10942318" cy="5406828"/>
            <a:chOff x="747658" y="1279472"/>
            <a:chExt cx="9846499" cy="4970038"/>
          </a:xfrm>
        </p:grpSpPr>
        <p:sp>
          <p:nvSpPr>
            <p:cNvPr id="9" name="Rectangle: Rounded Corners 8" descr="LON 1">
              <a:extLst>
                <a:ext uri="{FF2B5EF4-FFF2-40B4-BE49-F238E27FC236}">
                  <a16:creationId xmlns:a16="http://schemas.microsoft.com/office/drawing/2014/main" id="{A882E739-9BFC-4F8B-AD3F-0CBDFCF2A93D}"/>
                </a:ext>
              </a:extLst>
            </p:cNvPr>
            <p:cNvSpPr/>
            <p:nvPr/>
          </p:nvSpPr>
          <p:spPr>
            <a:xfrm>
              <a:off x="747658" y="1279472"/>
              <a:ext cx="4688715" cy="3230524"/>
            </a:xfrm>
            <a:prstGeom prst="roundRect">
              <a:avLst/>
            </a:prstGeom>
            <a:blipFill>
              <a:blip r:embed="rId2">
                <a:extLst>
                  <a:ext uri="{28A0092B-C50C-407E-A947-70E740481C1C}">
                    <a14:useLocalDpi xmlns:a14="http://schemas.microsoft.com/office/drawing/2010/main" val="0"/>
                  </a:ext>
                </a:extLst>
              </a:blip>
              <a:srcRect/>
              <a:stretch>
                <a:fillRect t="-2000" b="-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22F77602-7771-4DDC-9847-529BA55C9209}"/>
                </a:ext>
              </a:extLst>
            </p:cNvPr>
            <p:cNvSpPr/>
            <p:nvPr/>
          </p:nvSpPr>
          <p:spPr>
            <a:xfrm>
              <a:off x="747658" y="4509997"/>
              <a:ext cx="4688715" cy="1739513"/>
            </a:xfrm>
            <a:custGeom>
              <a:avLst/>
              <a:gdLst>
                <a:gd name="connsiteX0" fmla="*/ 0 w 4688715"/>
                <a:gd name="connsiteY0" fmla="*/ 0 h 1739513"/>
                <a:gd name="connsiteX1" fmla="*/ 4688715 w 4688715"/>
                <a:gd name="connsiteY1" fmla="*/ 0 h 1739513"/>
                <a:gd name="connsiteX2" fmla="*/ 4688715 w 4688715"/>
                <a:gd name="connsiteY2" fmla="*/ 1739513 h 1739513"/>
                <a:gd name="connsiteX3" fmla="*/ 0 w 4688715"/>
                <a:gd name="connsiteY3" fmla="*/ 1739513 h 1739513"/>
                <a:gd name="connsiteX4" fmla="*/ 0 w 4688715"/>
                <a:gd name="connsiteY4" fmla="*/ 0 h 17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715" h="1739513">
                  <a:moveTo>
                    <a:pt x="0" y="0"/>
                  </a:moveTo>
                  <a:lnTo>
                    <a:pt x="4688715" y="0"/>
                  </a:lnTo>
                  <a:lnTo>
                    <a:pt x="4688715" y="1739513"/>
                  </a:lnTo>
                  <a:lnTo>
                    <a:pt x="0" y="17395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endParaRPr lang="en-US" sz="6500" kern="1200"/>
            </a:p>
          </p:txBody>
        </p:sp>
        <p:sp>
          <p:nvSpPr>
            <p:cNvPr id="11" name="Rectangle: Rounded Corners 10" descr="1093651616">
              <a:extLst>
                <a:ext uri="{FF2B5EF4-FFF2-40B4-BE49-F238E27FC236}">
                  <a16:creationId xmlns:a16="http://schemas.microsoft.com/office/drawing/2014/main" id="{E0CE7F1F-A7D5-443E-B915-43425EED4809}"/>
                </a:ext>
              </a:extLst>
            </p:cNvPr>
            <p:cNvSpPr/>
            <p:nvPr/>
          </p:nvSpPr>
          <p:spPr>
            <a:xfrm>
              <a:off x="5905442" y="1279472"/>
              <a:ext cx="4688715" cy="3230524"/>
            </a:xfrm>
            <a:prstGeom prst="roundRect">
              <a:avLst/>
            </a:prstGeom>
            <a:blipFill>
              <a:blip r:embed="rId3">
                <a:extLst>
                  <a:ext uri="{28A0092B-C50C-407E-A947-70E740481C1C}">
                    <a14:useLocalDpi xmlns:a14="http://schemas.microsoft.com/office/drawing/2010/main" val="0"/>
                  </a:ext>
                </a:extLst>
              </a:blip>
              <a:srcRect/>
              <a:stretch>
                <a:fillRect t="-22000" b="-2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5E671313-95B4-446A-8D3F-CEB8CBD59441}"/>
                </a:ext>
              </a:extLst>
            </p:cNvPr>
            <p:cNvSpPr/>
            <p:nvPr/>
          </p:nvSpPr>
          <p:spPr>
            <a:xfrm>
              <a:off x="5905442" y="4509997"/>
              <a:ext cx="4688715" cy="1739513"/>
            </a:xfrm>
            <a:custGeom>
              <a:avLst/>
              <a:gdLst>
                <a:gd name="connsiteX0" fmla="*/ 0 w 4688715"/>
                <a:gd name="connsiteY0" fmla="*/ 0 h 1739513"/>
                <a:gd name="connsiteX1" fmla="*/ 4688715 w 4688715"/>
                <a:gd name="connsiteY1" fmla="*/ 0 h 1739513"/>
                <a:gd name="connsiteX2" fmla="*/ 4688715 w 4688715"/>
                <a:gd name="connsiteY2" fmla="*/ 1739513 h 1739513"/>
                <a:gd name="connsiteX3" fmla="*/ 0 w 4688715"/>
                <a:gd name="connsiteY3" fmla="*/ 1739513 h 1739513"/>
                <a:gd name="connsiteX4" fmla="*/ 0 w 4688715"/>
                <a:gd name="connsiteY4" fmla="*/ 0 h 173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8715" h="1739513">
                  <a:moveTo>
                    <a:pt x="0" y="0"/>
                  </a:moveTo>
                  <a:lnTo>
                    <a:pt x="4688715" y="0"/>
                  </a:lnTo>
                  <a:lnTo>
                    <a:pt x="4688715" y="1739513"/>
                  </a:lnTo>
                  <a:lnTo>
                    <a:pt x="0" y="17395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endParaRPr lang="en-US" sz="6500" kern="1200"/>
            </a:p>
          </p:txBody>
        </p:sp>
      </p:grpSp>
      <p:sp>
        <p:nvSpPr>
          <p:cNvPr id="13" name="Text Box 7">
            <a:extLst>
              <a:ext uri="{FF2B5EF4-FFF2-40B4-BE49-F238E27FC236}">
                <a16:creationId xmlns:a16="http://schemas.microsoft.com/office/drawing/2014/main" id="{1AB07CE1-65FF-4634-AC17-042DF0FA9CF7}"/>
              </a:ext>
            </a:extLst>
          </p:cNvPr>
          <p:cNvSpPr txBox="1">
            <a:spLocks noChangeArrowheads="1"/>
          </p:cNvSpPr>
          <p:nvPr/>
        </p:nvSpPr>
        <p:spPr bwMode="auto">
          <a:xfrm>
            <a:off x="492897" y="5137519"/>
            <a:ext cx="106849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eaLnBrk="1" fontAlgn="base" hangingPunct="1">
              <a:spcBef>
                <a:spcPct val="50000"/>
              </a:spcBef>
              <a:spcAft>
                <a:spcPct val="0"/>
              </a:spcAft>
            </a:pPr>
            <a:r>
              <a:rPr lang="en-US" altLang="en-US" sz="2400" dirty="0" err="1">
                <a:solidFill>
                  <a:srgbClr val="00B050"/>
                </a:solidFill>
                <a:latin typeface="#9Slide03 Roboto Medium" panose="02000000000000000000" pitchFamily="2" charset="0"/>
                <a:ea typeface="#9Slide03 Roboto Medium" panose="02000000000000000000" pitchFamily="2" charset="0"/>
              </a:rPr>
              <a:t>Lợn</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được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nuôi</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nhiều</a:t>
            </a:r>
            <a:r>
              <a:rPr lang="en-US" altLang="en-US" sz="2400" dirty="0">
                <a:solidFill>
                  <a:srgbClr val="00B050"/>
                </a:solidFill>
                <a:latin typeface="#9Slide03 Roboto Medium" panose="02000000000000000000" pitchFamily="2" charset="0"/>
                <a:ea typeface="#9Slide03 Roboto Medium" panose="02000000000000000000" pitchFamily="2" charset="0"/>
              </a:rPr>
              <a:t> ở </a:t>
            </a:r>
            <a:r>
              <a:rPr lang="en-US" altLang="en-US" sz="2400" dirty="0" err="1">
                <a:solidFill>
                  <a:srgbClr val="00B050"/>
                </a:solidFill>
                <a:latin typeface="#9Slide03 Roboto Medium" panose="02000000000000000000" pitchFamily="2" charset="0"/>
                <a:ea typeface="#9Slide03 Roboto Medium" panose="02000000000000000000" pitchFamily="2" charset="0"/>
              </a:rPr>
              <a:t>Việt</a:t>
            </a:r>
            <a:r>
              <a:rPr lang="en-US" altLang="en-US" sz="2400" dirty="0">
                <a:solidFill>
                  <a:srgbClr val="00B050"/>
                </a:solidFill>
                <a:latin typeface="#9Slide03 Roboto Medium" panose="02000000000000000000" pitchFamily="2" charset="0"/>
                <a:ea typeface="#9Slide03 Roboto Medium" panose="02000000000000000000" pitchFamily="2" charset="0"/>
              </a:rPr>
              <a:t> Nam, </a:t>
            </a:r>
            <a:r>
              <a:rPr lang="en-US" altLang="en-US" sz="2400" dirty="0" err="1">
                <a:solidFill>
                  <a:srgbClr val="00B050"/>
                </a:solidFill>
                <a:latin typeface="#9Slide03 Roboto Medium" panose="02000000000000000000" pitchFamily="2" charset="0"/>
                <a:ea typeface="#9Slide03 Roboto Medium" panose="02000000000000000000" pitchFamily="2" charset="0"/>
              </a:rPr>
              <a:t>Thái</a:t>
            </a:r>
            <a:r>
              <a:rPr lang="en-US" altLang="en-US" sz="2400" dirty="0">
                <a:solidFill>
                  <a:srgbClr val="00B050"/>
                </a:solidFill>
                <a:latin typeface="#9Slide03 Roboto Medium" panose="02000000000000000000" pitchFamily="2" charset="0"/>
                <a:ea typeface="#9Slide03 Roboto Medium" panose="02000000000000000000" pitchFamily="2" charset="0"/>
              </a:rPr>
              <a:t> Lan, </a:t>
            </a:r>
            <a:r>
              <a:rPr lang="en-US" altLang="en-US" sz="2400" dirty="0" err="1">
                <a:solidFill>
                  <a:srgbClr val="00B050"/>
                </a:solidFill>
                <a:latin typeface="#9Slide03 Roboto Medium" panose="02000000000000000000" pitchFamily="2" charset="0"/>
                <a:ea typeface="#9Slide03 Roboto Medium" panose="02000000000000000000" pitchFamily="2" charset="0"/>
              </a:rPr>
              <a:t>Philippin</a:t>
            </a:r>
            <a:r>
              <a:rPr lang="en-US" altLang="en-US" sz="2400" dirty="0">
                <a:solidFill>
                  <a:srgbClr val="00B050"/>
                </a:solidFill>
                <a:latin typeface="#9Slide03 Roboto Medium" panose="02000000000000000000" pitchFamily="2" charset="0"/>
                <a:ea typeface="#9Slide03 Roboto Medium" panose="02000000000000000000" pitchFamily="2" charset="0"/>
              </a:rPr>
              <a:t>, Indonesia</a:t>
            </a:r>
          </a:p>
        </p:txBody>
      </p:sp>
    </p:spTree>
    <p:extLst>
      <p:ext uri="{BB962C8B-B14F-4D97-AF65-F5344CB8AC3E}">
        <p14:creationId xmlns:p14="http://schemas.microsoft.com/office/powerpoint/2010/main" val="16961730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17DEC98-0407-4749-B065-D7AE6A5AAC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0762" y="1181829"/>
            <a:ext cx="5746874" cy="41664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9A34762-3240-4A27-B4AE-1AE4796314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059" y="1181829"/>
            <a:ext cx="5971355" cy="40714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 Box 7">
            <a:extLst>
              <a:ext uri="{FF2B5EF4-FFF2-40B4-BE49-F238E27FC236}">
                <a16:creationId xmlns:a16="http://schemas.microsoft.com/office/drawing/2014/main" id="{03378052-11BC-49FF-B9E3-79E2454D6573}"/>
              </a:ext>
            </a:extLst>
          </p:cNvPr>
          <p:cNvSpPr txBox="1">
            <a:spLocks noChangeArrowheads="1"/>
          </p:cNvSpPr>
          <p:nvPr/>
        </p:nvSpPr>
        <p:spPr bwMode="auto">
          <a:xfrm>
            <a:off x="950260" y="5658356"/>
            <a:ext cx="11026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219170" eaLnBrk="1" fontAlgn="base" hangingPunct="1">
              <a:spcBef>
                <a:spcPct val="50000"/>
              </a:spcBef>
              <a:spcAft>
                <a:spcPct val="0"/>
              </a:spcAft>
            </a:pPr>
            <a:r>
              <a:rPr lang="en-US" altLang="en-US" sz="2400" dirty="0">
                <a:solidFill>
                  <a:srgbClr val="00B050"/>
                </a:solidFill>
                <a:latin typeface="#9Slide03 Roboto Medium" panose="02000000000000000000" pitchFamily="2" charset="0"/>
                <a:ea typeface="#9Slide03 Roboto Medium" panose="02000000000000000000" pitchFamily="2" charset="0"/>
              </a:rPr>
              <a:t>Gia </a:t>
            </a:r>
            <a:r>
              <a:rPr lang="en-US" altLang="en-US" sz="2400" dirty="0" err="1">
                <a:solidFill>
                  <a:srgbClr val="00B050"/>
                </a:solidFill>
                <a:latin typeface="#9Slide03 Roboto Medium" panose="02000000000000000000" pitchFamily="2" charset="0"/>
                <a:ea typeface="#9Slide03 Roboto Medium" panose="02000000000000000000" pitchFamily="2" charset="0"/>
              </a:rPr>
              <a:t>cầm</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được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nuôi</a:t>
            </a:r>
            <a:r>
              <a:rPr lang="en-US" altLang="en-US" sz="2400" dirty="0">
                <a:solidFill>
                  <a:srgbClr val="00B050"/>
                </a:solidFill>
                <a:latin typeface="#9Slide03 Roboto Medium" panose="02000000000000000000" pitchFamily="2" charset="0"/>
                <a:ea typeface="#9Slide03 Roboto Medium" panose="02000000000000000000" pitchFamily="2" charset="0"/>
              </a:rPr>
              <a:t> ở </a:t>
            </a:r>
            <a:r>
              <a:rPr lang="en-US" altLang="en-US" sz="2400" dirty="0" err="1">
                <a:solidFill>
                  <a:srgbClr val="00B050"/>
                </a:solidFill>
                <a:latin typeface="#9Slide03 Roboto Medium" panose="02000000000000000000" pitchFamily="2" charset="0"/>
                <a:ea typeface="#9Slide03 Roboto Medium" panose="02000000000000000000" pitchFamily="2" charset="0"/>
              </a:rPr>
              <a:t>hầu</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hết</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các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nước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trong</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khu</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vực</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Đông</a:t>
            </a:r>
            <a:r>
              <a:rPr lang="en-US" altLang="en-US" sz="2400" dirty="0">
                <a:solidFill>
                  <a:srgbClr val="00B050"/>
                </a:solidFill>
                <a:latin typeface="#9Slide03 Roboto Medium" panose="02000000000000000000" pitchFamily="2" charset="0"/>
                <a:ea typeface="#9Slide03 Roboto Medium" panose="02000000000000000000" pitchFamily="2" charset="0"/>
              </a:rPr>
              <a:t> Nam Á</a:t>
            </a:r>
          </a:p>
        </p:txBody>
      </p:sp>
    </p:spTree>
    <p:extLst>
      <p:ext uri="{BB962C8B-B14F-4D97-AF65-F5344CB8AC3E}">
        <p14:creationId xmlns:p14="http://schemas.microsoft.com/office/powerpoint/2010/main" val="27171073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exagon 12" descr="cahoi">
            <a:extLst>
              <a:ext uri="{FF2B5EF4-FFF2-40B4-BE49-F238E27FC236}">
                <a16:creationId xmlns:a16="http://schemas.microsoft.com/office/drawing/2014/main" id="{EDC11EB1-19A7-43F7-A656-6228F0C91D70}"/>
              </a:ext>
            </a:extLst>
          </p:cNvPr>
          <p:cNvSpPr/>
          <p:nvPr/>
        </p:nvSpPr>
        <p:spPr>
          <a:xfrm>
            <a:off x="310537" y="3429000"/>
            <a:ext cx="3843349" cy="3056965"/>
          </a:xfrm>
          <a:prstGeom prst="hexagon">
            <a:avLst>
              <a:gd name="adj" fmla="val 25000"/>
              <a:gd name="vf" fmla="val 115470"/>
            </a:avLst>
          </a:prstGeom>
          <a:blipFill>
            <a:blip r:embed="rId2">
              <a:extLst>
                <a:ext uri="{28A0092B-C50C-407E-A947-70E740481C1C}">
                  <a14:useLocalDpi xmlns:a14="http://schemas.microsoft.com/office/drawing/2010/main" val="0"/>
                </a:ext>
              </a:extLst>
            </a:blip>
            <a:srcRect/>
            <a:stretch>
              <a:fillRect l="-14000" r="-14000"/>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Hexagon 16" descr="aquaculture3">
            <a:extLst>
              <a:ext uri="{FF2B5EF4-FFF2-40B4-BE49-F238E27FC236}">
                <a16:creationId xmlns:a16="http://schemas.microsoft.com/office/drawing/2014/main" id="{440B7B4A-9F90-4801-9F4D-E1147209AB4F}"/>
              </a:ext>
            </a:extLst>
          </p:cNvPr>
          <p:cNvSpPr/>
          <p:nvPr/>
        </p:nvSpPr>
        <p:spPr>
          <a:xfrm>
            <a:off x="4393693" y="3505200"/>
            <a:ext cx="3843349" cy="3056965"/>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l="-1000" r="-1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descr="bien18">
            <a:extLst>
              <a:ext uri="{FF2B5EF4-FFF2-40B4-BE49-F238E27FC236}">
                <a16:creationId xmlns:a16="http://schemas.microsoft.com/office/drawing/2014/main" id="{DA54F629-3CB3-421D-8D20-8F31A42B9837}"/>
              </a:ext>
            </a:extLst>
          </p:cNvPr>
          <p:cNvSpPr/>
          <p:nvPr/>
        </p:nvSpPr>
        <p:spPr>
          <a:xfrm>
            <a:off x="394447" y="295835"/>
            <a:ext cx="3675530" cy="2943283"/>
          </a:xfrm>
          <a:prstGeom prst="hexagon">
            <a:avLst>
              <a:gd name="adj" fmla="val 25000"/>
              <a:gd name="vf" fmla="val 115470"/>
            </a:avLst>
          </a:prstGeom>
          <a:blipFill>
            <a:blip r:embed="rId4">
              <a:extLst>
                <a:ext uri="{28A0092B-C50C-407E-A947-70E740481C1C}">
                  <a14:useLocalDpi xmlns:a14="http://schemas.microsoft.com/office/drawing/2010/main" val="0"/>
                </a:ext>
              </a:extLst>
            </a:blip>
            <a:srcRect/>
            <a:stretch>
              <a:fillRect l="-7000" r="-7000"/>
            </a:stretch>
          </a:blip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Hexagon 24" descr="ca2">
            <a:extLst>
              <a:ext uri="{FF2B5EF4-FFF2-40B4-BE49-F238E27FC236}">
                <a16:creationId xmlns:a16="http://schemas.microsoft.com/office/drawing/2014/main" id="{0F07ED7F-69E5-4B53-83FC-601E61E87106}"/>
              </a:ext>
            </a:extLst>
          </p:cNvPr>
          <p:cNvSpPr/>
          <p:nvPr/>
        </p:nvSpPr>
        <p:spPr>
          <a:xfrm>
            <a:off x="4343040" y="182153"/>
            <a:ext cx="3675529" cy="3056965"/>
          </a:xfrm>
          <a:prstGeom prst="hexagon">
            <a:avLst>
              <a:gd name="adj" fmla="val 25000"/>
              <a:gd name="vf" fmla="val 115470"/>
            </a:avLst>
          </a:prstGeom>
          <a:blipFill>
            <a:blip r:embed="rId5">
              <a:extLst>
                <a:ext uri="{28A0092B-C50C-407E-A947-70E740481C1C}">
                  <a14:useLocalDpi xmlns:a14="http://schemas.microsoft.com/office/drawing/2010/main" val="0"/>
                </a:ext>
              </a:extLst>
            </a:blip>
            <a:srcRect/>
            <a:stretch>
              <a:fillRect l="-16000" r="-16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angle 26">
            <a:extLst>
              <a:ext uri="{FF2B5EF4-FFF2-40B4-BE49-F238E27FC236}">
                <a16:creationId xmlns:a16="http://schemas.microsoft.com/office/drawing/2014/main" id="{7F95FD3F-0F6B-4F7F-B80A-23DF141AA409}"/>
              </a:ext>
            </a:extLst>
          </p:cNvPr>
          <p:cNvSpPr/>
          <p:nvPr/>
        </p:nvSpPr>
        <p:spPr>
          <a:xfrm>
            <a:off x="8122025" y="3239118"/>
            <a:ext cx="3843349" cy="1009507"/>
          </a:xfrm>
          <a:prstGeom prst="rect">
            <a:avLst/>
          </a:prstGeom>
        </p:spPr>
        <p:txBody>
          <a:bodyPr wrap="square">
            <a:spAutoFit/>
          </a:bodyPr>
          <a:lstStyle/>
          <a:p>
            <a:pPr algn="ctr" defTabSz="1219170" fontAlgn="base">
              <a:lnSpc>
                <a:spcPct val="130000"/>
              </a:lnSpc>
              <a:spcBef>
                <a:spcPct val="0"/>
              </a:spcBef>
              <a:spcAft>
                <a:spcPct val="0"/>
              </a:spcAft>
            </a:pPr>
            <a:r>
              <a:rPr lang="en-US" altLang="en-US" sz="2400" dirty="0" err="1">
                <a:solidFill>
                  <a:srgbClr val="00B050"/>
                </a:solidFill>
                <a:latin typeface="#9Slide03 Roboto Medium" panose="02000000000000000000" pitchFamily="2" charset="0"/>
                <a:ea typeface="#9Slide03 Roboto Medium" panose="02000000000000000000" pitchFamily="2" charset="0"/>
              </a:rPr>
              <a:t>Đánh</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bắt</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hải</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sản</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là</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ngành</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kinh</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tế</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truyền</a:t>
            </a:r>
            <a:r>
              <a:rPr lang="en-US" altLang="en-US" sz="2400" dirty="0">
                <a:solidFill>
                  <a:srgbClr val="00B050"/>
                </a:solidFill>
                <a:latin typeface="#9Slide03 Roboto Medium" panose="02000000000000000000" pitchFamily="2" charset="0"/>
                <a:ea typeface="#9Slide03 Roboto Medium" panose="02000000000000000000" pitchFamily="2" charset="0"/>
              </a:rPr>
              <a:t> </a:t>
            </a:r>
            <a:r>
              <a:rPr lang="en-US" altLang="en-US" sz="2400" dirty="0" err="1">
                <a:solidFill>
                  <a:srgbClr val="00B050"/>
                </a:solidFill>
                <a:latin typeface="#9Slide03 Roboto Medium" panose="02000000000000000000" pitchFamily="2" charset="0"/>
                <a:ea typeface="#9Slide03 Roboto Medium" panose="02000000000000000000" pitchFamily="2" charset="0"/>
              </a:rPr>
              <a:t>thống</a:t>
            </a:r>
            <a:endParaRPr lang="en-US" altLang="en-US" sz="2400" dirty="0">
              <a:solidFill>
                <a:srgbClr val="00B050"/>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577808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controllabletop">
            <a:extLst>
              <a:ext uri="{FF2B5EF4-FFF2-40B4-BE49-F238E27FC236}">
                <a16:creationId xmlns:a16="http://schemas.microsoft.com/office/drawing/2014/main" id="{9A06FFBB-F389-4309-A4F7-DA1C3150F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80" y="934710"/>
            <a:ext cx="6087287" cy="4501463"/>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57150" cmpd="thinThick">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032442E-AA03-4D1D-B6E0-D3694A1CC73B}"/>
              </a:ext>
            </a:extLst>
          </p:cNvPr>
          <p:cNvSpPr txBox="1">
            <a:spLocks noChangeArrowheads="1"/>
          </p:cNvSpPr>
          <p:nvPr/>
        </p:nvSpPr>
        <p:spPr bwMode="auto">
          <a:xfrm>
            <a:off x="1873133" y="547039"/>
            <a:ext cx="24239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a:solidFill>
                  <a:srgbClr val="0070C0"/>
                </a:solidFill>
                <a:latin typeface="#9Slide03 Roboto Medium" panose="02000000000000000000" pitchFamily="2" charset="0"/>
                <a:ea typeface="#9Slide03 Roboto Medium" panose="02000000000000000000" pitchFamily="2" charset="0"/>
              </a:rPr>
              <a:t>VIỆT NAM</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sp>
        <p:nvSpPr>
          <p:cNvPr id="4" name="TextBox 3">
            <a:extLst>
              <a:ext uri="{FF2B5EF4-FFF2-40B4-BE49-F238E27FC236}">
                <a16:creationId xmlns:a16="http://schemas.microsoft.com/office/drawing/2014/main" id="{0685AF05-8DE1-4CD3-8ADC-ED1EFD877D71}"/>
              </a:ext>
            </a:extLst>
          </p:cNvPr>
          <p:cNvSpPr txBox="1">
            <a:spLocks noChangeArrowheads="1"/>
          </p:cNvSpPr>
          <p:nvPr/>
        </p:nvSpPr>
        <p:spPr bwMode="auto">
          <a:xfrm>
            <a:off x="2977417" y="4277984"/>
            <a:ext cx="935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
        <p:nvSpPr>
          <p:cNvPr id="5" name="TextBox 4">
            <a:extLst>
              <a:ext uri="{FF2B5EF4-FFF2-40B4-BE49-F238E27FC236}">
                <a16:creationId xmlns:a16="http://schemas.microsoft.com/office/drawing/2014/main" id="{13D1571E-7F9D-4B0D-B97D-365414AAF894}"/>
              </a:ext>
            </a:extLst>
          </p:cNvPr>
          <p:cNvSpPr txBox="1">
            <a:spLocks noChangeArrowheads="1"/>
          </p:cNvSpPr>
          <p:nvPr/>
        </p:nvSpPr>
        <p:spPr bwMode="auto">
          <a:xfrm>
            <a:off x="2943172" y="3283019"/>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
        <p:nvSpPr>
          <p:cNvPr id="6" name="TextBox 5">
            <a:extLst>
              <a:ext uri="{FF2B5EF4-FFF2-40B4-BE49-F238E27FC236}">
                <a16:creationId xmlns:a16="http://schemas.microsoft.com/office/drawing/2014/main" id="{9A47F1DC-28E4-4641-9C1A-91AA13C7FC44}"/>
              </a:ext>
            </a:extLst>
          </p:cNvPr>
          <p:cNvSpPr txBox="1">
            <a:spLocks noChangeArrowheads="1"/>
          </p:cNvSpPr>
          <p:nvPr/>
        </p:nvSpPr>
        <p:spPr bwMode="auto">
          <a:xfrm>
            <a:off x="2943172" y="1603559"/>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III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
        <p:nvSpPr>
          <p:cNvPr id="7" name="TextBox 6">
            <a:extLst>
              <a:ext uri="{FF2B5EF4-FFF2-40B4-BE49-F238E27FC236}">
                <a16:creationId xmlns:a16="http://schemas.microsoft.com/office/drawing/2014/main" id="{014E236D-22C3-4EDF-8A2D-1859F9C3778F}"/>
              </a:ext>
            </a:extLst>
          </p:cNvPr>
          <p:cNvSpPr txBox="1">
            <a:spLocks noChangeArrowheads="1"/>
          </p:cNvSpPr>
          <p:nvPr/>
        </p:nvSpPr>
        <p:spPr bwMode="auto">
          <a:xfrm>
            <a:off x="1475783" y="5887011"/>
            <a:ext cx="913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err="1">
                <a:solidFill>
                  <a:srgbClr val="0070C0"/>
                </a:solidFill>
                <a:latin typeface="#9Slide03 Roboto Medium" panose="02000000000000000000" pitchFamily="2" charset="0"/>
                <a:ea typeface="#9Slide03 Roboto Medium" panose="02000000000000000000" pitchFamily="2" charset="0"/>
              </a:rPr>
              <a:t>Biểu</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đồ</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Sự</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thay</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đổi</a:t>
            </a:r>
            <a:r>
              <a:rPr lang="en-US" altLang="en-US" sz="2400" dirty="0">
                <a:solidFill>
                  <a:srgbClr val="0070C0"/>
                </a:solidFill>
                <a:latin typeface="#9Slide03 Roboto Medium" panose="02000000000000000000" pitchFamily="2" charset="0"/>
                <a:ea typeface="#9Slide03 Roboto Medium" panose="02000000000000000000" pitchFamily="2" charset="0"/>
              </a:rPr>
              <a:t> c</a:t>
            </a:r>
            <a:r>
              <a:rPr lang="vi-VN" altLang="en-US" sz="2400" dirty="0">
                <a:solidFill>
                  <a:srgbClr val="0070C0"/>
                </a:solidFill>
                <a:latin typeface="#9Slide03 Roboto Medium" panose="02000000000000000000" pitchFamily="2" charset="0"/>
                <a:ea typeface="#9Slide03 Roboto Medium" panose="02000000000000000000" pitchFamily="2" charset="0"/>
              </a:rPr>
              <a:t>ơ</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cấu</a:t>
            </a:r>
            <a:r>
              <a:rPr lang="en-US" altLang="en-US" sz="2400" dirty="0">
                <a:solidFill>
                  <a:srgbClr val="0070C0"/>
                </a:solidFill>
                <a:latin typeface="#9Slide03 Roboto Medium" panose="02000000000000000000" pitchFamily="2" charset="0"/>
                <a:ea typeface="#9Slide03 Roboto Medium" panose="02000000000000000000" pitchFamily="2" charset="0"/>
              </a:rPr>
              <a:t> GDP </a:t>
            </a:r>
            <a:r>
              <a:rPr lang="en-US" altLang="en-US" sz="2400" dirty="0" err="1">
                <a:solidFill>
                  <a:srgbClr val="0070C0"/>
                </a:solidFill>
                <a:latin typeface="#9Slide03 Roboto Medium" panose="02000000000000000000" pitchFamily="2" charset="0"/>
                <a:ea typeface="#9Slide03 Roboto Medium" panose="02000000000000000000" pitchFamily="2" charset="0"/>
              </a:rPr>
              <a:t>của</a:t>
            </a:r>
            <a:r>
              <a:rPr lang="en-US" altLang="en-US" sz="2400" dirty="0">
                <a:solidFill>
                  <a:srgbClr val="0070C0"/>
                </a:solidFill>
                <a:latin typeface="#9Slide03 Roboto Medium" panose="02000000000000000000" pitchFamily="2" charset="0"/>
                <a:ea typeface="#9Slide03 Roboto Medium" panose="02000000000000000000" pitchFamily="2" charset="0"/>
              </a:rPr>
              <a:t> </a:t>
            </a:r>
            <a:r>
              <a:rPr lang="en-US" altLang="en-US" sz="2400" dirty="0" err="1">
                <a:solidFill>
                  <a:srgbClr val="0070C0"/>
                </a:solidFill>
                <a:latin typeface="#9Slide03 Roboto Medium" panose="02000000000000000000" pitchFamily="2" charset="0"/>
                <a:ea typeface="#9Slide03 Roboto Medium" panose="02000000000000000000" pitchFamily="2" charset="0"/>
              </a:rPr>
              <a:t>Việt</a:t>
            </a:r>
            <a:r>
              <a:rPr lang="en-US" altLang="en-US" sz="2400" dirty="0">
                <a:solidFill>
                  <a:srgbClr val="0070C0"/>
                </a:solidFill>
                <a:latin typeface="#9Slide03 Roboto Medium" panose="02000000000000000000" pitchFamily="2" charset="0"/>
                <a:ea typeface="#9Slide03 Roboto Medium" panose="02000000000000000000" pitchFamily="2" charset="0"/>
              </a:rPr>
              <a:t> Nam </a:t>
            </a:r>
            <a:r>
              <a:rPr lang="en-US" altLang="en-US" sz="2400" dirty="0" err="1">
                <a:solidFill>
                  <a:srgbClr val="0070C0"/>
                </a:solidFill>
                <a:latin typeface="#9Slide03 Roboto Medium" panose="02000000000000000000" pitchFamily="2" charset="0"/>
                <a:ea typeface="#9Slide03 Roboto Medium" panose="02000000000000000000" pitchFamily="2" charset="0"/>
              </a:rPr>
              <a:t>và</a:t>
            </a:r>
            <a:r>
              <a:rPr lang="en-US" altLang="en-US" sz="2400" dirty="0">
                <a:solidFill>
                  <a:srgbClr val="0070C0"/>
                </a:solidFill>
                <a:latin typeface="#9Slide03 Roboto Medium" panose="02000000000000000000" pitchFamily="2" charset="0"/>
                <a:ea typeface="#9Slide03 Roboto Medium" panose="02000000000000000000" pitchFamily="2" charset="0"/>
              </a:rPr>
              <a:t> Cam – </a:t>
            </a:r>
            <a:r>
              <a:rPr lang="en-US" altLang="en-US" sz="2400" dirty="0" err="1">
                <a:solidFill>
                  <a:srgbClr val="0070C0"/>
                </a:solidFill>
                <a:latin typeface="#9Slide03 Roboto Medium" panose="02000000000000000000" pitchFamily="2" charset="0"/>
                <a:ea typeface="#9Slide03 Roboto Medium" panose="02000000000000000000" pitchFamily="2" charset="0"/>
              </a:rPr>
              <a:t>pu</a:t>
            </a:r>
            <a:r>
              <a:rPr lang="en-US" altLang="en-US" sz="2400" dirty="0">
                <a:solidFill>
                  <a:srgbClr val="0070C0"/>
                </a:solidFill>
                <a:latin typeface="#9Slide03 Roboto Medium" panose="02000000000000000000" pitchFamily="2" charset="0"/>
                <a:ea typeface="#9Slide03 Roboto Medium" panose="02000000000000000000" pitchFamily="2" charset="0"/>
              </a:rPr>
              <a:t> - chia</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pic>
        <p:nvPicPr>
          <p:cNvPr id="8" name="Picture 2" descr="uncontrollabletop">
            <a:extLst>
              <a:ext uri="{FF2B5EF4-FFF2-40B4-BE49-F238E27FC236}">
                <a16:creationId xmlns:a16="http://schemas.microsoft.com/office/drawing/2014/main" id="{6A71EBCB-0C18-408F-8B99-0B10F9365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168" y="970691"/>
            <a:ext cx="6228210" cy="4501464"/>
          </a:xfrm>
          <a:prstGeom prst="rect">
            <a:avLst/>
          </a:prstGeom>
          <a:noFill/>
          <a:ln>
            <a:noFill/>
          </a:ln>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57150" cmpd="thinThick">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51FEEDE-1D94-406F-A6DA-EA6434D86A79}"/>
              </a:ext>
            </a:extLst>
          </p:cNvPr>
          <p:cNvSpPr txBox="1">
            <a:spLocks noChangeArrowheads="1"/>
          </p:cNvSpPr>
          <p:nvPr/>
        </p:nvSpPr>
        <p:spPr bwMode="auto">
          <a:xfrm>
            <a:off x="8346638" y="633728"/>
            <a:ext cx="24239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z="2400" dirty="0">
                <a:solidFill>
                  <a:srgbClr val="0070C0"/>
                </a:solidFill>
                <a:latin typeface="#9Slide03 Roboto Medium" panose="02000000000000000000" pitchFamily="2" charset="0"/>
                <a:ea typeface="#9Slide03 Roboto Medium" panose="02000000000000000000" pitchFamily="2" charset="0"/>
              </a:rPr>
              <a:t>CAMPUCHIA</a:t>
            </a:r>
            <a:endParaRPr lang="vi-VN" altLang="en-US" sz="2400" dirty="0">
              <a:solidFill>
                <a:srgbClr val="0070C0"/>
              </a:solidFill>
              <a:latin typeface="#9Slide03 Roboto Medium" panose="02000000000000000000" pitchFamily="2" charset="0"/>
              <a:ea typeface="#9Slide03 Roboto Medium" panose="02000000000000000000" pitchFamily="2" charset="0"/>
            </a:endParaRPr>
          </a:p>
        </p:txBody>
      </p:sp>
      <p:sp>
        <p:nvSpPr>
          <p:cNvPr id="10" name="TextBox 9">
            <a:extLst>
              <a:ext uri="{FF2B5EF4-FFF2-40B4-BE49-F238E27FC236}">
                <a16:creationId xmlns:a16="http://schemas.microsoft.com/office/drawing/2014/main" id="{6F5B6F4F-620C-4F9F-83E7-D632D44F68E9}"/>
              </a:ext>
            </a:extLst>
          </p:cNvPr>
          <p:cNvSpPr txBox="1">
            <a:spLocks noChangeArrowheads="1"/>
          </p:cNvSpPr>
          <p:nvPr/>
        </p:nvSpPr>
        <p:spPr bwMode="auto">
          <a:xfrm>
            <a:off x="8781309" y="4106781"/>
            <a:ext cx="9350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
        <p:nvSpPr>
          <p:cNvPr id="11" name="TextBox 10">
            <a:extLst>
              <a:ext uri="{FF2B5EF4-FFF2-40B4-BE49-F238E27FC236}">
                <a16:creationId xmlns:a16="http://schemas.microsoft.com/office/drawing/2014/main" id="{C2BEFA8D-2E9A-45EC-B92A-968B7A0269A4}"/>
              </a:ext>
            </a:extLst>
          </p:cNvPr>
          <p:cNvSpPr txBox="1">
            <a:spLocks noChangeArrowheads="1"/>
          </p:cNvSpPr>
          <p:nvPr/>
        </p:nvSpPr>
        <p:spPr bwMode="auto">
          <a:xfrm>
            <a:off x="8781309" y="2941462"/>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
        <p:nvSpPr>
          <p:cNvPr id="12" name="TextBox 11">
            <a:extLst>
              <a:ext uri="{FF2B5EF4-FFF2-40B4-BE49-F238E27FC236}">
                <a16:creationId xmlns:a16="http://schemas.microsoft.com/office/drawing/2014/main" id="{BBF1783A-378A-442A-817E-7538E8BAFA3A}"/>
              </a:ext>
            </a:extLst>
          </p:cNvPr>
          <p:cNvSpPr txBox="1">
            <a:spLocks noChangeArrowheads="1"/>
          </p:cNvSpPr>
          <p:nvPr/>
        </p:nvSpPr>
        <p:spPr bwMode="auto">
          <a:xfrm>
            <a:off x="8888360" y="1776143"/>
            <a:ext cx="936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000" b="1" dirty="0">
                <a:solidFill>
                  <a:schemeClr val="bg1"/>
                </a:solidFill>
                <a:latin typeface="#9Slide03 Roboto Medium" panose="02000000000000000000" pitchFamily="2" charset="0"/>
                <a:ea typeface="#9Slide03 Roboto Medium" panose="02000000000000000000" pitchFamily="2" charset="0"/>
              </a:rPr>
              <a:t>KV III</a:t>
            </a:r>
            <a:endParaRPr lang="vi-VN" altLang="en-US" sz="2000" b="1" dirty="0">
              <a:solidFill>
                <a:schemeClr val="bg1"/>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026084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BF48C-A55B-4069-9AD0-308F264A2960}"/>
              </a:ext>
            </a:extLst>
          </p:cNvPr>
          <p:cNvSpPr/>
          <p:nvPr/>
        </p:nvSpPr>
        <p:spPr>
          <a:xfrm>
            <a:off x="5200813" y="0"/>
            <a:ext cx="6991187" cy="6858000"/>
          </a:xfrm>
          <a:prstGeom prst="rect">
            <a:avLst/>
          </a:prstGeom>
          <a:gradFill flip="none" rotWithShape="1">
            <a:gsLst>
              <a:gs pos="0">
                <a:srgbClr val="002060">
                  <a:alpha val="80000"/>
                </a:srgbClr>
              </a:gs>
              <a:gs pos="100000">
                <a:srgbClr val="000066">
                  <a:alpha val="8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5541456-EBC1-4AA9-8600-9C19B5C5BC23}"/>
              </a:ext>
            </a:extLst>
          </p:cNvPr>
          <p:cNvSpPr/>
          <p:nvPr/>
        </p:nvSpPr>
        <p:spPr>
          <a:xfrm>
            <a:off x="0" y="0"/>
            <a:ext cx="5200813" cy="6858000"/>
          </a:xfrm>
          <a:prstGeom prst="rect">
            <a:avLst/>
          </a:prstGeom>
          <a:gradFill flip="none" rotWithShape="1">
            <a:gsLst>
              <a:gs pos="0">
                <a:srgbClr val="00B0F0">
                  <a:alpha val="80000"/>
                </a:srgbClr>
              </a:gs>
              <a:gs pos="100000">
                <a:srgbClr val="0070C0">
                  <a:alpha val="8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A52F000-460F-440B-8AC6-DBD7DD478B03}"/>
              </a:ext>
            </a:extLst>
          </p:cNvPr>
          <p:cNvSpPr/>
          <p:nvPr/>
        </p:nvSpPr>
        <p:spPr>
          <a:xfrm>
            <a:off x="5110813" y="980767"/>
            <a:ext cx="180000" cy="4896465"/>
          </a:xfrm>
          <a:prstGeom prst="rect">
            <a:avLst/>
          </a:prstGeom>
          <a:gradFill>
            <a:gsLst>
              <a:gs pos="95000">
                <a:schemeClr val="bg1">
                  <a:lumMod val="65000"/>
                </a:schemeClr>
              </a:gs>
              <a:gs pos="74000">
                <a:schemeClr val="bg1"/>
              </a:gs>
              <a:gs pos="35000">
                <a:schemeClr val="bg1">
                  <a:lumMod val="95000"/>
                </a:schemeClr>
              </a:gs>
              <a:gs pos="7000">
                <a:schemeClr val="bg1">
                  <a:lumMod val="50000"/>
                </a:schemeClr>
              </a:gs>
              <a:gs pos="0">
                <a:schemeClr val="bg1">
                  <a:lumMod val="95000"/>
                </a:schemeClr>
              </a:gs>
              <a:gs pos="100000">
                <a:schemeClr val="bg1">
                  <a:lumMod val="95000"/>
                </a:schemeClr>
              </a:gs>
            </a:gsLst>
            <a:lin ang="16200000" scaled="1"/>
          </a:gradFill>
          <a:ln>
            <a:no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2EEF5A7-B356-4D27-A7F8-8E6B4C8C9F8B}"/>
              </a:ext>
            </a:extLst>
          </p:cNvPr>
          <p:cNvSpPr/>
          <p:nvPr/>
        </p:nvSpPr>
        <p:spPr>
          <a:xfrm>
            <a:off x="6989422" y="2197404"/>
            <a:ext cx="3787418" cy="684000"/>
          </a:xfrm>
          <a:prstGeom prst="roundRect">
            <a:avLst>
              <a:gd name="adj" fmla="val 50000"/>
            </a:avLst>
          </a:prstGeom>
          <a:solidFill>
            <a:schemeClr val="bg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endParaRPr>
          </a:p>
        </p:txBody>
      </p:sp>
      <p:sp>
        <p:nvSpPr>
          <p:cNvPr id="25" name="Rectangle: Rounded Corners 24">
            <a:extLst>
              <a:ext uri="{FF2B5EF4-FFF2-40B4-BE49-F238E27FC236}">
                <a16:creationId xmlns:a16="http://schemas.microsoft.com/office/drawing/2014/main" id="{069A0094-9C3D-4D8B-AE32-83CE0017E73B}"/>
              </a:ext>
            </a:extLst>
          </p:cNvPr>
          <p:cNvSpPr/>
          <p:nvPr/>
        </p:nvSpPr>
        <p:spPr>
          <a:xfrm>
            <a:off x="6989422" y="3109779"/>
            <a:ext cx="3776754" cy="684000"/>
          </a:xfrm>
          <a:prstGeom prst="roundRect">
            <a:avLst>
              <a:gd name="adj" fmla="val 50000"/>
            </a:avLst>
          </a:prstGeom>
          <a:solidFill>
            <a:schemeClr val="bg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endParaRPr>
          </a:p>
        </p:txBody>
      </p:sp>
      <p:sp>
        <p:nvSpPr>
          <p:cNvPr id="26" name="Rectangle: Rounded Corners 25">
            <a:extLst>
              <a:ext uri="{FF2B5EF4-FFF2-40B4-BE49-F238E27FC236}">
                <a16:creationId xmlns:a16="http://schemas.microsoft.com/office/drawing/2014/main" id="{E59114D6-C00D-4690-8B11-64E049047683}"/>
              </a:ext>
            </a:extLst>
          </p:cNvPr>
          <p:cNvSpPr/>
          <p:nvPr/>
        </p:nvSpPr>
        <p:spPr>
          <a:xfrm>
            <a:off x="6977344" y="4022154"/>
            <a:ext cx="3776754" cy="684000"/>
          </a:xfrm>
          <a:prstGeom prst="roundRect">
            <a:avLst>
              <a:gd name="adj" fmla="val 50000"/>
            </a:avLst>
          </a:prstGeom>
          <a:solidFill>
            <a:schemeClr val="bg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endParaRPr>
          </a:p>
        </p:txBody>
      </p:sp>
      <p:sp>
        <p:nvSpPr>
          <p:cNvPr id="32" name="Oval 31">
            <a:extLst>
              <a:ext uri="{FF2B5EF4-FFF2-40B4-BE49-F238E27FC236}">
                <a16:creationId xmlns:a16="http://schemas.microsoft.com/office/drawing/2014/main" id="{20A5F70E-4E85-4CF5-B172-C35727949EC3}"/>
              </a:ext>
            </a:extLst>
          </p:cNvPr>
          <p:cNvSpPr/>
          <p:nvPr/>
        </p:nvSpPr>
        <p:spPr>
          <a:xfrm>
            <a:off x="10900873" y="2197404"/>
            <a:ext cx="684000" cy="684000"/>
          </a:xfrm>
          <a:prstGeom prst="ellipse">
            <a:avLst/>
          </a:prstGeom>
          <a:solidFill>
            <a:schemeClr val="tx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rPr>
              <a:t>x</a:t>
            </a:r>
          </a:p>
        </p:txBody>
      </p:sp>
      <p:sp>
        <p:nvSpPr>
          <p:cNvPr id="33" name="Oval 32">
            <a:extLst>
              <a:ext uri="{FF2B5EF4-FFF2-40B4-BE49-F238E27FC236}">
                <a16:creationId xmlns:a16="http://schemas.microsoft.com/office/drawing/2014/main" id="{40F66AFE-2F97-4D99-9EFA-068BDE7DD5F9}"/>
              </a:ext>
            </a:extLst>
          </p:cNvPr>
          <p:cNvSpPr/>
          <p:nvPr/>
        </p:nvSpPr>
        <p:spPr>
          <a:xfrm>
            <a:off x="10895541" y="3109779"/>
            <a:ext cx="684000" cy="684000"/>
          </a:xfrm>
          <a:prstGeom prst="ellipse">
            <a:avLst/>
          </a:prstGeom>
          <a:solidFill>
            <a:schemeClr val="tx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rPr>
              <a:t>x</a:t>
            </a:r>
          </a:p>
        </p:txBody>
      </p:sp>
      <p:sp>
        <p:nvSpPr>
          <p:cNvPr id="34" name="Oval 33">
            <a:extLst>
              <a:ext uri="{FF2B5EF4-FFF2-40B4-BE49-F238E27FC236}">
                <a16:creationId xmlns:a16="http://schemas.microsoft.com/office/drawing/2014/main" id="{3520E8C4-5CFA-466E-A385-C692869612C5}"/>
              </a:ext>
            </a:extLst>
          </p:cNvPr>
          <p:cNvSpPr/>
          <p:nvPr/>
        </p:nvSpPr>
        <p:spPr>
          <a:xfrm>
            <a:off x="10889502" y="4022154"/>
            <a:ext cx="684000" cy="684000"/>
          </a:xfrm>
          <a:prstGeom prst="ellipse">
            <a:avLst/>
          </a:prstGeom>
          <a:solidFill>
            <a:schemeClr val="tx1">
              <a:alpha val="31000"/>
            </a:schemeClr>
          </a:solidFill>
          <a:ln>
            <a:solidFill>
              <a:schemeClr val="bg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Montserrat Light" panose="00000400000000000000" pitchFamily="2" charset="0"/>
                <a:ea typeface="+mn-ea"/>
                <a:cs typeface="+mn-cs"/>
              </a:rPr>
              <a:t>x</a:t>
            </a:r>
          </a:p>
        </p:txBody>
      </p:sp>
      <p:sp>
        <p:nvSpPr>
          <p:cNvPr id="40" name="Rectangle: Rounded Corners 39">
            <a:extLst>
              <a:ext uri="{FF2B5EF4-FFF2-40B4-BE49-F238E27FC236}">
                <a16:creationId xmlns:a16="http://schemas.microsoft.com/office/drawing/2014/main" id="{838D6AEF-509F-4967-AF56-DCE6C7B4C814}"/>
              </a:ext>
            </a:extLst>
          </p:cNvPr>
          <p:cNvSpPr/>
          <p:nvPr/>
        </p:nvSpPr>
        <p:spPr>
          <a:xfrm>
            <a:off x="417645" y="2203696"/>
            <a:ext cx="4365523" cy="929148"/>
          </a:xfrm>
          <a:prstGeom prst="roundRect">
            <a:avLst>
              <a:gd name="adj" fmla="val 50000"/>
            </a:avLst>
          </a:prstGeom>
          <a:noFill/>
          <a:ln>
            <a:solidFill>
              <a:srgbClr val="FFFF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4400" b="0" i="0" u="none" strike="noStrike" kern="1200" cap="none" spc="600" normalizeH="0" baseline="0" noProof="0" dirty="0">
              <a:ln>
                <a:noFill/>
              </a:ln>
              <a:solidFill>
                <a:prstClr val="white"/>
              </a:solidFill>
              <a:effectLst/>
              <a:uLnTx/>
              <a:uFillTx/>
              <a:latin typeface="Montserrat Light" panose="00000400000000000000" pitchFamily="2" charset="0"/>
              <a:ea typeface="+mn-ea"/>
              <a:cs typeface="+mn-cs"/>
            </a:endParaRPr>
          </a:p>
        </p:txBody>
      </p:sp>
      <p:sp>
        <p:nvSpPr>
          <p:cNvPr id="42" name="Arrow: Pentagon 41">
            <a:extLst>
              <a:ext uri="{FF2B5EF4-FFF2-40B4-BE49-F238E27FC236}">
                <a16:creationId xmlns:a16="http://schemas.microsoft.com/office/drawing/2014/main" id="{73A7103C-1C9F-4448-AD53-317F66371DFB}"/>
              </a:ext>
            </a:extLst>
          </p:cNvPr>
          <p:cNvSpPr/>
          <p:nvPr/>
        </p:nvSpPr>
        <p:spPr>
          <a:xfrm>
            <a:off x="6598093" y="3575477"/>
            <a:ext cx="391329" cy="538316"/>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ame 44">
            <a:extLst>
              <a:ext uri="{FF2B5EF4-FFF2-40B4-BE49-F238E27FC236}">
                <a16:creationId xmlns:a16="http://schemas.microsoft.com/office/drawing/2014/main" id="{3A119256-F10B-4C09-9D65-0421582D17B0}"/>
              </a:ext>
            </a:extLst>
          </p:cNvPr>
          <p:cNvSpPr/>
          <p:nvPr/>
        </p:nvSpPr>
        <p:spPr>
          <a:xfrm>
            <a:off x="0" y="0"/>
            <a:ext cx="12192000" cy="6858000"/>
          </a:xfrm>
          <a:prstGeom prst="frame">
            <a:avLst>
              <a:gd name="adj1" fmla="val 13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64787A3-A307-470C-A0BC-0A0CC633F1A2}"/>
              </a:ext>
            </a:extLst>
          </p:cNvPr>
          <p:cNvSpPr/>
          <p:nvPr/>
        </p:nvSpPr>
        <p:spPr>
          <a:xfrm>
            <a:off x="725982" y="2421260"/>
            <a:ext cx="3418981" cy="523220"/>
          </a:xfrm>
          <a:prstGeom prst="rect">
            <a:avLst/>
          </a:prstGeom>
        </p:spPr>
        <p:txBody>
          <a:bodyPr wrap="square">
            <a:spAutoFit/>
          </a:bodyPr>
          <a:lstStyle/>
          <a:p>
            <a:pPr lvl="0" algn="ctr">
              <a:defRPr/>
            </a:pPr>
            <a:r>
              <a:rPr lang="en-US" sz="2800" dirty="0">
                <a:solidFill>
                  <a:schemeClr val="bg1"/>
                </a:solidFill>
                <a:latin typeface="#9Slide03 Roboto Black" panose="02000000000000000000" pitchFamily="2" charset="0"/>
                <a:ea typeface="#9Slide03 Roboto Black" panose="02000000000000000000" pitchFamily="2" charset="0"/>
              </a:rPr>
              <a:t>I. C</a:t>
            </a:r>
            <a:r>
              <a:rPr lang="vi-VN" sz="2800" dirty="0">
                <a:solidFill>
                  <a:schemeClr val="bg1"/>
                </a:solidFill>
                <a:latin typeface="#9Slide03 Roboto Black" panose="02000000000000000000" pitchFamily="2" charset="0"/>
                <a:ea typeface="#9Slide03 Roboto Black" panose="02000000000000000000" pitchFamily="2" charset="0"/>
              </a:rPr>
              <a:t>Ơ</a:t>
            </a:r>
            <a:r>
              <a:rPr lang="en-US" sz="2800" dirty="0">
                <a:solidFill>
                  <a:schemeClr val="bg1"/>
                </a:solidFill>
                <a:latin typeface="#9Slide03 Roboto Black" panose="02000000000000000000" pitchFamily="2" charset="0"/>
                <a:ea typeface="#9Slide03 Roboto Black" panose="02000000000000000000" pitchFamily="2" charset="0"/>
              </a:rPr>
              <a:t> CẤU KINH TẾ</a:t>
            </a:r>
          </a:p>
        </p:txBody>
      </p:sp>
      <p:sp>
        <p:nvSpPr>
          <p:cNvPr id="28" name="TextBox 27">
            <a:extLst>
              <a:ext uri="{FF2B5EF4-FFF2-40B4-BE49-F238E27FC236}">
                <a16:creationId xmlns:a16="http://schemas.microsoft.com/office/drawing/2014/main" id="{0588E434-8DF6-4BB9-AEC6-154321590D30}"/>
              </a:ext>
            </a:extLst>
          </p:cNvPr>
          <p:cNvSpPr txBox="1"/>
          <p:nvPr/>
        </p:nvSpPr>
        <p:spPr>
          <a:xfrm>
            <a:off x="7138941" y="2195372"/>
            <a:ext cx="3615158" cy="707886"/>
          </a:xfrm>
          <a:prstGeom prst="rect">
            <a:avLst/>
          </a:prstGeom>
          <a:noFill/>
        </p:spPr>
        <p:txBody>
          <a:bodyPr wrap="square" rtlCol="0">
            <a:spAutoFit/>
          </a:bodyPr>
          <a:lstStyle/>
          <a:p>
            <a:pPr defTabSz="618866"/>
            <a:r>
              <a:rPr lang="en-US" sz="2000" dirty="0" err="1">
                <a:solidFill>
                  <a:schemeClr val="bg1"/>
                </a:solidFill>
                <a:latin typeface="#9Slide03 Roboto Medium" panose="02000000000000000000" pitchFamily="2" charset="0"/>
                <a:ea typeface="#9Slide03 Roboto Medium" panose="02000000000000000000" pitchFamily="2" charset="0"/>
              </a:rPr>
              <a:t>Chuyển</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dịch</a:t>
            </a:r>
            <a:r>
              <a:rPr lang="en-US" sz="2000" dirty="0">
                <a:solidFill>
                  <a:schemeClr val="bg1"/>
                </a:solidFill>
                <a:latin typeface="#9Slide03 Roboto Medium" panose="02000000000000000000" pitchFamily="2" charset="0"/>
                <a:ea typeface="#9Slide03 Roboto Medium" panose="02000000000000000000" pitchFamily="2" charset="0"/>
              </a:rPr>
              <a:t> c</a:t>
            </a:r>
            <a:r>
              <a:rPr lang="vi-VN" sz="2000" dirty="0">
                <a:solidFill>
                  <a:schemeClr val="bg1"/>
                </a:solidFill>
                <a:latin typeface="#9Slide03 Roboto Medium" panose="02000000000000000000" pitchFamily="2" charset="0"/>
                <a:ea typeface="#9Slide03 Roboto Medium" panose="02000000000000000000" pitchFamily="2" charset="0"/>
              </a:rPr>
              <a:t>ơ</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cấu</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kinh</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tế</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ngày</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càng</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rõ</a:t>
            </a:r>
            <a:r>
              <a:rPr lang="en-US" sz="2000" dirty="0">
                <a:solidFill>
                  <a:schemeClr val="bg1"/>
                </a:solidFill>
                <a:latin typeface="#9Slide03 Roboto Medium" panose="02000000000000000000" pitchFamily="2" charset="0"/>
                <a:ea typeface="#9Slide03 Roboto Medium" panose="02000000000000000000" pitchFamily="2" charset="0"/>
              </a:rPr>
              <a:t> </a:t>
            </a:r>
            <a:r>
              <a:rPr lang="en-US" sz="2000" dirty="0" err="1">
                <a:solidFill>
                  <a:schemeClr val="bg1"/>
                </a:solidFill>
                <a:latin typeface="#9Slide03 Roboto Medium" panose="02000000000000000000" pitchFamily="2" charset="0"/>
                <a:ea typeface="#9Slide03 Roboto Medium" panose="02000000000000000000" pitchFamily="2" charset="0"/>
              </a:rPr>
              <a:t>rệt</a:t>
            </a:r>
            <a:r>
              <a:rPr lang="en-US" sz="2000" dirty="0">
                <a:solidFill>
                  <a:schemeClr val="bg1"/>
                </a:solidFill>
                <a:latin typeface="#9Slide03 Roboto Medium" panose="02000000000000000000" pitchFamily="2" charset="0"/>
                <a:ea typeface="#9Slide03 Roboto Medium" panose="02000000000000000000" pitchFamily="2" charset="0"/>
              </a:rPr>
              <a:t>.</a:t>
            </a:r>
          </a:p>
        </p:txBody>
      </p:sp>
      <p:sp>
        <p:nvSpPr>
          <p:cNvPr id="30" name="TextBox 29">
            <a:extLst>
              <a:ext uri="{FF2B5EF4-FFF2-40B4-BE49-F238E27FC236}">
                <a16:creationId xmlns:a16="http://schemas.microsoft.com/office/drawing/2014/main" id="{3BFE595F-FF5D-416D-8546-195764626880}"/>
              </a:ext>
            </a:extLst>
          </p:cNvPr>
          <p:cNvSpPr txBox="1">
            <a:spLocks noChangeArrowheads="1"/>
          </p:cNvSpPr>
          <p:nvPr/>
        </p:nvSpPr>
        <p:spPr bwMode="auto">
          <a:xfrm>
            <a:off x="6632656" y="3411905"/>
            <a:ext cx="3492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r>
              <a:rPr lang="en-US" altLang="en-US" sz="2000" dirty="0" err="1">
                <a:solidFill>
                  <a:schemeClr val="bg1"/>
                </a:solidFill>
                <a:latin typeface="#9Slide03 Roboto Medium" panose="02000000000000000000" pitchFamily="2" charset="0"/>
                <a:ea typeface="#9Slide03 Roboto Medium" panose="02000000000000000000" pitchFamily="2" charset="0"/>
              </a:rPr>
              <a:t>Tăng</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tỉ</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trọng</a:t>
            </a:r>
            <a:r>
              <a:rPr lang="en-US" altLang="en-US" sz="2000" dirty="0">
                <a:solidFill>
                  <a:schemeClr val="bg1"/>
                </a:solidFill>
                <a:latin typeface="#9Slide03 Roboto Medium" panose="02000000000000000000" pitchFamily="2" charset="0"/>
                <a:ea typeface="#9Slide03 Roboto Medium" panose="02000000000000000000" pitchFamily="2" charset="0"/>
              </a:rPr>
              <a:t> KV II, III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3" name="Rectangle 2">
            <a:extLst>
              <a:ext uri="{FF2B5EF4-FFF2-40B4-BE49-F238E27FC236}">
                <a16:creationId xmlns:a16="http://schemas.microsoft.com/office/drawing/2014/main" id="{722E8FD6-0163-4E6B-B9BD-E700FBDBE762}"/>
              </a:ext>
            </a:extLst>
          </p:cNvPr>
          <p:cNvSpPr/>
          <p:nvPr/>
        </p:nvSpPr>
        <p:spPr>
          <a:xfrm>
            <a:off x="7128760" y="3087925"/>
            <a:ext cx="2781531" cy="400110"/>
          </a:xfrm>
          <a:prstGeom prst="rect">
            <a:avLst/>
          </a:prstGeom>
        </p:spPr>
        <p:txBody>
          <a:bodyPr wrap="none">
            <a:spAutoFit/>
          </a:bodyPr>
          <a:lstStyle/>
          <a:p>
            <a:pPr algn="ctr"/>
            <a:r>
              <a:rPr lang="en-US" altLang="en-US" sz="2000" dirty="0" err="1">
                <a:solidFill>
                  <a:schemeClr val="bg1"/>
                </a:solidFill>
                <a:latin typeface="#9Slide03 Roboto Medium" panose="02000000000000000000" pitchFamily="2" charset="0"/>
                <a:ea typeface="#9Slide03 Roboto Medium" panose="02000000000000000000" pitchFamily="2" charset="0"/>
              </a:rPr>
              <a:t>Giảm</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tỉ</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trọng</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khu</a:t>
            </a:r>
            <a:r>
              <a:rPr lang="en-US" altLang="en-US" sz="2000" dirty="0">
                <a:solidFill>
                  <a:schemeClr val="bg1"/>
                </a:solidFill>
                <a:latin typeface="#9Slide03 Roboto Medium" panose="02000000000000000000" pitchFamily="2" charset="0"/>
                <a:ea typeface="#9Slide03 Roboto Medium" panose="02000000000000000000" pitchFamily="2" charset="0"/>
              </a:rPr>
              <a:t> </a:t>
            </a:r>
            <a:r>
              <a:rPr lang="en-US" altLang="en-US" sz="2000" dirty="0" err="1">
                <a:solidFill>
                  <a:schemeClr val="bg1"/>
                </a:solidFill>
                <a:latin typeface="#9Slide03 Roboto Medium" panose="02000000000000000000" pitchFamily="2" charset="0"/>
                <a:ea typeface="#9Slide03 Roboto Medium" panose="02000000000000000000" pitchFamily="2" charset="0"/>
              </a:rPr>
              <a:t>vực</a:t>
            </a:r>
            <a:r>
              <a:rPr lang="en-US" altLang="en-US" sz="2000" dirty="0">
                <a:solidFill>
                  <a:schemeClr val="bg1"/>
                </a:solidFill>
                <a:latin typeface="#9Slide03 Roboto Medium" panose="02000000000000000000" pitchFamily="2" charset="0"/>
                <a:ea typeface="#9Slide03 Roboto Medium" panose="02000000000000000000" pitchFamily="2" charset="0"/>
              </a:rPr>
              <a:t> I</a:t>
            </a:r>
            <a:endParaRPr lang="vi-VN" altLang="en-US" sz="2000" dirty="0">
              <a:solidFill>
                <a:schemeClr val="bg1"/>
              </a:solidFill>
              <a:latin typeface="#9Slide03 Roboto Medium" panose="02000000000000000000" pitchFamily="2" charset="0"/>
              <a:ea typeface="#9Slide03 Roboto Medium" panose="02000000000000000000" pitchFamily="2" charset="0"/>
            </a:endParaRPr>
          </a:p>
        </p:txBody>
      </p:sp>
      <p:sp>
        <p:nvSpPr>
          <p:cNvPr id="7" name="Rectangle 6">
            <a:extLst>
              <a:ext uri="{FF2B5EF4-FFF2-40B4-BE49-F238E27FC236}">
                <a16:creationId xmlns:a16="http://schemas.microsoft.com/office/drawing/2014/main" id="{EE533B63-0ABA-4AB5-B27F-F7505F1E99BC}"/>
              </a:ext>
            </a:extLst>
          </p:cNvPr>
          <p:cNvSpPr/>
          <p:nvPr/>
        </p:nvSpPr>
        <p:spPr>
          <a:xfrm>
            <a:off x="7003278" y="4050518"/>
            <a:ext cx="3663304" cy="646331"/>
          </a:xfrm>
          <a:prstGeom prst="rect">
            <a:avLst/>
          </a:prstGeom>
        </p:spPr>
        <p:txBody>
          <a:bodyPr wrap="square">
            <a:spAutoFit/>
          </a:bodyPr>
          <a:lstStyle/>
          <a:p>
            <a:pPr algn="ctr"/>
            <a:r>
              <a:rPr lang="en-US" altLang="en-US" dirty="0" err="1">
                <a:solidFill>
                  <a:schemeClr val="bg1"/>
                </a:solidFill>
                <a:latin typeface="#9Slide03 Roboto Medium" panose="02000000000000000000" pitchFamily="2" charset="0"/>
                <a:ea typeface="#9Slide03 Roboto Medium" panose="02000000000000000000" pitchFamily="2" charset="0"/>
              </a:rPr>
              <a:t>Chuyển</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đổi</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nền</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kinh</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tế</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từ</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thuần</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nông</a:t>
            </a:r>
            <a:r>
              <a:rPr lang="en-US" altLang="en-US" dirty="0">
                <a:solidFill>
                  <a:schemeClr val="bg1"/>
                </a:solidFill>
                <a:latin typeface="#9Slide03 Roboto Medium" panose="02000000000000000000" pitchFamily="2" charset="0"/>
                <a:ea typeface="#9Slide03 Roboto Medium" panose="02000000000000000000" pitchFamily="2" charset="0"/>
              </a:rPr>
              <a:t> sang </a:t>
            </a:r>
            <a:r>
              <a:rPr lang="en-US" altLang="en-US" dirty="0" err="1">
                <a:solidFill>
                  <a:schemeClr val="bg1"/>
                </a:solidFill>
                <a:latin typeface="#9Slide03 Roboto Medium" panose="02000000000000000000" pitchFamily="2" charset="0"/>
                <a:ea typeface="#9Slide03 Roboto Medium" panose="02000000000000000000" pitchFamily="2" charset="0"/>
              </a:rPr>
              <a:t>công</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nghiệp</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và</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dịch</a:t>
            </a:r>
            <a:r>
              <a:rPr lang="en-US" altLang="en-US" dirty="0">
                <a:solidFill>
                  <a:schemeClr val="bg1"/>
                </a:solidFill>
                <a:latin typeface="#9Slide03 Roboto Medium" panose="02000000000000000000" pitchFamily="2" charset="0"/>
                <a:ea typeface="#9Slide03 Roboto Medium" panose="02000000000000000000" pitchFamily="2" charset="0"/>
              </a:rPr>
              <a:t> </a:t>
            </a:r>
            <a:r>
              <a:rPr lang="en-US" altLang="en-US" dirty="0" err="1">
                <a:solidFill>
                  <a:schemeClr val="bg1"/>
                </a:solidFill>
                <a:latin typeface="#9Slide03 Roboto Medium" panose="02000000000000000000" pitchFamily="2" charset="0"/>
                <a:ea typeface="#9Slide03 Roboto Medium" panose="02000000000000000000" pitchFamily="2" charset="0"/>
              </a:rPr>
              <a:t>vụ</a:t>
            </a:r>
            <a:r>
              <a:rPr lang="en-US" altLang="en-US" dirty="0">
                <a:solidFill>
                  <a:schemeClr val="bg1"/>
                </a:solidFill>
                <a:latin typeface="#9Slide03 Roboto Medium" panose="02000000000000000000" pitchFamily="2" charset="0"/>
                <a:ea typeface="#9Slide03 Roboto Medium" panose="02000000000000000000" pitchFamily="2" charset="0"/>
              </a:rPr>
              <a:t> </a:t>
            </a:r>
            <a:endParaRPr lang="en-US" dirty="0">
              <a:solidFill>
                <a:schemeClr val="bg1"/>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4214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p:bldP spid="30"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5">
            <a:extLst>
              <a:ext uri="{FF2B5EF4-FFF2-40B4-BE49-F238E27FC236}">
                <a16:creationId xmlns:a16="http://schemas.microsoft.com/office/drawing/2014/main" id="{B9DA751A-5643-4548-A787-4D39851F792E}"/>
              </a:ext>
            </a:extLst>
          </p:cNvPr>
          <p:cNvGraphicFramePr>
            <a:graphicFrameLocks noChangeAspect="1"/>
          </p:cNvGraphicFramePr>
          <p:nvPr>
            <p:extLst>
              <p:ext uri="{D42A27DB-BD31-4B8C-83A1-F6EECF244321}">
                <p14:modId xmlns:p14="http://schemas.microsoft.com/office/powerpoint/2010/main" val="768561044"/>
              </p:ext>
            </p:extLst>
          </p:nvPr>
        </p:nvGraphicFramePr>
        <p:xfrm>
          <a:off x="2708353" y="539822"/>
          <a:ext cx="8114671" cy="521468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4B7B3B0-0FA2-43B0-9B0D-82E07C23765D}"/>
              </a:ext>
            </a:extLst>
          </p:cNvPr>
          <p:cNvSpPr txBox="1">
            <a:spLocks noChangeArrowheads="1"/>
          </p:cNvSpPr>
          <p:nvPr/>
        </p:nvSpPr>
        <p:spPr bwMode="auto">
          <a:xfrm>
            <a:off x="1529615" y="5754508"/>
            <a:ext cx="91327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2400" dirty="0">
                <a:solidFill>
                  <a:srgbClr val="CC7B38"/>
                </a:solidFill>
                <a:latin typeface="#9Slide03 Roboto Medium" panose="02000000000000000000" pitchFamily="2" charset="0"/>
                <a:ea typeface="#9Slide03 Roboto Medium" panose="02000000000000000000" pitchFamily="2" charset="0"/>
              </a:rPr>
              <a:t>C</a:t>
            </a:r>
            <a:r>
              <a:rPr lang="vi-VN" altLang="en-US" sz="2400" dirty="0">
                <a:solidFill>
                  <a:srgbClr val="CC7B38"/>
                </a:solidFill>
                <a:latin typeface="#9Slide03 Roboto Medium" panose="02000000000000000000" pitchFamily="2" charset="0"/>
                <a:ea typeface="#9Slide03 Roboto Medium" panose="02000000000000000000" pitchFamily="2" charset="0"/>
              </a:rPr>
              <a:t>ơ</a:t>
            </a:r>
            <a:r>
              <a:rPr lang="en-US" altLang="en-US" sz="2400" dirty="0">
                <a:solidFill>
                  <a:srgbClr val="CC7B38"/>
                </a:solidFill>
                <a:latin typeface="#9Slide03 Roboto Medium" panose="02000000000000000000" pitchFamily="2" charset="0"/>
                <a:ea typeface="#9Slide03 Roboto Medium" panose="02000000000000000000" pitchFamily="2" charset="0"/>
              </a:rPr>
              <a:t> </a:t>
            </a:r>
            <a:r>
              <a:rPr lang="en-US" altLang="en-US" sz="2400" dirty="0" err="1">
                <a:solidFill>
                  <a:srgbClr val="CC7B38"/>
                </a:solidFill>
                <a:latin typeface="#9Slide03 Roboto Medium" panose="02000000000000000000" pitchFamily="2" charset="0"/>
                <a:ea typeface="#9Slide03 Roboto Medium" panose="02000000000000000000" pitchFamily="2" charset="0"/>
              </a:rPr>
              <a:t>cấu</a:t>
            </a:r>
            <a:r>
              <a:rPr lang="en-US" altLang="en-US" sz="2400" dirty="0">
                <a:solidFill>
                  <a:srgbClr val="CC7B38"/>
                </a:solidFill>
                <a:latin typeface="#9Slide03 Roboto Medium" panose="02000000000000000000" pitchFamily="2" charset="0"/>
                <a:ea typeface="#9Slide03 Roboto Medium" panose="02000000000000000000" pitchFamily="2" charset="0"/>
              </a:rPr>
              <a:t> GDP </a:t>
            </a:r>
            <a:r>
              <a:rPr lang="en-US" altLang="en-US" sz="2400" dirty="0" err="1">
                <a:solidFill>
                  <a:srgbClr val="CC7B38"/>
                </a:solidFill>
                <a:latin typeface="#9Slide03 Roboto Medium" panose="02000000000000000000" pitchFamily="2" charset="0"/>
                <a:ea typeface="#9Slide03 Roboto Medium" panose="02000000000000000000" pitchFamily="2" charset="0"/>
              </a:rPr>
              <a:t>của</a:t>
            </a:r>
            <a:r>
              <a:rPr lang="en-US" altLang="en-US" sz="2400" dirty="0">
                <a:solidFill>
                  <a:srgbClr val="CC7B38"/>
                </a:solidFill>
                <a:latin typeface="#9Slide03 Roboto Medium" panose="02000000000000000000" pitchFamily="2" charset="0"/>
                <a:ea typeface="#9Slide03 Roboto Medium" panose="02000000000000000000" pitchFamily="2" charset="0"/>
              </a:rPr>
              <a:t> </a:t>
            </a:r>
            <a:r>
              <a:rPr lang="en-US" altLang="en-US" sz="2400" dirty="0" err="1">
                <a:solidFill>
                  <a:srgbClr val="CC7B38"/>
                </a:solidFill>
                <a:latin typeface="#9Slide03 Roboto Medium" panose="02000000000000000000" pitchFamily="2" charset="0"/>
                <a:ea typeface="#9Slide03 Roboto Medium" panose="02000000000000000000" pitchFamily="2" charset="0"/>
              </a:rPr>
              <a:t>Xingapo</a:t>
            </a:r>
            <a:r>
              <a:rPr lang="en-US" altLang="en-US" sz="2400" dirty="0">
                <a:solidFill>
                  <a:srgbClr val="CC7B38"/>
                </a:solidFill>
                <a:latin typeface="#9Slide03 Roboto Medium" panose="02000000000000000000" pitchFamily="2" charset="0"/>
                <a:ea typeface="#9Slide03 Roboto Medium" panose="02000000000000000000" pitchFamily="2" charset="0"/>
              </a:rPr>
              <a:t> </a:t>
            </a:r>
            <a:endParaRPr lang="vi-VN" altLang="en-US" sz="2400" dirty="0">
              <a:solidFill>
                <a:srgbClr val="CC7B38"/>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8305501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67AF1F1A-525A-DA40-A280-A09876A6E3DD}"/>
              </a:ext>
            </a:extLst>
          </p:cNvPr>
          <p:cNvSpPr/>
          <p:nvPr/>
        </p:nvSpPr>
        <p:spPr>
          <a:xfrm>
            <a:off x="3325714" y="184858"/>
            <a:ext cx="4329094" cy="101559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 name="Pentagon 2">
            <a:extLst>
              <a:ext uri="{FF2B5EF4-FFF2-40B4-BE49-F238E27FC236}">
                <a16:creationId xmlns:a16="http://schemas.microsoft.com/office/drawing/2014/main" id="{B40522FF-0631-3C41-A79E-505C31C557D0}"/>
              </a:ext>
            </a:extLst>
          </p:cNvPr>
          <p:cNvSpPr/>
          <p:nvPr/>
        </p:nvSpPr>
        <p:spPr>
          <a:xfrm>
            <a:off x="605593" y="72484"/>
            <a:ext cx="3744734" cy="1148951"/>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2" name="Oval 1">
            <a:extLst>
              <a:ext uri="{FF2B5EF4-FFF2-40B4-BE49-F238E27FC236}">
                <a16:creationId xmlns:a16="http://schemas.microsoft.com/office/drawing/2014/main" id="{0C02058F-1B20-4A4D-AB58-A5339CEB5983}"/>
              </a:ext>
            </a:extLst>
          </p:cNvPr>
          <p:cNvSpPr/>
          <p:nvPr/>
        </p:nvSpPr>
        <p:spPr>
          <a:xfrm>
            <a:off x="0" y="-14046"/>
            <a:ext cx="1282315" cy="128231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18" name="Freeform 643">
            <a:extLst>
              <a:ext uri="{FF2B5EF4-FFF2-40B4-BE49-F238E27FC236}">
                <a16:creationId xmlns:a16="http://schemas.microsoft.com/office/drawing/2014/main" id="{9B141EDB-AD8D-D54F-B553-D8A1A854D381}"/>
              </a:ext>
            </a:extLst>
          </p:cNvPr>
          <p:cNvSpPr>
            <a:spLocks noChangeAspect="1"/>
          </p:cNvSpPr>
          <p:nvPr/>
        </p:nvSpPr>
        <p:spPr bwMode="auto">
          <a:xfrm>
            <a:off x="387332" y="463253"/>
            <a:ext cx="467297" cy="500775"/>
          </a:xfrm>
          <a:custGeom>
            <a:avLst/>
            <a:gdLst>
              <a:gd name="T0" fmla="*/ 483425 w 157826"/>
              <a:gd name="T1" fmla="*/ 1111787 h 169503"/>
              <a:gd name="T2" fmla="*/ 364521 w 157826"/>
              <a:gd name="T3" fmla="*/ 2744102 h 169503"/>
              <a:gd name="T4" fmla="*/ 2531065 w 157826"/>
              <a:gd name="T5" fmla="*/ 2744102 h 169503"/>
              <a:gd name="T6" fmla="*/ 2412168 w 157826"/>
              <a:gd name="T7" fmla="*/ 1111787 h 169503"/>
              <a:gd name="T8" fmla="*/ 2143622 w 157826"/>
              <a:gd name="T9" fmla="*/ 1111787 h 169503"/>
              <a:gd name="T10" fmla="*/ 2143622 w 157826"/>
              <a:gd name="T11" fmla="*/ 1381090 h 169503"/>
              <a:gd name="T12" fmla="*/ 1966392 w 157826"/>
              <a:gd name="T13" fmla="*/ 1564353 h 169503"/>
              <a:gd name="T14" fmla="*/ 1789162 w 157826"/>
              <a:gd name="T15" fmla="*/ 1381090 h 169503"/>
              <a:gd name="T16" fmla="*/ 1789162 w 157826"/>
              <a:gd name="T17" fmla="*/ 1111787 h 169503"/>
              <a:gd name="T18" fmla="*/ 1099916 w 157826"/>
              <a:gd name="T19" fmla="*/ 1111787 h 169503"/>
              <a:gd name="T20" fmla="*/ 1099916 w 157826"/>
              <a:gd name="T21" fmla="*/ 1381090 h 169503"/>
              <a:gd name="T22" fmla="*/ 929231 w 157826"/>
              <a:gd name="T23" fmla="*/ 1564353 h 169503"/>
              <a:gd name="T24" fmla="*/ 752000 w 157826"/>
              <a:gd name="T25" fmla="*/ 1381090 h 169503"/>
              <a:gd name="T26" fmla="*/ 752000 w 157826"/>
              <a:gd name="T27" fmla="*/ 1111787 h 169503"/>
              <a:gd name="T28" fmla="*/ 1447811 w 157826"/>
              <a:gd name="T29" fmla="*/ 359993 h 169503"/>
              <a:gd name="T30" fmla="*/ 1099916 w 157826"/>
              <a:gd name="T31" fmla="*/ 700359 h 169503"/>
              <a:gd name="T32" fmla="*/ 1099916 w 157826"/>
              <a:gd name="T33" fmla="*/ 756357 h 169503"/>
              <a:gd name="T34" fmla="*/ 1789162 w 157826"/>
              <a:gd name="T35" fmla="*/ 756357 h 169503"/>
              <a:gd name="T36" fmla="*/ 1789162 w 157826"/>
              <a:gd name="T37" fmla="*/ 700359 h 169503"/>
              <a:gd name="T38" fmla="*/ 1447811 w 157826"/>
              <a:gd name="T39" fmla="*/ 359993 h 169503"/>
              <a:gd name="T40" fmla="*/ 1447811 w 157826"/>
              <a:gd name="T41" fmla="*/ 0 h 169503"/>
              <a:gd name="T42" fmla="*/ 2143622 w 157826"/>
              <a:gd name="T43" fmla="*/ 700359 h 169503"/>
              <a:gd name="T44" fmla="*/ 2143622 w 157826"/>
              <a:gd name="T45" fmla="*/ 756357 h 169503"/>
              <a:gd name="T46" fmla="*/ 2577291 w 157826"/>
              <a:gd name="T47" fmla="*/ 756357 h 169503"/>
              <a:gd name="T48" fmla="*/ 2755635 w 157826"/>
              <a:gd name="T49" fmla="*/ 920917 h 169503"/>
              <a:gd name="T50" fmla="*/ 2894337 w 157826"/>
              <a:gd name="T51" fmla="*/ 2915243 h 169503"/>
              <a:gd name="T52" fmla="*/ 2848104 w 157826"/>
              <a:gd name="T53" fmla="*/ 3046866 h 169503"/>
              <a:gd name="T54" fmla="*/ 2716007 w 157826"/>
              <a:gd name="T55" fmla="*/ 3106112 h 169503"/>
              <a:gd name="T56" fmla="*/ 172974 w 157826"/>
              <a:gd name="T57" fmla="*/ 3106112 h 169503"/>
              <a:gd name="T58" fmla="*/ 47492 w 157826"/>
              <a:gd name="T59" fmla="*/ 3046866 h 169503"/>
              <a:gd name="T60" fmla="*/ 1248 w 157826"/>
              <a:gd name="T61" fmla="*/ 2915243 h 169503"/>
              <a:gd name="T62" fmla="*/ 139948 w 157826"/>
              <a:gd name="T63" fmla="*/ 920917 h 169503"/>
              <a:gd name="T64" fmla="*/ 318301 w 157826"/>
              <a:gd name="T65" fmla="*/ 756357 h 169503"/>
              <a:gd name="T66" fmla="*/ 752000 w 157826"/>
              <a:gd name="T67" fmla="*/ 756357 h 169503"/>
              <a:gd name="T68" fmla="*/ 752000 w 157826"/>
              <a:gd name="T69" fmla="*/ 700359 h 169503"/>
              <a:gd name="T70" fmla="*/ 1447811 w 157826"/>
              <a:gd name="T71" fmla="*/ 0 h 169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7826" h="169503">
                <a:moveTo>
                  <a:pt x="26346" y="60671"/>
                </a:moveTo>
                <a:lnTo>
                  <a:pt x="19866" y="149748"/>
                </a:lnTo>
                <a:lnTo>
                  <a:pt x="137940" y="149748"/>
                </a:lnTo>
                <a:lnTo>
                  <a:pt x="131460" y="60671"/>
                </a:lnTo>
                <a:lnTo>
                  <a:pt x="116825" y="60671"/>
                </a:lnTo>
                <a:lnTo>
                  <a:pt x="116825" y="75367"/>
                </a:lnTo>
                <a:cubicBezTo>
                  <a:pt x="116825" y="80724"/>
                  <a:pt x="112890" y="85368"/>
                  <a:pt x="107166" y="85368"/>
                </a:cubicBezTo>
                <a:cubicBezTo>
                  <a:pt x="102158" y="85368"/>
                  <a:pt x="97507" y="80724"/>
                  <a:pt x="97507" y="75367"/>
                </a:cubicBezTo>
                <a:lnTo>
                  <a:pt x="97507" y="60671"/>
                </a:lnTo>
                <a:lnTo>
                  <a:pt x="59944" y="60671"/>
                </a:lnTo>
                <a:lnTo>
                  <a:pt x="59944" y="75367"/>
                </a:lnTo>
                <a:cubicBezTo>
                  <a:pt x="59944" y="80724"/>
                  <a:pt x="56009" y="85368"/>
                  <a:pt x="50642" y="85368"/>
                </a:cubicBezTo>
                <a:cubicBezTo>
                  <a:pt x="45276" y="85368"/>
                  <a:pt x="40983" y="80724"/>
                  <a:pt x="40983" y="75367"/>
                </a:cubicBezTo>
                <a:lnTo>
                  <a:pt x="40983" y="60671"/>
                </a:lnTo>
                <a:lnTo>
                  <a:pt x="26346" y="60671"/>
                </a:lnTo>
                <a:close/>
                <a:moveTo>
                  <a:pt x="78904" y="19645"/>
                </a:moveTo>
                <a:cubicBezTo>
                  <a:pt x="68530" y="19645"/>
                  <a:pt x="59944" y="27861"/>
                  <a:pt x="59944" y="38219"/>
                </a:cubicBezTo>
                <a:lnTo>
                  <a:pt x="59944" y="41275"/>
                </a:lnTo>
                <a:lnTo>
                  <a:pt x="97507" y="41275"/>
                </a:lnTo>
                <a:lnTo>
                  <a:pt x="97507" y="38219"/>
                </a:lnTo>
                <a:cubicBezTo>
                  <a:pt x="97507" y="27861"/>
                  <a:pt x="89279" y="19645"/>
                  <a:pt x="78904" y="19645"/>
                </a:cubicBezTo>
                <a:close/>
                <a:moveTo>
                  <a:pt x="78904" y="0"/>
                </a:moveTo>
                <a:cubicBezTo>
                  <a:pt x="99654" y="0"/>
                  <a:pt x="116825" y="17145"/>
                  <a:pt x="116825" y="38219"/>
                </a:cubicBezTo>
                <a:lnTo>
                  <a:pt x="116825" y="41275"/>
                </a:lnTo>
                <a:lnTo>
                  <a:pt x="140459" y="41275"/>
                </a:lnTo>
                <a:cubicBezTo>
                  <a:pt x="145859" y="41275"/>
                  <a:pt x="149819" y="45226"/>
                  <a:pt x="150179" y="50255"/>
                </a:cubicBezTo>
                <a:lnTo>
                  <a:pt x="157738" y="159087"/>
                </a:lnTo>
                <a:cubicBezTo>
                  <a:pt x="158098" y="161601"/>
                  <a:pt x="157378" y="164115"/>
                  <a:pt x="155218" y="166270"/>
                </a:cubicBezTo>
                <a:cubicBezTo>
                  <a:pt x="153419" y="168066"/>
                  <a:pt x="150899" y="169503"/>
                  <a:pt x="148019" y="169503"/>
                </a:cubicBezTo>
                <a:lnTo>
                  <a:pt x="9427" y="169503"/>
                </a:lnTo>
                <a:cubicBezTo>
                  <a:pt x="6907" y="169503"/>
                  <a:pt x="4387" y="168066"/>
                  <a:pt x="2588" y="166270"/>
                </a:cubicBezTo>
                <a:cubicBezTo>
                  <a:pt x="788" y="164115"/>
                  <a:pt x="-292" y="161601"/>
                  <a:pt x="68" y="159087"/>
                </a:cubicBezTo>
                <a:lnTo>
                  <a:pt x="7627" y="50255"/>
                </a:lnTo>
                <a:cubicBezTo>
                  <a:pt x="7987" y="45226"/>
                  <a:pt x="12307" y="41275"/>
                  <a:pt x="17347" y="41275"/>
                </a:cubicBezTo>
                <a:lnTo>
                  <a:pt x="40983" y="41275"/>
                </a:lnTo>
                <a:lnTo>
                  <a:pt x="40983" y="38219"/>
                </a:lnTo>
                <a:cubicBezTo>
                  <a:pt x="40983" y="17145"/>
                  <a:pt x="58155" y="0"/>
                  <a:pt x="78904" y="0"/>
                </a:cubicBezTo>
                <a:close/>
              </a:path>
            </a:pathLst>
          </a:custGeom>
          <a:solidFill>
            <a:schemeClr val="bg1"/>
          </a:solidFill>
          <a:ln>
            <a:noFill/>
          </a:ln>
        </p:spPr>
        <p:txBody>
          <a:bodyPr anchor="ctr"/>
          <a:lstStyle/>
          <a:p>
            <a:pPr defTabSz="914217"/>
            <a:endParaRPr lang="en-US" dirty="0">
              <a:solidFill>
                <a:srgbClr val="898989"/>
              </a:solidFill>
              <a:latin typeface="Lato Light" panose="020F0502020204030203" pitchFamily="34" charset="0"/>
            </a:endParaRPr>
          </a:p>
        </p:txBody>
      </p:sp>
      <p:sp>
        <p:nvSpPr>
          <p:cNvPr id="25" name="Oval 24">
            <a:extLst>
              <a:ext uri="{FF2B5EF4-FFF2-40B4-BE49-F238E27FC236}">
                <a16:creationId xmlns:a16="http://schemas.microsoft.com/office/drawing/2014/main" id="{46802F20-5306-46E2-A420-7686A44CCC17}"/>
              </a:ext>
            </a:extLst>
          </p:cNvPr>
          <p:cNvSpPr/>
          <p:nvPr/>
        </p:nvSpPr>
        <p:spPr>
          <a:xfrm>
            <a:off x="10452404" y="0"/>
            <a:ext cx="1327539" cy="1353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D4CEE90-9F77-4B38-9F02-83E4020A2A65}"/>
              </a:ext>
            </a:extLst>
          </p:cNvPr>
          <p:cNvSpPr/>
          <p:nvPr/>
        </p:nvSpPr>
        <p:spPr>
          <a:xfrm>
            <a:off x="52338" y="58628"/>
            <a:ext cx="1177637" cy="114895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D29EF53-0AE5-4BA6-B329-2ED2F02A621E}"/>
              </a:ext>
            </a:extLst>
          </p:cNvPr>
          <p:cNvSpPr/>
          <p:nvPr/>
        </p:nvSpPr>
        <p:spPr>
          <a:xfrm>
            <a:off x="1229975" y="438449"/>
            <a:ext cx="2640466" cy="477054"/>
          </a:xfrm>
          <a:prstGeom prst="rect">
            <a:avLst/>
          </a:prstGeom>
        </p:spPr>
        <p:txBody>
          <a:bodyPr wrap="none">
            <a:spAutoFit/>
          </a:bodyPr>
          <a:lstStyle/>
          <a:p>
            <a:r>
              <a:rPr lang="en-US" sz="2500" dirty="0">
                <a:solidFill>
                  <a:schemeClr val="bg1"/>
                </a:solidFill>
                <a:latin typeface="#9Slide03 Roboto Medium" panose="02000000000000000000" pitchFamily="2" charset="0"/>
                <a:ea typeface="#9Slide03 Roboto Medium" panose="02000000000000000000" pitchFamily="2" charset="0"/>
                <a:cs typeface="Arial" pitchFamily="34" charset="0"/>
              </a:rPr>
              <a:t>II. CÔNG NGHIỆP</a:t>
            </a:r>
            <a:endParaRPr lang="en-US" sz="2500" dirty="0">
              <a:solidFill>
                <a:schemeClr val="bg1"/>
              </a:solidFill>
              <a:latin typeface="#9Slide03 Roboto Medium" panose="02000000000000000000" pitchFamily="2" charset="0"/>
              <a:ea typeface="#9Slide03 Roboto Medium" panose="02000000000000000000" pitchFamily="2" charset="0"/>
            </a:endParaRPr>
          </a:p>
        </p:txBody>
      </p:sp>
      <p:sp>
        <p:nvSpPr>
          <p:cNvPr id="27" name="TextBox 26">
            <a:extLst>
              <a:ext uri="{FF2B5EF4-FFF2-40B4-BE49-F238E27FC236}">
                <a16:creationId xmlns:a16="http://schemas.microsoft.com/office/drawing/2014/main" id="{59210331-8D85-4489-A417-BE59F7208246}"/>
              </a:ext>
            </a:extLst>
          </p:cNvPr>
          <p:cNvSpPr txBox="1">
            <a:spLocks noChangeArrowheads="1"/>
          </p:cNvSpPr>
          <p:nvPr/>
        </p:nvSpPr>
        <p:spPr bwMode="auto">
          <a:xfrm>
            <a:off x="4287941" y="416126"/>
            <a:ext cx="3158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eaLnBrk="1" hangingPunct="1"/>
            <a:r>
              <a:rPr lang="en-US" altLang="en-US" sz="2300" dirty="0">
                <a:solidFill>
                  <a:schemeClr val="bg1"/>
                </a:solidFill>
                <a:latin typeface="#9Slide03 Roboto Medium" panose="02000000000000000000" pitchFamily="2" charset="0"/>
                <a:ea typeface="#9Slide03 Roboto Medium" panose="02000000000000000000" pitchFamily="2" charset="0"/>
              </a:rPr>
              <a:t>1. </a:t>
            </a:r>
            <a:r>
              <a:rPr lang="en-US" altLang="en-US" sz="2300" dirty="0" err="1">
                <a:solidFill>
                  <a:schemeClr val="bg1"/>
                </a:solidFill>
                <a:latin typeface="#9Slide03 Roboto Medium" panose="02000000000000000000" pitchFamily="2" charset="0"/>
                <a:ea typeface="#9Slide03 Roboto Medium" panose="02000000000000000000" pitchFamily="2" charset="0"/>
              </a:rPr>
              <a:t>Điều</a:t>
            </a:r>
            <a:r>
              <a:rPr lang="en-US" altLang="en-US" sz="2300" dirty="0">
                <a:solidFill>
                  <a:schemeClr val="bg1"/>
                </a:solidFill>
                <a:latin typeface="#9Slide03 Roboto Medium" panose="02000000000000000000" pitchFamily="2" charset="0"/>
                <a:ea typeface="#9Slide03 Roboto Medium" panose="02000000000000000000" pitchFamily="2" charset="0"/>
              </a:rPr>
              <a:t> </a:t>
            </a:r>
            <a:r>
              <a:rPr lang="en-US" altLang="en-US" sz="2300" dirty="0" err="1">
                <a:solidFill>
                  <a:schemeClr val="bg1"/>
                </a:solidFill>
                <a:latin typeface="#9Slide03 Roboto Medium" panose="02000000000000000000" pitchFamily="2" charset="0"/>
                <a:ea typeface="#9Slide03 Roboto Medium" panose="02000000000000000000" pitchFamily="2" charset="0"/>
              </a:rPr>
              <a:t>kiện</a:t>
            </a:r>
            <a:r>
              <a:rPr lang="en-US" altLang="en-US" sz="2300" dirty="0">
                <a:solidFill>
                  <a:schemeClr val="bg1"/>
                </a:solidFill>
                <a:latin typeface="#9Slide03 Roboto Medium" panose="02000000000000000000" pitchFamily="2" charset="0"/>
                <a:ea typeface="#9Slide03 Roboto Medium" panose="02000000000000000000" pitchFamily="2" charset="0"/>
              </a:rPr>
              <a:t> </a:t>
            </a:r>
            <a:r>
              <a:rPr lang="en-US" altLang="en-US" sz="2300" dirty="0" err="1">
                <a:solidFill>
                  <a:schemeClr val="bg1"/>
                </a:solidFill>
                <a:latin typeface="#9Slide03 Roboto Medium" panose="02000000000000000000" pitchFamily="2" charset="0"/>
                <a:ea typeface="#9Slide03 Roboto Medium" panose="02000000000000000000" pitchFamily="2" charset="0"/>
              </a:rPr>
              <a:t>phát</a:t>
            </a:r>
            <a:r>
              <a:rPr lang="en-US" altLang="en-US" sz="2300" dirty="0">
                <a:solidFill>
                  <a:schemeClr val="bg1"/>
                </a:solidFill>
                <a:latin typeface="#9Slide03 Roboto Medium" panose="02000000000000000000" pitchFamily="2" charset="0"/>
                <a:ea typeface="#9Slide03 Roboto Medium" panose="02000000000000000000" pitchFamily="2" charset="0"/>
              </a:rPr>
              <a:t> </a:t>
            </a:r>
            <a:r>
              <a:rPr lang="en-US" altLang="en-US" sz="2300" dirty="0" err="1">
                <a:solidFill>
                  <a:schemeClr val="bg1"/>
                </a:solidFill>
                <a:latin typeface="#9Slide03 Roboto Medium" panose="02000000000000000000" pitchFamily="2" charset="0"/>
                <a:ea typeface="#9Slide03 Roboto Medium" panose="02000000000000000000" pitchFamily="2" charset="0"/>
              </a:rPr>
              <a:t>triển</a:t>
            </a:r>
            <a:endParaRPr lang="en-US" altLang="en-US" sz="2300" dirty="0">
              <a:solidFill>
                <a:schemeClr val="bg1"/>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438791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rang\Desktop\Dia ly 11 SGK hinh 11.1 trang 981.jpg">
            <a:hlinkClick r:id="rId2" action="ppaction://hlinksldjump"/>
            <a:extLst>
              <a:ext uri="{FF2B5EF4-FFF2-40B4-BE49-F238E27FC236}">
                <a16:creationId xmlns:a16="http://schemas.microsoft.com/office/drawing/2014/main" id="{36D629B7-AF7E-40AC-8982-DBC66502BF82}"/>
              </a:ext>
            </a:extLst>
          </p:cNvPr>
          <p:cNvPicPr>
            <a:picLocks noChangeAspect="1" noChangeArrowheads="1"/>
          </p:cNvPicPr>
          <p:nvPr/>
        </p:nvPicPr>
        <p:blipFill>
          <a:blip r:embed="rId3"/>
          <a:srcRect/>
          <a:stretch>
            <a:fillRect/>
          </a:stretch>
        </p:blipFill>
        <p:spPr bwMode="auto">
          <a:xfrm>
            <a:off x="1331318" y="239424"/>
            <a:ext cx="9216008" cy="6480026"/>
          </a:xfrm>
          <a:prstGeom prst="rect">
            <a:avLst/>
          </a:prstGeom>
          <a:noFill/>
        </p:spPr>
      </p:pic>
      <p:sp>
        <p:nvSpPr>
          <p:cNvPr id="4" name="Rectangle 3">
            <a:extLst>
              <a:ext uri="{FF2B5EF4-FFF2-40B4-BE49-F238E27FC236}">
                <a16:creationId xmlns:a16="http://schemas.microsoft.com/office/drawing/2014/main" id="{00E27352-63F6-4B97-A5A5-805DD8E7CE8C}"/>
              </a:ext>
            </a:extLst>
          </p:cNvPr>
          <p:cNvSpPr/>
          <p:nvPr/>
        </p:nvSpPr>
        <p:spPr>
          <a:xfrm>
            <a:off x="1331318" y="6147970"/>
            <a:ext cx="9216008" cy="571480"/>
          </a:xfrm>
          <a:prstGeom prst="rect">
            <a:avLst/>
          </a:prstGeom>
          <a:solidFill>
            <a:sysClr val="window" lastClr="FFFF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Địa</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hình</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và</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khoáng</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sản</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a:t>
            </a:r>
            <a:r>
              <a:rPr kumimoji="0" lang="en-US" sz="2800" i="0" u="none" strike="noStrike" kern="0" cap="none" spc="0" normalizeH="0" baseline="0" noProof="0" dirty="0" err="1">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Đông</a:t>
            </a:r>
            <a:r>
              <a:rPr kumimoji="0" lang="en-US"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rPr>
              <a:t> Nam Á </a:t>
            </a:r>
            <a:endParaRPr kumimoji="0" lang="vi-VN" sz="2800" i="0" u="none" strike="noStrike" kern="0" cap="none" spc="0" normalizeH="0" baseline="0" noProof="0" dirty="0">
              <a:ln>
                <a:noFill/>
              </a:ln>
              <a:solidFill>
                <a:srgbClr val="7BDB38"/>
              </a:solidFill>
              <a:effectLst/>
              <a:uLnTx/>
              <a:uFillTx/>
              <a:latin typeface="#9Slide03 Roboto Medium" panose="02000000000000000000" pitchFamily="2" charset="0"/>
              <a:ea typeface="#9Slide03 Roboto Medium" panose="02000000000000000000" pitchFamily="2" charset="0"/>
              <a:cs typeface="Arial" panose="020B0604020202020204" pitchFamily="34" charset="0"/>
            </a:endParaRPr>
          </a:p>
        </p:txBody>
      </p:sp>
      <p:sp>
        <p:nvSpPr>
          <p:cNvPr id="5" name="Oval 4">
            <a:extLst>
              <a:ext uri="{FF2B5EF4-FFF2-40B4-BE49-F238E27FC236}">
                <a16:creationId xmlns:a16="http://schemas.microsoft.com/office/drawing/2014/main" id="{C096E64B-B38B-4CAC-99E5-5290265805AB}"/>
              </a:ext>
            </a:extLst>
          </p:cNvPr>
          <p:cNvSpPr/>
          <p:nvPr/>
        </p:nvSpPr>
        <p:spPr>
          <a:xfrm>
            <a:off x="4001786" y="1281075"/>
            <a:ext cx="392771" cy="43204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Oval 5">
            <a:extLst>
              <a:ext uri="{FF2B5EF4-FFF2-40B4-BE49-F238E27FC236}">
                <a16:creationId xmlns:a16="http://schemas.microsoft.com/office/drawing/2014/main" id="{7295372E-7AAB-421D-BAD4-4A4751ABCBB8}"/>
              </a:ext>
            </a:extLst>
          </p:cNvPr>
          <p:cNvSpPr/>
          <p:nvPr/>
        </p:nvSpPr>
        <p:spPr>
          <a:xfrm>
            <a:off x="4198171" y="3244042"/>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BDA54E97-155A-4840-AC1A-E3C1E6EA221E}"/>
              </a:ext>
            </a:extLst>
          </p:cNvPr>
          <p:cNvSpPr/>
          <p:nvPr/>
        </p:nvSpPr>
        <p:spPr>
          <a:xfrm>
            <a:off x="5891576" y="4771458"/>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B9FC1B00-F48A-4A73-963D-8554DA6F36FA}"/>
              </a:ext>
            </a:extLst>
          </p:cNvPr>
          <p:cNvSpPr/>
          <p:nvPr/>
        </p:nvSpPr>
        <p:spPr>
          <a:xfrm>
            <a:off x="5265921" y="3968979"/>
            <a:ext cx="432048" cy="432048"/>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2442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38">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Jetfabrik - Coloured 17 - Light">
      <a:dk1>
        <a:srgbClr val="737572"/>
      </a:dk1>
      <a:lt1>
        <a:sysClr val="window" lastClr="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Theme blue">
      <a:dk1>
        <a:srgbClr val="898989"/>
      </a:dk1>
      <a:lt1>
        <a:srgbClr val="FFFFFF"/>
      </a:lt1>
      <a:dk2>
        <a:srgbClr val="272829"/>
      </a:dk2>
      <a:lt2>
        <a:srgbClr val="FFFFFF"/>
      </a:lt2>
      <a:accent1>
        <a:srgbClr val="23C35E"/>
      </a:accent1>
      <a:accent2>
        <a:srgbClr val="159596"/>
      </a:accent2>
      <a:accent3>
        <a:srgbClr val="1264C3"/>
      </a:accent3>
      <a:accent4>
        <a:srgbClr val="0547A3"/>
      </a:accent4>
      <a:accent5>
        <a:srgbClr val="153789"/>
      </a:accent5>
      <a:accent6>
        <a:srgbClr val="A4ACB5"/>
      </a:accent6>
      <a:hlink>
        <a:srgbClr val="32A79F"/>
      </a:hlink>
      <a:folHlink>
        <a:srgbClr val="89E1D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1367</Words>
  <Application>Microsoft Office PowerPoint</Application>
  <PresentationFormat>Widescreen</PresentationFormat>
  <Paragraphs>209</Paragraphs>
  <Slides>47</Slides>
  <Notes>11</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47</vt:i4>
      </vt:variant>
    </vt:vector>
  </HeadingPairs>
  <TitlesOfParts>
    <vt:vector size="68" baseType="lpstr">
      <vt:lpstr>#9Slide03 Bebas Neue Bold</vt:lpstr>
      <vt:lpstr>#9Slide03 Roboto Black</vt:lpstr>
      <vt:lpstr>#9Slide03 Roboto Medium</vt:lpstr>
      <vt:lpstr>#9Slide04 SVNNaive Inline</vt:lpstr>
      <vt:lpstr>Aharoni</vt:lpstr>
      <vt:lpstr>Arial</vt:lpstr>
      <vt:lpstr>Calibri</vt:lpstr>
      <vt:lpstr>Calibri Light</vt:lpstr>
      <vt:lpstr>Lato Light</vt:lpstr>
      <vt:lpstr>Montserrat Light</vt:lpstr>
      <vt:lpstr>Poppins</vt:lpstr>
      <vt:lpstr>Poppins Medium</vt:lpstr>
      <vt:lpstr>Roboto Medium</vt:lpstr>
      <vt:lpstr>Times New Roman</vt:lpstr>
      <vt:lpstr>Wingdings</vt:lpstr>
      <vt:lpstr>1_Office Theme</vt:lpstr>
      <vt:lpstr>Contents Slide Master</vt:lpstr>
      <vt:lpstr>2_Office Theme</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152</cp:revision>
  <dcterms:created xsi:type="dcterms:W3CDTF">2020-04-30T18:56:16Z</dcterms:created>
  <dcterms:modified xsi:type="dcterms:W3CDTF">2020-11-05T11:29:10Z</dcterms:modified>
</cp:coreProperties>
</file>