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</p:sldMasterIdLst>
  <p:notesMasterIdLst>
    <p:notesMasterId r:id="rId40"/>
  </p:notesMasterIdLst>
  <p:sldIdLst>
    <p:sldId id="4470" r:id="rId3"/>
    <p:sldId id="4472" r:id="rId4"/>
    <p:sldId id="4473" r:id="rId5"/>
    <p:sldId id="4474" r:id="rId6"/>
    <p:sldId id="4425" r:id="rId7"/>
    <p:sldId id="4475" r:id="rId8"/>
    <p:sldId id="4476" r:id="rId9"/>
    <p:sldId id="4477" r:id="rId10"/>
    <p:sldId id="4478" r:id="rId11"/>
    <p:sldId id="4479" r:id="rId12"/>
    <p:sldId id="4480" r:id="rId13"/>
    <p:sldId id="4481" r:id="rId14"/>
    <p:sldId id="4482" r:id="rId15"/>
    <p:sldId id="4483" r:id="rId16"/>
    <p:sldId id="4484" r:id="rId17"/>
    <p:sldId id="4485" r:id="rId18"/>
    <p:sldId id="4486" r:id="rId19"/>
    <p:sldId id="4487" r:id="rId20"/>
    <p:sldId id="4488" r:id="rId21"/>
    <p:sldId id="4489" r:id="rId22"/>
    <p:sldId id="4490" r:id="rId23"/>
    <p:sldId id="275" r:id="rId24"/>
    <p:sldId id="4492" r:id="rId25"/>
    <p:sldId id="4493" r:id="rId26"/>
    <p:sldId id="4494" r:id="rId27"/>
    <p:sldId id="4495" r:id="rId28"/>
    <p:sldId id="4496" r:id="rId29"/>
    <p:sldId id="4497" r:id="rId30"/>
    <p:sldId id="4498" r:id="rId31"/>
    <p:sldId id="4499" r:id="rId32"/>
    <p:sldId id="4471" r:id="rId33"/>
    <p:sldId id="4503" r:id="rId34"/>
    <p:sldId id="4504" r:id="rId35"/>
    <p:sldId id="4505" r:id="rId36"/>
    <p:sldId id="4506" r:id="rId37"/>
    <p:sldId id="4507" r:id="rId38"/>
    <p:sldId id="263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D9ECFF"/>
    <a:srgbClr val="3399FF"/>
    <a:srgbClr val="FFE5E5"/>
    <a:srgbClr val="C5FFFF"/>
    <a:srgbClr val="97FFFF"/>
    <a:srgbClr val="009999"/>
    <a:srgbClr val="D5FFFF"/>
    <a:srgbClr val="FF5050"/>
    <a:srgbClr val="E4FF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529" autoAdjust="0"/>
  </p:normalViewPr>
  <p:slideViewPr>
    <p:cSldViewPr snapToGrid="0">
      <p:cViewPr varScale="1">
        <p:scale>
          <a:sx n="60" d="100"/>
          <a:sy n="60" d="100"/>
        </p:scale>
        <p:origin x="11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BB91E-0350-46FD-A2DD-8F63AD1C8691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F7D51-BFBC-403F-B67E-F8F0F844DE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6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45bd3862f9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45bd3862f9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313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56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4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40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4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43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5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34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08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0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5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86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3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0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86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9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19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94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5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7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17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88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2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1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9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74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56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5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56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2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156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97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75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49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E7CA289-D41E-4361-AC67-58BF5B816852}" type="datetimeFigureOut">
              <a:rPr lang="zh-CN" altLang="en-US">
                <a:solidFill>
                  <a:srgbClr val="000000"/>
                </a:solidFill>
              </a:rPr>
              <a:pPr>
                <a:defRPr/>
              </a:pPr>
              <a:t>2024/8/1</a:t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D93F2F-8375-4777-B11E-1498901BFD7D}" type="slidenum">
              <a:rPr lang="zh-CN" altLang="en-US" smtClean="0">
                <a:solidFill>
                  <a:srgbClr val="000000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8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316C35-7D31-4C1D-9D0C-94F9EB477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B06070C-49FF-4516-8E41-ED89F1897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3485E9-4F68-47D2-9FE2-892F08C0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CB8ADE-23B6-4C8F-8803-09358743ED36}" type="datetimeFigureOut">
              <a:rPr lang="en-BZ" smtClean="0"/>
              <a:t>01/08/2024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1652A0-CB83-4F98-B676-78109EFD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155FA4-1102-42E3-AEF7-97953344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18F845-26A4-4540-A1D5-3CB1AA1EA13E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453872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4009351" y="1999503"/>
            <a:ext cx="5574800" cy="53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2"/>
          </p:nvPr>
        </p:nvSpPr>
        <p:spPr>
          <a:xfrm>
            <a:off x="4009417" y="3199737"/>
            <a:ext cx="5574800" cy="53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4009351" y="4400665"/>
            <a:ext cx="5574800" cy="53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>
            <a:off x="4009417" y="5606667"/>
            <a:ext cx="5574800" cy="53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5" hasCustomPrompt="1"/>
          </p:nvPr>
        </p:nvSpPr>
        <p:spPr>
          <a:xfrm>
            <a:off x="2584055" y="1615700"/>
            <a:ext cx="1027200" cy="860000"/>
          </a:xfrm>
          <a:prstGeom prst="rect">
            <a:avLst/>
          </a:prstGeom>
          <a:solidFill>
            <a:schemeClr val="accent4"/>
          </a:solidFill>
          <a:ln w="3810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6" hasCustomPrompt="1"/>
          </p:nvPr>
        </p:nvSpPr>
        <p:spPr>
          <a:xfrm>
            <a:off x="2584035" y="4016140"/>
            <a:ext cx="1027200" cy="860400"/>
          </a:xfrm>
          <a:prstGeom prst="rect">
            <a:avLst/>
          </a:prstGeom>
          <a:solidFill>
            <a:schemeClr val="accent6"/>
          </a:solidFill>
          <a:ln w="3810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7" hasCustomPrompt="1"/>
          </p:nvPr>
        </p:nvSpPr>
        <p:spPr>
          <a:xfrm>
            <a:off x="2584035" y="2815909"/>
            <a:ext cx="1027200" cy="860400"/>
          </a:xfrm>
          <a:prstGeom prst="rect">
            <a:avLst/>
          </a:pr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8" hasCustomPrompt="1"/>
          </p:nvPr>
        </p:nvSpPr>
        <p:spPr>
          <a:xfrm>
            <a:off x="2584035" y="5222136"/>
            <a:ext cx="1027200" cy="860400"/>
          </a:xfrm>
          <a:prstGeom prst="rect">
            <a:avLst/>
          </a:prstGeom>
          <a:solidFill>
            <a:schemeClr val="accent1"/>
          </a:solidFill>
          <a:ln w="381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9"/>
          </p:nvPr>
        </p:nvSpPr>
        <p:spPr>
          <a:xfrm>
            <a:off x="4009351" y="1557000"/>
            <a:ext cx="5574800" cy="64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4009401" y="2757237"/>
            <a:ext cx="5574800" cy="64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4"/>
          </p:nvPr>
        </p:nvSpPr>
        <p:spPr>
          <a:xfrm>
            <a:off x="4009351" y="3957460"/>
            <a:ext cx="5574800" cy="64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4009401" y="5163464"/>
            <a:ext cx="5574800" cy="64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Kumbh Sans SemiBold"/>
                <a:ea typeface="Kumbh Sans SemiBold"/>
                <a:cs typeface="Kumbh Sans SemiBold"/>
                <a:sym typeface="Kumbh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468234" y="6190284"/>
            <a:ext cx="1538133" cy="42860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11361867" y="3630118"/>
            <a:ext cx="377979" cy="480617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9773334" y="204135"/>
            <a:ext cx="300385" cy="381848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830967" y="4226813"/>
            <a:ext cx="240047" cy="305155"/>
          </a:xfrm>
          <a:custGeom>
            <a:avLst/>
            <a:gdLst/>
            <a:ahLst/>
            <a:cxnLst/>
            <a:rect l="l" t="t" r="r" b="b"/>
            <a:pathLst>
              <a:path w="10332" h="13140" extrusionOk="0">
                <a:moveTo>
                  <a:pt x="6537" y="0"/>
                </a:moveTo>
                <a:cubicBezTo>
                  <a:pt x="6490" y="0"/>
                  <a:pt x="6445" y="27"/>
                  <a:pt x="6432" y="86"/>
                </a:cubicBezTo>
                <a:lnTo>
                  <a:pt x="5240" y="5046"/>
                </a:lnTo>
                <a:lnTo>
                  <a:pt x="4033" y="3162"/>
                </a:lnTo>
                <a:cubicBezTo>
                  <a:pt x="4009" y="3128"/>
                  <a:pt x="3975" y="3113"/>
                  <a:pt x="3942" y="3113"/>
                </a:cubicBezTo>
                <a:cubicBezTo>
                  <a:pt x="3874" y="3113"/>
                  <a:pt x="3807" y="3176"/>
                  <a:pt x="3827" y="3265"/>
                </a:cubicBezTo>
                <a:lnTo>
                  <a:pt x="4357" y="5708"/>
                </a:lnTo>
                <a:lnTo>
                  <a:pt x="162" y="5884"/>
                </a:lnTo>
                <a:cubicBezTo>
                  <a:pt x="15" y="5899"/>
                  <a:pt x="1" y="6090"/>
                  <a:pt x="133" y="6120"/>
                </a:cubicBezTo>
                <a:lnTo>
                  <a:pt x="3959" y="7194"/>
                </a:lnTo>
                <a:lnTo>
                  <a:pt x="1663" y="8681"/>
                </a:lnTo>
                <a:cubicBezTo>
                  <a:pt x="1569" y="8748"/>
                  <a:pt x="1611" y="8890"/>
                  <a:pt x="1721" y="8890"/>
                </a:cubicBezTo>
                <a:cubicBezTo>
                  <a:pt x="1731" y="8890"/>
                  <a:pt x="1741" y="8889"/>
                  <a:pt x="1752" y="8887"/>
                </a:cubicBezTo>
                <a:lnTo>
                  <a:pt x="4415" y="8313"/>
                </a:lnTo>
                <a:lnTo>
                  <a:pt x="3547" y="12992"/>
                </a:lnTo>
                <a:cubicBezTo>
                  <a:pt x="3528" y="13079"/>
                  <a:pt x="3602" y="13140"/>
                  <a:pt x="3673" y="13140"/>
                </a:cubicBezTo>
                <a:cubicBezTo>
                  <a:pt x="3710" y="13140"/>
                  <a:pt x="3747" y="13122"/>
                  <a:pt x="3768" y="13081"/>
                </a:cubicBezTo>
                <a:lnTo>
                  <a:pt x="6064" y="8945"/>
                </a:lnTo>
                <a:lnTo>
                  <a:pt x="7447" y="10829"/>
                </a:lnTo>
                <a:cubicBezTo>
                  <a:pt x="7471" y="10858"/>
                  <a:pt x="7503" y="10871"/>
                  <a:pt x="7535" y="10871"/>
                </a:cubicBezTo>
                <a:cubicBezTo>
                  <a:pt x="7600" y="10871"/>
                  <a:pt x="7663" y="10815"/>
                  <a:pt x="7653" y="10726"/>
                </a:cubicBezTo>
                <a:lnTo>
                  <a:pt x="7167" y="8445"/>
                </a:lnTo>
                <a:cubicBezTo>
                  <a:pt x="7167" y="8445"/>
                  <a:pt x="9375" y="8357"/>
                  <a:pt x="10228" y="8357"/>
                </a:cubicBezTo>
                <a:cubicBezTo>
                  <a:pt x="10302" y="8357"/>
                  <a:pt x="10331" y="8254"/>
                  <a:pt x="10258" y="8210"/>
                </a:cubicBezTo>
                <a:cubicBezTo>
                  <a:pt x="9537" y="7783"/>
                  <a:pt x="7727" y="6620"/>
                  <a:pt x="7727" y="6620"/>
                </a:cubicBezTo>
                <a:lnTo>
                  <a:pt x="9360" y="4795"/>
                </a:lnTo>
                <a:cubicBezTo>
                  <a:pt x="9435" y="4709"/>
                  <a:pt x="9373" y="4591"/>
                  <a:pt x="9282" y="4591"/>
                </a:cubicBezTo>
                <a:cubicBezTo>
                  <a:pt x="9265" y="4591"/>
                  <a:pt x="9246" y="4595"/>
                  <a:pt x="9228" y="4604"/>
                </a:cubicBezTo>
                <a:lnTo>
                  <a:pt x="6976" y="5458"/>
                </a:lnTo>
                <a:lnTo>
                  <a:pt x="6667" y="116"/>
                </a:lnTo>
                <a:cubicBezTo>
                  <a:pt x="6659" y="42"/>
                  <a:pt x="6596" y="0"/>
                  <a:pt x="65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 rot="9899796">
            <a:off x="10561264" y="-1172958"/>
            <a:ext cx="2244713" cy="3136065"/>
          </a:xfrm>
          <a:custGeom>
            <a:avLst/>
            <a:gdLst/>
            <a:ahLst/>
            <a:cxnLst/>
            <a:rect l="l" t="t" r="r" b="b"/>
            <a:pathLst>
              <a:path w="149256" h="208524" extrusionOk="0">
                <a:moveTo>
                  <a:pt x="0" y="0"/>
                </a:moveTo>
                <a:lnTo>
                  <a:pt x="0" y="186163"/>
                </a:lnTo>
                <a:lnTo>
                  <a:pt x="121493" y="208524"/>
                </a:lnTo>
                <a:cubicBezTo>
                  <a:pt x="115578" y="203183"/>
                  <a:pt x="112289" y="194974"/>
                  <a:pt x="113194" y="187913"/>
                </a:cubicBezTo>
                <a:cubicBezTo>
                  <a:pt x="113979" y="181998"/>
                  <a:pt x="117419" y="177200"/>
                  <a:pt x="121493" y="173368"/>
                </a:cubicBezTo>
                <a:cubicBezTo>
                  <a:pt x="125567" y="169565"/>
                  <a:pt x="130305" y="166487"/>
                  <a:pt x="134379" y="162685"/>
                </a:cubicBezTo>
                <a:cubicBezTo>
                  <a:pt x="141863" y="155744"/>
                  <a:pt x="147113" y="146178"/>
                  <a:pt x="148200" y="135224"/>
                </a:cubicBezTo>
                <a:cubicBezTo>
                  <a:pt x="149256" y="124269"/>
                  <a:pt x="145876" y="111957"/>
                  <a:pt x="138241" y="102331"/>
                </a:cubicBezTo>
                <a:cubicBezTo>
                  <a:pt x="128645" y="90260"/>
                  <a:pt x="113919" y="83892"/>
                  <a:pt x="99916" y="79456"/>
                </a:cubicBezTo>
                <a:cubicBezTo>
                  <a:pt x="81237" y="73542"/>
                  <a:pt x="61622" y="65333"/>
                  <a:pt x="47951" y="48646"/>
                </a:cubicBezTo>
                <a:cubicBezTo>
                  <a:pt x="38144" y="36665"/>
                  <a:pt x="33074" y="20158"/>
                  <a:pt x="38234" y="7967"/>
                </a:cubicBezTo>
                <a:lnTo>
                  <a:pt x="0" y="0"/>
                </a:lnTo>
                <a:close/>
              </a:path>
            </a:pathLst>
          </a:custGeom>
          <a:solidFill>
            <a:srgbClr val="8DCED4">
              <a:alpha val="600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217715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6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2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331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4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5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66C19C9-26F8-40EB-919C-D72884BA4255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648" y="8877449"/>
            <a:ext cx="3752552" cy="37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7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cs typeface="Arial" panose="020B0604020202020204" pitchFamily="34" charset="0"/>
                <a:sym typeface="+mn-ea"/>
              </a:rPr>
              <a:t>ibaotu.com</a:t>
            </a:r>
          </a:p>
        </p:txBody>
      </p:sp>
      <p:grpSp>
        <p:nvGrpSpPr>
          <p:cNvPr id="2051" name="组合 2"/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/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/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"/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9"/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0"/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2"/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3"/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4"/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"/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7"/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8"/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20"/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21"/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22"/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24"/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27"/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28"/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31"/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32"/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35"/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36"/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39"/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40"/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41"/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42"/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43"/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44"/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45"/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46"/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49"/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50"/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51"/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52"/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53"/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54"/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55"/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56"/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59"/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60"/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61"/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62"/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63"/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64"/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65"/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66"/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67"/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68"/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70"/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71"/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72"/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73"/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74"/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75"/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76"/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77"/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78"/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79"/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80"/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81"/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82"/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83"/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84"/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85"/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86"/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87"/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88"/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90"/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91"/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92"/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93"/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94"/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95"/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96"/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97"/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98"/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99"/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00"/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11"/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16"/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17"/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18"/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19"/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20"/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21"/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22"/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23"/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24"/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25"/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26"/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27"/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28"/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29"/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30"/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31"/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32"/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33"/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34"/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35"/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36"/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37"/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38"/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39"/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40"/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41"/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42"/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43"/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44"/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45"/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46"/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47"/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48"/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49"/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150"/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151"/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152"/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153"/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154"/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155"/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156"/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157"/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158"/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159"/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160"/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161"/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162"/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163"/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164"/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165"/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166"/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167"/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168"/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169"/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170"/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171"/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172"/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173"/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174"/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175"/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176"/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177"/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178"/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179"/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180"/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181"/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182"/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183"/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184"/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185"/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186"/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187"/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188"/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189"/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190"/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191"/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192"/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193"/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194"/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195"/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196"/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197"/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198"/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199"/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00"/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01"/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02"/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03"/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04"/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</p:spPr>
            <p:txBody>
              <a:bodyPr/>
              <a:lstStyle/>
              <a:p>
                <a:pPr defTabSz="457200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Freeform 206"/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207"/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208"/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209"/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10"/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11"/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212"/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213"/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214"/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15"/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16"/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17"/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218"/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219"/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220"/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21"/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22"/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23"/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24"/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225"/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226"/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227"/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228"/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229"/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230"/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231"/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32"/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233"/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234"/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235"/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236"/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237"/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238"/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239"/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240"/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241"/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242"/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243"/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244"/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245"/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246"/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247"/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248"/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249"/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250"/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251"/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252"/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253"/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254"/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255"/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256"/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257"/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258"/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259"/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260"/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261"/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262"/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263"/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264"/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265"/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266"/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267"/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268"/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269"/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270"/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271"/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272"/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273"/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274"/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275"/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276"/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277"/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278"/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279"/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280"/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281"/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282"/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283"/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284"/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285"/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286"/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287"/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288"/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289"/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290"/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291"/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292"/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293"/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294"/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295"/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296"/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297"/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298"/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299"/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300"/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301"/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302"/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303"/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304"/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305"/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</p:spPr>
          <p:txBody>
            <a:bodyPr/>
            <a:lstStyle/>
            <a:p>
              <a:pPr defTabSz="457200">
                <a:defRPr/>
              </a:pPr>
              <a:endParaRPr lang="zh-CN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22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49" r:id="rId6"/>
    <p:sldLayoutId id="214748375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GDD\Desktop\hinh-nen-powerpoint-ngo-nghinh-157873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69972" cy="667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4F8731-48E8-4E35-92AA-A79CE594EEC7}"/>
              </a:ext>
            </a:extLst>
          </p:cNvPr>
          <p:cNvSpPr txBox="1"/>
          <p:nvPr/>
        </p:nvSpPr>
        <p:spPr>
          <a:xfrm>
            <a:off x="1368615" y="961849"/>
            <a:ext cx="8923701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CHÀO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QUÝ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endParaRPr kumimoji="0" lang="en-US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DỰ GIỜ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LỚP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01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7089" y="513730"/>
            <a:ext cx="7985048" cy="498598"/>
          </a:xfrm>
          <a:prstGeom prst="rect">
            <a:avLst/>
          </a:prstGeom>
          <a:solidFill>
            <a:srgbClr val="E4FFC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7089" y="1140765"/>
            <a:ext cx="7985050" cy="498598"/>
          </a:xfrm>
          <a:prstGeom prst="rect">
            <a:avLst/>
          </a:prstGeom>
          <a:solidFill>
            <a:srgbClr val="E4FFC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4ECC32AA-5834-4448-9521-061F990B5D07}"/>
              </a:ext>
            </a:extLst>
          </p:cNvPr>
          <p:cNvSpPr/>
          <p:nvPr/>
        </p:nvSpPr>
        <p:spPr>
          <a:xfrm>
            <a:off x="471901" y="712597"/>
            <a:ext cx="2877355" cy="1966808"/>
          </a:xfrm>
          <a:prstGeom prst="diamond">
            <a:avLst/>
          </a:prstGeom>
          <a:solidFill>
            <a:srgbClr val="78B832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1517" tIns="60759" rIns="121517" bIns="60759" rtlCol="0" anchor="ctr"/>
          <a:lstStyle/>
          <a:p>
            <a:pPr algn="ctr" defTabSz="1619478">
              <a:lnSpc>
                <a:spcPct val="120000"/>
              </a:lnSpc>
              <a:buClr>
                <a:srgbClr val="FFFFFF"/>
              </a:buClr>
            </a:pPr>
            <a:r>
              <a:rPr lang="en-US" sz="32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2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7088" y="3758003"/>
            <a:ext cx="7985051" cy="498598"/>
          </a:xfrm>
          <a:prstGeom prst="rect">
            <a:avLst/>
          </a:prstGeom>
          <a:solidFill>
            <a:srgbClr val="E4FFC9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7084" y="2798968"/>
            <a:ext cx="7985049" cy="837152"/>
          </a:xfrm>
          <a:prstGeom prst="rect">
            <a:avLst/>
          </a:prstGeom>
          <a:solidFill>
            <a:srgbClr val="E4FFC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10000"/>
              </a:lnSpc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7088" y="1821204"/>
            <a:ext cx="7985049" cy="837152"/>
          </a:xfrm>
          <a:prstGeom prst="rect">
            <a:avLst/>
          </a:prstGeom>
          <a:solidFill>
            <a:srgbClr val="E4FFC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10000"/>
              </a:lnSpc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7090" y="4394662"/>
            <a:ext cx="8070110" cy="498598"/>
          </a:xfrm>
          <a:prstGeom prst="rect">
            <a:avLst/>
          </a:prstGeom>
          <a:solidFill>
            <a:srgbClr val="E4FFC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089" y="4998500"/>
            <a:ext cx="8070110" cy="454740"/>
          </a:xfrm>
          <a:prstGeom prst="rect">
            <a:avLst/>
          </a:prstGeom>
          <a:solidFill>
            <a:srgbClr val="E4FF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1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15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7090" y="5610392"/>
            <a:ext cx="8070109" cy="867930"/>
          </a:xfrm>
          <a:prstGeom prst="rect">
            <a:avLst/>
          </a:prstGeom>
          <a:solidFill>
            <a:srgbClr val="E4FFC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chi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" y="0"/>
            <a:ext cx="3526740" cy="553998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500" b="1" dirty="0" smtClean="0">
                <a:latin typeface="Times New Roman" pitchFamily="18" charset="0"/>
                <a:cs typeface="Times New Roman" panose="02020603050405020304" pitchFamily="18" charset="0"/>
              </a:rPr>
              <a:t>2. </a:t>
            </a:r>
            <a:r>
              <a:rPr lang="en-US" altLang="ko-KR" sz="2500" b="1" dirty="0" err="1" smtClean="0">
                <a:latin typeface="Times New Roman" pitchFamily="18" charset="0"/>
                <a:cs typeface="Times New Roman" panose="02020603050405020304" pitchFamily="18" charset="0"/>
              </a:rPr>
              <a:t>Về</a:t>
            </a:r>
            <a:r>
              <a:rPr lang="en-US" altLang="ko-KR" sz="25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500" b="1" dirty="0" err="1" smtClean="0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25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500" b="1" dirty="0" err="1" smtClean="0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altLang="ko-KR" sz="25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500" b="1" dirty="0" err="1" smtClean="0">
                <a:latin typeface="Times New Roman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ko-KR" sz="2500" b="1" dirty="0" smtClean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2500" b="1" dirty="0" err="1" smtClean="0">
                <a:latin typeface="Times New Roman" pitchFamily="18" charset="0"/>
                <a:cs typeface="Times New Roman" panose="02020603050405020304" pitchFamily="18" charset="0"/>
              </a:rPr>
              <a:t>kí</a:t>
            </a:r>
            <a:endParaRPr lang="en-US" altLang="ko-KR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GDD\Desktop\517_1489480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0" y="2809600"/>
            <a:ext cx="3305450" cy="366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43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6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C91C81A-8812-4E5C-973A-5357C3D56FA6}"/>
              </a:ext>
            </a:extLst>
          </p:cNvPr>
          <p:cNvGrpSpPr/>
          <p:nvPr/>
        </p:nvGrpSpPr>
        <p:grpSpPr>
          <a:xfrm>
            <a:off x="352697" y="439856"/>
            <a:ext cx="7511143" cy="5673562"/>
            <a:chOff x="838200" y="1027906"/>
            <a:chExt cx="7025640" cy="508551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04B5F49-6011-40E9-8CC7-953A797A4510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8158531-83CC-4CCF-81A9-BF3275F4875B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E6FA1A3-7A2B-4D27-8852-411A696C6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0" r="42014"/>
          <a:stretch/>
        </p:blipFill>
        <p:spPr>
          <a:xfrm rot="5400000">
            <a:off x="7589978" y="2026224"/>
            <a:ext cx="5436692" cy="5249306"/>
          </a:xfrm>
          <a:prstGeom prst="rect">
            <a:avLst/>
          </a:prstGeom>
        </p:spPr>
      </p:pic>
      <p:pic>
        <p:nvPicPr>
          <p:cNvPr id="13" name="Picture 12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id="{3972A235-14A3-4D39-8D2A-74AAA1884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49" y="4340618"/>
            <a:ext cx="1036644" cy="1136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C98B2A-584B-4E82-9202-4731CEF25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91" y="5730986"/>
            <a:ext cx="1428414" cy="991954"/>
          </a:xfrm>
          <a:prstGeom prst="rect">
            <a:avLst/>
          </a:prstGeom>
        </p:spPr>
      </p:pic>
      <p:pic>
        <p:nvPicPr>
          <p:cNvPr id="17" name="Picture 16" descr="A picture containing plant, maple, clipart&#10;&#10;Description automatically generated">
            <a:extLst>
              <a:ext uri="{FF2B5EF4-FFF2-40B4-BE49-F238E27FC236}">
                <a16:creationId xmlns:a16="http://schemas.microsoft.com/office/drawing/2014/main" id="{B8BA91E0-434A-4C6A-9743-7BE2DA9A4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87" y="2023574"/>
            <a:ext cx="1292967" cy="132556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65F3FEB-24C4-47D1-AC02-724922D36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5863">
            <a:off x="9845222" y="120550"/>
            <a:ext cx="2205254" cy="254305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DDE3E4E-504E-4ECE-BF8F-0DA5E3730857}"/>
              </a:ext>
            </a:extLst>
          </p:cNvPr>
          <p:cNvGrpSpPr/>
          <p:nvPr/>
        </p:nvGrpSpPr>
        <p:grpSpPr>
          <a:xfrm>
            <a:off x="4598403" y="129428"/>
            <a:ext cx="1552067" cy="981633"/>
            <a:chOff x="5499301" y="184081"/>
            <a:chExt cx="1552067" cy="981633"/>
          </a:xfrm>
        </p:grpSpPr>
        <p:pic>
          <p:nvPicPr>
            <p:cNvPr id="23" name="Picture 22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id="{E467F094-5FEF-4DB9-99AA-EE3CF5691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301" y="184081"/>
              <a:ext cx="749022" cy="821150"/>
            </a:xfrm>
            <a:prstGeom prst="rect">
              <a:avLst/>
            </a:prstGeom>
          </p:spPr>
        </p:pic>
        <p:pic>
          <p:nvPicPr>
            <p:cNvPr id="24" name="Picture 23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id="{07C1E585-ECD9-4B5D-BA52-9884C602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724" y="748505"/>
              <a:ext cx="380562" cy="417209"/>
            </a:xfrm>
            <a:prstGeom prst="rect">
              <a:avLst/>
            </a:prstGeom>
          </p:spPr>
        </p:pic>
        <p:pic>
          <p:nvPicPr>
            <p:cNvPr id="26" name="Picture 25" descr="A picture containing plant, maple, clipart&#10;&#10;Description automatically generated">
              <a:extLst>
                <a:ext uri="{FF2B5EF4-FFF2-40B4-BE49-F238E27FC236}">
                  <a16:creationId xmlns:a16="http://schemas.microsoft.com/office/drawing/2014/main" id="{8EAC279B-A421-497A-BB14-574F06D81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74" y="184081"/>
              <a:ext cx="552994" cy="566935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817367" y="2069649"/>
            <a:ext cx="634798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endParaRPr lang="en-US" sz="54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98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13868 -0.0115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92 0.1932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6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0599 0.00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2331 -0.1657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82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856" y="669851"/>
            <a:ext cx="1699544" cy="602863"/>
          </a:xfr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4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GB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GB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33715" y="669851"/>
            <a:ext cx="1973531" cy="602861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4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anose="02020603050405020304" pitchFamily="18" charset="0"/>
              </a:rPr>
              <a:t>Bước</a:t>
            </a:r>
            <a:r>
              <a:rPr lang="en-GB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anose="02020603050405020304" pitchFamily="18" charset="0"/>
              </a:rPr>
              <a:t> 2</a:t>
            </a:r>
            <a:endParaRPr lang="en-GB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956465" y="669851"/>
            <a:ext cx="2008139" cy="618581"/>
          </a:xfrm>
          <a:prstGeom prst="rect">
            <a:avLst/>
          </a:prstGeom>
          <a:solidFill>
            <a:srgbClr val="00B05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400" b="1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itchFamily="18" charset="0"/>
                <a:cs typeface="Times New Roman" panose="02020603050405020304" pitchFamily="18" charset="0"/>
              </a:rPr>
              <a:t>Bước</a:t>
            </a:r>
            <a:r>
              <a:rPr lang="en-GB" sz="2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itchFamily="18" charset="0"/>
                <a:cs typeface="Times New Roman" panose="02020603050405020304" pitchFamily="18" charset="0"/>
              </a:rPr>
              <a:t> 3</a:t>
            </a:r>
            <a:endParaRPr lang="en-GB" sz="24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1741" y="1627789"/>
            <a:ext cx="2165135" cy="803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56462" y="1638802"/>
            <a:ext cx="2008139" cy="7940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90000"/>
              </a:lnSpc>
            </a:pP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ạn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5451286" y="1261467"/>
            <a:ext cx="268737" cy="328604"/>
          </a:xfrm>
          <a:prstGeom prst="down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9762160" y="1316490"/>
            <a:ext cx="286075" cy="311299"/>
          </a:xfrm>
          <a:prstGeom prst="down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1426939" y="1272712"/>
            <a:ext cx="294740" cy="325243"/>
          </a:xfrm>
          <a:prstGeom prst="down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9778" y="1590071"/>
            <a:ext cx="2753833" cy="8002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Left-Right Arrow 16"/>
          <p:cNvSpPr/>
          <p:nvPr/>
        </p:nvSpPr>
        <p:spPr>
          <a:xfrm>
            <a:off x="2534400" y="963431"/>
            <a:ext cx="2099315" cy="309282"/>
          </a:xfrm>
          <a:prstGeom prst="left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6607247" y="982519"/>
            <a:ext cx="2349218" cy="305913"/>
          </a:xfrm>
          <a:prstGeom prst="left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34400" y="0"/>
            <a:ext cx="6422065" cy="52456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6957" y="2564909"/>
            <a:ext cx="3467099" cy="3970318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bối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785191" y="2564909"/>
            <a:ext cx="4274287" cy="4125745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05000"/>
              </a:lnSpc>
            </a:pPr>
            <a:r>
              <a:rPr lang="en-US" sz="208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8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8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b="1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8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8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5000"/>
              </a:lnSpc>
            </a:pP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8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8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5000"/>
              </a:lnSpc>
            </a:pP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8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, chi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08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5000"/>
              </a:lnSpc>
            </a:pPr>
            <a:r>
              <a:rPr lang="en-US" sz="208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8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8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8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8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8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b="1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8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8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05000"/>
              </a:lnSpc>
            </a:pP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8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05000"/>
              </a:lnSpc>
            </a:pP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8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05000"/>
              </a:lnSpc>
            </a:pP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8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8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8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8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8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31987" y="2564909"/>
            <a:ext cx="3857231" cy="4145109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14000"/>
              </a:lnSpc>
            </a:pP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14000"/>
              </a:lnSpc>
            </a:pP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528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2" grpId="0" animBg="1"/>
      <p:bldP spid="17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C91C81A-8812-4E5C-973A-5357C3D56FA6}"/>
              </a:ext>
            </a:extLst>
          </p:cNvPr>
          <p:cNvGrpSpPr/>
          <p:nvPr/>
        </p:nvGrpSpPr>
        <p:grpSpPr>
          <a:xfrm>
            <a:off x="352697" y="439856"/>
            <a:ext cx="7511143" cy="5673562"/>
            <a:chOff x="838200" y="1027906"/>
            <a:chExt cx="7025640" cy="508551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04B5F49-6011-40E9-8CC7-953A797A4510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8158531-83CC-4CCF-81A9-BF3275F4875B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E6FA1A3-7A2B-4D27-8852-411A696C6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0" r="42014"/>
          <a:stretch/>
        </p:blipFill>
        <p:spPr>
          <a:xfrm rot="5400000">
            <a:off x="7589978" y="2026224"/>
            <a:ext cx="5436692" cy="5249306"/>
          </a:xfrm>
          <a:prstGeom prst="rect">
            <a:avLst/>
          </a:prstGeom>
        </p:spPr>
      </p:pic>
      <p:pic>
        <p:nvPicPr>
          <p:cNvPr id="13" name="Picture 12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id="{3972A235-14A3-4D39-8D2A-74AAA1884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49" y="4340618"/>
            <a:ext cx="1036644" cy="1136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C98B2A-584B-4E82-9202-4731CEF25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91" y="5730986"/>
            <a:ext cx="1428414" cy="991954"/>
          </a:xfrm>
          <a:prstGeom prst="rect">
            <a:avLst/>
          </a:prstGeom>
        </p:spPr>
      </p:pic>
      <p:pic>
        <p:nvPicPr>
          <p:cNvPr id="17" name="Picture 16" descr="A picture containing plant, maple, clipart&#10;&#10;Description automatically generated">
            <a:extLst>
              <a:ext uri="{FF2B5EF4-FFF2-40B4-BE49-F238E27FC236}">
                <a16:creationId xmlns:a16="http://schemas.microsoft.com/office/drawing/2014/main" id="{B8BA91E0-434A-4C6A-9743-7BE2DA9A4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87" y="2023574"/>
            <a:ext cx="1292967" cy="132556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65F3FEB-24C4-47D1-AC02-724922D36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5863">
            <a:off x="9845222" y="120550"/>
            <a:ext cx="2205254" cy="254305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DDE3E4E-504E-4ECE-BF8F-0DA5E3730857}"/>
              </a:ext>
            </a:extLst>
          </p:cNvPr>
          <p:cNvGrpSpPr/>
          <p:nvPr/>
        </p:nvGrpSpPr>
        <p:grpSpPr>
          <a:xfrm>
            <a:off x="4598403" y="129428"/>
            <a:ext cx="1552067" cy="981633"/>
            <a:chOff x="5499301" y="184081"/>
            <a:chExt cx="1552067" cy="981633"/>
          </a:xfrm>
        </p:grpSpPr>
        <p:pic>
          <p:nvPicPr>
            <p:cNvPr id="23" name="Picture 22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id="{E467F094-5FEF-4DB9-99AA-EE3CF5691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301" y="184081"/>
              <a:ext cx="749022" cy="821150"/>
            </a:xfrm>
            <a:prstGeom prst="rect">
              <a:avLst/>
            </a:prstGeom>
          </p:spPr>
        </p:pic>
        <p:pic>
          <p:nvPicPr>
            <p:cNvPr id="24" name="Picture 23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id="{07C1E585-ECD9-4B5D-BA52-9884C602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724" y="748505"/>
              <a:ext cx="380562" cy="417209"/>
            </a:xfrm>
            <a:prstGeom prst="rect">
              <a:avLst/>
            </a:prstGeom>
          </p:spPr>
        </p:pic>
        <p:pic>
          <p:nvPicPr>
            <p:cNvPr id="26" name="Picture 25" descr="A picture containing plant, maple, clipart&#10;&#10;Description automatically generated">
              <a:extLst>
                <a:ext uri="{FF2B5EF4-FFF2-40B4-BE49-F238E27FC236}">
                  <a16:creationId xmlns:a16="http://schemas.microsoft.com/office/drawing/2014/main" id="{8EAC279B-A421-497A-BB14-574F06D81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74" y="184081"/>
              <a:ext cx="552994" cy="566935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818882" y="1763025"/>
            <a:ext cx="686630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13868 -0.0115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92 0.1932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6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0599 0.00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2331 -0.1657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82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049;p47"/>
          <p:cNvSpPr/>
          <p:nvPr/>
        </p:nvSpPr>
        <p:spPr>
          <a:xfrm>
            <a:off x="156368" y="2371060"/>
            <a:ext cx="2299753" cy="2328531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Google Shape;2050;p47"/>
          <p:cNvSpPr/>
          <p:nvPr/>
        </p:nvSpPr>
        <p:spPr>
          <a:xfrm>
            <a:off x="156368" y="723015"/>
            <a:ext cx="2299753" cy="126527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560AC4-7DC5-4652-B55A-8D353E7EA232}"/>
              </a:ext>
            </a:extLst>
          </p:cNvPr>
          <p:cNvSpPr txBox="1"/>
          <p:nvPr/>
        </p:nvSpPr>
        <p:spPr>
          <a:xfrm>
            <a:off x="2573078" y="954019"/>
            <a:ext cx="8783820" cy="9355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92595" y="73132"/>
            <a:ext cx="8461735" cy="49686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2049;p47"/>
          <p:cNvSpPr/>
          <p:nvPr/>
        </p:nvSpPr>
        <p:spPr>
          <a:xfrm>
            <a:off x="156369" y="5050901"/>
            <a:ext cx="2299752" cy="1084085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73078" y="2266909"/>
            <a:ext cx="8836284" cy="517065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73078" y="3002246"/>
            <a:ext cx="8783820" cy="941796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573078" y="4109106"/>
            <a:ext cx="8783820" cy="941796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9310" y="5414153"/>
            <a:ext cx="8783820" cy="623248"/>
          </a:xfrm>
          <a:prstGeom prst="rect">
            <a:avLst/>
          </a:prstGeom>
          <a:solidFill>
            <a:srgbClr val="C5FFFF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54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  <p:bldP spid="13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049;p47"/>
          <p:cNvSpPr/>
          <p:nvPr/>
        </p:nvSpPr>
        <p:spPr>
          <a:xfrm>
            <a:off x="259736" y="2473274"/>
            <a:ext cx="2248850" cy="235982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Google Shape;2050;p47"/>
          <p:cNvSpPr/>
          <p:nvPr/>
        </p:nvSpPr>
        <p:spPr>
          <a:xfrm>
            <a:off x="208832" y="1120492"/>
            <a:ext cx="2299753" cy="1039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560AC4-7DC5-4652-B55A-8D353E7EA232}"/>
              </a:ext>
            </a:extLst>
          </p:cNvPr>
          <p:cNvSpPr txBox="1"/>
          <p:nvPr/>
        </p:nvSpPr>
        <p:spPr>
          <a:xfrm>
            <a:off x="2625542" y="1102296"/>
            <a:ext cx="8783820" cy="9725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5813" y="3120"/>
            <a:ext cx="8461735" cy="94006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2049;p47"/>
          <p:cNvSpPr/>
          <p:nvPr/>
        </p:nvSpPr>
        <p:spPr>
          <a:xfrm>
            <a:off x="274556" y="5190153"/>
            <a:ext cx="2299752" cy="1084085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78006" y="2457170"/>
            <a:ext cx="8836284" cy="941796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78006" y="4316030"/>
            <a:ext cx="8783820" cy="480003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78006" y="3581703"/>
            <a:ext cx="8783820" cy="517065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dung.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0470" y="5180694"/>
            <a:ext cx="8783820" cy="1154162"/>
          </a:xfrm>
          <a:prstGeom prst="rect">
            <a:avLst/>
          </a:prstGeom>
          <a:solidFill>
            <a:srgbClr val="C5FFFF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71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  <p:bldP spid="13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049;p47"/>
          <p:cNvSpPr/>
          <p:nvPr/>
        </p:nvSpPr>
        <p:spPr>
          <a:xfrm>
            <a:off x="259736" y="2175562"/>
            <a:ext cx="2248850" cy="2885536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Google Shape;2050;p47"/>
          <p:cNvSpPr/>
          <p:nvPr/>
        </p:nvSpPr>
        <p:spPr>
          <a:xfrm>
            <a:off x="234284" y="796793"/>
            <a:ext cx="2299753" cy="1039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560AC4-7DC5-4652-B55A-8D353E7EA232}"/>
              </a:ext>
            </a:extLst>
          </p:cNvPr>
          <p:cNvSpPr txBox="1"/>
          <p:nvPr/>
        </p:nvSpPr>
        <p:spPr>
          <a:xfrm>
            <a:off x="2625542" y="1102296"/>
            <a:ext cx="8783820" cy="5276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5971" y="98813"/>
            <a:ext cx="6911163" cy="5137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5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2049;p47"/>
          <p:cNvSpPr/>
          <p:nvPr/>
        </p:nvSpPr>
        <p:spPr>
          <a:xfrm>
            <a:off x="274556" y="5307297"/>
            <a:ext cx="2299752" cy="110413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78006" y="2017122"/>
            <a:ext cx="8836284" cy="496867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2678006" y="2666573"/>
            <a:ext cx="8783820" cy="2640723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algn="just">
              <a:lnSpc>
                <a:spcPct val="12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78006" y="5601009"/>
            <a:ext cx="8783820" cy="535531"/>
          </a:xfrm>
          <a:prstGeom prst="rect">
            <a:avLst/>
          </a:prstGeom>
          <a:solidFill>
            <a:srgbClr val="C5FFFF"/>
          </a:solidFill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155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  <p:bldP spid="13" grpId="0" animBg="1"/>
      <p:bldP spid="2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049;p47"/>
          <p:cNvSpPr/>
          <p:nvPr/>
        </p:nvSpPr>
        <p:spPr>
          <a:xfrm>
            <a:off x="259736" y="2175562"/>
            <a:ext cx="2248850" cy="2885536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Google Shape;2050;p47"/>
          <p:cNvSpPr/>
          <p:nvPr/>
        </p:nvSpPr>
        <p:spPr>
          <a:xfrm>
            <a:off x="234284" y="796793"/>
            <a:ext cx="2299753" cy="1039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560AC4-7DC5-4652-B55A-8D353E7EA232}"/>
              </a:ext>
            </a:extLst>
          </p:cNvPr>
          <p:cNvSpPr txBox="1"/>
          <p:nvPr/>
        </p:nvSpPr>
        <p:spPr>
          <a:xfrm>
            <a:off x="2574308" y="782670"/>
            <a:ext cx="8783820" cy="97257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ẫn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25971" y="98813"/>
            <a:ext cx="6911163" cy="51373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5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2049;p47"/>
          <p:cNvSpPr/>
          <p:nvPr/>
        </p:nvSpPr>
        <p:spPr>
          <a:xfrm>
            <a:off x="274556" y="5307297"/>
            <a:ext cx="2299752" cy="110413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5542" y="2152098"/>
            <a:ext cx="8783820" cy="3207032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marL="0" lvl="1" algn="just">
              <a:lnSpc>
                <a:spcPct val="11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1" algn="just">
              <a:lnSpc>
                <a:spcPct val="11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);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ối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gắm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lvl="2" algn="just">
              <a:lnSpc>
                <a:spcPct val="11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78006" y="5601009"/>
            <a:ext cx="8783820" cy="646331"/>
          </a:xfrm>
          <a:prstGeom prst="rect">
            <a:avLst/>
          </a:prstGeom>
          <a:solidFill>
            <a:srgbClr val="C5FFFF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7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  <p:bldP spid="1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049;p47"/>
          <p:cNvSpPr/>
          <p:nvPr/>
        </p:nvSpPr>
        <p:spPr>
          <a:xfrm>
            <a:off x="259736" y="2473274"/>
            <a:ext cx="2248850" cy="235982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Google Shape;2050;p47"/>
          <p:cNvSpPr/>
          <p:nvPr/>
        </p:nvSpPr>
        <p:spPr>
          <a:xfrm>
            <a:off x="208832" y="1120492"/>
            <a:ext cx="2299753" cy="1039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560AC4-7DC5-4652-B55A-8D353E7EA232}"/>
              </a:ext>
            </a:extLst>
          </p:cNvPr>
          <p:cNvSpPr txBox="1"/>
          <p:nvPr/>
        </p:nvSpPr>
        <p:spPr>
          <a:xfrm>
            <a:off x="2678006" y="1392591"/>
            <a:ext cx="8783820" cy="510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5813" y="3120"/>
            <a:ext cx="8461735" cy="9787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2049;p47"/>
          <p:cNvSpPr/>
          <p:nvPr/>
        </p:nvSpPr>
        <p:spPr>
          <a:xfrm>
            <a:off x="259736" y="5083827"/>
            <a:ext cx="2299752" cy="1084085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78006" y="2457170"/>
            <a:ext cx="8836284" cy="904735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730470" y="3518590"/>
            <a:ext cx="8783820" cy="1329467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chi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730470" y="5358103"/>
            <a:ext cx="8783820" cy="646331"/>
          </a:xfrm>
          <a:prstGeom prst="rect">
            <a:avLst/>
          </a:prstGeom>
          <a:solidFill>
            <a:srgbClr val="C5FFFF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30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  <p:bldP spid="13" grpId="0" animBg="1"/>
      <p:bldP spid="2" grpId="0" animBg="1"/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049;p47"/>
          <p:cNvSpPr/>
          <p:nvPr/>
        </p:nvSpPr>
        <p:spPr>
          <a:xfrm>
            <a:off x="259736" y="2473274"/>
            <a:ext cx="2248850" cy="2359822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Google Shape;2050;p47"/>
          <p:cNvSpPr/>
          <p:nvPr/>
        </p:nvSpPr>
        <p:spPr>
          <a:xfrm>
            <a:off x="208832" y="1120492"/>
            <a:ext cx="2299753" cy="1039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560AC4-7DC5-4652-B55A-8D353E7EA232}"/>
              </a:ext>
            </a:extLst>
          </p:cNvPr>
          <p:cNvSpPr txBox="1"/>
          <p:nvPr/>
        </p:nvSpPr>
        <p:spPr>
          <a:xfrm>
            <a:off x="2678006" y="1392591"/>
            <a:ext cx="8783820" cy="510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25813" y="3120"/>
            <a:ext cx="8461735" cy="9787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2049;p47"/>
          <p:cNvSpPr/>
          <p:nvPr/>
        </p:nvSpPr>
        <p:spPr>
          <a:xfrm>
            <a:off x="208832" y="5200785"/>
            <a:ext cx="2299752" cy="1084085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78006" y="2159491"/>
            <a:ext cx="8836284" cy="2215991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>
              <a:lnSpc>
                <a:spcPct val="12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thấu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2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2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678006" y="4477504"/>
            <a:ext cx="8783820" cy="904735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78006" y="5625868"/>
            <a:ext cx="8783820" cy="646331"/>
          </a:xfrm>
          <a:prstGeom prst="rect">
            <a:avLst/>
          </a:prstGeom>
          <a:solidFill>
            <a:srgbClr val="C5FFFF"/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96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  <p:bldP spid="13" grpId="0" animBg="1"/>
      <p:bldP spid="2" grpId="0" animBg="1"/>
      <p:bldP spid="3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Pictures\tong-hop-20-hinh-nen-powerpoint-quyen-sach-chuyen-nghiep-1491111876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GDD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" y="3125972"/>
            <a:ext cx="3700130" cy="329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7870" y="342014"/>
            <a:ext cx="107762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endParaRPr lang="en-US" sz="4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NGHỊ </a:t>
            </a:r>
            <a:r>
              <a:rPr lang="en-US" sz="4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200 </a:t>
            </a:r>
            <a:r>
              <a:rPr lang="en-US" sz="4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4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049;p47"/>
          <p:cNvSpPr/>
          <p:nvPr/>
        </p:nvSpPr>
        <p:spPr>
          <a:xfrm>
            <a:off x="234284" y="2424222"/>
            <a:ext cx="2274302" cy="2636875"/>
          </a:xfrm>
          <a:prstGeom prst="roundRect">
            <a:avLst>
              <a:gd name="adj" fmla="val 50000"/>
            </a:avLst>
          </a:prstGeom>
          <a:solidFill>
            <a:srgbClr val="FF5050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Google Shape;2050;p47"/>
          <p:cNvSpPr/>
          <p:nvPr/>
        </p:nvSpPr>
        <p:spPr>
          <a:xfrm>
            <a:off x="208833" y="1096009"/>
            <a:ext cx="2299753" cy="1039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5560AC4-7DC5-4652-B55A-8D353E7EA232}"/>
              </a:ext>
            </a:extLst>
          </p:cNvPr>
          <p:cNvSpPr txBox="1"/>
          <p:nvPr/>
        </p:nvSpPr>
        <p:spPr>
          <a:xfrm>
            <a:off x="2678006" y="1332356"/>
            <a:ext cx="8783820" cy="5663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121917" tIns="60958" rIns="121917" bIns="60958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2689" y="98813"/>
            <a:ext cx="7134446" cy="99719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Google Shape;2049;p47"/>
          <p:cNvSpPr/>
          <p:nvPr/>
        </p:nvSpPr>
        <p:spPr>
          <a:xfrm>
            <a:off x="274556" y="5307297"/>
            <a:ext cx="2299752" cy="1104136"/>
          </a:xfrm>
          <a:prstGeom prst="roundRect">
            <a:avLst>
              <a:gd name="adj" fmla="val 50000"/>
            </a:avLst>
          </a:prstGeom>
          <a:solidFill>
            <a:srgbClr val="009999"/>
          </a:solidFill>
          <a:ln>
            <a:headEnd type="none" w="sm" len="sm"/>
            <a:tailEnd type="none" w="sm" len="sm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121897" tIns="121897" rIns="121897" bIns="121897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78006" y="2424222"/>
            <a:ext cx="8783820" cy="2603661"/>
          </a:xfrm>
          <a:prstGeom prst="rect">
            <a:avLst/>
          </a:prstGeom>
          <a:solidFill>
            <a:srgbClr val="FFE5E5"/>
          </a:solidFill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ý: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endParaRPr lang="en-US" sz="23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3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20000"/>
              </a:lnSpc>
            </a:pP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5" name="Rectangle 4"/>
          <p:cNvSpPr/>
          <p:nvPr/>
        </p:nvSpPr>
        <p:spPr>
          <a:xfrm>
            <a:off x="2678006" y="5349293"/>
            <a:ext cx="8783820" cy="978729"/>
          </a:xfrm>
          <a:prstGeom prst="rect">
            <a:avLst/>
          </a:prstGeom>
          <a:solidFill>
            <a:srgbClr val="C5FFFF"/>
          </a:solidFill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91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  <p:bldP spid="1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C91C81A-8812-4E5C-973A-5357C3D56FA6}"/>
              </a:ext>
            </a:extLst>
          </p:cNvPr>
          <p:cNvGrpSpPr/>
          <p:nvPr/>
        </p:nvGrpSpPr>
        <p:grpSpPr>
          <a:xfrm>
            <a:off x="352697" y="439856"/>
            <a:ext cx="7511143" cy="5673562"/>
            <a:chOff x="838200" y="1027906"/>
            <a:chExt cx="7025640" cy="508551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04B5F49-6011-40E9-8CC7-953A797A4510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8158531-83CC-4CCF-81A9-BF3275F4875B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E6FA1A3-7A2B-4D27-8852-411A696C6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0" r="42014"/>
          <a:stretch/>
        </p:blipFill>
        <p:spPr>
          <a:xfrm rot="5400000">
            <a:off x="7589978" y="2026224"/>
            <a:ext cx="5436692" cy="5249306"/>
          </a:xfrm>
          <a:prstGeom prst="rect">
            <a:avLst/>
          </a:prstGeom>
        </p:spPr>
      </p:pic>
      <p:pic>
        <p:nvPicPr>
          <p:cNvPr id="13" name="Picture 12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id="{3972A235-14A3-4D39-8D2A-74AAA1884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49" y="4340618"/>
            <a:ext cx="1036644" cy="1136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C98B2A-584B-4E82-9202-4731CEF25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91" y="5730986"/>
            <a:ext cx="1428414" cy="991954"/>
          </a:xfrm>
          <a:prstGeom prst="rect">
            <a:avLst/>
          </a:prstGeom>
        </p:spPr>
      </p:pic>
      <p:pic>
        <p:nvPicPr>
          <p:cNvPr id="17" name="Picture 16" descr="A picture containing plant, maple, clipart&#10;&#10;Description automatically generated">
            <a:extLst>
              <a:ext uri="{FF2B5EF4-FFF2-40B4-BE49-F238E27FC236}">
                <a16:creationId xmlns:a16="http://schemas.microsoft.com/office/drawing/2014/main" id="{B8BA91E0-434A-4C6A-9743-7BE2DA9A4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87" y="2023574"/>
            <a:ext cx="1292967" cy="132556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65F3FEB-24C4-47D1-AC02-724922D36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5863">
            <a:off x="9845222" y="120550"/>
            <a:ext cx="2205254" cy="254305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DDE3E4E-504E-4ECE-BF8F-0DA5E3730857}"/>
              </a:ext>
            </a:extLst>
          </p:cNvPr>
          <p:cNvGrpSpPr/>
          <p:nvPr/>
        </p:nvGrpSpPr>
        <p:grpSpPr>
          <a:xfrm>
            <a:off x="4598403" y="129428"/>
            <a:ext cx="1552067" cy="981633"/>
            <a:chOff x="5499301" y="184081"/>
            <a:chExt cx="1552067" cy="981633"/>
          </a:xfrm>
        </p:grpSpPr>
        <p:pic>
          <p:nvPicPr>
            <p:cNvPr id="23" name="Picture 22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id="{E467F094-5FEF-4DB9-99AA-EE3CF5691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301" y="184081"/>
              <a:ext cx="749022" cy="821150"/>
            </a:xfrm>
            <a:prstGeom prst="rect">
              <a:avLst/>
            </a:prstGeom>
          </p:spPr>
        </p:pic>
        <p:pic>
          <p:nvPicPr>
            <p:cNvPr id="24" name="Picture 23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id="{07C1E585-ECD9-4B5D-BA52-9884C602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724" y="748505"/>
              <a:ext cx="380562" cy="417209"/>
            </a:xfrm>
            <a:prstGeom prst="rect">
              <a:avLst/>
            </a:prstGeom>
          </p:spPr>
        </p:pic>
        <p:pic>
          <p:nvPicPr>
            <p:cNvPr id="26" name="Picture 25" descr="A picture containing plant, maple, clipart&#10;&#10;Description automatically generated">
              <a:extLst>
                <a:ext uri="{FF2B5EF4-FFF2-40B4-BE49-F238E27FC236}">
                  <a16:creationId xmlns:a16="http://schemas.microsoft.com/office/drawing/2014/main" id="{8EAC279B-A421-497A-BB14-574F06D81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74" y="184081"/>
              <a:ext cx="552994" cy="566935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818882" y="1763025"/>
            <a:ext cx="686630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15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13868 -0.0115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92 0.1932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6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0599 0.00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2331 -0.1657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82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AE057-176D-4FB1-85B9-4CE766409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46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2205" y="1927898"/>
            <a:ext cx="57522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5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TGDD\Desktop\5557b58aa887d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10">
            <a:extLst>
              <a:ext uri="{FF2B5EF4-FFF2-40B4-BE49-F238E27FC236}">
                <a16:creationId xmlns:a16="http://schemas.microsoft.com/office/drawing/2014/main" id="{27C3EC41-2384-5185-D80E-511BED07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C55C2AF-1738-419A-80ED-10C957E08A2A}"/>
              </a:ext>
            </a:extLst>
          </p:cNvPr>
          <p:cNvSpPr/>
          <p:nvPr/>
        </p:nvSpPr>
        <p:spPr>
          <a:xfrm>
            <a:off x="3044830" y="780351"/>
            <a:ext cx="7864175" cy="1903227"/>
          </a:xfrm>
          <a:prstGeom prst="roundRect">
            <a:avLst/>
          </a:prstGeom>
          <a:solidFill>
            <a:srgbClr val="ECF3FA"/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386" y="876043"/>
            <a:ext cx="2488019" cy="1477328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1: </a:t>
            </a:r>
            <a:endParaRPr lang="en-US" sz="2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739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TGDD\Desktop\5557b58aa887d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10">
            <a:extLst>
              <a:ext uri="{FF2B5EF4-FFF2-40B4-BE49-F238E27FC236}">
                <a16:creationId xmlns:a16="http://schemas.microsoft.com/office/drawing/2014/main" id="{27C3EC41-2384-5185-D80E-511BED07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485" y="3429000"/>
            <a:ext cx="2187882" cy="3429000"/>
          </a:xfrm>
          <a:prstGeom prst="rect">
            <a:avLst/>
          </a:prstGeom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C55C2AF-1738-419A-80ED-10C957E08A2A}"/>
              </a:ext>
            </a:extLst>
          </p:cNvPr>
          <p:cNvSpPr/>
          <p:nvPr/>
        </p:nvSpPr>
        <p:spPr>
          <a:xfrm>
            <a:off x="2466753" y="202018"/>
            <a:ext cx="9548038" cy="6453963"/>
          </a:xfrm>
          <a:prstGeom prst="roundRect">
            <a:avLst/>
          </a:prstGeom>
          <a:solidFill>
            <a:srgbClr val="ECF3FA"/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rệt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“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nhánh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son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dường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lướt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kịp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2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Đuống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tỏa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hay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endParaRPr lang="en-US" sz="2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endParaRPr lang="en-US" sz="2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lẽ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ở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đẽ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chụp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mãi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386" y="876043"/>
            <a:ext cx="2083981" cy="1938992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2: </a:t>
            </a:r>
          </a:p>
          <a:p>
            <a:pPr algn="ctr">
              <a:lnSpc>
                <a:spcPct val="120000"/>
              </a:lnSpc>
            </a:pP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8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TGDD\Desktop\5557b58aa887d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10">
            <a:extLst>
              <a:ext uri="{FF2B5EF4-FFF2-40B4-BE49-F238E27FC236}">
                <a16:creationId xmlns:a16="http://schemas.microsoft.com/office/drawing/2014/main" id="{27C3EC41-2384-5185-D80E-511BED07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C55C2AF-1738-419A-80ED-10C957E08A2A}"/>
              </a:ext>
            </a:extLst>
          </p:cNvPr>
          <p:cNvSpPr/>
          <p:nvPr/>
        </p:nvSpPr>
        <p:spPr>
          <a:xfrm>
            <a:off x="3044830" y="780351"/>
            <a:ext cx="7864175" cy="1903227"/>
          </a:xfrm>
          <a:prstGeom prst="roundRect">
            <a:avLst/>
          </a:prstGeom>
          <a:solidFill>
            <a:srgbClr val="ECF3FA"/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386" y="876043"/>
            <a:ext cx="2488019" cy="1015663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3: </a:t>
            </a:r>
          </a:p>
          <a:p>
            <a:pPr algn="ctr">
              <a:lnSpc>
                <a:spcPct val="120000"/>
              </a:lnSpc>
            </a:pP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9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AE057-176D-4FB1-85B9-4CE766409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46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22205" y="1722110"/>
            <a:ext cx="5879804" cy="3351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...”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Xvét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-la-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lếch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-xi-ê-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con.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11,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2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2880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TGDD\Desktop\5557b58aa887d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10">
            <a:extLst>
              <a:ext uri="{FF2B5EF4-FFF2-40B4-BE49-F238E27FC236}">
                <a16:creationId xmlns:a16="http://schemas.microsoft.com/office/drawing/2014/main" id="{27C3EC41-2384-5185-D80E-511BED07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C55C2AF-1738-419A-80ED-10C957E08A2A}"/>
              </a:ext>
            </a:extLst>
          </p:cNvPr>
          <p:cNvSpPr/>
          <p:nvPr/>
        </p:nvSpPr>
        <p:spPr>
          <a:xfrm>
            <a:off x="3044830" y="780351"/>
            <a:ext cx="7864175" cy="2260561"/>
          </a:xfrm>
          <a:prstGeom prst="roundRect">
            <a:avLst/>
          </a:prstGeom>
          <a:solidFill>
            <a:srgbClr val="ECF3FA"/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Xvét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-la-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A-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lếch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-xi-ê-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vich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con.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386" y="876043"/>
            <a:ext cx="2488019" cy="1477328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1: </a:t>
            </a:r>
            <a:endParaRPr lang="en-US" sz="2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442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TGDD\Desktop\5557b58aa887d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10">
            <a:extLst>
              <a:ext uri="{FF2B5EF4-FFF2-40B4-BE49-F238E27FC236}">
                <a16:creationId xmlns:a16="http://schemas.microsoft.com/office/drawing/2014/main" id="{27C3EC41-2384-5185-D80E-511BED07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485" y="3429000"/>
            <a:ext cx="2187882" cy="3429000"/>
          </a:xfrm>
          <a:prstGeom prst="rect">
            <a:avLst/>
          </a:prstGeom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C55C2AF-1738-419A-80ED-10C957E08A2A}"/>
              </a:ext>
            </a:extLst>
          </p:cNvPr>
          <p:cNvSpPr/>
          <p:nvPr/>
        </p:nvSpPr>
        <p:spPr>
          <a:xfrm>
            <a:off x="2466753" y="202018"/>
            <a:ext cx="9548038" cy="6453963"/>
          </a:xfrm>
          <a:prstGeom prst="roundRect">
            <a:avLst/>
          </a:prstGeom>
          <a:solidFill>
            <a:srgbClr val="ECF3FA"/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r>
              <a:rPr lang="en-US" sz="2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3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chóc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“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con"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thiêng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3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3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3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386" y="876043"/>
            <a:ext cx="2083981" cy="1938992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2: </a:t>
            </a:r>
          </a:p>
          <a:p>
            <a:pPr algn="ctr">
              <a:lnSpc>
                <a:spcPct val="120000"/>
              </a:lnSpc>
            </a:pP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90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TGDD\Desktop\5557b58aa887d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10">
            <a:extLst>
              <a:ext uri="{FF2B5EF4-FFF2-40B4-BE49-F238E27FC236}">
                <a16:creationId xmlns:a16="http://schemas.microsoft.com/office/drawing/2014/main" id="{27C3EC41-2384-5185-D80E-511BED07C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C55C2AF-1738-419A-80ED-10C957E08A2A}"/>
              </a:ext>
            </a:extLst>
          </p:cNvPr>
          <p:cNvSpPr/>
          <p:nvPr/>
        </p:nvSpPr>
        <p:spPr>
          <a:xfrm>
            <a:off x="3044830" y="780351"/>
            <a:ext cx="7864175" cy="2292458"/>
          </a:xfrm>
          <a:prstGeom prst="roundRect">
            <a:avLst/>
          </a:prstGeom>
          <a:solidFill>
            <a:srgbClr val="ECF3FA"/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386" y="876043"/>
            <a:ext cx="2488019" cy="1015663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3: </a:t>
            </a:r>
          </a:p>
          <a:p>
            <a:pPr algn="ctr">
              <a:lnSpc>
                <a:spcPct val="120000"/>
              </a:lnSpc>
            </a:pP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63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9"/>
          <p:cNvSpPr txBox="1">
            <a:spLocks noGrp="1"/>
          </p:cNvSpPr>
          <p:nvPr>
            <p:ph type="title"/>
          </p:nvPr>
        </p:nvSpPr>
        <p:spPr>
          <a:xfrm>
            <a:off x="3636335" y="130527"/>
            <a:ext cx="5124893" cy="677547"/>
          </a:xfrm>
          <a:prstGeom prst="rect">
            <a:avLst/>
          </a:prstGeom>
          <a:solidFill>
            <a:srgbClr val="FFE5E5"/>
          </a:solidFill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NỘI DUNG BÀI HỌC</a:t>
            </a:r>
            <a:endParaRPr sz="3200" b="1" dirty="0">
              <a:solidFill>
                <a:srgbClr val="0000FF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74" name="Google Shape;474;p39"/>
          <p:cNvSpPr txBox="1">
            <a:spLocks noGrp="1"/>
          </p:cNvSpPr>
          <p:nvPr>
            <p:ph type="title" idx="5"/>
          </p:nvPr>
        </p:nvSpPr>
        <p:spPr>
          <a:xfrm>
            <a:off x="2155384" y="1011271"/>
            <a:ext cx="1027200" cy="540889"/>
          </a:xfrm>
          <a:prstGeom prst="rect">
            <a:avLst/>
          </a:prstGeom>
        </p:spPr>
        <p:txBody>
          <a:bodyPr spcFirstLastPara="1" wrap="square" lIns="121897" tIns="182862" rIns="121897" bIns="121897" anchor="ctr" anchorCtr="0">
            <a:noAutofit/>
          </a:bodyPr>
          <a:lstStyle/>
          <a:p>
            <a:r>
              <a:rPr lang="en" sz="2400" b="1" dirty="0">
                <a:latin typeface="Times New Roman" pitchFamily="18" charset="0"/>
                <a:cs typeface="Times New Roman" pitchFamily="18" charset="0"/>
              </a:rPr>
              <a:t>I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5" name="Google Shape;475;p39"/>
          <p:cNvSpPr txBox="1">
            <a:spLocks noGrp="1"/>
          </p:cNvSpPr>
          <p:nvPr>
            <p:ph type="title" idx="6"/>
          </p:nvPr>
        </p:nvSpPr>
        <p:spPr>
          <a:xfrm>
            <a:off x="2169366" y="2709358"/>
            <a:ext cx="1027200" cy="556134"/>
          </a:xfrm>
          <a:prstGeom prst="rect">
            <a:avLst/>
          </a:prstGeom>
        </p:spPr>
        <p:txBody>
          <a:bodyPr spcFirstLastPara="1" wrap="square" lIns="121897" tIns="182862" rIns="121897" bIns="121897" anchor="ctr" anchorCtr="0">
            <a:no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III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6" name="Google Shape;476;p39"/>
          <p:cNvSpPr txBox="1">
            <a:spLocks noGrp="1"/>
          </p:cNvSpPr>
          <p:nvPr>
            <p:ph type="title" idx="7"/>
          </p:nvPr>
        </p:nvSpPr>
        <p:spPr>
          <a:xfrm>
            <a:off x="2179998" y="1855196"/>
            <a:ext cx="1027200" cy="594237"/>
          </a:xfrm>
          <a:prstGeom prst="rect">
            <a:avLst/>
          </a:prstGeom>
        </p:spPr>
        <p:txBody>
          <a:bodyPr spcFirstLastPara="1" wrap="square" lIns="121897" tIns="182862" rIns="121897" bIns="121897" anchor="ctr" anchorCtr="0">
            <a:no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II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8" name="Google Shape;478;p39"/>
          <p:cNvSpPr txBox="1">
            <a:spLocks noGrp="1"/>
          </p:cNvSpPr>
          <p:nvPr>
            <p:ph type="subTitle" idx="9"/>
          </p:nvPr>
        </p:nvSpPr>
        <p:spPr>
          <a:xfrm>
            <a:off x="3903025" y="1005519"/>
            <a:ext cx="5895732" cy="64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marL="0" indent="0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9" name="Google Shape;479;p39"/>
          <p:cNvSpPr txBox="1">
            <a:spLocks noGrp="1"/>
          </p:cNvSpPr>
          <p:nvPr>
            <p:ph type="subTitle" idx="13"/>
          </p:nvPr>
        </p:nvSpPr>
        <p:spPr>
          <a:xfrm>
            <a:off x="3890928" y="1841912"/>
            <a:ext cx="5917505" cy="64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marL="0" indent="0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0" name="Google Shape;480;p39"/>
          <p:cNvSpPr txBox="1">
            <a:spLocks noGrp="1"/>
          </p:cNvSpPr>
          <p:nvPr>
            <p:ph type="subTitle" idx="14"/>
          </p:nvPr>
        </p:nvSpPr>
        <p:spPr>
          <a:xfrm>
            <a:off x="3863043" y="2684135"/>
            <a:ext cx="5935714" cy="64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marL="0" indent="0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" name="Google Shape;481;p39"/>
          <p:cNvSpPr txBox="1">
            <a:spLocks noGrp="1"/>
          </p:cNvSpPr>
          <p:nvPr>
            <p:ph type="subTitle" idx="15"/>
          </p:nvPr>
        </p:nvSpPr>
        <p:spPr>
          <a:xfrm>
            <a:off x="3831147" y="3517359"/>
            <a:ext cx="6016318" cy="64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marL="0" indent="0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82" name="Google Shape;482;p39"/>
          <p:cNvGrpSpPr/>
          <p:nvPr/>
        </p:nvGrpSpPr>
        <p:grpSpPr>
          <a:xfrm>
            <a:off x="383520" y="5101537"/>
            <a:ext cx="1134899" cy="1227369"/>
            <a:chOff x="-3072100" y="1722825"/>
            <a:chExt cx="1906325" cy="2061650"/>
          </a:xfrm>
        </p:grpSpPr>
        <p:sp>
          <p:nvSpPr>
            <p:cNvPr id="483" name="Google Shape;483;p39"/>
            <p:cNvSpPr/>
            <p:nvPr/>
          </p:nvSpPr>
          <p:spPr>
            <a:xfrm>
              <a:off x="-3039400" y="1730325"/>
              <a:ext cx="1848275" cy="2046925"/>
            </a:xfrm>
            <a:custGeom>
              <a:avLst/>
              <a:gdLst/>
              <a:ahLst/>
              <a:cxnLst/>
              <a:rect l="l" t="t" r="r" b="b"/>
              <a:pathLst>
                <a:path w="73931" h="81877" extrusionOk="0">
                  <a:moveTo>
                    <a:pt x="46203" y="0"/>
                  </a:moveTo>
                  <a:cubicBezTo>
                    <a:pt x="31292" y="5755"/>
                    <a:pt x="16807" y="12687"/>
                    <a:pt x="2943" y="20698"/>
                  </a:cubicBezTo>
                  <a:lnTo>
                    <a:pt x="0" y="31096"/>
                  </a:lnTo>
                  <a:cubicBezTo>
                    <a:pt x="2845" y="39696"/>
                    <a:pt x="17101" y="63173"/>
                    <a:pt x="24393" y="74977"/>
                  </a:cubicBezTo>
                  <a:cubicBezTo>
                    <a:pt x="27042" y="79228"/>
                    <a:pt x="28742" y="81876"/>
                    <a:pt x="28742" y="81876"/>
                  </a:cubicBezTo>
                  <a:cubicBezTo>
                    <a:pt x="58955" y="65625"/>
                    <a:pt x="72067" y="63762"/>
                    <a:pt x="72067" y="63762"/>
                  </a:cubicBezTo>
                  <a:lnTo>
                    <a:pt x="69386" y="59119"/>
                  </a:lnTo>
                  <a:cubicBezTo>
                    <a:pt x="69615" y="56568"/>
                    <a:pt x="70236" y="54050"/>
                    <a:pt x="71217" y="51696"/>
                  </a:cubicBezTo>
                  <a:cubicBezTo>
                    <a:pt x="72100" y="51467"/>
                    <a:pt x="73015" y="51238"/>
                    <a:pt x="73931" y="51009"/>
                  </a:cubicBezTo>
                  <a:cubicBezTo>
                    <a:pt x="64873" y="34170"/>
                    <a:pt x="54214" y="17363"/>
                    <a:pt x="46203" y="0"/>
                  </a:cubicBez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-3072100" y="1722825"/>
              <a:ext cx="1906325" cy="2061650"/>
            </a:xfrm>
            <a:custGeom>
              <a:avLst/>
              <a:gdLst/>
              <a:ahLst/>
              <a:cxnLst/>
              <a:rect l="l" t="t" r="r" b="b"/>
              <a:pathLst>
                <a:path w="76253" h="82466" extrusionOk="0">
                  <a:moveTo>
                    <a:pt x="46841" y="1038"/>
                  </a:moveTo>
                  <a:cubicBezTo>
                    <a:pt x="53215" y="14661"/>
                    <a:pt x="60887" y="27545"/>
                    <a:pt x="68274" y="40617"/>
                  </a:cubicBezTo>
                  <a:cubicBezTo>
                    <a:pt x="69157" y="42187"/>
                    <a:pt x="70040" y="43756"/>
                    <a:pt x="70923" y="45326"/>
                  </a:cubicBezTo>
                  <a:cubicBezTo>
                    <a:pt x="71413" y="46208"/>
                    <a:pt x="71904" y="47124"/>
                    <a:pt x="72394" y="48007"/>
                  </a:cubicBezTo>
                  <a:cubicBezTo>
                    <a:pt x="72656" y="48530"/>
                    <a:pt x="73931" y="50165"/>
                    <a:pt x="73866" y="50721"/>
                  </a:cubicBezTo>
                  <a:cubicBezTo>
                    <a:pt x="73702" y="51963"/>
                    <a:pt x="72198" y="51211"/>
                    <a:pt x="71479" y="51996"/>
                  </a:cubicBezTo>
                  <a:cubicBezTo>
                    <a:pt x="71086" y="52421"/>
                    <a:pt x="70923" y="53402"/>
                    <a:pt x="70759" y="53925"/>
                  </a:cubicBezTo>
                  <a:cubicBezTo>
                    <a:pt x="70171" y="55789"/>
                    <a:pt x="69059" y="58470"/>
                    <a:pt x="70105" y="60236"/>
                  </a:cubicBezTo>
                  <a:lnTo>
                    <a:pt x="72227" y="63926"/>
                  </a:lnTo>
                  <a:lnTo>
                    <a:pt x="72227" y="63926"/>
                  </a:lnTo>
                  <a:cubicBezTo>
                    <a:pt x="68861" y="64497"/>
                    <a:pt x="65503" y="65698"/>
                    <a:pt x="62290" y="66841"/>
                  </a:cubicBezTo>
                  <a:cubicBezTo>
                    <a:pt x="51330" y="70724"/>
                    <a:pt x="40790" y="75866"/>
                    <a:pt x="30526" y="81321"/>
                  </a:cubicBezTo>
                  <a:lnTo>
                    <a:pt x="30526" y="81321"/>
                  </a:lnTo>
                  <a:cubicBezTo>
                    <a:pt x="22660" y="68986"/>
                    <a:pt x="15024" y="56430"/>
                    <a:pt x="8109" y="43593"/>
                  </a:cubicBezTo>
                  <a:cubicBezTo>
                    <a:pt x="6474" y="40552"/>
                    <a:pt x="4872" y="37511"/>
                    <a:pt x="3499" y="34372"/>
                  </a:cubicBezTo>
                  <a:cubicBezTo>
                    <a:pt x="3139" y="33522"/>
                    <a:pt x="2387" y="32312"/>
                    <a:pt x="2322" y="31396"/>
                  </a:cubicBezTo>
                  <a:cubicBezTo>
                    <a:pt x="2322" y="30775"/>
                    <a:pt x="2747" y="29892"/>
                    <a:pt x="2910" y="29304"/>
                  </a:cubicBezTo>
                  <a:lnTo>
                    <a:pt x="5036" y="21816"/>
                  </a:lnTo>
                  <a:cubicBezTo>
                    <a:pt x="5428" y="20344"/>
                    <a:pt x="7096" y="19985"/>
                    <a:pt x="8404" y="19232"/>
                  </a:cubicBezTo>
                  <a:cubicBezTo>
                    <a:pt x="10791" y="17925"/>
                    <a:pt x="13178" y="16617"/>
                    <a:pt x="15597" y="15341"/>
                  </a:cubicBezTo>
                  <a:cubicBezTo>
                    <a:pt x="25733" y="10008"/>
                    <a:pt x="36167" y="5241"/>
                    <a:pt x="46841" y="1038"/>
                  </a:cubicBezTo>
                  <a:close/>
                  <a:moveTo>
                    <a:pt x="47745" y="0"/>
                  </a:moveTo>
                  <a:cubicBezTo>
                    <a:pt x="47314" y="0"/>
                    <a:pt x="46839" y="99"/>
                    <a:pt x="46628" y="169"/>
                  </a:cubicBezTo>
                  <a:cubicBezTo>
                    <a:pt x="36328" y="4159"/>
                    <a:pt x="26257" y="8704"/>
                    <a:pt x="16447" y="13739"/>
                  </a:cubicBezTo>
                  <a:cubicBezTo>
                    <a:pt x="14257" y="14851"/>
                    <a:pt x="12099" y="16028"/>
                    <a:pt x="9908" y="17205"/>
                  </a:cubicBezTo>
                  <a:cubicBezTo>
                    <a:pt x="8600" y="17925"/>
                    <a:pt x="7292" y="18644"/>
                    <a:pt x="5984" y="19363"/>
                  </a:cubicBezTo>
                  <a:cubicBezTo>
                    <a:pt x="5232" y="19788"/>
                    <a:pt x="3695" y="20344"/>
                    <a:pt x="3205" y="20998"/>
                  </a:cubicBezTo>
                  <a:cubicBezTo>
                    <a:pt x="2878" y="21456"/>
                    <a:pt x="2812" y="22404"/>
                    <a:pt x="2681" y="22927"/>
                  </a:cubicBezTo>
                  <a:lnTo>
                    <a:pt x="1537" y="26982"/>
                  </a:lnTo>
                  <a:cubicBezTo>
                    <a:pt x="1047" y="28780"/>
                    <a:pt x="0" y="30710"/>
                    <a:pt x="687" y="32508"/>
                  </a:cubicBezTo>
                  <a:cubicBezTo>
                    <a:pt x="1766" y="35222"/>
                    <a:pt x="2976" y="37838"/>
                    <a:pt x="4349" y="40421"/>
                  </a:cubicBezTo>
                  <a:cubicBezTo>
                    <a:pt x="8142" y="47745"/>
                    <a:pt x="12327" y="54873"/>
                    <a:pt x="16578" y="61969"/>
                  </a:cubicBezTo>
                  <a:cubicBezTo>
                    <a:pt x="20666" y="68770"/>
                    <a:pt x="24785" y="75571"/>
                    <a:pt x="29069" y="82275"/>
                  </a:cubicBezTo>
                  <a:cubicBezTo>
                    <a:pt x="29160" y="82412"/>
                    <a:pt x="29448" y="82465"/>
                    <a:pt x="29776" y="82465"/>
                  </a:cubicBezTo>
                  <a:cubicBezTo>
                    <a:pt x="30015" y="82465"/>
                    <a:pt x="30275" y="82437"/>
                    <a:pt x="30497" y="82392"/>
                  </a:cubicBezTo>
                  <a:lnTo>
                    <a:pt x="30497" y="82392"/>
                  </a:lnTo>
                  <a:cubicBezTo>
                    <a:pt x="30683" y="82384"/>
                    <a:pt x="30840" y="82357"/>
                    <a:pt x="30933" y="82307"/>
                  </a:cubicBezTo>
                  <a:cubicBezTo>
                    <a:pt x="41527" y="76618"/>
                    <a:pt x="52383" y="71223"/>
                    <a:pt x="63762" y="67201"/>
                  </a:cubicBezTo>
                  <a:cubicBezTo>
                    <a:pt x="67032" y="66056"/>
                    <a:pt x="70432" y="64781"/>
                    <a:pt x="73866" y="64291"/>
                  </a:cubicBezTo>
                  <a:cubicBezTo>
                    <a:pt x="73996" y="64291"/>
                    <a:pt x="74454" y="64192"/>
                    <a:pt x="74323" y="63964"/>
                  </a:cubicBezTo>
                  <a:cubicBezTo>
                    <a:pt x="73506" y="62558"/>
                    <a:pt x="71838" y="60628"/>
                    <a:pt x="71707" y="59026"/>
                  </a:cubicBezTo>
                  <a:cubicBezTo>
                    <a:pt x="71577" y="57326"/>
                    <a:pt x="72394" y="55102"/>
                    <a:pt x="72950" y="53467"/>
                  </a:cubicBezTo>
                  <a:cubicBezTo>
                    <a:pt x="73048" y="53140"/>
                    <a:pt x="73179" y="52388"/>
                    <a:pt x="73440" y="52127"/>
                  </a:cubicBezTo>
                  <a:cubicBezTo>
                    <a:pt x="73833" y="51767"/>
                    <a:pt x="75337" y="51636"/>
                    <a:pt x="75893" y="51506"/>
                  </a:cubicBezTo>
                  <a:cubicBezTo>
                    <a:pt x="76056" y="51473"/>
                    <a:pt x="76253" y="51375"/>
                    <a:pt x="76154" y="51211"/>
                  </a:cubicBezTo>
                  <a:cubicBezTo>
                    <a:pt x="67032" y="34241"/>
                    <a:pt x="56666" y="17826"/>
                    <a:pt x="48557" y="300"/>
                  </a:cubicBezTo>
                  <a:cubicBezTo>
                    <a:pt x="48451" y="73"/>
                    <a:pt x="48115" y="0"/>
                    <a:pt x="47745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-3039400" y="2247775"/>
              <a:ext cx="1800875" cy="1529475"/>
            </a:xfrm>
            <a:custGeom>
              <a:avLst/>
              <a:gdLst/>
              <a:ahLst/>
              <a:cxnLst/>
              <a:rect l="l" t="t" r="r" b="b"/>
              <a:pathLst>
                <a:path w="72035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8731" y="29919"/>
                    <a:pt x="28709" y="61178"/>
                    <a:pt x="28709" y="61178"/>
                  </a:cubicBezTo>
                  <a:cubicBezTo>
                    <a:pt x="58955" y="44927"/>
                    <a:pt x="72034" y="43064"/>
                    <a:pt x="72034" y="43064"/>
                  </a:cubicBezTo>
                  <a:lnTo>
                    <a:pt x="69288" y="38322"/>
                  </a:lnTo>
                  <a:lnTo>
                    <a:pt x="61473" y="33777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6" name="Google Shape;486;p39"/>
            <p:cNvSpPr/>
            <p:nvPr/>
          </p:nvSpPr>
          <p:spPr>
            <a:xfrm>
              <a:off x="-3039400" y="2247775"/>
              <a:ext cx="777425" cy="1529475"/>
            </a:xfrm>
            <a:custGeom>
              <a:avLst/>
              <a:gdLst/>
              <a:ahLst/>
              <a:cxnLst/>
              <a:rect l="l" t="t" r="r" b="b"/>
              <a:pathLst>
                <a:path w="31097" h="61179" extrusionOk="0">
                  <a:moveTo>
                    <a:pt x="2943" y="0"/>
                  </a:moveTo>
                  <a:lnTo>
                    <a:pt x="0" y="10398"/>
                  </a:lnTo>
                  <a:cubicBezTo>
                    <a:pt x="3859" y="22039"/>
                    <a:pt x="28742" y="61178"/>
                    <a:pt x="28742" y="61178"/>
                  </a:cubicBezTo>
                  <a:lnTo>
                    <a:pt x="31096" y="49963"/>
                  </a:lnTo>
                  <a:lnTo>
                    <a:pt x="2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7" name="Google Shape;487;p39"/>
            <p:cNvSpPr/>
            <p:nvPr/>
          </p:nvSpPr>
          <p:spPr>
            <a:xfrm>
              <a:off x="-2306975" y="3022725"/>
              <a:ext cx="1047200" cy="685050"/>
            </a:xfrm>
            <a:custGeom>
              <a:avLst/>
              <a:gdLst/>
              <a:ahLst/>
              <a:cxnLst/>
              <a:rect l="l" t="t" r="r" b="b"/>
              <a:pathLst>
                <a:path w="41888" h="27402" extrusionOk="0">
                  <a:moveTo>
                    <a:pt x="41887" y="0"/>
                  </a:moveTo>
                  <a:lnTo>
                    <a:pt x="41887" y="0"/>
                  </a:lnTo>
                  <a:cubicBezTo>
                    <a:pt x="20045" y="4480"/>
                    <a:pt x="1799" y="18965"/>
                    <a:pt x="1799" y="18965"/>
                  </a:cubicBezTo>
                  <a:lnTo>
                    <a:pt x="1" y="27401"/>
                  </a:lnTo>
                  <a:cubicBezTo>
                    <a:pt x="16677" y="15466"/>
                    <a:pt x="39958" y="9908"/>
                    <a:pt x="39958" y="9908"/>
                  </a:cubicBezTo>
                  <a:cubicBezTo>
                    <a:pt x="39925" y="6507"/>
                    <a:pt x="40579" y="3139"/>
                    <a:pt x="418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-2965850" y="1730325"/>
              <a:ext cx="1773925" cy="1766525"/>
            </a:xfrm>
            <a:custGeom>
              <a:avLst/>
              <a:gdLst/>
              <a:ahLst/>
              <a:cxnLst/>
              <a:rect l="l" t="t" r="r" b="b"/>
              <a:pathLst>
                <a:path w="70957" h="70661" extrusionOk="0">
                  <a:moveTo>
                    <a:pt x="43261" y="0"/>
                  </a:moveTo>
                  <a:cubicBezTo>
                    <a:pt x="28350" y="5755"/>
                    <a:pt x="13865" y="12687"/>
                    <a:pt x="1" y="20698"/>
                  </a:cubicBezTo>
                  <a:cubicBezTo>
                    <a:pt x="9353" y="37211"/>
                    <a:pt x="18802" y="54148"/>
                    <a:pt x="28154" y="70661"/>
                  </a:cubicBezTo>
                  <a:cubicBezTo>
                    <a:pt x="40808" y="61636"/>
                    <a:pt x="55817" y="54639"/>
                    <a:pt x="70956" y="51009"/>
                  </a:cubicBezTo>
                  <a:cubicBezTo>
                    <a:pt x="61931" y="34170"/>
                    <a:pt x="51272" y="17363"/>
                    <a:pt x="43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-2886550" y="2209350"/>
              <a:ext cx="521100" cy="871475"/>
            </a:xfrm>
            <a:custGeom>
              <a:avLst/>
              <a:gdLst/>
              <a:ahLst/>
              <a:cxnLst/>
              <a:rect l="l" t="t" r="r" b="b"/>
              <a:pathLst>
                <a:path w="20844" h="34859" extrusionOk="0">
                  <a:moveTo>
                    <a:pt x="1" y="0"/>
                  </a:moveTo>
                  <a:cubicBezTo>
                    <a:pt x="1" y="4"/>
                    <a:pt x="2" y="7"/>
                    <a:pt x="5" y="12"/>
                  </a:cubicBezTo>
                  <a:lnTo>
                    <a:pt x="5" y="12"/>
                  </a:lnTo>
                  <a:cubicBezTo>
                    <a:pt x="4" y="8"/>
                    <a:pt x="2" y="4"/>
                    <a:pt x="1" y="0"/>
                  </a:cubicBezTo>
                  <a:close/>
                  <a:moveTo>
                    <a:pt x="5" y="12"/>
                  </a:moveTo>
                  <a:cubicBezTo>
                    <a:pt x="2458" y="5827"/>
                    <a:pt x="5987" y="11121"/>
                    <a:pt x="9254" y="16513"/>
                  </a:cubicBezTo>
                  <a:lnTo>
                    <a:pt x="20110" y="34333"/>
                  </a:lnTo>
                  <a:cubicBezTo>
                    <a:pt x="20194" y="34501"/>
                    <a:pt x="20730" y="34859"/>
                    <a:pt x="20824" y="34859"/>
                  </a:cubicBezTo>
                  <a:cubicBezTo>
                    <a:pt x="20841" y="34859"/>
                    <a:pt x="20844" y="34848"/>
                    <a:pt x="20830" y="34824"/>
                  </a:cubicBezTo>
                  <a:lnTo>
                    <a:pt x="10399" y="17657"/>
                  </a:lnTo>
                  <a:cubicBezTo>
                    <a:pt x="7031" y="12099"/>
                    <a:pt x="3336" y="6605"/>
                    <a:pt x="753" y="589"/>
                  </a:cubicBezTo>
                  <a:cubicBezTo>
                    <a:pt x="660" y="340"/>
                    <a:pt x="65" y="92"/>
                    <a:pt x="5" y="1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-2356000" y="3126800"/>
              <a:ext cx="187175" cy="295325"/>
            </a:xfrm>
            <a:custGeom>
              <a:avLst/>
              <a:gdLst/>
              <a:ahLst/>
              <a:cxnLst/>
              <a:rect l="l" t="t" r="r" b="b"/>
              <a:pathLst>
                <a:path w="7487" h="11813" extrusionOk="0">
                  <a:moveTo>
                    <a:pt x="310" y="1"/>
                  </a:moveTo>
                  <a:cubicBezTo>
                    <a:pt x="123" y="1"/>
                    <a:pt x="0" y="65"/>
                    <a:pt x="98" y="219"/>
                  </a:cubicBezTo>
                  <a:cubicBezTo>
                    <a:pt x="2420" y="3881"/>
                    <a:pt x="4545" y="7641"/>
                    <a:pt x="6474" y="11532"/>
                  </a:cubicBezTo>
                  <a:cubicBezTo>
                    <a:pt x="6569" y="11683"/>
                    <a:pt x="6937" y="11813"/>
                    <a:pt x="7186" y="11813"/>
                  </a:cubicBezTo>
                  <a:cubicBezTo>
                    <a:pt x="7368" y="11813"/>
                    <a:pt x="7486" y="11744"/>
                    <a:pt x="7390" y="11565"/>
                  </a:cubicBezTo>
                  <a:cubicBezTo>
                    <a:pt x="5461" y="7706"/>
                    <a:pt x="3335" y="3946"/>
                    <a:pt x="1014" y="284"/>
                  </a:cubicBezTo>
                  <a:cubicBezTo>
                    <a:pt x="920" y="116"/>
                    <a:pt x="559" y="1"/>
                    <a:pt x="3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-2136150" y="3325425"/>
              <a:ext cx="533200" cy="234200"/>
            </a:xfrm>
            <a:custGeom>
              <a:avLst/>
              <a:gdLst/>
              <a:ahLst/>
              <a:cxnLst/>
              <a:rect l="l" t="t" r="r" b="b"/>
              <a:pathLst>
                <a:path w="21328" h="9368" extrusionOk="0">
                  <a:moveTo>
                    <a:pt x="20953" y="1"/>
                  </a:moveTo>
                  <a:cubicBezTo>
                    <a:pt x="20904" y="1"/>
                    <a:pt x="20841" y="8"/>
                    <a:pt x="20765" y="23"/>
                  </a:cubicBezTo>
                  <a:cubicBezTo>
                    <a:pt x="13277" y="1429"/>
                    <a:pt x="6247" y="4568"/>
                    <a:pt x="198" y="9179"/>
                  </a:cubicBezTo>
                  <a:cubicBezTo>
                    <a:pt x="0" y="9315"/>
                    <a:pt x="107" y="9367"/>
                    <a:pt x="297" y="9367"/>
                  </a:cubicBezTo>
                  <a:cubicBezTo>
                    <a:pt x="516" y="9367"/>
                    <a:pt x="845" y="9299"/>
                    <a:pt x="950" y="9211"/>
                  </a:cubicBezTo>
                  <a:cubicBezTo>
                    <a:pt x="6738" y="4797"/>
                    <a:pt x="13473" y="1821"/>
                    <a:pt x="20602" y="448"/>
                  </a:cubicBezTo>
                  <a:cubicBezTo>
                    <a:pt x="20977" y="390"/>
                    <a:pt x="21327" y="1"/>
                    <a:pt x="20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-2036900" y="3209500"/>
              <a:ext cx="589400" cy="247425"/>
            </a:xfrm>
            <a:custGeom>
              <a:avLst/>
              <a:gdLst/>
              <a:ahLst/>
              <a:cxnLst/>
              <a:rect l="l" t="t" r="r" b="b"/>
              <a:pathLst>
                <a:path w="23576" h="9897" extrusionOk="0">
                  <a:moveTo>
                    <a:pt x="22788" y="0"/>
                  </a:moveTo>
                  <a:cubicBezTo>
                    <a:pt x="22743" y="0"/>
                    <a:pt x="22696" y="6"/>
                    <a:pt x="22648" y="17"/>
                  </a:cubicBezTo>
                  <a:cubicBezTo>
                    <a:pt x="14833" y="1979"/>
                    <a:pt x="7378" y="5085"/>
                    <a:pt x="479" y="9205"/>
                  </a:cubicBezTo>
                  <a:cubicBezTo>
                    <a:pt x="1" y="9497"/>
                    <a:pt x="364" y="9897"/>
                    <a:pt x="762" y="9897"/>
                  </a:cubicBezTo>
                  <a:cubicBezTo>
                    <a:pt x="854" y="9897"/>
                    <a:pt x="948" y="9876"/>
                    <a:pt x="1035" y="9826"/>
                  </a:cubicBezTo>
                  <a:cubicBezTo>
                    <a:pt x="7868" y="5739"/>
                    <a:pt x="15258" y="2665"/>
                    <a:pt x="23008" y="736"/>
                  </a:cubicBezTo>
                  <a:cubicBezTo>
                    <a:pt x="23576" y="587"/>
                    <a:pt x="23269" y="0"/>
                    <a:pt x="2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-1832375" y="3147225"/>
              <a:ext cx="463700" cy="154125"/>
            </a:xfrm>
            <a:custGeom>
              <a:avLst/>
              <a:gdLst/>
              <a:ahLst/>
              <a:cxnLst/>
              <a:rect l="l" t="t" r="r" b="b"/>
              <a:pathLst>
                <a:path w="18548" h="6165" extrusionOk="0">
                  <a:moveTo>
                    <a:pt x="18087" y="1"/>
                  </a:moveTo>
                  <a:cubicBezTo>
                    <a:pt x="18031" y="1"/>
                    <a:pt x="17969" y="8"/>
                    <a:pt x="17900" y="23"/>
                  </a:cubicBezTo>
                  <a:cubicBezTo>
                    <a:pt x="11851" y="1167"/>
                    <a:pt x="5998" y="3129"/>
                    <a:pt x="440" y="5810"/>
                  </a:cubicBezTo>
                  <a:cubicBezTo>
                    <a:pt x="0" y="6006"/>
                    <a:pt x="381" y="6164"/>
                    <a:pt x="738" y="6164"/>
                  </a:cubicBezTo>
                  <a:cubicBezTo>
                    <a:pt x="859" y="6164"/>
                    <a:pt x="978" y="6146"/>
                    <a:pt x="1061" y="6105"/>
                  </a:cubicBezTo>
                  <a:cubicBezTo>
                    <a:pt x="6456" y="3489"/>
                    <a:pt x="12146" y="1625"/>
                    <a:pt x="17999" y="481"/>
                  </a:cubicBezTo>
                  <a:cubicBezTo>
                    <a:pt x="18548" y="394"/>
                    <a:pt x="18509" y="1"/>
                    <a:pt x="180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-2968750" y="2504325"/>
              <a:ext cx="621750" cy="1016000"/>
            </a:xfrm>
            <a:custGeom>
              <a:avLst/>
              <a:gdLst/>
              <a:ahLst/>
              <a:cxnLst/>
              <a:rect l="l" t="t" r="r" b="b"/>
              <a:pathLst>
                <a:path w="24870" h="40640" extrusionOk="0">
                  <a:moveTo>
                    <a:pt x="1275" y="1"/>
                  </a:moveTo>
                  <a:cubicBezTo>
                    <a:pt x="1" y="1"/>
                    <a:pt x="1138" y="3007"/>
                    <a:pt x="1523" y="3570"/>
                  </a:cubicBezTo>
                  <a:cubicBezTo>
                    <a:pt x="2177" y="4649"/>
                    <a:pt x="2635" y="5858"/>
                    <a:pt x="3191" y="7003"/>
                  </a:cubicBezTo>
                  <a:cubicBezTo>
                    <a:pt x="4368" y="9259"/>
                    <a:pt x="5545" y="11515"/>
                    <a:pt x="6787" y="13771"/>
                  </a:cubicBezTo>
                  <a:cubicBezTo>
                    <a:pt x="9240" y="18251"/>
                    <a:pt x="11823" y="22665"/>
                    <a:pt x="14472" y="27047"/>
                  </a:cubicBezTo>
                  <a:cubicBezTo>
                    <a:pt x="16662" y="30676"/>
                    <a:pt x="18886" y="34273"/>
                    <a:pt x="21109" y="37870"/>
                  </a:cubicBezTo>
                  <a:cubicBezTo>
                    <a:pt x="21520" y="38544"/>
                    <a:pt x="22535" y="40639"/>
                    <a:pt x="23661" y="40639"/>
                  </a:cubicBezTo>
                  <a:cubicBezTo>
                    <a:pt x="23790" y="40639"/>
                    <a:pt x="23921" y="40612"/>
                    <a:pt x="24052" y="40551"/>
                  </a:cubicBezTo>
                  <a:cubicBezTo>
                    <a:pt x="24575" y="40257"/>
                    <a:pt x="24870" y="39636"/>
                    <a:pt x="24739" y="39047"/>
                  </a:cubicBezTo>
                  <a:cubicBezTo>
                    <a:pt x="24641" y="38458"/>
                    <a:pt x="24379" y="37903"/>
                    <a:pt x="24019" y="37412"/>
                  </a:cubicBezTo>
                  <a:cubicBezTo>
                    <a:pt x="18559" y="28682"/>
                    <a:pt x="13294" y="19853"/>
                    <a:pt x="8259" y="10861"/>
                  </a:cubicBezTo>
                  <a:cubicBezTo>
                    <a:pt x="7213" y="8965"/>
                    <a:pt x="6166" y="7036"/>
                    <a:pt x="5120" y="5139"/>
                  </a:cubicBezTo>
                  <a:cubicBezTo>
                    <a:pt x="4302" y="3668"/>
                    <a:pt x="3812" y="2163"/>
                    <a:pt x="2700" y="856"/>
                  </a:cubicBezTo>
                  <a:cubicBezTo>
                    <a:pt x="2471" y="529"/>
                    <a:pt x="2144" y="267"/>
                    <a:pt x="1752" y="104"/>
                  </a:cubicBezTo>
                  <a:cubicBezTo>
                    <a:pt x="1565" y="33"/>
                    <a:pt x="1407" y="1"/>
                    <a:pt x="1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-2396075" y="2100550"/>
              <a:ext cx="425100" cy="512750"/>
            </a:xfrm>
            <a:custGeom>
              <a:avLst/>
              <a:gdLst/>
              <a:ahLst/>
              <a:cxnLst/>
              <a:rect l="l" t="t" r="r" b="b"/>
              <a:pathLst>
                <a:path w="17004" h="20510" extrusionOk="0">
                  <a:moveTo>
                    <a:pt x="5495" y="1"/>
                  </a:moveTo>
                  <a:cubicBezTo>
                    <a:pt x="3972" y="1"/>
                    <a:pt x="2414" y="704"/>
                    <a:pt x="1472" y="1933"/>
                  </a:cubicBezTo>
                  <a:cubicBezTo>
                    <a:pt x="1" y="3895"/>
                    <a:pt x="393" y="6085"/>
                    <a:pt x="1439" y="8113"/>
                  </a:cubicBezTo>
                  <a:cubicBezTo>
                    <a:pt x="2682" y="10565"/>
                    <a:pt x="4153" y="12919"/>
                    <a:pt x="5592" y="15274"/>
                  </a:cubicBezTo>
                  <a:cubicBezTo>
                    <a:pt x="6181" y="16418"/>
                    <a:pt x="6933" y="17464"/>
                    <a:pt x="7783" y="18445"/>
                  </a:cubicBezTo>
                  <a:cubicBezTo>
                    <a:pt x="8633" y="19426"/>
                    <a:pt x="9745" y="20146"/>
                    <a:pt x="11020" y="20440"/>
                  </a:cubicBezTo>
                  <a:cubicBezTo>
                    <a:pt x="11293" y="20487"/>
                    <a:pt x="11565" y="20509"/>
                    <a:pt x="11833" y="20509"/>
                  </a:cubicBezTo>
                  <a:cubicBezTo>
                    <a:pt x="14002" y="20509"/>
                    <a:pt x="15928" y="19029"/>
                    <a:pt x="16481" y="16876"/>
                  </a:cubicBezTo>
                  <a:cubicBezTo>
                    <a:pt x="17004" y="14489"/>
                    <a:pt x="15630" y="12135"/>
                    <a:pt x="14323" y="10075"/>
                  </a:cubicBezTo>
                  <a:cubicBezTo>
                    <a:pt x="12949" y="7916"/>
                    <a:pt x="11641" y="5758"/>
                    <a:pt x="10333" y="3600"/>
                  </a:cubicBezTo>
                  <a:cubicBezTo>
                    <a:pt x="9712" y="2554"/>
                    <a:pt x="9025" y="1475"/>
                    <a:pt x="8044" y="788"/>
                  </a:cubicBezTo>
                  <a:cubicBezTo>
                    <a:pt x="7299" y="251"/>
                    <a:pt x="6404" y="1"/>
                    <a:pt x="5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-2496625" y="2092500"/>
              <a:ext cx="622125" cy="529450"/>
            </a:xfrm>
            <a:custGeom>
              <a:avLst/>
              <a:gdLst/>
              <a:ahLst/>
              <a:cxnLst/>
              <a:rect l="l" t="t" r="r" b="b"/>
              <a:pathLst>
                <a:path w="24885" h="21178" extrusionOk="0">
                  <a:moveTo>
                    <a:pt x="9189" y="15301"/>
                  </a:moveTo>
                  <a:cubicBezTo>
                    <a:pt x="9191" y="15305"/>
                    <a:pt x="9193" y="15308"/>
                    <a:pt x="9195" y="15312"/>
                  </a:cubicBezTo>
                  <a:lnTo>
                    <a:pt x="9195" y="15312"/>
                  </a:lnTo>
                  <a:cubicBezTo>
                    <a:pt x="9193" y="15308"/>
                    <a:pt x="9191" y="15305"/>
                    <a:pt x="9189" y="15301"/>
                  </a:cubicBezTo>
                  <a:close/>
                  <a:moveTo>
                    <a:pt x="9740" y="708"/>
                  </a:moveTo>
                  <a:cubicBezTo>
                    <a:pt x="11949" y="708"/>
                    <a:pt x="13362" y="2641"/>
                    <a:pt x="14552" y="4642"/>
                  </a:cubicBezTo>
                  <a:cubicBezTo>
                    <a:pt x="15565" y="6277"/>
                    <a:pt x="16579" y="7911"/>
                    <a:pt x="17592" y="9546"/>
                  </a:cubicBezTo>
                  <a:cubicBezTo>
                    <a:pt x="18737" y="11410"/>
                    <a:pt x="20110" y="13372"/>
                    <a:pt x="20208" y="15628"/>
                  </a:cubicBezTo>
                  <a:cubicBezTo>
                    <a:pt x="20306" y="17394"/>
                    <a:pt x="19391" y="19062"/>
                    <a:pt x="17854" y="19912"/>
                  </a:cubicBezTo>
                  <a:cubicBezTo>
                    <a:pt x="17152" y="20315"/>
                    <a:pt x="16467" y="20491"/>
                    <a:pt x="15809" y="20491"/>
                  </a:cubicBezTo>
                  <a:cubicBezTo>
                    <a:pt x="13373" y="20491"/>
                    <a:pt x="11301" y="18085"/>
                    <a:pt x="10039" y="15923"/>
                  </a:cubicBezTo>
                  <a:cubicBezTo>
                    <a:pt x="8927" y="14091"/>
                    <a:pt x="7783" y="12293"/>
                    <a:pt x="6769" y="10429"/>
                  </a:cubicBezTo>
                  <a:cubicBezTo>
                    <a:pt x="5723" y="8533"/>
                    <a:pt x="4611" y="6604"/>
                    <a:pt x="5069" y="4413"/>
                  </a:cubicBezTo>
                  <a:cubicBezTo>
                    <a:pt x="5461" y="2778"/>
                    <a:pt x="6671" y="1470"/>
                    <a:pt x="8241" y="979"/>
                  </a:cubicBezTo>
                  <a:cubicBezTo>
                    <a:pt x="8779" y="793"/>
                    <a:pt x="9277" y="708"/>
                    <a:pt x="9740" y="708"/>
                  </a:cubicBezTo>
                  <a:close/>
                  <a:moveTo>
                    <a:pt x="9169" y="1"/>
                  </a:moveTo>
                  <a:cubicBezTo>
                    <a:pt x="8703" y="1"/>
                    <a:pt x="8210" y="72"/>
                    <a:pt x="7685" y="227"/>
                  </a:cubicBezTo>
                  <a:cubicBezTo>
                    <a:pt x="1" y="2451"/>
                    <a:pt x="7031" y="11672"/>
                    <a:pt x="9222" y="15367"/>
                  </a:cubicBezTo>
                  <a:cubicBezTo>
                    <a:pt x="9232" y="15384"/>
                    <a:pt x="9244" y="15402"/>
                    <a:pt x="9259" y="15419"/>
                  </a:cubicBezTo>
                  <a:lnTo>
                    <a:pt x="9259" y="15419"/>
                  </a:lnTo>
                  <a:cubicBezTo>
                    <a:pt x="10744" y="17898"/>
                    <a:pt x="13157" y="21177"/>
                    <a:pt x="16243" y="21177"/>
                  </a:cubicBezTo>
                  <a:cubicBezTo>
                    <a:pt x="16852" y="21177"/>
                    <a:pt x="17488" y="21049"/>
                    <a:pt x="18148" y="20762"/>
                  </a:cubicBezTo>
                  <a:cubicBezTo>
                    <a:pt x="24884" y="17819"/>
                    <a:pt x="17887" y="9383"/>
                    <a:pt x="15729" y="5819"/>
                  </a:cubicBezTo>
                  <a:cubicBezTo>
                    <a:pt x="14190" y="3282"/>
                    <a:pt x="12328" y="1"/>
                    <a:pt x="91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-2144000" y="2774100"/>
              <a:ext cx="528525" cy="227575"/>
            </a:xfrm>
            <a:custGeom>
              <a:avLst/>
              <a:gdLst/>
              <a:ahLst/>
              <a:cxnLst/>
              <a:rect l="l" t="t" r="r" b="b"/>
              <a:pathLst>
                <a:path w="21141" h="9103" extrusionOk="0">
                  <a:moveTo>
                    <a:pt x="20445" y="1"/>
                  </a:moveTo>
                  <a:cubicBezTo>
                    <a:pt x="20374" y="1"/>
                    <a:pt x="20300" y="12"/>
                    <a:pt x="20229" y="37"/>
                  </a:cubicBezTo>
                  <a:cubicBezTo>
                    <a:pt x="13330" y="2163"/>
                    <a:pt x="6659" y="5073"/>
                    <a:pt x="414" y="8670"/>
                  </a:cubicBezTo>
                  <a:cubicBezTo>
                    <a:pt x="0" y="8913"/>
                    <a:pt x="347" y="9102"/>
                    <a:pt x="686" y="9102"/>
                  </a:cubicBezTo>
                  <a:cubicBezTo>
                    <a:pt x="803" y="9102"/>
                    <a:pt x="919" y="9080"/>
                    <a:pt x="1002" y="9029"/>
                  </a:cubicBezTo>
                  <a:lnTo>
                    <a:pt x="1035" y="9029"/>
                  </a:lnTo>
                  <a:cubicBezTo>
                    <a:pt x="7215" y="5465"/>
                    <a:pt x="13755" y="2588"/>
                    <a:pt x="20589" y="495"/>
                  </a:cubicBezTo>
                  <a:cubicBezTo>
                    <a:pt x="21141" y="330"/>
                    <a:pt x="20831" y="1"/>
                    <a:pt x="204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-2077525" y="2888525"/>
              <a:ext cx="514725" cy="263500"/>
            </a:xfrm>
            <a:custGeom>
              <a:avLst/>
              <a:gdLst/>
              <a:ahLst/>
              <a:cxnLst/>
              <a:rect l="l" t="t" r="r" b="b"/>
              <a:pathLst>
                <a:path w="20589" h="10540" extrusionOk="0">
                  <a:moveTo>
                    <a:pt x="19828" y="1"/>
                  </a:moveTo>
                  <a:cubicBezTo>
                    <a:pt x="19774" y="1"/>
                    <a:pt x="19718" y="12"/>
                    <a:pt x="19663" y="38"/>
                  </a:cubicBezTo>
                  <a:lnTo>
                    <a:pt x="436" y="9586"/>
                  </a:lnTo>
                  <a:cubicBezTo>
                    <a:pt x="1" y="9818"/>
                    <a:pt x="338" y="10539"/>
                    <a:pt x="785" y="10539"/>
                  </a:cubicBezTo>
                  <a:cubicBezTo>
                    <a:pt x="842" y="10539"/>
                    <a:pt x="900" y="10527"/>
                    <a:pt x="959" y="10502"/>
                  </a:cubicBezTo>
                  <a:lnTo>
                    <a:pt x="20153" y="921"/>
                  </a:lnTo>
                  <a:cubicBezTo>
                    <a:pt x="20588" y="718"/>
                    <a:pt x="20252" y="1"/>
                    <a:pt x="19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9" name="Google Shape;499;p39"/>
          <p:cNvGrpSpPr/>
          <p:nvPr/>
        </p:nvGrpSpPr>
        <p:grpSpPr>
          <a:xfrm rot="2700000">
            <a:off x="9904454" y="1948258"/>
            <a:ext cx="1161241" cy="779957"/>
            <a:chOff x="133625" y="4024950"/>
            <a:chExt cx="1244878" cy="836133"/>
          </a:xfrm>
        </p:grpSpPr>
        <p:sp>
          <p:nvSpPr>
            <p:cNvPr id="500" name="Google Shape;500;p39"/>
            <p:cNvSpPr/>
            <p:nvPr/>
          </p:nvSpPr>
          <p:spPr>
            <a:xfrm>
              <a:off x="145827" y="4027219"/>
              <a:ext cx="1217689" cy="831396"/>
            </a:xfrm>
            <a:custGeom>
              <a:avLst/>
              <a:gdLst/>
              <a:ahLst/>
              <a:cxnLst/>
              <a:rect l="l" t="t" r="r" b="b"/>
              <a:pathLst>
                <a:path w="103589" h="70727" extrusionOk="0">
                  <a:moveTo>
                    <a:pt x="6834" y="0"/>
                  </a:moveTo>
                  <a:lnTo>
                    <a:pt x="6834" y="0"/>
                  </a:lnTo>
                  <a:cubicBezTo>
                    <a:pt x="7521" y="850"/>
                    <a:pt x="8142" y="1766"/>
                    <a:pt x="8698" y="2682"/>
                  </a:cubicBezTo>
                  <a:lnTo>
                    <a:pt x="5199" y="916"/>
                  </a:lnTo>
                  <a:lnTo>
                    <a:pt x="5199" y="916"/>
                  </a:lnTo>
                  <a:cubicBezTo>
                    <a:pt x="6409" y="2485"/>
                    <a:pt x="7488" y="4153"/>
                    <a:pt x="8436" y="5919"/>
                  </a:cubicBezTo>
                  <a:lnTo>
                    <a:pt x="2256" y="2845"/>
                  </a:lnTo>
                  <a:lnTo>
                    <a:pt x="2256" y="2845"/>
                  </a:lnTo>
                  <a:cubicBezTo>
                    <a:pt x="4120" y="5265"/>
                    <a:pt x="5690" y="7946"/>
                    <a:pt x="6932" y="10758"/>
                  </a:cubicBezTo>
                  <a:lnTo>
                    <a:pt x="0" y="7979"/>
                  </a:lnTo>
                  <a:lnTo>
                    <a:pt x="0" y="7979"/>
                  </a:lnTo>
                  <a:cubicBezTo>
                    <a:pt x="4937" y="13145"/>
                    <a:pt x="7684" y="20142"/>
                    <a:pt x="8534" y="27238"/>
                  </a:cubicBezTo>
                  <a:cubicBezTo>
                    <a:pt x="9057" y="32045"/>
                    <a:pt x="8927" y="36917"/>
                    <a:pt x="8175" y="41690"/>
                  </a:cubicBezTo>
                  <a:cubicBezTo>
                    <a:pt x="7979" y="42865"/>
                    <a:pt x="5246" y="55326"/>
                    <a:pt x="5037" y="55326"/>
                  </a:cubicBezTo>
                  <a:cubicBezTo>
                    <a:pt x="5037" y="55326"/>
                    <a:pt x="5036" y="55326"/>
                    <a:pt x="5036" y="55326"/>
                  </a:cubicBezTo>
                  <a:lnTo>
                    <a:pt x="5036" y="55326"/>
                  </a:lnTo>
                  <a:cubicBezTo>
                    <a:pt x="5037" y="55326"/>
                    <a:pt x="8045" y="56339"/>
                    <a:pt x="12818" y="57843"/>
                  </a:cubicBezTo>
                  <a:cubicBezTo>
                    <a:pt x="26028" y="62061"/>
                    <a:pt x="52317" y="70072"/>
                    <a:pt x="61309" y="70726"/>
                  </a:cubicBezTo>
                  <a:lnTo>
                    <a:pt x="70694" y="65527"/>
                  </a:lnTo>
                  <a:lnTo>
                    <a:pt x="70726" y="65495"/>
                  </a:lnTo>
                  <a:lnTo>
                    <a:pt x="70759" y="65495"/>
                  </a:lnTo>
                  <a:lnTo>
                    <a:pt x="70890" y="65429"/>
                  </a:lnTo>
                  <a:lnTo>
                    <a:pt x="70857" y="65429"/>
                  </a:lnTo>
                  <a:cubicBezTo>
                    <a:pt x="71184" y="65135"/>
                    <a:pt x="71413" y="64775"/>
                    <a:pt x="71576" y="64383"/>
                  </a:cubicBezTo>
                  <a:cubicBezTo>
                    <a:pt x="72296" y="62650"/>
                    <a:pt x="73015" y="60950"/>
                    <a:pt x="73735" y="59217"/>
                  </a:cubicBezTo>
                  <a:cubicBezTo>
                    <a:pt x="74944" y="56437"/>
                    <a:pt x="76187" y="53691"/>
                    <a:pt x="77626" y="51042"/>
                  </a:cubicBezTo>
                  <a:cubicBezTo>
                    <a:pt x="79849" y="47020"/>
                    <a:pt x="82825" y="43554"/>
                    <a:pt x="85768" y="40088"/>
                  </a:cubicBezTo>
                  <a:cubicBezTo>
                    <a:pt x="90411" y="34628"/>
                    <a:pt x="96754" y="29461"/>
                    <a:pt x="103588" y="27728"/>
                  </a:cubicBezTo>
                  <a:cubicBezTo>
                    <a:pt x="99991" y="26519"/>
                    <a:pt x="96394" y="25276"/>
                    <a:pt x="92863" y="23935"/>
                  </a:cubicBezTo>
                  <a:lnTo>
                    <a:pt x="50323" y="8763"/>
                  </a:lnTo>
                  <a:cubicBezTo>
                    <a:pt x="49930" y="8862"/>
                    <a:pt x="49538" y="9058"/>
                    <a:pt x="49211" y="9352"/>
                  </a:cubicBezTo>
                  <a:lnTo>
                    <a:pt x="44273" y="7161"/>
                  </a:lnTo>
                  <a:cubicBezTo>
                    <a:pt x="43783" y="7488"/>
                    <a:pt x="43325" y="7848"/>
                    <a:pt x="42835" y="8208"/>
                  </a:cubicBezTo>
                  <a:lnTo>
                    <a:pt x="38486" y="6344"/>
                  </a:lnTo>
                  <a:cubicBezTo>
                    <a:pt x="36066" y="8109"/>
                    <a:pt x="33843" y="10169"/>
                    <a:pt x="31946" y="12491"/>
                  </a:cubicBezTo>
                  <a:lnTo>
                    <a:pt x="6834" y="0"/>
                  </a:lnTo>
                  <a:close/>
                </a:path>
              </a:pathLst>
            </a:custGeom>
            <a:solidFill>
              <a:srgbClr val="EF4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33625" y="4024950"/>
              <a:ext cx="1244878" cy="836133"/>
            </a:xfrm>
            <a:custGeom>
              <a:avLst/>
              <a:gdLst/>
              <a:ahLst/>
              <a:cxnLst/>
              <a:rect l="l" t="t" r="r" b="b"/>
              <a:pathLst>
                <a:path w="105902" h="71130" extrusionOk="0">
                  <a:moveTo>
                    <a:pt x="52342" y="9153"/>
                  </a:moveTo>
                  <a:cubicBezTo>
                    <a:pt x="52341" y="9153"/>
                    <a:pt x="52340" y="9153"/>
                    <a:pt x="52340" y="9153"/>
                  </a:cubicBezTo>
                  <a:lnTo>
                    <a:pt x="52340" y="9153"/>
                  </a:lnTo>
                  <a:cubicBezTo>
                    <a:pt x="52340" y="9153"/>
                    <a:pt x="52341" y="9153"/>
                    <a:pt x="52342" y="9153"/>
                  </a:cubicBezTo>
                  <a:close/>
                  <a:moveTo>
                    <a:pt x="9753" y="1506"/>
                  </a:moveTo>
                  <a:lnTo>
                    <a:pt x="32101" y="12651"/>
                  </a:lnTo>
                  <a:cubicBezTo>
                    <a:pt x="32332" y="12790"/>
                    <a:pt x="33021" y="13027"/>
                    <a:pt x="33520" y="13027"/>
                  </a:cubicBezTo>
                  <a:cubicBezTo>
                    <a:pt x="33727" y="13027"/>
                    <a:pt x="33902" y="12986"/>
                    <a:pt x="33998" y="12880"/>
                  </a:cubicBezTo>
                  <a:cubicBezTo>
                    <a:pt x="35772" y="10708"/>
                    <a:pt x="37804" y="8794"/>
                    <a:pt x="40040" y="7110"/>
                  </a:cubicBezTo>
                  <a:lnTo>
                    <a:pt x="40040" y="7110"/>
                  </a:lnTo>
                  <a:cubicBezTo>
                    <a:pt x="40919" y="7493"/>
                    <a:pt x="41807" y="7871"/>
                    <a:pt x="42696" y="8204"/>
                  </a:cubicBezTo>
                  <a:cubicBezTo>
                    <a:pt x="43285" y="8440"/>
                    <a:pt x="43726" y="8553"/>
                    <a:pt x="44117" y="8553"/>
                  </a:cubicBezTo>
                  <a:cubicBezTo>
                    <a:pt x="44680" y="8553"/>
                    <a:pt x="45142" y="8320"/>
                    <a:pt x="45798" y="7886"/>
                  </a:cubicBezTo>
                  <a:lnTo>
                    <a:pt x="45798" y="7886"/>
                  </a:lnTo>
                  <a:lnTo>
                    <a:pt x="48745" y="9185"/>
                  </a:lnTo>
                  <a:cubicBezTo>
                    <a:pt x="49137" y="9382"/>
                    <a:pt x="49530" y="9545"/>
                    <a:pt x="49955" y="9676"/>
                  </a:cubicBezTo>
                  <a:cubicBezTo>
                    <a:pt x="50178" y="9723"/>
                    <a:pt x="50367" y="9744"/>
                    <a:pt x="50536" y="9744"/>
                  </a:cubicBezTo>
                  <a:cubicBezTo>
                    <a:pt x="51006" y="9744"/>
                    <a:pt x="51320" y="9584"/>
                    <a:pt x="51763" y="9387"/>
                  </a:cubicBezTo>
                  <a:lnTo>
                    <a:pt x="51763" y="9387"/>
                  </a:lnTo>
                  <a:lnTo>
                    <a:pt x="78369" y="18831"/>
                  </a:lnTo>
                  <a:lnTo>
                    <a:pt x="92103" y="23736"/>
                  </a:lnTo>
                  <a:cubicBezTo>
                    <a:pt x="94620" y="24619"/>
                    <a:pt x="97105" y="25600"/>
                    <a:pt x="99623" y="26450"/>
                  </a:cubicBezTo>
                  <a:cubicBezTo>
                    <a:pt x="99950" y="26581"/>
                    <a:pt x="103416" y="27660"/>
                    <a:pt x="103416" y="27758"/>
                  </a:cubicBezTo>
                  <a:cubicBezTo>
                    <a:pt x="103416" y="27856"/>
                    <a:pt x="100800" y="28641"/>
                    <a:pt x="100637" y="28706"/>
                  </a:cubicBezTo>
                  <a:cubicBezTo>
                    <a:pt x="97956" y="29818"/>
                    <a:pt x="95438" y="31289"/>
                    <a:pt x="93149" y="33088"/>
                  </a:cubicBezTo>
                  <a:cubicBezTo>
                    <a:pt x="88244" y="36848"/>
                    <a:pt x="84059" y="41785"/>
                    <a:pt x="80429" y="46788"/>
                  </a:cubicBezTo>
                  <a:cubicBezTo>
                    <a:pt x="78435" y="49633"/>
                    <a:pt x="76734" y="52641"/>
                    <a:pt x="75361" y="55780"/>
                  </a:cubicBezTo>
                  <a:cubicBezTo>
                    <a:pt x="74609" y="57415"/>
                    <a:pt x="73890" y="59050"/>
                    <a:pt x="73203" y="60685"/>
                  </a:cubicBezTo>
                  <a:cubicBezTo>
                    <a:pt x="72553" y="62246"/>
                    <a:pt x="72064" y="64130"/>
                    <a:pt x="70965" y="65405"/>
                  </a:cubicBezTo>
                  <a:lnTo>
                    <a:pt x="70965" y="65405"/>
                  </a:lnTo>
                  <a:lnTo>
                    <a:pt x="63753" y="69415"/>
                  </a:lnTo>
                  <a:cubicBezTo>
                    <a:pt x="63165" y="69742"/>
                    <a:pt x="62347" y="70037"/>
                    <a:pt x="61824" y="70462"/>
                  </a:cubicBezTo>
                  <a:cubicBezTo>
                    <a:pt x="61738" y="70526"/>
                    <a:pt x="61667" y="70576"/>
                    <a:pt x="61590" y="70622"/>
                  </a:cubicBezTo>
                  <a:lnTo>
                    <a:pt x="61590" y="70622"/>
                  </a:lnTo>
                  <a:cubicBezTo>
                    <a:pt x="61397" y="70613"/>
                    <a:pt x="61191" y="70586"/>
                    <a:pt x="61007" y="70560"/>
                  </a:cubicBezTo>
                  <a:cubicBezTo>
                    <a:pt x="58947" y="70331"/>
                    <a:pt x="56919" y="69906"/>
                    <a:pt x="54859" y="69448"/>
                  </a:cubicBezTo>
                  <a:cubicBezTo>
                    <a:pt x="43709" y="66996"/>
                    <a:pt x="32723" y="63628"/>
                    <a:pt x="21801" y="60260"/>
                  </a:cubicBezTo>
                  <a:cubicBezTo>
                    <a:pt x="16921" y="58748"/>
                    <a:pt x="12040" y="57207"/>
                    <a:pt x="7188" y="55605"/>
                  </a:cubicBezTo>
                  <a:lnTo>
                    <a:pt x="7188" y="55605"/>
                  </a:lnTo>
                  <a:cubicBezTo>
                    <a:pt x="7411" y="55228"/>
                    <a:pt x="7494" y="54292"/>
                    <a:pt x="7578" y="54014"/>
                  </a:cubicBezTo>
                  <a:cubicBezTo>
                    <a:pt x="7937" y="52543"/>
                    <a:pt x="8264" y="51039"/>
                    <a:pt x="8624" y="49535"/>
                  </a:cubicBezTo>
                  <a:cubicBezTo>
                    <a:pt x="9213" y="46821"/>
                    <a:pt x="9932" y="44074"/>
                    <a:pt x="10324" y="41295"/>
                  </a:cubicBezTo>
                  <a:cubicBezTo>
                    <a:pt x="11869" y="30106"/>
                    <a:pt x="10405" y="18036"/>
                    <a:pt x="2888" y="9243"/>
                  </a:cubicBezTo>
                  <a:lnTo>
                    <a:pt x="2888" y="9243"/>
                  </a:lnTo>
                  <a:lnTo>
                    <a:pt x="7251" y="10984"/>
                  </a:lnTo>
                  <a:cubicBezTo>
                    <a:pt x="7361" y="11028"/>
                    <a:pt x="8176" y="11192"/>
                    <a:pt x="8641" y="11192"/>
                  </a:cubicBezTo>
                  <a:cubicBezTo>
                    <a:pt x="8862" y="11192"/>
                    <a:pt x="9004" y="11155"/>
                    <a:pt x="8951" y="11049"/>
                  </a:cubicBezTo>
                  <a:cubicBezTo>
                    <a:pt x="7909" y="8690"/>
                    <a:pt x="6636" y="6446"/>
                    <a:pt x="5152" y="4336"/>
                  </a:cubicBezTo>
                  <a:lnTo>
                    <a:pt x="5152" y="4336"/>
                  </a:lnTo>
                  <a:lnTo>
                    <a:pt x="8481" y="5992"/>
                  </a:lnTo>
                  <a:lnTo>
                    <a:pt x="8481" y="5992"/>
                  </a:lnTo>
                  <a:cubicBezTo>
                    <a:pt x="8485" y="5999"/>
                    <a:pt x="8489" y="6006"/>
                    <a:pt x="8493" y="6014"/>
                  </a:cubicBezTo>
                  <a:lnTo>
                    <a:pt x="8531" y="6016"/>
                  </a:lnTo>
                  <a:lnTo>
                    <a:pt x="8531" y="6016"/>
                  </a:lnTo>
                  <a:lnTo>
                    <a:pt x="8591" y="6046"/>
                  </a:lnTo>
                  <a:cubicBezTo>
                    <a:pt x="8734" y="6117"/>
                    <a:pt x="9719" y="6309"/>
                    <a:pt x="10200" y="6309"/>
                  </a:cubicBezTo>
                  <a:cubicBezTo>
                    <a:pt x="10381" y="6309"/>
                    <a:pt x="10491" y="6282"/>
                    <a:pt x="10455" y="6210"/>
                  </a:cubicBezTo>
                  <a:cubicBezTo>
                    <a:pt x="9752" y="4901"/>
                    <a:pt x="8977" y="3646"/>
                    <a:pt x="8131" y="2445"/>
                  </a:cubicBezTo>
                  <a:lnTo>
                    <a:pt x="8131" y="2445"/>
                  </a:lnTo>
                  <a:lnTo>
                    <a:pt x="8853" y="2809"/>
                  </a:lnTo>
                  <a:cubicBezTo>
                    <a:pt x="9015" y="2878"/>
                    <a:pt x="9959" y="3046"/>
                    <a:pt x="10443" y="3046"/>
                  </a:cubicBezTo>
                  <a:cubicBezTo>
                    <a:pt x="10644" y="3046"/>
                    <a:pt x="10765" y="3017"/>
                    <a:pt x="10717" y="2940"/>
                  </a:cubicBezTo>
                  <a:cubicBezTo>
                    <a:pt x="10405" y="2454"/>
                    <a:pt x="10083" y="1978"/>
                    <a:pt x="9753" y="1506"/>
                  </a:cubicBezTo>
                  <a:close/>
                  <a:moveTo>
                    <a:pt x="7133" y="0"/>
                  </a:moveTo>
                  <a:cubicBezTo>
                    <a:pt x="6959" y="0"/>
                    <a:pt x="6856" y="18"/>
                    <a:pt x="6891" y="63"/>
                  </a:cubicBezTo>
                  <a:cubicBezTo>
                    <a:pt x="7262" y="564"/>
                    <a:pt x="7623" y="1065"/>
                    <a:pt x="7973" y="1572"/>
                  </a:cubicBezTo>
                  <a:lnTo>
                    <a:pt x="7973" y="1572"/>
                  </a:lnTo>
                  <a:lnTo>
                    <a:pt x="7120" y="1142"/>
                  </a:lnTo>
                  <a:cubicBezTo>
                    <a:pt x="6956" y="1071"/>
                    <a:pt x="6002" y="934"/>
                    <a:pt x="5523" y="934"/>
                  </a:cubicBezTo>
                  <a:cubicBezTo>
                    <a:pt x="5334" y="934"/>
                    <a:pt x="5219" y="955"/>
                    <a:pt x="5256" y="1011"/>
                  </a:cubicBezTo>
                  <a:cubicBezTo>
                    <a:pt x="6211" y="2250"/>
                    <a:pt x="7084" y="3550"/>
                    <a:pt x="7876" y="4911"/>
                  </a:cubicBezTo>
                  <a:lnTo>
                    <a:pt x="7876" y="4911"/>
                  </a:lnTo>
                  <a:lnTo>
                    <a:pt x="4177" y="3071"/>
                  </a:lnTo>
                  <a:cubicBezTo>
                    <a:pt x="4010" y="2975"/>
                    <a:pt x="3008" y="2845"/>
                    <a:pt x="2541" y="2845"/>
                  </a:cubicBezTo>
                  <a:cubicBezTo>
                    <a:pt x="2368" y="2845"/>
                    <a:pt x="2269" y="2863"/>
                    <a:pt x="2313" y="2907"/>
                  </a:cubicBezTo>
                  <a:cubicBezTo>
                    <a:pt x="4007" y="5136"/>
                    <a:pt x="5458" y="7554"/>
                    <a:pt x="6642" y="10088"/>
                  </a:cubicBezTo>
                  <a:lnTo>
                    <a:pt x="6642" y="10088"/>
                  </a:lnTo>
                  <a:lnTo>
                    <a:pt x="1757" y="8139"/>
                  </a:lnTo>
                  <a:cubicBezTo>
                    <a:pt x="1629" y="8075"/>
                    <a:pt x="865" y="7996"/>
                    <a:pt x="402" y="7996"/>
                  </a:cubicBezTo>
                  <a:cubicBezTo>
                    <a:pt x="161" y="7996"/>
                    <a:pt x="1" y="8017"/>
                    <a:pt x="57" y="8074"/>
                  </a:cubicBezTo>
                  <a:cubicBezTo>
                    <a:pt x="8297" y="16902"/>
                    <a:pt x="9899" y="29393"/>
                    <a:pt x="8297" y="40968"/>
                  </a:cubicBezTo>
                  <a:cubicBezTo>
                    <a:pt x="7970" y="43518"/>
                    <a:pt x="7316" y="46069"/>
                    <a:pt x="6760" y="48587"/>
                  </a:cubicBezTo>
                  <a:cubicBezTo>
                    <a:pt x="6401" y="50091"/>
                    <a:pt x="6074" y="51595"/>
                    <a:pt x="5714" y="53099"/>
                  </a:cubicBezTo>
                  <a:cubicBezTo>
                    <a:pt x="5651" y="53383"/>
                    <a:pt x="5436" y="55035"/>
                    <a:pt x="5156" y="55299"/>
                  </a:cubicBezTo>
                  <a:lnTo>
                    <a:pt x="5156" y="55299"/>
                  </a:lnTo>
                  <a:lnTo>
                    <a:pt x="5125" y="55290"/>
                  </a:lnTo>
                  <a:lnTo>
                    <a:pt x="5125" y="55290"/>
                  </a:lnTo>
                  <a:cubicBezTo>
                    <a:pt x="4962" y="55453"/>
                    <a:pt x="5452" y="55584"/>
                    <a:pt x="5518" y="55617"/>
                  </a:cubicBezTo>
                  <a:cubicBezTo>
                    <a:pt x="16177" y="59148"/>
                    <a:pt x="26902" y="62451"/>
                    <a:pt x="37725" y="65492"/>
                  </a:cubicBezTo>
                  <a:cubicBezTo>
                    <a:pt x="43251" y="67061"/>
                    <a:pt x="48810" y="68565"/>
                    <a:pt x="54434" y="69808"/>
                  </a:cubicBezTo>
                  <a:cubicBezTo>
                    <a:pt x="56494" y="70233"/>
                    <a:pt x="58554" y="70658"/>
                    <a:pt x="60647" y="70952"/>
                  </a:cubicBezTo>
                  <a:cubicBezTo>
                    <a:pt x="61276" y="71022"/>
                    <a:pt x="61848" y="71129"/>
                    <a:pt x="62405" y="71129"/>
                  </a:cubicBezTo>
                  <a:cubicBezTo>
                    <a:pt x="62891" y="71129"/>
                    <a:pt x="63364" y="71048"/>
                    <a:pt x="63851" y="70789"/>
                  </a:cubicBezTo>
                  <a:cubicBezTo>
                    <a:pt x="66925" y="69285"/>
                    <a:pt x="69901" y="67453"/>
                    <a:pt x="72909" y="65786"/>
                  </a:cubicBezTo>
                  <a:cubicBezTo>
                    <a:pt x="72932" y="65774"/>
                    <a:pt x="72944" y="65761"/>
                    <a:pt x="72946" y="65747"/>
                  </a:cubicBezTo>
                  <a:lnTo>
                    <a:pt x="72946" y="65747"/>
                  </a:lnTo>
                  <a:cubicBezTo>
                    <a:pt x="74316" y="64144"/>
                    <a:pt x="74970" y="61500"/>
                    <a:pt x="75819" y="59540"/>
                  </a:cubicBezTo>
                  <a:cubicBezTo>
                    <a:pt x="76636" y="57611"/>
                    <a:pt x="77519" y="55617"/>
                    <a:pt x="78467" y="53720"/>
                  </a:cubicBezTo>
                  <a:cubicBezTo>
                    <a:pt x="80462" y="49829"/>
                    <a:pt x="82914" y="46200"/>
                    <a:pt x="85759" y="42897"/>
                  </a:cubicBezTo>
                  <a:cubicBezTo>
                    <a:pt x="91056" y="36488"/>
                    <a:pt x="97236" y="30374"/>
                    <a:pt x="105509" y="28150"/>
                  </a:cubicBezTo>
                  <a:cubicBezTo>
                    <a:pt x="105901" y="28019"/>
                    <a:pt x="105313" y="27823"/>
                    <a:pt x="105182" y="27791"/>
                  </a:cubicBezTo>
                  <a:cubicBezTo>
                    <a:pt x="89487" y="22493"/>
                    <a:pt x="73922" y="16673"/>
                    <a:pt x="58325" y="11115"/>
                  </a:cubicBezTo>
                  <a:lnTo>
                    <a:pt x="52113" y="8924"/>
                  </a:lnTo>
                  <a:cubicBezTo>
                    <a:pt x="51996" y="8877"/>
                    <a:pt x="51669" y="8834"/>
                    <a:pt x="51335" y="8812"/>
                  </a:cubicBezTo>
                  <a:lnTo>
                    <a:pt x="51335" y="8812"/>
                  </a:lnTo>
                  <a:cubicBezTo>
                    <a:pt x="51097" y="8743"/>
                    <a:pt x="50854" y="8691"/>
                    <a:pt x="50655" y="8691"/>
                  </a:cubicBezTo>
                  <a:cubicBezTo>
                    <a:pt x="50563" y="8691"/>
                    <a:pt x="50481" y="8702"/>
                    <a:pt x="50412" y="8728"/>
                  </a:cubicBezTo>
                  <a:cubicBezTo>
                    <a:pt x="50190" y="8779"/>
                    <a:pt x="49977" y="8857"/>
                    <a:pt x="49777" y="8962"/>
                  </a:cubicBezTo>
                  <a:lnTo>
                    <a:pt x="49777" y="8962"/>
                  </a:lnTo>
                  <a:cubicBezTo>
                    <a:pt x="48754" y="8494"/>
                    <a:pt x="47719" y="8030"/>
                    <a:pt x="46685" y="7583"/>
                  </a:cubicBezTo>
                  <a:cubicBezTo>
                    <a:pt x="46030" y="7301"/>
                    <a:pt x="45536" y="7159"/>
                    <a:pt x="45087" y="7159"/>
                  </a:cubicBezTo>
                  <a:cubicBezTo>
                    <a:pt x="44527" y="7159"/>
                    <a:pt x="44037" y="7379"/>
                    <a:pt x="43389" y="7818"/>
                  </a:cubicBezTo>
                  <a:lnTo>
                    <a:pt x="43389" y="7818"/>
                  </a:lnTo>
                  <a:cubicBezTo>
                    <a:pt x="42225" y="7263"/>
                    <a:pt x="41031" y="6673"/>
                    <a:pt x="39818" y="6406"/>
                  </a:cubicBezTo>
                  <a:cubicBezTo>
                    <a:pt x="39600" y="6354"/>
                    <a:pt x="39400" y="6330"/>
                    <a:pt x="39213" y="6330"/>
                  </a:cubicBezTo>
                  <a:cubicBezTo>
                    <a:pt x="38227" y="6330"/>
                    <a:pt x="37625" y="6999"/>
                    <a:pt x="36744" y="7714"/>
                  </a:cubicBezTo>
                  <a:cubicBezTo>
                    <a:pt x="35186" y="9037"/>
                    <a:pt x="33734" y="10465"/>
                    <a:pt x="32411" y="12023"/>
                  </a:cubicBezTo>
                  <a:lnTo>
                    <a:pt x="32411" y="12023"/>
                  </a:lnTo>
                  <a:lnTo>
                    <a:pt x="8872" y="284"/>
                  </a:lnTo>
                  <a:lnTo>
                    <a:pt x="8872" y="284"/>
                  </a:lnTo>
                  <a:cubicBezTo>
                    <a:pt x="8866" y="276"/>
                    <a:pt x="8859" y="267"/>
                    <a:pt x="8853" y="259"/>
                  </a:cubicBezTo>
                  <a:lnTo>
                    <a:pt x="8815" y="256"/>
                  </a:lnTo>
                  <a:lnTo>
                    <a:pt x="8815" y="256"/>
                  </a:lnTo>
                  <a:lnTo>
                    <a:pt x="8755" y="226"/>
                  </a:lnTo>
                  <a:cubicBezTo>
                    <a:pt x="8588" y="131"/>
                    <a:pt x="7603" y="0"/>
                    <a:pt x="7133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45827" y="4121002"/>
              <a:ext cx="831008" cy="737614"/>
            </a:xfrm>
            <a:custGeom>
              <a:avLst/>
              <a:gdLst/>
              <a:ahLst/>
              <a:cxnLst/>
              <a:rect l="l" t="t" r="r" b="b"/>
              <a:pathLst>
                <a:path w="70694" h="62749" extrusionOk="0">
                  <a:moveTo>
                    <a:pt x="5036" y="47348"/>
                  </a:moveTo>
                  <a:cubicBezTo>
                    <a:pt x="5036" y="47348"/>
                    <a:pt x="5036" y="47348"/>
                    <a:pt x="5036" y="47348"/>
                  </a:cubicBezTo>
                  <a:lnTo>
                    <a:pt x="5036" y="47348"/>
                  </a:lnTo>
                  <a:cubicBezTo>
                    <a:pt x="5036" y="47348"/>
                    <a:pt x="5036" y="47348"/>
                    <a:pt x="5036" y="47348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4937" y="5167"/>
                    <a:pt x="7684" y="12164"/>
                    <a:pt x="8534" y="19260"/>
                  </a:cubicBezTo>
                  <a:cubicBezTo>
                    <a:pt x="9057" y="24067"/>
                    <a:pt x="8927" y="28939"/>
                    <a:pt x="8175" y="33712"/>
                  </a:cubicBezTo>
                  <a:cubicBezTo>
                    <a:pt x="7979" y="34887"/>
                    <a:pt x="5246" y="47348"/>
                    <a:pt x="5037" y="47348"/>
                  </a:cubicBezTo>
                  <a:cubicBezTo>
                    <a:pt x="5037" y="47348"/>
                    <a:pt x="5037" y="47348"/>
                    <a:pt x="5036" y="47348"/>
                  </a:cubicBezTo>
                  <a:lnTo>
                    <a:pt x="5036" y="47348"/>
                  </a:lnTo>
                  <a:cubicBezTo>
                    <a:pt x="5236" y="47403"/>
                    <a:pt x="40302" y="59095"/>
                    <a:pt x="61309" y="62748"/>
                  </a:cubicBezTo>
                  <a:lnTo>
                    <a:pt x="70694" y="57353"/>
                  </a:lnTo>
                  <a:lnTo>
                    <a:pt x="52873" y="39010"/>
                  </a:lnTo>
                  <a:cubicBezTo>
                    <a:pt x="51631" y="37734"/>
                    <a:pt x="50617" y="35969"/>
                    <a:pt x="49113" y="34988"/>
                  </a:cubicBezTo>
                  <a:cubicBezTo>
                    <a:pt x="47838" y="34105"/>
                    <a:pt x="46987" y="33843"/>
                    <a:pt x="47151" y="31881"/>
                  </a:cubicBezTo>
                  <a:cubicBezTo>
                    <a:pt x="47282" y="30802"/>
                    <a:pt x="47707" y="29756"/>
                    <a:pt x="47870" y="28677"/>
                  </a:cubicBezTo>
                  <a:cubicBezTo>
                    <a:pt x="48034" y="27467"/>
                    <a:pt x="47903" y="26257"/>
                    <a:pt x="47903" y="25080"/>
                  </a:cubicBezTo>
                  <a:cubicBezTo>
                    <a:pt x="47870" y="23184"/>
                    <a:pt x="48165" y="21320"/>
                    <a:pt x="48753" y="1952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72347" y="4060662"/>
              <a:ext cx="518137" cy="604995"/>
            </a:xfrm>
            <a:custGeom>
              <a:avLst/>
              <a:gdLst/>
              <a:ahLst/>
              <a:cxnLst/>
              <a:rect l="l" t="t" r="r" b="b"/>
              <a:pathLst>
                <a:path w="44078" h="51467" extrusionOk="0">
                  <a:moveTo>
                    <a:pt x="0" y="0"/>
                  </a:moveTo>
                  <a:lnTo>
                    <a:pt x="0" y="0"/>
                  </a:lnTo>
                  <a:cubicBezTo>
                    <a:pt x="15826" y="20436"/>
                    <a:pt x="4905" y="51467"/>
                    <a:pt x="4905" y="51467"/>
                  </a:cubicBezTo>
                  <a:lnTo>
                    <a:pt x="22006" y="47249"/>
                  </a:lnTo>
                  <a:lnTo>
                    <a:pt x="44077" y="219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206942" y="4037975"/>
              <a:ext cx="518137" cy="624226"/>
            </a:xfrm>
            <a:custGeom>
              <a:avLst/>
              <a:gdLst/>
              <a:ahLst/>
              <a:cxnLst/>
              <a:rect l="l" t="t" r="r" b="b"/>
              <a:pathLst>
                <a:path w="44078" h="53103" extrusionOk="0">
                  <a:moveTo>
                    <a:pt x="0" y="1"/>
                  </a:moveTo>
                  <a:cubicBezTo>
                    <a:pt x="15826" y="20470"/>
                    <a:pt x="4120" y="53103"/>
                    <a:pt x="4120" y="53103"/>
                  </a:cubicBezTo>
                  <a:lnTo>
                    <a:pt x="22006" y="47282"/>
                  </a:lnTo>
                  <a:lnTo>
                    <a:pt x="44077" y="219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226150" y="4027219"/>
              <a:ext cx="518149" cy="624226"/>
            </a:xfrm>
            <a:custGeom>
              <a:avLst/>
              <a:gdLst/>
              <a:ahLst/>
              <a:cxnLst/>
              <a:rect l="l" t="t" r="r" b="b"/>
              <a:pathLst>
                <a:path w="44079" h="53103" extrusionOk="0">
                  <a:moveTo>
                    <a:pt x="1" y="0"/>
                  </a:moveTo>
                  <a:cubicBezTo>
                    <a:pt x="15827" y="20437"/>
                    <a:pt x="4121" y="53102"/>
                    <a:pt x="4121" y="53102"/>
                  </a:cubicBezTo>
                  <a:lnTo>
                    <a:pt x="22007" y="47282"/>
                  </a:lnTo>
                  <a:lnTo>
                    <a:pt x="44078" y="220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378251" y="4186385"/>
              <a:ext cx="48172" cy="323803"/>
            </a:xfrm>
            <a:custGeom>
              <a:avLst/>
              <a:gdLst/>
              <a:ahLst/>
              <a:cxnLst/>
              <a:rect l="l" t="t" r="r" b="b"/>
              <a:pathLst>
                <a:path w="4098" h="27546" extrusionOk="0">
                  <a:moveTo>
                    <a:pt x="415" y="1"/>
                  </a:moveTo>
                  <a:cubicBezTo>
                    <a:pt x="210" y="1"/>
                    <a:pt x="52" y="71"/>
                    <a:pt x="109" y="226"/>
                  </a:cubicBezTo>
                  <a:cubicBezTo>
                    <a:pt x="3084" y="8989"/>
                    <a:pt x="1613" y="18210"/>
                    <a:pt x="43" y="27104"/>
                  </a:cubicBezTo>
                  <a:cubicBezTo>
                    <a:pt x="1" y="27359"/>
                    <a:pt x="401" y="27545"/>
                    <a:pt x="703" y="27545"/>
                  </a:cubicBezTo>
                  <a:cubicBezTo>
                    <a:pt x="866" y="27545"/>
                    <a:pt x="1001" y="27492"/>
                    <a:pt x="1024" y="27366"/>
                  </a:cubicBezTo>
                  <a:cubicBezTo>
                    <a:pt x="2626" y="18406"/>
                    <a:pt x="4098" y="9153"/>
                    <a:pt x="1089" y="324"/>
                  </a:cubicBezTo>
                  <a:cubicBezTo>
                    <a:pt x="1034" y="120"/>
                    <a:pt x="684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445526" y="4215714"/>
              <a:ext cx="48160" cy="323874"/>
            </a:xfrm>
            <a:custGeom>
              <a:avLst/>
              <a:gdLst/>
              <a:ahLst/>
              <a:cxnLst/>
              <a:rect l="l" t="t" r="r" b="b"/>
              <a:pathLst>
                <a:path w="4097" h="27552" extrusionOk="0">
                  <a:moveTo>
                    <a:pt x="395" y="1"/>
                  </a:moveTo>
                  <a:cubicBezTo>
                    <a:pt x="199" y="1"/>
                    <a:pt x="53" y="65"/>
                    <a:pt x="108" y="216"/>
                  </a:cubicBezTo>
                  <a:lnTo>
                    <a:pt x="108" y="249"/>
                  </a:lnTo>
                  <a:cubicBezTo>
                    <a:pt x="3083" y="9012"/>
                    <a:pt x="1612" y="18233"/>
                    <a:pt x="42" y="27127"/>
                  </a:cubicBezTo>
                  <a:cubicBezTo>
                    <a:pt x="0" y="27360"/>
                    <a:pt x="396" y="27551"/>
                    <a:pt x="698" y="27551"/>
                  </a:cubicBezTo>
                  <a:cubicBezTo>
                    <a:pt x="863" y="27551"/>
                    <a:pt x="1000" y="27494"/>
                    <a:pt x="1023" y="27356"/>
                  </a:cubicBezTo>
                  <a:cubicBezTo>
                    <a:pt x="2626" y="18429"/>
                    <a:pt x="4097" y="9176"/>
                    <a:pt x="1089" y="314"/>
                  </a:cubicBezTo>
                  <a:cubicBezTo>
                    <a:pt x="1032" y="125"/>
                    <a:pt x="666" y="1"/>
                    <a:pt x="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288805" y="4102170"/>
              <a:ext cx="559656" cy="563876"/>
            </a:xfrm>
            <a:custGeom>
              <a:avLst/>
              <a:gdLst/>
              <a:ahLst/>
              <a:cxnLst/>
              <a:rect l="l" t="t" r="r" b="b"/>
              <a:pathLst>
                <a:path w="47610" h="47969" extrusionOk="0">
                  <a:moveTo>
                    <a:pt x="26323" y="0"/>
                  </a:moveTo>
                  <a:cubicBezTo>
                    <a:pt x="10628" y="10725"/>
                    <a:pt x="1" y="46366"/>
                    <a:pt x="1" y="46366"/>
                  </a:cubicBezTo>
                  <a:lnTo>
                    <a:pt x="6573" y="47969"/>
                  </a:lnTo>
                  <a:lnTo>
                    <a:pt x="47609" y="8992"/>
                  </a:lnTo>
                  <a:lnTo>
                    <a:pt x="263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312645" y="4111398"/>
              <a:ext cx="574631" cy="570411"/>
            </a:xfrm>
            <a:custGeom>
              <a:avLst/>
              <a:gdLst/>
              <a:ahLst/>
              <a:cxnLst/>
              <a:rect l="l" t="t" r="r" b="b"/>
              <a:pathLst>
                <a:path w="48884" h="48525" extrusionOk="0">
                  <a:moveTo>
                    <a:pt x="30082" y="0"/>
                  </a:moveTo>
                  <a:cubicBezTo>
                    <a:pt x="6474" y="16513"/>
                    <a:pt x="0" y="45287"/>
                    <a:pt x="0" y="45287"/>
                  </a:cubicBezTo>
                  <a:lnTo>
                    <a:pt x="6703" y="48524"/>
                  </a:lnTo>
                  <a:lnTo>
                    <a:pt x="48884" y="8338"/>
                  </a:lnTo>
                  <a:lnTo>
                    <a:pt x="300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318793" y="4130230"/>
              <a:ext cx="1045102" cy="670270"/>
            </a:xfrm>
            <a:custGeom>
              <a:avLst/>
              <a:gdLst/>
              <a:ahLst/>
              <a:cxnLst/>
              <a:rect l="l" t="t" r="r" b="b"/>
              <a:pathLst>
                <a:path w="88907" h="57020" extrusionOk="0">
                  <a:moveTo>
                    <a:pt x="35609" y="0"/>
                  </a:moveTo>
                  <a:cubicBezTo>
                    <a:pt x="35184" y="99"/>
                    <a:pt x="34758" y="327"/>
                    <a:pt x="34431" y="622"/>
                  </a:cubicBezTo>
                  <a:cubicBezTo>
                    <a:pt x="27925" y="5428"/>
                    <a:pt x="21418" y="10300"/>
                    <a:pt x="15434" y="16251"/>
                  </a:cubicBezTo>
                  <a:cubicBezTo>
                    <a:pt x="10202" y="21450"/>
                    <a:pt x="5755" y="27205"/>
                    <a:pt x="2943" y="33843"/>
                  </a:cubicBezTo>
                  <a:cubicBezTo>
                    <a:pt x="2714" y="34399"/>
                    <a:pt x="0" y="41364"/>
                    <a:pt x="621" y="41527"/>
                  </a:cubicBezTo>
                  <a:cubicBezTo>
                    <a:pt x="3793" y="42410"/>
                    <a:pt x="6605" y="44012"/>
                    <a:pt x="9646" y="45287"/>
                  </a:cubicBezTo>
                  <a:cubicBezTo>
                    <a:pt x="12785" y="46563"/>
                    <a:pt x="15924" y="47772"/>
                    <a:pt x="19096" y="48950"/>
                  </a:cubicBezTo>
                  <a:cubicBezTo>
                    <a:pt x="29792" y="52957"/>
                    <a:pt x="40848" y="57019"/>
                    <a:pt x="52214" y="57019"/>
                  </a:cubicBezTo>
                  <a:cubicBezTo>
                    <a:pt x="53184" y="57019"/>
                    <a:pt x="54155" y="56990"/>
                    <a:pt x="55129" y="56928"/>
                  </a:cubicBezTo>
                  <a:cubicBezTo>
                    <a:pt x="55456" y="56928"/>
                    <a:pt x="55751" y="56863"/>
                    <a:pt x="56078" y="56732"/>
                  </a:cubicBezTo>
                  <a:cubicBezTo>
                    <a:pt x="56437" y="56437"/>
                    <a:pt x="56732" y="56045"/>
                    <a:pt x="56895" y="55587"/>
                  </a:cubicBezTo>
                  <a:cubicBezTo>
                    <a:pt x="57615" y="53887"/>
                    <a:pt x="58334" y="52154"/>
                    <a:pt x="59086" y="50421"/>
                  </a:cubicBezTo>
                  <a:cubicBezTo>
                    <a:pt x="60263" y="47642"/>
                    <a:pt x="61506" y="44895"/>
                    <a:pt x="62944" y="42246"/>
                  </a:cubicBezTo>
                  <a:cubicBezTo>
                    <a:pt x="65168" y="38225"/>
                    <a:pt x="68143" y="34759"/>
                    <a:pt x="71086" y="31293"/>
                  </a:cubicBezTo>
                  <a:cubicBezTo>
                    <a:pt x="75729" y="25832"/>
                    <a:pt x="82073" y="20666"/>
                    <a:pt x="88907" y="18933"/>
                  </a:cubicBezTo>
                  <a:cubicBezTo>
                    <a:pt x="85310" y="17690"/>
                    <a:pt x="81746" y="16480"/>
                    <a:pt x="78182" y="15107"/>
                  </a:cubicBezTo>
                  <a:lnTo>
                    <a:pt x="356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205014" y="4618390"/>
              <a:ext cx="774513" cy="240237"/>
            </a:xfrm>
            <a:custGeom>
              <a:avLst/>
              <a:gdLst/>
              <a:ahLst/>
              <a:cxnLst/>
              <a:rect l="l" t="t" r="r" b="b"/>
              <a:pathLst>
                <a:path w="65888" h="20437" extrusionOk="0">
                  <a:moveTo>
                    <a:pt x="10300" y="0"/>
                  </a:moveTo>
                  <a:lnTo>
                    <a:pt x="1" y="5036"/>
                  </a:lnTo>
                  <a:cubicBezTo>
                    <a:pt x="1" y="5036"/>
                    <a:pt x="44078" y="19554"/>
                    <a:pt x="56274" y="20436"/>
                  </a:cubicBezTo>
                  <a:lnTo>
                    <a:pt x="65888" y="15107"/>
                  </a:lnTo>
                  <a:lnTo>
                    <a:pt x="1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378498" y="4664717"/>
              <a:ext cx="463464" cy="121417"/>
            </a:xfrm>
            <a:custGeom>
              <a:avLst/>
              <a:gdLst/>
              <a:ahLst/>
              <a:cxnLst/>
              <a:rect l="l" t="t" r="r" b="b"/>
              <a:pathLst>
                <a:path w="39427" h="10329" extrusionOk="0">
                  <a:moveTo>
                    <a:pt x="982" y="1"/>
                  </a:moveTo>
                  <a:cubicBezTo>
                    <a:pt x="636" y="1"/>
                    <a:pt x="0" y="139"/>
                    <a:pt x="415" y="277"/>
                  </a:cubicBezTo>
                  <a:cubicBezTo>
                    <a:pt x="12971" y="3907"/>
                    <a:pt x="25756" y="6653"/>
                    <a:pt x="38312" y="10315"/>
                  </a:cubicBezTo>
                  <a:cubicBezTo>
                    <a:pt x="38343" y="10324"/>
                    <a:pt x="38388" y="10328"/>
                    <a:pt x="38441" y="10328"/>
                  </a:cubicBezTo>
                  <a:cubicBezTo>
                    <a:pt x="38774" y="10328"/>
                    <a:pt x="39426" y="10167"/>
                    <a:pt x="39031" y="10054"/>
                  </a:cubicBezTo>
                  <a:cubicBezTo>
                    <a:pt x="26475" y="6392"/>
                    <a:pt x="13690" y="3645"/>
                    <a:pt x="1134" y="16"/>
                  </a:cubicBezTo>
                  <a:cubicBezTo>
                    <a:pt x="1098" y="5"/>
                    <a:pt x="1045" y="1"/>
                    <a:pt x="9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340058" y="4687017"/>
              <a:ext cx="460232" cy="134501"/>
            </a:xfrm>
            <a:custGeom>
              <a:avLst/>
              <a:gdLst/>
              <a:ahLst/>
              <a:cxnLst/>
              <a:rect l="l" t="t" r="r" b="b"/>
              <a:pathLst>
                <a:path w="39152" h="11442" extrusionOk="0">
                  <a:moveTo>
                    <a:pt x="982" y="0"/>
                  </a:moveTo>
                  <a:cubicBezTo>
                    <a:pt x="637" y="0"/>
                    <a:pt x="0" y="138"/>
                    <a:pt x="415" y="277"/>
                  </a:cubicBezTo>
                  <a:cubicBezTo>
                    <a:pt x="12873" y="4266"/>
                    <a:pt x="25560" y="7405"/>
                    <a:pt x="38018" y="11427"/>
                  </a:cubicBezTo>
                  <a:cubicBezTo>
                    <a:pt x="38053" y="11437"/>
                    <a:pt x="38107" y="11441"/>
                    <a:pt x="38170" y="11441"/>
                  </a:cubicBezTo>
                  <a:cubicBezTo>
                    <a:pt x="38515" y="11441"/>
                    <a:pt x="39152" y="11303"/>
                    <a:pt x="38737" y="11165"/>
                  </a:cubicBezTo>
                  <a:cubicBezTo>
                    <a:pt x="26279" y="7143"/>
                    <a:pt x="13592" y="4004"/>
                    <a:pt x="1134" y="15"/>
                  </a:cubicBezTo>
                  <a:cubicBezTo>
                    <a:pt x="1099" y="5"/>
                    <a:pt x="1045" y="0"/>
                    <a:pt x="9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539932" y="4290513"/>
              <a:ext cx="196144" cy="239226"/>
            </a:xfrm>
            <a:custGeom>
              <a:avLst/>
              <a:gdLst/>
              <a:ahLst/>
              <a:cxnLst/>
              <a:rect l="l" t="t" r="r" b="b"/>
              <a:pathLst>
                <a:path w="16686" h="20351" extrusionOk="0">
                  <a:moveTo>
                    <a:pt x="15848" y="1"/>
                  </a:moveTo>
                  <a:cubicBezTo>
                    <a:pt x="9014" y="5101"/>
                    <a:pt x="3587" y="11837"/>
                    <a:pt x="121" y="19619"/>
                  </a:cubicBezTo>
                  <a:cubicBezTo>
                    <a:pt x="0" y="19860"/>
                    <a:pt x="683" y="20350"/>
                    <a:pt x="818" y="20350"/>
                  </a:cubicBezTo>
                  <a:cubicBezTo>
                    <a:pt x="830" y="20350"/>
                    <a:pt x="837" y="20347"/>
                    <a:pt x="840" y="20339"/>
                  </a:cubicBezTo>
                  <a:cubicBezTo>
                    <a:pt x="4339" y="12557"/>
                    <a:pt x="9766" y="5821"/>
                    <a:pt x="16568" y="753"/>
                  </a:cubicBezTo>
                  <a:cubicBezTo>
                    <a:pt x="16686" y="635"/>
                    <a:pt x="16164" y="10"/>
                    <a:pt x="15917" y="10"/>
                  </a:cubicBezTo>
                  <a:cubicBezTo>
                    <a:pt x="15891" y="10"/>
                    <a:pt x="15867" y="17"/>
                    <a:pt x="15848" y="33"/>
                  </a:cubicBezTo>
                  <a:lnTo>
                    <a:pt x="158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5" name="Google Shape;515;p39"/>
            <p:cNvSpPr/>
            <p:nvPr/>
          </p:nvSpPr>
          <p:spPr>
            <a:xfrm>
              <a:off x="634585" y="4323909"/>
              <a:ext cx="179769" cy="235006"/>
            </a:xfrm>
            <a:custGeom>
              <a:avLst/>
              <a:gdLst/>
              <a:ahLst/>
              <a:cxnLst/>
              <a:rect l="l" t="t" r="r" b="b"/>
              <a:pathLst>
                <a:path w="15293" h="19992" extrusionOk="0">
                  <a:moveTo>
                    <a:pt x="14743" y="0"/>
                  </a:moveTo>
                  <a:cubicBezTo>
                    <a:pt x="14538" y="0"/>
                    <a:pt x="14320" y="34"/>
                    <a:pt x="14238" y="102"/>
                  </a:cubicBezTo>
                  <a:cubicBezTo>
                    <a:pt x="7633" y="5073"/>
                    <a:pt x="2695" y="11939"/>
                    <a:pt x="47" y="19787"/>
                  </a:cubicBezTo>
                  <a:cubicBezTo>
                    <a:pt x="1" y="19926"/>
                    <a:pt x="202" y="19992"/>
                    <a:pt x="438" y="19992"/>
                  </a:cubicBezTo>
                  <a:cubicBezTo>
                    <a:pt x="702" y="19992"/>
                    <a:pt x="1009" y="19909"/>
                    <a:pt x="1061" y="19754"/>
                  </a:cubicBezTo>
                  <a:cubicBezTo>
                    <a:pt x="3644" y="11939"/>
                    <a:pt x="8548" y="5138"/>
                    <a:pt x="15121" y="201"/>
                  </a:cubicBezTo>
                  <a:cubicBezTo>
                    <a:pt x="15292" y="67"/>
                    <a:pt x="15030" y="0"/>
                    <a:pt x="147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6" name="Google Shape;516;p39"/>
            <p:cNvSpPr/>
            <p:nvPr/>
          </p:nvSpPr>
          <p:spPr>
            <a:xfrm>
              <a:off x="698110" y="4163180"/>
              <a:ext cx="74127" cy="17585"/>
            </a:xfrm>
            <a:custGeom>
              <a:avLst/>
              <a:gdLst/>
              <a:ahLst/>
              <a:cxnLst/>
              <a:rect l="l" t="t" r="r" b="b"/>
              <a:pathLst>
                <a:path w="6306" h="1496" extrusionOk="0">
                  <a:moveTo>
                    <a:pt x="4121" y="1"/>
                  </a:moveTo>
                  <a:cubicBezTo>
                    <a:pt x="2848" y="1"/>
                    <a:pt x="1591" y="317"/>
                    <a:pt x="463" y="892"/>
                  </a:cubicBezTo>
                  <a:cubicBezTo>
                    <a:pt x="0" y="1137"/>
                    <a:pt x="489" y="1496"/>
                    <a:pt x="893" y="1496"/>
                  </a:cubicBezTo>
                  <a:cubicBezTo>
                    <a:pt x="974" y="1496"/>
                    <a:pt x="1051" y="1481"/>
                    <a:pt x="1117" y="1448"/>
                  </a:cubicBezTo>
                  <a:cubicBezTo>
                    <a:pt x="2079" y="944"/>
                    <a:pt x="3154" y="681"/>
                    <a:pt x="4239" y="681"/>
                  </a:cubicBezTo>
                  <a:cubicBezTo>
                    <a:pt x="4703" y="681"/>
                    <a:pt x="5169" y="729"/>
                    <a:pt x="5629" y="827"/>
                  </a:cubicBezTo>
                  <a:cubicBezTo>
                    <a:pt x="5673" y="834"/>
                    <a:pt x="5713" y="837"/>
                    <a:pt x="5751" y="837"/>
                  </a:cubicBezTo>
                  <a:cubicBezTo>
                    <a:pt x="6261" y="837"/>
                    <a:pt x="6306" y="262"/>
                    <a:pt x="5728" y="140"/>
                  </a:cubicBezTo>
                  <a:lnTo>
                    <a:pt x="5728" y="173"/>
                  </a:lnTo>
                  <a:cubicBezTo>
                    <a:pt x="5195" y="57"/>
                    <a:pt x="4657" y="1"/>
                    <a:pt x="4121" y="1"/>
                  </a:cubicBezTo>
                  <a:close/>
                </a:path>
              </a:pathLst>
            </a:custGeom>
            <a:solidFill>
              <a:srgbClr val="FFC8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7" name="Google Shape;517;p39"/>
            <p:cNvSpPr/>
            <p:nvPr/>
          </p:nvSpPr>
          <p:spPr>
            <a:xfrm>
              <a:off x="932039" y="4727948"/>
              <a:ext cx="46632" cy="20736"/>
            </a:xfrm>
            <a:custGeom>
              <a:avLst/>
              <a:gdLst/>
              <a:ahLst/>
              <a:cxnLst/>
              <a:rect l="l" t="t" r="r" b="b"/>
              <a:pathLst>
                <a:path w="3967" h="1764" extrusionOk="0">
                  <a:moveTo>
                    <a:pt x="3186" y="1"/>
                  </a:moveTo>
                  <a:cubicBezTo>
                    <a:pt x="3063" y="1"/>
                    <a:pt x="2946" y="39"/>
                    <a:pt x="2863" y="130"/>
                  </a:cubicBezTo>
                  <a:cubicBezTo>
                    <a:pt x="2417" y="660"/>
                    <a:pt x="1756" y="976"/>
                    <a:pt x="1084" y="976"/>
                  </a:cubicBezTo>
                  <a:cubicBezTo>
                    <a:pt x="969" y="976"/>
                    <a:pt x="853" y="967"/>
                    <a:pt x="738" y="947"/>
                  </a:cubicBezTo>
                  <a:cubicBezTo>
                    <a:pt x="690" y="937"/>
                    <a:pt x="646" y="933"/>
                    <a:pt x="604" y="933"/>
                  </a:cubicBezTo>
                  <a:cubicBezTo>
                    <a:pt x="96" y="933"/>
                    <a:pt x="1" y="1609"/>
                    <a:pt x="575" y="1699"/>
                  </a:cubicBezTo>
                  <a:cubicBezTo>
                    <a:pt x="791" y="1743"/>
                    <a:pt x="1008" y="1764"/>
                    <a:pt x="1223" y="1764"/>
                  </a:cubicBezTo>
                  <a:cubicBezTo>
                    <a:pt x="2149" y="1764"/>
                    <a:pt x="3038" y="1375"/>
                    <a:pt x="3648" y="686"/>
                  </a:cubicBezTo>
                  <a:cubicBezTo>
                    <a:pt x="3966" y="343"/>
                    <a:pt x="3552" y="1"/>
                    <a:pt x="3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8" name="Google Shape;518;p39"/>
          <p:cNvGrpSpPr/>
          <p:nvPr/>
        </p:nvGrpSpPr>
        <p:grpSpPr>
          <a:xfrm>
            <a:off x="297571" y="2950238"/>
            <a:ext cx="813075" cy="763573"/>
            <a:chOff x="10900125" y="2923225"/>
            <a:chExt cx="484550" cy="455050"/>
          </a:xfrm>
        </p:grpSpPr>
        <p:sp>
          <p:nvSpPr>
            <p:cNvPr id="519" name="Google Shape;519;p39"/>
            <p:cNvSpPr/>
            <p:nvPr/>
          </p:nvSpPr>
          <p:spPr>
            <a:xfrm>
              <a:off x="10927650" y="2941775"/>
              <a:ext cx="430325" cy="416175"/>
            </a:xfrm>
            <a:custGeom>
              <a:avLst/>
              <a:gdLst/>
              <a:ahLst/>
              <a:cxnLst/>
              <a:rect l="l" t="t" r="r" b="b"/>
              <a:pathLst>
                <a:path w="17213" h="16647" extrusionOk="0">
                  <a:moveTo>
                    <a:pt x="5471" y="1"/>
                  </a:moveTo>
                  <a:cubicBezTo>
                    <a:pt x="5371" y="535"/>
                    <a:pt x="5237" y="1035"/>
                    <a:pt x="5104" y="1535"/>
                  </a:cubicBezTo>
                  <a:cubicBezTo>
                    <a:pt x="4370" y="4071"/>
                    <a:pt x="3269" y="6472"/>
                    <a:pt x="1802" y="8674"/>
                  </a:cubicBezTo>
                  <a:cubicBezTo>
                    <a:pt x="1802" y="8674"/>
                    <a:pt x="801" y="10308"/>
                    <a:pt x="0" y="11476"/>
                  </a:cubicBezTo>
                  <a:cubicBezTo>
                    <a:pt x="701" y="12343"/>
                    <a:pt x="4570" y="16546"/>
                    <a:pt x="11909" y="16646"/>
                  </a:cubicBezTo>
                  <a:lnTo>
                    <a:pt x="12109" y="16646"/>
                  </a:lnTo>
                  <a:cubicBezTo>
                    <a:pt x="13110" y="15179"/>
                    <a:pt x="15345" y="10275"/>
                    <a:pt x="16679" y="6706"/>
                  </a:cubicBezTo>
                  <a:cubicBezTo>
                    <a:pt x="16812" y="6406"/>
                    <a:pt x="16912" y="6105"/>
                    <a:pt x="17012" y="5772"/>
                  </a:cubicBezTo>
                  <a:lnTo>
                    <a:pt x="17046" y="5705"/>
                  </a:lnTo>
                  <a:lnTo>
                    <a:pt x="17213" y="5171"/>
                  </a:lnTo>
                  <a:lnTo>
                    <a:pt x="17213" y="5138"/>
                  </a:lnTo>
                  <a:lnTo>
                    <a:pt x="14811" y="2870"/>
                  </a:lnTo>
                  <a:cubicBezTo>
                    <a:pt x="11575" y="2336"/>
                    <a:pt x="8440" y="1369"/>
                    <a:pt x="5471" y="1"/>
                  </a:cubicBezTo>
                  <a:close/>
                </a:path>
              </a:pathLst>
            </a:custGeom>
            <a:solidFill>
              <a:srgbClr val="302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0" name="Google Shape;520;p39"/>
            <p:cNvSpPr/>
            <p:nvPr/>
          </p:nvSpPr>
          <p:spPr>
            <a:xfrm>
              <a:off x="10900125" y="2923225"/>
              <a:ext cx="484550" cy="455050"/>
            </a:xfrm>
            <a:custGeom>
              <a:avLst/>
              <a:gdLst/>
              <a:ahLst/>
              <a:cxnLst/>
              <a:rect l="l" t="t" r="r" b="b"/>
              <a:pathLst>
                <a:path w="19382" h="18202" extrusionOk="0">
                  <a:moveTo>
                    <a:pt x="7409" y="1894"/>
                  </a:moveTo>
                  <a:cubicBezTo>
                    <a:pt x="9979" y="2983"/>
                    <a:pt x="12656" y="3772"/>
                    <a:pt x="15403" y="4244"/>
                  </a:cubicBezTo>
                  <a:lnTo>
                    <a:pt x="15403" y="4244"/>
                  </a:lnTo>
                  <a:lnTo>
                    <a:pt x="16746" y="5480"/>
                  </a:lnTo>
                  <a:cubicBezTo>
                    <a:pt x="16921" y="5611"/>
                    <a:pt x="17081" y="5756"/>
                    <a:pt x="17237" y="5916"/>
                  </a:cubicBezTo>
                  <a:lnTo>
                    <a:pt x="17237" y="5916"/>
                  </a:lnTo>
                  <a:cubicBezTo>
                    <a:pt x="17208" y="6001"/>
                    <a:pt x="17168" y="6120"/>
                    <a:pt x="17113" y="6280"/>
                  </a:cubicBezTo>
                  <a:cubicBezTo>
                    <a:pt x="15919" y="9797"/>
                    <a:pt x="14476" y="13500"/>
                    <a:pt x="12482" y="16667"/>
                  </a:cubicBezTo>
                  <a:lnTo>
                    <a:pt x="12482" y="16667"/>
                  </a:lnTo>
                  <a:cubicBezTo>
                    <a:pt x="8716" y="16474"/>
                    <a:pt x="4885" y="15086"/>
                    <a:pt x="2286" y="12280"/>
                  </a:cubicBezTo>
                  <a:lnTo>
                    <a:pt x="2286" y="12280"/>
                  </a:lnTo>
                  <a:cubicBezTo>
                    <a:pt x="2814" y="11459"/>
                    <a:pt x="3342" y="10638"/>
                    <a:pt x="3870" y="9816"/>
                  </a:cubicBezTo>
                  <a:cubicBezTo>
                    <a:pt x="3970" y="9649"/>
                    <a:pt x="3970" y="9416"/>
                    <a:pt x="3870" y="9249"/>
                  </a:cubicBezTo>
                  <a:lnTo>
                    <a:pt x="3870" y="9249"/>
                  </a:lnTo>
                  <a:cubicBezTo>
                    <a:pt x="3885" y="9272"/>
                    <a:pt x="3905" y="9283"/>
                    <a:pt x="3928" y="9283"/>
                  </a:cubicBezTo>
                  <a:cubicBezTo>
                    <a:pt x="4318" y="9283"/>
                    <a:pt x="5783" y="6326"/>
                    <a:pt x="5972" y="5980"/>
                  </a:cubicBezTo>
                  <a:cubicBezTo>
                    <a:pt x="6573" y="4641"/>
                    <a:pt x="7040" y="3279"/>
                    <a:pt x="7409" y="1894"/>
                  </a:cubicBezTo>
                  <a:close/>
                  <a:moveTo>
                    <a:pt x="6379" y="0"/>
                  </a:moveTo>
                  <a:cubicBezTo>
                    <a:pt x="5992" y="0"/>
                    <a:pt x="5648" y="153"/>
                    <a:pt x="5571" y="509"/>
                  </a:cubicBezTo>
                  <a:cubicBezTo>
                    <a:pt x="4871" y="3545"/>
                    <a:pt x="3670" y="6414"/>
                    <a:pt x="1969" y="9016"/>
                  </a:cubicBezTo>
                  <a:cubicBezTo>
                    <a:pt x="1952" y="9044"/>
                    <a:pt x="1938" y="9073"/>
                    <a:pt x="1927" y="9103"/>
                  </a:cubicBezTo>
                  <a:lnTo>
                    <a:pt x="1927" y="9103"/>
                  </a:lnTo>
                  <a:cubicBezTo>
                    <a:pt x="1889" y="9131"/>
                    <a:pt x="1837" y="9213"/>
                    <a:pt x="1769" y="9349"/>
                  </a:cubicBezTo>
                  <a:lnTo>
                    <a:pt x="1368" y="9983"/>
                  </a:lnTo>
                  <a:cubicBezTo>
                    <a:pt x="968" y="10583"/>
                    <a:pt x="568" y="11217"/>
                    <a:pt x="167" y="11818"/>
                  </a:cubicBezTo>
                  <a:cubicBezTo>
                    <a:pt x="1" y="12051"/>
                    <a:pt x="67" y="12351"/>
                    <a:pt x="267" y="12551"/>
                  </a:cubicBezTo>
                  <a:cubicBezTo>
                    <a:pt x="2903" y="15654"/>
                    <a:pt x="6972" y="17455"/>
                    <a:pt x="10975" y="17955"/>
                  </a:cubicBezTo>
                  <a:cubicBezTo>
                    <a:pt x="11481" y="18019"/>
                    <a:pt x="12266" y="18202"/>
                    <a:pt x="12961" y="18202"/>
                  </a:cubicBezTo>
                  <a:cubicBezTo>
                    <a:pt x="13366" y="18202"/>
                    <a:pt x="13740" y="18139"/>
                    <a:pt x="14011" y="17955"/>
                  </a:cubicBezTo>
                  <a:cubicBezTo>
                    <a:pt x="14744" y="17455"/>
                    <a:pt x="15211" y="15954"/>
                    <a:pt x="15578" y="15220"/>
                  </a:cubicBezTo>
                  <a:cubicBezTo>
                    <a:pt x="16913" y="12451"/>
                    <a:pt x="18113" y="9649"/>
                    <a:pt x="19148" y="6747"/>
                  </a:cubicBezTo>
                  <a:lnTo>
                    <a:pt x="19348" y="6147"/>
                  </a:lnTo>
                  <a:cubicBezTo>
                    <a:pt x="19381" y="5913"/>
                    <a:pt x="19314" y="5713"/>
                    <a:pt x="19181" y="5580"/>
                  </a:cubicBezTo>
                  <a:cubicBezTo>
                    <a:pt x="18429" y="4860"/>
                    <a:pt x="17649" y="4169"/>
                    <a:pt x="16893" y="3452"/>
                  </a:cubicBezTo>
                  <a:lnTo>
                    <a:pt x="16893" y="3452"/>
                  </a:lnTo>
                  <a:cubicBezTo>
                    <a:pt x="16760" y="3181"/>
                    <a:pt x="16441" y="2966"/>
                    <a:pt x="16112" y="2911"/>
                  </a:cubicBezTo>
                  <a:cubicBezTo>
                    <a:pt x="13038" y="2458"/>
                    <a:pt x="10090" y="1534"/>
                    <a:pt x="7267" y="262"/>
                  </a:cubicBezTo>
                  <a:lnTo>
                    <a:pt x="7267" y="262"/>
                  </a:lnTo>
                  <a:cubicBezTo>
                    <a:pt x="7019" y="96"/>
                    <a:pt x="6685" y="0"/>
                    <a:pt x="637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1" name="Google Shape;521;p39"/>
            <p:cNvSpPr/>
            <p:nvPr/>
          </p:nvSpPr>
          <p:spPr>
            <a:xfrm>
              <a:off x="10926825" y="2941775"/>
              <a:ext cx="431975" cy="416175"/>
            </a:xfrm>
            <a:custGeom>
              <a:avLst/>
              <a:gdLst/>
              <a:ahLst/>
              <a:cxnLst/>
              <a:rect l="l" t="t" r="r" b="b"/>
              <a:pathLst>
                <a:path w="17279" h="16647" extrusionOk="0">
                  <a:moveTo>
                    <a:pt x="5504" y="1"/>
                  </a:moveTo>
                  <a:cubicBezTo>
                    <a:pt x="5404" y="535"/>
                    <a:pt x="5270" y="1035"/>
                    <a:pt x="5137" y="1535"/>
                  </a:cubicBezTo>
                  <a:cubicBezTo>
                    <a:pt x="4370" y="4071"/>
                    <a:pt x="3269" y="6472"/>
                    <a:pt x="1835" y="8674"/>
                  </a:cubicBezTo>
                  <a:cubicBezTo>
                    <a:pt x="1835" y="8674"/>
                    <a:pt x="801" y="10308"/>
                    <a:pt x="0" y="11476"/>
                  </a:cubicBezTo>
                  <a:cubicBezTo>
                    <a:pt x="734" y="12343"/>
                    <a:pt x="4603" y="16546"/>
                    <a:pt x="11942" y="16646"/>
                  </a:cubicBezTo>
                  <a:lnTo>
                    <a:pt x="12109" y="16646"/>
                  </a:lnTo>
                  <a:cubicBezTo>
                    <a:pt x="13143" y="15179"/>
                    <a:pt x="15378" y="10275"/>
                    <a:pt x="16712" y="6706"/>
                  </a:cubicBezTo>
                  <a:cubicBezTo>
                    <a:pt x="16912" y="6239"/>
                    <a:pt x="17079" y="5672"/>
                    <a:pt x="17279" y="5138"/>
                  </a:cubicBezTo>
                  <a:lnTo>
                    <a:pt x="14844" y="2870"/>
                  </a:lnTo>
                  <a:cubicBezTo>
                    <a:pt x="11608" y="2336"/>
                    <a:pt x="8473" y="1369"/>
                    <a:pt x="55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2" name="Google Shape;522;p39"/>
            <p:cNvSpPr/>
            <p:nvPr/>
          </p:nvSpPr>
          <p:spPr>
            <a:xfrm>
              <a:off x="11297900" y="3013500"/>
              <a:ext cx="60075" cy="77575"/>
            </a:xfrm>
            <a:custGeom>
              <a:avLst/>
              <a:gdLst/>
              <a:ahLst/>
              <a:cxnLst/>
              <a:rect l="l" t="t" r="r" b="b"/>
              <a:pathLst>
                <a:path w="2403" h="3103" extrusionOk="0">
                  <a:moveTo>
                    <a:pt x="1" y="1"/>
                  </a:moveTo>
                  <a:lnTo>
                    <a:pt x="1" y="1"/>
                  </a:lnTo>
                  <a:cubicBezTo>
                    <a:pt x="768" y="1101"/>
                    <a:pt x="501" y="3103"/>
                    <a:pt x="501" y="3103"/>
                  </a:cubicBezTo>
                  <a:lnTo>
                    <a:pt x="2403" y="2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3" name="Google Shape;523;p39"/>
            <p:cNvSpPr/>
            <p:nvPr/>
          </p:nvSpPr>
          <p:spPr>
            <a:xfrm>
              <a:off x="11093100" y="3034125"/>
              <a:ext cx="203175" cy="76975"/>
            </a:xfrm>
            <a:custGeom>
              <a:avLst/>
              <a:gdLst/>
              <a:ahLst/>
              <a:cxnLst/>
              <a:rect l="l" t="t" r="r" b="b"/>
              <a:pathLst>
                <a:path w="8127" h="3079" extrusionOk="0">
                  <a:moveTo>
                    <a:pt x="403" y="1"/>
                  </a:moveTo>
                  <a:cubicBezTo>
                    <a:pt x="211" y="1"/>
                    <a:pt x="1" y="279"/>
                    <a:pt x="221" y="443"/>
                  </a:cubicBezTo>
                  <a:cubicBezTo>
                    <a:pt x="2355" y="2078"/>
                    <a:pt x="4991" y="3012"/>
                    <a:pt x="7726" y="3078"/>
                  </a:cubicBezTo>
                  <a:cubicBezTo>
                    <a:pt x="7993" y="3078"/>
                    <a:pt x="8126" y="2645"/>
                    <a:pt x="7793" y="2645"/>
                  </a:cubicBezTo>
                  <a:cubicBezTo>
                    <a:pt x="5157" y="2578"/>
                    <a:pt x="2622" y="1644"/>
                    <a:pt x="521" y="43"/>
                  </a:cubicBezTo>
                  <a:cubicBezTo>
                    <a:pt x="485" y="14"/>
                    <a:pt x="445" y="1"/>
                    <a:pt x="4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4" name="Google Shape;524;p39"/>
            <p:cNvSpPr/>
            <p:nvPr/>
          </p:nvSpPr>
          <p:spPr>
            <a:xfrm>
              <a:off x="11056425" y="310917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1" y="1"/>
                  </a:moveTo>
                  <a:cubicBezTo>
                    <a:pt x="210" y="1"/>
                    <a:pt x="0" y="279"/>
                    <a:pt x="220" y="443"/>
                  </a:cubicBezTo>
                  <a:cubicBezTo>
                    <a:pt x="2355" y="2111"/>
                    <a:pt x="4990" y="3012"/>
                    <a:pt x="7725" y="3079"/>
                  </a:cubicBezTo>
                  <a:cubicBezTo>
                    <a:pt x="8025" y="3079"/>
                    <a:pt x="8125" y="2645"/>
                    <a:pt x="7792" y="2645"/>
                  </a:cubicBezTo>
                  <a:cubicBezTo>
                    <a:pt x="5157" y="2578"/>
                    <a:pt x="2622" y="1678"/>
                    <a:pt x="553" y="43"/>
                  </a:cubicBezTo>
                  <a:cubicBezTo>
                    <a:pt x="512" y="14"/>
                    <a:pt x="467" y="1"/>
                    <a:pt x="4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5" name="Google Shape;525;p39"/>
            <p:cNvSpPr/>
            <p:nvPr/>
          </p:nvSpPr>
          <p:spPr>
            <a:xfrm>
              <a:off x="11023900" y="3184225"/>
              <a:ext cx="203150" cy="76975"/>
            </a:xfrm>
            <a:custGeom>
              <a:avLst/>
              <a:gdLst/>
              <a:ahLst/>
              <a:cxnLst/>
              <a:rect l="l" t="t" r="r" b="b"/>
              <a:pathLst>
                <a:path w="8126" h="3079" extrusionOk="0">
                  <a:moveTo>
                    <a:pt x="420" y="1"/>
                  </a:moveTo>
                  <a:cubicBezTo>
                    <a:pt x="209" y="1"/>
                    <a:pt x="1" y="273"/>
                    <a:pt x="220" y="410"/>
                  </a:cubicBezTo>
                  <a:lnTo>
                    <a:pt x="220" y="444"/>
                  </a:lnTo>
                  <a:cubicBezTo>
                    <a:pt x="2355" y="2078"/>
                    <a:pt x="4990" y="3012"/>
                    <a:pt x="7725" y="3079"/>
                  </a:cubicBezTo>
                  <a:cubicBezTo>
                    <a:pt x="7992" y="3079"/>
                    <a:pt x="8126" y="2645"/>
                    <a:pt x="7792" y="2645"/>
                  </a:cubicBezTo>
                  <a:cubicBezTo>
                    <a:pt x="5157" y="2578"/>
                    <a:pt x="2622" y="1644"/>
                    <a:pt x="554" y="43"/>
                  </a:cubicBezTo>
                  <a:cubicBezTo>
                    <a:pt x="512" y="14"/>
                    <a:pt x="466" y="1"/>
                    <a:pt x="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26" name="Google Shape;526;p39"/>
          <p:cNvSpPr/>
          <p:nvPr/>
        </p:nvSpPr>
        <p:spPr>
          <a:xfrm rot="9405113" flipH="1">
            <a:off x="-405067" y="220463"/>
            <a:ext cx="2138668" cy="583728"/>
          </a:xfrm>
          <a:custGeom>
            <a:avLst/>
            <a:gdLst/>
            <a:ahLst/>
            <a:cxnLst/>
            <a:rect l="l" t="t" r="r" b="b"/>
            <a:pathLst>
              <a:path w="50894" h="13891" extrusionOk="0">
                <a:moveTo>
                  <a:pt x="47961" y="461"/>
                </a:moveTo>
                <a:cubicBezTo>
                  <a:pt x="48959" y="461"/>
                  <a:pt x="50307" y="1231"/>
                  <a:pt x="49593" y="2377"/>
                </a:cubicBezTo>
                <a:cubicBezTo>
                  <a:pt x="49317" y="2752"/>
                  <a:pt x="48923" y="3047"/>
                  <a:pt x="48490" y="3224"/>
                </a:cubicBezTo>
                <a:cubicBezTo>
                  <a:pt x="46756" y="4012"/>
                  <a:pt x="44588" y="4210"/>
                  <a:pt x="42756" y="4623"/>
                </a:cubicBezTo>
                <a:cubicBezTo>
                  <a:pt x="41416" y="4919"/>
                  <a:pt x="38599" y="4998"/>
                  <a:pt x="37909" y="6436"/>
                </a:cubicBezTo>
                <a:cubicBezTo>
                  <a:pt x="37732" y="6771"/>
                  <a:pt x="37712" y="7165"/>
                  <a:pt x="37850" y="7520"/>
                </a:cubicBezTo>
                <a:cubicBezTo>
                  <a:pt x="37909" y="7717"/>
                  <a:pt x="38027" y="7874"/>
                  <a:pt x="38185" y="8012"/>
                </a:cubicBezTo>
                <a:cubicBezTo>
                  <a:pt x="38658" y="8505"/>
                  <a:pt x="38855" y="8308"/>
                  <a:pt x="38894" y="9155"/>
                </a:cubicBezTo>
                <a:cubicBezTo>
                  <a:pt x="38934" y="9982"/>
                  <a:pt x="38658" y="10160"/>
                  <a:pt x="37830" y="10376"/>
                </a:cubicBezTo>
                <a:cubicBezTo>
                  <a:pt x="37377" y="10475"/>
                  <a:pt x="36904" y="10554"/>
                  <a:pt x="36451" y="10613"/>
                </a:cubicBezTo>
                <a:lnTo>
                  <a:pt x="33082" y="11125"/>
                </a:lnTo>
                <a:lnTo>
                  <a:pt x="25378" y="12307"/>
                </a:lnTo>
                <a:lnTo>
                  <a:pt x="21556" y="12898"/>
                </a:lnTo>
                <a:cubicBezTo>
                  <a:pt x="20949" y="12994"/>
                  <a:pt x="19423" y="13377"/>
                  <a:pt x="18141" y="13377"/>
                </a:cubicBezTo>
                <a:cubicBezTo>
                  <a:pt x="17050" y="13377"/>
                  <a:pt x="16136" y="13100"/>
                  <a:pt x="16118" y="12130"/>
                </a:cubicBezTo>
                <a:cubicBezTo>
                  <a:pt x="16118" y="12126"/>
                  <a:pt x="16118" y="12122"/>
                  <a:pt x="16117" y="12117"/>
                </a:cubicBezTo>
                <a:lnTo>
                  <a:pt x="16117" y="12117"/>
                </a:lnTo>
                <a:cubicBezTo>
                  <a:pt x="16433" y="11003"/>
                  <a:pt x="17377" y="11375"/>
                  <a:pt x="18226" y="11086"/>
                </a:cubicBezTo>
                <a:cubicBezTo>
                  <a:pt x="18699" y="10928"/>
                  <a:pt x="18679" y="10830"/>
                  <a:pt x="19014" y="10514"/>
                </a:cubicBezTo>
                <a:cubicBezTo>
                  <a:pt x="19290" y="10239"/>
                  <a:pt x="19625" y="10160"/>
                  <a:pt x="19940" y="9923"/>
                </a:cubicBezTo>
                <a:cubicBezTo>
                  <a:pt x="20689" y="9352"/>
                  <a:pt x="20374" y="8524"/>
                  <a:pt x="19566" y="8229"/>
                </a:cubicBezTo>
                <a:cubicBezTo>
                  <a:pt x="19386" y="8163"/>
                  <a:pt x="19196" y="8136"/>
                  <a:pt x="19001" y="8136"/>
                </a:cubicBezTo>
                <a:cubicBezTo>
                  <a:pt x="18322" y="8136"/>
                  <a:pt x="17582" y="8461"/>
                  <a:pt x="16985" y="8584"/>
                </a:cubicBezTo>
                <a:cubicBezTo>
                  <a:pt x="15822" y="8820"/>
                  <a:pt x="14660" y="9037"/>
                  <a:pt x="13478" y="9194"/>
                </a:cubicBezTo>
                <a:cubicBezTo>
                  <a:pt x="11188" y="9529"/>
                  <a:pt x="8882" y="9689"/>
                  <a:pt x="6574" y="9689"/>
                </a:cubicBezTo>
                <a:cubicBezTo>
                  <a:pt x="6439" y="9689"/>
                  <a:pt x="6303" y="9688"/>
                  <a:pt x="6168" y="9687"/>
                </a:cubicBezTo>
                <a:cubicBezTo>
                  <a:pt x="5776" y="9687"/>
                  <a:pt x="5354" y="9699"/>
                  <a:pt x="4926" y="9699"/>
                </a:cubicBezTo>
                <a:cubicBezTo>
                  <a:pt x="3997" y="9699"/>
                  <a:pt x="3035" y="9643"/>
                  <a:pt x="2267" y="9293"/>
                </a:cubicBezTo>
                <a:cubicBezTo>
                  <a:pt x="533" y="8505"/>
                  <a:pt x="40" y="6574"/>
                  <a:pt x="1656" y="5411"/>
                </a:cubicBezTo>
                <a:cubicBezTo>
                  <a:pt x="2621" y="4702"/>
                  <a:pt x="3882" y="4663"/>
                  <a:pt x="5025" y="4604"/>
                </a:cubicBezTo>
                <a:cubicBezTo>
                  <a:pt x="6286" y="4505"/>
                  <a:pt x="7547" y="4426"/>
                  <a:pt x="8828" y="4328"/>
                </a:cubicBezTo>
                <a:cubicBezTo>
                  <a:pt x="13359" y="3914"/>
                  <a:pt x="17871" y="3264"/>
                  <a:pt x="22324" y="2377"/>
                </a:cubicBezTo>
                <a:cubicBezTo>
                  <a:pt x="23566" y="2141"/>
                  <a:pt x="24807" y="1865"/>
                  <a:pt x="26048" y="1569"/>
                </a:cubicBezTo>
                <a:cubicBezTo>
                  <a:pt x="27113" y="1333"/>
                  <a:pt x="28467" y="835"/>
                  <a:pt x="29627" y="835"/>
                </a:cubicBezTo>
                <a:cubicBezTo>
                  <a:pt x="29819" y="835"/>
                  <a:pt x="30006" y="849"/>
                  <a:pt x="30186" y="880"/>
                </a:cubicBezTo>
                <a:cubicBezTo>
                  <a:pt x="30796" y="998"/>
                  <a:pt x="32274" y="683"/>
                  <a:pt x="31939" y="2062"/>
                </a:cubicBezTo>
                <a:cubicBezTo>
                  <a:pt x="31841" y="2456"/>
                  <a:pt x="31328" y="2811"/>
                  <a:pt x="30993" y="2949"/>
                </a:cubicBezTo>
                <a:cubicBezTo>
                  <a:pt x="30540" y="3086"/>
                  <a:pt x="30087" y="3185"/>
                  <a:pt x="29614" y="3264"/>
                </a:cubicBezTo>
                <a:cubicBezTo>
                  <a:pt x="28885" y="3441"/>
                  <a:pt x="28274" y="3756"/>
                  <a:pt x="27999" y="4485"/>
                </a:cubicBezTo>
                <a:cubicBezTo>
                  <a:pt x="27940" y="4604"/>
                  <a:pt x="28117" y="4761"/>
                  <a:pt x="28196" y="4820"/>
                </a:cubicBezTo>
                <a:cubicBezTo>
                  <a:pt x="28961" y="5354"/>
                  <a:pt x="29784" y="5564"/>
                  <a:pt x="30650" y="5564"/>
                </a:cubicBezTo>
                <a:cubicBezTo>
                  <a:pt x="31032" y="5564"/>
                  <a:pt x="31423" y="5523"/>
                  <a:pt x="31821" y="5451"/>
                </a:cubicBezTo>
                <a:cubicBezTo>
                  <a:pt x="33949" y="5057"/>
                  <a:pt x="36018" y="4170"/>
                  <a:pt x="38067" y="3500"/>
                </a:cubicBezTo>
                <a:lnTo>
                  <a:pt x="44608" y="1372"/>
                </a:lnTo>
                <a:cubicBezTo>
                  <a:pt x="45652" y="1037"/>
                  <a:pt x="46736" y="545"/>
                  <a:pt x="47820" y="466"/>
                </a:cubicBezTo>
                <a:cubicBezTo>
                  <a:pt x="47866" y="462"/>
                  <a:pt x="47913" y="461"/>
                  <a:pt x="47961" y="461"/>
                </a:cubicBezTo>
                <a:close/>
                <a:moveTo>
                  <a:pt x="47887" y="1"/>
                </a:moveTo>
                <a:cubicBezTo>
                  <a:pt x="47346" y="1"/>
                  <a:pt x="46785" y="115"/>
                  <a:pt x="46263" y="269"/>
                </a:cubicBezTo>
                <a:cubicBezTo>
                  <a:pt x="43308" y="1136"/>
                  <a:pt x="40392" y="2180"/>
                  <a:pt x="37456" y="3126"/>
                </a:cubicBezTo>
                <a:cubicBezTo>
                  <a:pt x="35939" y="3618"/>
                  <a:pt x="34422" y="4150"/>
                  <a:pt x="32905" y="4604"/>
                </a:cubicBezTo>
                <a:cubicBezTo>
                  <a:pt x="32057" y="4864"/>
                  <a:pt x="31161" y="5107"/>
                  <a:pt x="30294" y="5107"/>
                </a:cubicBezTo>
                <a:cubicBezTo>
                  <a:pt x="29690" y="5107"/>
                  <a:pt x="29099" y="4990"/>
                  <a:pt x="28548" y="4678"/>
                </a:cubicBezTo>
                <a:lnTo>
                  <a:pt x="28548" y="4678"/>
                </a:lnTo>
                <a:cubicBezTo>
                  <a:pt x="29329" y="3332"/>
                  <a:pt x="32773" y="3918"/>
                  <a:pt x="32412" y="1944"/>
                </a:cubicBezTo>
                <a:cubicBezTo>
                  <a:pt x="32213" y="702"/>
                  <a:pt x="30749" y="420"/>
                  <a:pt x="29620" y="420"/>
                </a:cubicBezTo>
                <a:cubicBezTo>
                  <a:pt x="29405" y="420"/>
                  <a:pt x="29203" y="431"/>
                  <a:pt x="29023" y="446"/>
                </a:cubicBezTo>
                <a:cubicBezTo>
                  <a:pt x="26501" y="663"/>
                  <a:pt x="23960" y="1530"/>
                  <a:pt x="21477" y="2023"/>
                </a:cubicBezTo>
                <a:cubicBezTo>
                  <a:pt x="18738" y="2554"/>
                  <a:pt x="16000" y="2988"/>
                  <a:pt x="13222" y="3343"/>
                </a:cubicBezTo>
                <a:cubicBezTo>
                  <a:pt x="10404" y="3697"/>
                  <a:pt x="7567" y="3953"/>
                  <a:pt x="4730" y="4131"/>
                </a:cubicBezTo>
                <a:cubicBezTo>
                  <a:pt x="2996" y="4229"/>
                  <a:pt x="277" y="4544"/>
                  <a:pt x="99" y="6791"/>
                </a:cubicBezTo>
                <a:cubicBezTo>
                  <a:pt x="1" y="8150"/>
                  <a:pt x="1163" y="9253"/>
                  <a:pt x="2346" y="9726"/>
                </a:cubicBezTo>
                <a:cubicBezTo>
                  <a:pt x="3420" y="10144"/>
                  <a:pt x="4676" y="10266"/>
                  <a:pt x="5943" y="10266"/>
                </a:cubicBezTo>
                <a:cubicBezTo>
                  <a:pt x="7184" y="10266"/>
                  <a:pt x="8435" y="10149"/>
                  <a:pt x="9537" y="10081"/>
                </a:cubicBezTo>
                <a:cubicBezTo>
                  <a:pt x="10897" y="10002"/>
                  <a:pt x="12256" y="9884"/>
                  <a:pt x="13616" y="9687"/>
                </a:cubicBezTo>
                <a:cubicBezTo>
                  <a:pt x="15172" y="9490"/>
                  <a:pt x="16748" y="8958"/>
                  <a:pt x="18285" y="8840"/>
                </a:cubicBezTo>
                <a:lnTo>
                  <a:pt x="18758" y="8721"/>
                </a:lnTo>
                <a:lnTo>
                  <a:pt x="19743" y="9293"/>
                </a:lnTo>
                <a:cubicBezTo>
                  <a:pt x="19763" y="9588"/>
                  <a:pt x="19073" y="9608"/>
                  <a:pt x="18896" y="9746"/>
                </a:cubicBezTo>
                <a:cubicBezTo>
                  <a:pt x="18187" y="10298"/>
                  <a:pt x="18108" y="10554"/>
                  <a:pt x="17142" y="10692"/>
                </a:cubicBezTo>
                <a:cubicBezTo>
                  <a:pt x="16354" y="10810"/>
                  <a:pt x="15822" y="11007"/>
                  <a:pt x="15606" y="11834"/>
                </a:cubicBezTo>
                <a:cubicBezTo>
                  <a:pt x="15599" y="11866"/>
                  <a:pt x="15608" y="11903"/>
                  <a:pt x="15627" y="11942"/>
                </a:cubicBezTo>
                <a:lnTo>
                  <a:pt x="15627" y="11942"/>
                </a:lnTo>
                <a:cubicBezTo>
                  <a:pt x="15687" y="13288"/>
                  <a:pt x="16980" y="13890"/>
                  <a:pt x="18200" y="13890"/>
                </a:cubicBezTo>
                <a:cubicBezTo>
                  <a:pt x="18275" y="13890"/>
                  <a:pt x="18349" y="13888"/>
                  <a:pt x="18423" y="13884"/>
                </a:cubicBezTo>
                <a:cubicBezTo>
                  <a:pt x="21103" y="13726"/>
                  <a:pt x="23841" y="13076"/>
                  <a:pt x="26501" y="12682"/>
                </a:cubicBezTo>
                <a:lnTo>
                  <a:pt x="34678" y="11421"/>
                </a:lnTo>
                <a:cubicBezTo>
                  <a:pt x="35880" y="11224"/>
                  <a:pt x="37200" y="11165"/>
                  <a:pt x="38362" y="10810"/>
                </a:cubicBezTo>
                <a:cubicBezTo>
                  <a:pt x="39032" y="10613"/>
                  <a:pt x="39702" y="10140"/>
                  <a:pt x="39682" y="9372"/>
                </a:cubicBezTo>
                <a:cubicBezTo>
                  <a:pt x="39682" y="8781"/>
                  <a:pt x="39269" y="8603"/>
                  <a:pt x="38934" y="8209"/>
                </a:cubicBezTo>
                <a:cubicBezTo>
                  <a:pt x="38382" y="7579"/>
                  <a:pt x="38047" y="7047"/>
                  <a:pt x="38737" y="6377"/>
                </a:cubicBezTo>
                <a:cubicBezTo>
                  <a:pt x="39269" y="5865"/>
                  <a:pt x="40175" y="5766"/>
                  <a:pt x="40845" y="5608"/>
                </a:cubicBezTo>
                <a:cubicBezTo>
                  <a:pt x="43308" y="5057"/>
                  <a:pt x="45889" y="4663"/>
                  <a:pt x="48293" y="3914"/>
                </a:cubicBezTo>
                <a:cubicBezTo>
                  <a:pt x="49494" y="3520"/>
                  <a:pt x="50893" y="2515"/>
                  <a:pt x="50046" y="1136"/>
                </a:cubicBezTo>
                <a:cubicBezTo>
                  <a:pt x="49529" y="282"/>
                  <a:pt x="48733" y="1"/>
                  <a:pt x="478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7" name="Google Shape;527;p39"/>
          <p:cNvSpPr/>
          <p:nvPr/>
        </p:nvSpPr>
        <p:spPr>
          <a:xfrm>
            <a:off x="10978667" y="5015551"/>
            <a:ext cx="1538133" cy="428600"/>
          </a:xfrm>
          <a:custGeom>
            <a:avLst/>
            <a:gdLst/>
            <a:ahLst/>
            <a:cxnLst/>
            <a:rect l="l" t="t" r="r" b="b"/>
            <a:pathLst>
              <a:path w="46144" h="12858" extrusionOk="0">
                <a:moveTo>
                  <a:pt x="43926" y="479"/>
                </a:moveTo>
                <a:cubicBezTo>
                  <a:pt x="44509" y="479"/>
                  <a:pt x="44950" y="712"/>
                  <a:pt x="44942" y="1436"/>
                </a:cubicBezTo>
                <a:cubicBezTo>
                  <a:pt x="44942" y="2618"/>
                  <a:pt x="42913" y="3150"/>
                  <a:pt x="42046" y="3525"/>
                </a:cubicBezTo>
                <a:lnTo>
                  <a:pt x="39484" y="4687"/>
                </a:lnTo>
                <a:cubicBezTo>
                  <a:pt x="37613" y="5534"/>
                  <a:pt x="35741" y="6382"/>
                  <a:pt x="33869" y="7209"/>
                </a:cubicBezTo>
                <a:cubicBezTo>
                  <a:pt x="32372" y="7899"/>
                  <a:pt x="30835" y="8490"/>
                  <a:pt x="29239" y="8943"/>
                </a:cubicBezTo>
                <a:cubicBezTo>
                  <a:pt x="28171" y="9235"/>
                  <a:pt x="27162" y="9366"/>
                  <a:pt x="26159" y="9366"/>
                </a:cubicBezTo>
                <a:cubicBezTo>
                  <a:pt x="24998" y="9366"/>
                  <a:pt x="23845" y="9190"/>
                  <a:pt x="22619" y="8884"/>
                </a:cubicBezTo>
                <a:cubicBezTo>
                  <a:pt x="22143" y="8763"/>
                  <a:pt x="21680" y="8709"/>
                  <a:pt x="21228" y="8709"/>
                </a:cubicBezTo>
                <a:cubicBezTo>
                  <a:pt x="18660" y="8709"/>
                  <a:pt x="16412" y="10424"/>
                  <a:pt x="13950" y="11228"/>
                </a:cubicBezTo>
                <a:cubicBezTo>
                  <a:pt x="12176" y="11819"/>
                  <a:pt x="10324" y="12174"/>
                  <a:pt x="8433" y="12273"/>
                </a:cubicBezTo>
                <a:lnTo>
                  <a:pt x="7743" y="12312"/>
                </a:lnTo>
                <a:cubicBezTo>
                  <a:pt x="6758" y="11701"/>
                  <a:pt x="6660" y="11130"/>
                  <a:pt x="7448" y="10578"/>
                </a:cubicBezTo>
                <a:cubicBezTo>
                  <a:pt x="7743" y="10401"/>
                  <a:pt x="8058" y="10263"/>
                  <a:pt x="8374" y="10184"/>
                </a:cubicBezTo>
                <a:cubicBezTo>
                  <a:pt x="8886" y="10027"/>
                  <a:pt x="9457" y="9908"/>
                  <a:pt x="9911" y="9593"/>
                </a:cubicBezTo>
                <a:cubicBezTo>
                  <a:pt x="10305" y="9317"/>
                  <a:pt x="11073" y="8509"/>
                  <a:pt x="10600" y="8037"/>
                </a:cubicBezTo>
                <a:cubicBezTo>
                  <a:pt x="10408" y="7854"/>
                  <a:pt x="9980" y="7794"/>
                  <a:pt x="9523" y="7794"/>
                </a:cubicBezTo>
                <a:cubicBezTo>
                  <a:pt x="8992" y="7794"/>
                  <a:pt x="8423" y="7875"/>
                  <a:pt x="8137" y="7938"/>
                </a:cubicBezTo>
                <a:cubicBezTo>
                  <a:pt x="7448" y="8076"/>
                  <a:pt x="6916" y="8450"/>
                  <a:pt x="6305" y="8805"/>
                </a:cubicBezTo>
                <a:cubicBezTo>
                  <a:pt x="5341" y="9339"/>
                  <a:pt x="4241" y="9737"/>
                  <a:pt x="3138" y="9737"/>
                </a:cubicBezTo>
                <a:cubicBezTo>
                  <a:pt x="2978" y="9737"/>
                  <a:pt x="2819" y="9729"/>
                  <a:pt x="2660" y="9711"/>
                </a:cubicBezTo>
                <a:cubicBezTo>
                  <a:pt x="1517" y="9593"/>
                  <a:pt x="630" y="8174"/>
                  <a:pt x="1754" y="7465"/>
                </a:cubicBezTo>
                <a:cubicBezTo>
                  <a:pt x="2207" y="7170"/>
                  <a:pt x="2758" y="6933"/>
                  <a:pt x="3251" y="6677"/>
                </a:cubicBezTo>
                <a:cubicBezTo>
                  <a:pt x="4256" y="6106"/>
                  <a:pt x="5320" y="5613"/>
                  <a:pt x="6403" y="5219"/>
                </a:cubicBezTo>
                <a:cubicBezTo>
                  <a:pt x="8177" y="4687"/>
                  <a:pt x="9970" y="4155"/>
                  <a:pt x="11743" y="3643"/>
                </a:cubicBezTo>
                <a:cubicBezTo>
                  <a:pt x="13634" y="3111"/>
                  <a:pt x="15565" y="2441"/>
                  <a:pt x="17476" y="2008"/>
                </a:cubicBezTo>
                <a:cubicBezTo>
                  <a:pt x="17663" y="1967"/>
                  <a:pt x="17854" y="1947"/>
                  <a:pt x="18045" y="1947"/>
                </a:cubicBezTo>
                <a:cubicBezTo>
                  <a:pt x="18599" y="1947"/>
                  <a:pt x="19155" y="2113"/>
                  <a:pt x="19624" y="2421"/>
                </a:cubicBezTo>
                <a:cubicBezTo>
                  <a:pt x="19900" y="2579"/>
                  <a:pt x="19860" y="2658"/>
                  <a:pt x="20195" y="2796"/>
                </a:cubicBezTo>
                <a:cubicBezTo>
                  <a:pt x="20485" y="2918"/>
                  <a:pt x="20799" y="2993"/>
                  <a:pt x="21118" y="2993"/>
                </a:cubicBezTo>
                <a:cubicBezTo>
                  <a:pt x="21211" y="2993"/>
                  <a:pt x="21304" y="2986"/>
                  <a:pt x="21397" y="2973"/>
                </a:cubicBezTo>
                <a:cubicBezTo>
                  <a:pt x="21969" y="2914"/>
                  <a:pt x="22520" y="2776"/>
                  <a:pt x="23052" y="2599"/>
                </a:cubicBezTo>
                <a:cubicBezTo>
                  <a:pt x="23960" y="2334"/>
                  <a:pt x="25250" y="1669"/>
                  <a:pt x="26224" y="1669"/>
                </a:cubicBezTo>
                <a:cubicBezTo>
                  <a:pt x="26264" y="1669"/>
                  <a:pt x="26304" y="1670"/>
                  <a:pt x="26343" y="1673"/>
                </a:cubicBezTo>
                <a:cubicBezTo>
                  <a:pt x="28096" y="1791"/>
                  <a:pt x="27643" y="2717"/>
                  <a:pt x="28293" y="3584"/>
                </a:cubicBezTo>
                <a:cubicBezTo>
                  <a:pt x="28608" y="3958"/>
                  <a:pt x="29003" y="4234"/>
                  <a:pt x="29456" y="4411"/>
                </a:cubicBezTo>
                <a:cubicBezTo>
                  <a:pt x="29840" y="4552"/>
                  <a:pt x="30230" y="4609"/>
                  <a:pt x="30621" y="4609"/>
                </a:cubicBezTo>
                <a:cubicBezTo>
                  <a:pt x="31654" y="4609"/>
                  <a:pt x="32695" y="4208"/>
                  <a:pt x="33652" y="3879"/>
                </a:cubicBezTo>
                <a:lnTo>
                  <a:pt x="38637" y="2145"/>
                </a:lnTo>
                <a:lnTo>
                  <a:pt x="41337" y="1200"/>
                </a:lnTo>
                <a:cubicBezTo>
                  <a:pt x="41768" y="1044"/>
                  <a:pt x="43018" y="479"/>
                  <a:pt x="43926" y="479"/>
                </a:cubicBezTo>
                <a:close/>
                <a:moveTo>
                  <a:pt x="43950" y="1"/>
                </a:moveTo>
                <a:cubicBezTo>
                  <a:pt x="43632" y="1"/>
                  <a:pt x="43311" y="49"/>
                  <a:pt x="43031" y="116"/>
                </a:cubicBezTo>
                <a:cubicBezTo>
                  <a:pt x="40844" y="609"/>
                  <a:pt x="38677" y="1594"/>
                  <a:pt x="36549" y="2323"/>
                </a:cubicBezTo>
                <a:lnTo>
                  <a:pt x="33377" y="3426"/>
                </a:lnTo>
                <a:cubicBezTo>
                  <a:pt x="32535" y="3720"/>
                  <a:pt x="31560" y="4120"/>
                  <a:pt x="30636" y="4120"/>
                </a:cubicBezTo>
                <a:cubicBezTo>
                  <a:pt x="30132" y="4120"/>
                  <a:pt x="29644" y="4002"/>
                  <a:pt x="29200" y="3682"/>
                </a:cubicBezTo>
                <a:cubicBezTo>
                  <a:pt x="28392" y="3111"/>
                  <a:pt x="28549" y="1948"/>
                  <a:pt x="27722" y="1416"/>
                </a:cubicBezTo>
                <a:cubicBezTo>
                  <a:pt x="27415" y="1230"/>
                  <a:pt x="27065" y="1166"/>
                  <a:pt x="26710" y="1166"/>
                </a:cubicBezTo>
                <a:cubicBezTo>
                  <a:pt x="26427" y="1166"/>
                  <a:pt x="26141" y="1206"/>
                  <a:pt x="25870" y="1259"/>
                </a:cubicBezTo>
                <a:cubicBezTo>
                  <a:pt x="24826" y="1456"/>
                  <a:pt x="23801" y="1850"/>
                  <a:pt x="22776" y="2145"/>
                </a:cubicBezTo>
                <a:cubicBezTo>
                  <a:pt x="22216" y="2304"/>
                  <a:pt x="21729" y="2463"/>
                  <a:pt x="21248" y="2463"/>
                </a:cubicBezTo>
                <a:cubicBezTo>
                  <a:pt x="20834" y="2463"/>
                  <a:pt x="20426" y="2345"/>
                  <a:pt x="19979" y="2008"/>
                </a:cubicBezTo>
                <a:cubicBezTo>
                  <a:pt x="19742" y="1791"/>
                  <a:pt x="19486" y="1594"/>
                  <a:pt x="19210" y="1416"/>
                </a:cubicBezTo>
                <a:cubicBezTo>
                  <a:pt x="18965" y="1314"/>
                  <a:pt x="18729" y="1273"/>
                  <a:pt x="18497" y="1273"/>
                </a:cubicBezTo>
                <a:cubicBezTo>
                  <a:pt x="18060" y="1273"/>
                  <a:pt x="17639" y="1419"/>
                  <a:pt x="17201" y="1574"/>
                </a:cubicBezTo>
                <a:cubicBezTo>
                  <a:pt x="16038" y="1968"/>
                  <a:pt x="14876" y="2264"/>
                  <a:pt x="13693" y="2579"/>
                </a:cubicBezTo>
                <a:cubicBezTo>
                  <a:pt x="11189" y="3239"/>
                  <a:pt x="8723" y="3995"/>
                  <a:pt x="6238" y="4752"/>
                </a:cubicBezTo>
                <a:lnTo>
                  <a:pt x="6238" y="4752"/>
                </a:lnTo>
                <a:cubicBezTo>
                  <a:pt x="6233" y="4752"/>
                  <a:pt x="6228" y="4751"/>
                  <a:pt x="6223" y="4751"/>
                </a:cubicBezTo>
                <a:cubicBezTo>
                  <a:pt x="6191" y="4751"/>
                  <a:pt x="6159" y="4756"/>
                  <a:pt x="6128" y="4766"/>
                </a:cubicBezTo>
                <a:cubicBezTo>
                  <a:pt x="5261" y="5061"/>
                  <a:pt x="4433" y="5436"/>
                  <a:pt x="3625" y="5869"/>
                </a:cubicBezTo>
                <a:cubicBezTo>
                  <a:pt x="2758" y="6303"/>
                  <a:pt x="1714" y="6677"/>
                  <a:pt x="985" y="7288"/>
                </a:cubicBezTo>
                <a:cubicBezTo>
                  <a:pt x="0" y="8115"/>
                  <a:pt x="414" y="9376"/>
                  <a:pt x="1458" y="9908"/>
                </a:cubicBezTo>
                <a:cubicBezTo>
                  <a:pt x="1935" y="10143"/>
                  <a:pt x="2478" y="10239"/>
                  <a:pt x="3038" y="10239"/>
                </a:cubicBezTo>
                <a:cubicBezTo>
                  <a:pt x="4029" y="10239"/>
                  <a:pt x="5073" y="9938"/>
                  <a:pt x="5891" y="9573"/>
                </a:cubicBezTo>
                <a:cubicBezTo>
                  <a:pt x="6837" y="9140"/>
                  <a:pt x="7645" y="8431"/>
                  <a:pt x="8728" y="8332"/>
                </a:cubicBezTo>
                <a:cubicBezTo>
                  <a:pt x="8821" y="8327"/>
                  <a:pt x="8953" y="8323"/>
                  <a:pt x="9098" y="8323"/>
                </a:cubicBezTo>
                <a:cubicBezTo>
                  <a:pt x="9508" y="8323"/>
                  <a:pt x="10024" y="8354"/>
                  <a:pt x="10068" y="8470"/>
                </a:cubicBezTo>
                <a:cubicBezTo>
                  <a:pt x="10364" y="9120"/>
                  <a:pt x="7034" y="10086"/>
                  <a:pt x="6640" y="10559"/>
                </a:cubicBezTo>
                <a:cubicBezTo>
                  <a:pt x="5931" y="11425"/>
                  <a:pt x="6226" y="12489"/>
                  <a:pt x="7329" y="12746"/>
                </a:cubicBezTo>
                <a:cubicBezTo>
                  <a:pt x="7674" y="12824"/>
                  <a:pt x="8046" y="12857"/>
                  <a:pt x="8433" y="12857"/>
                </a:cubicBezTo>
                <a:cubicBezTo>
                  <a:pt x="9797" y="12857"/>
                  <a:pt x="11349" y="12446"/>
                  <a:pt x="12531" y="12154"/>
                </a:cubicBezTo>
                <a:cubicBezTo>
                  <a:pt x="14698" y="11622"/>
                  <a:pt x="16590" y="10696"/>
                  <a:pt x="18599" y="9790"/>
                </a:cubicBezTo>
                <a:cubicBezTo>
                  <a:pt x="19454" y="9403"/>
                  <a:pt x="20273" y="9178"/>
                  <a:pt x="21135" y="9178"/>
                </a:cubicBezTo>
                <a:cubicBezTo>
                  <a:pt x="21545" y="9178"/>
                  <a:pt x="21964" y="9229"/>
                  <a:pt x="22402" y="9337"/>
                </a:cubicBezTo>
                <a:cubicBezTo>
                  <a:pt x="23368" y="9593"/>
                  <a:pt x="24274" y="9849"/>
                  <a:pt x="25259" y="9908"/>
                </a:cubicBezTo>
                <a:cubicBezTo>
                  <a:pt x="25470" y="9922"/>
                  <a:pt x="25681" y="9928"/>
                  <a:pt x="25891" y="9928"/>
                </a:cubicBezTo>
                <a:cubicBezTo>
                  <a:pt x="27567" y="9928"/>
                  <a:pt x="29220" y="9527"/>
                  <a:pt x="30796" y="9002"/>
                </a:cubicBezTo>
                <a:cubicBezTo>
                  <a:pt x="35110" y="7524"/>
                  <a:pt x="39268" y="5357"/>
                  <a:pt x="43425" y="3505"/>
                </a:cubicBezTo>
                <a:cubicBezTo>
                  <a:pt x="44410" y="3052"/>
                  <a:pt x="46144" y="2165"/>
                  <a:pt x="45474" y="786"/>
                </a:cubicBezTo>
                <a:cubicBezTo>
                  <a:pt x="45187" y="186"/>
                  <a:pt x="44573" y="1"/>
                  <a:pt x="439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Google Shape;475;p39"/>
          <p:cNvSpPr txBox="1">
            <a:spLocks noGrp="1"/>
          </p:cNvSpPr>
          <p:nvPr>
            <p:ph type="title" idx="6"/>
          </p:nvPr>
        </p:nvSpPr>
        <p:spPr>
          <a:xfrm>
            <a:off x="2162278" y="3517360"/>
            <a:ext cx="1027200" cy="586808"/>
          </a:xfrm>
          <a:prstGeom prst="rect">
            <a:avLst/>
          </a:prstGeom>
        </p:spPr>
        <p:txBody>
          <a:bodyPr spcFirstLastPara="1" wrap="square" lIns="121897" tIns="182862" rIns="121897" bIns="121897" anchor="ctr" anchorCtr="0">
            <a:no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Google Shape;474;p39"/>
          <p:cNvSpPr txBox="1">
            <a:spLocks noGrp="1"/>
          </p:cNvSpPr>
          <p:nvPr>
            <p:ph type="title" idx="5"/>
          </p:nvPr>
        </p:nvSpPr>
        <p:spPr>
          <a:xfrm>
            <a:off x="2155383" y="4377928"/>
            <a:ext cx="1027200" cy="540889"/>
          </a:xfrm>
          <a:prstGeom prst="rect">
            <a:avLst/>
          </a:prstGeom>
        </p:spPr>
        <p:txBody>
          <a:bodyPr spcFirstLastPara="1" wrap="square" lIns="121897" tIns="182862" rIns="121897" bIns="121897" anchor="ctr" anchorCtr="0">
            <a:noAutofit/>
          </a:bodyPr>
          <a:lstStyle/>
          <a:p>
            <a:r>
              <a:rPr lang="en" sz="24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Google Shape;476;p39"/>
          <p:cNvSpPr txBox="1">
            <a:spLocks noGrp="1"/>
          </p:cNvSpPr>
          <p:nvPr>
            <p:ph type="title" idx="7"/>
          </p:nvPr>
        </p:nvSpPr>
        <p:spPr>
          <a:xfrm>
            <a:off x="2201262" y="5251591"/>
            <a:ext cx="1027200" cy="594237"/>
          </a:xfrm>
          <a:prstGeom prst="rect">
            <a:avLst/>
          </a:prstGeom>
        </p:spPr>
        <p:txBody>
          <a:bodyPr spcFirstLastPara="1" wrap="square" lIns="121897" tIns="182862" rIns="121897" bIns="121897" anchor="ctr" anchorCtr="0">
            <a:no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Google Shape;478;p39"/>
          <p:cNvSpPr txBox="1">
            <a:spLocks noGrp="1"/>
          </p:cNvSpPr>
          <p:nvPr>
            <p:ph type="subTitle" idx="9"/>
          </p:nvPr>
        </p:nvSpPr>
        <p:spPr>
          <a:xfrm>
            <a:off x="3817964" y="4369151"/>
            <a:ext cx="5895732" cy="64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marL="0" indent="0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Google Shape;479;p39"/>
          <p:cNvSpPr txBox="1">
            <a:spLocks noGrp="1"/>
          </p:cNvSpPr>
          <p:nvPr>
            <p:ph type="subTitle" idx="13"/>
          </p:nvPr>
        </p:nvSpPr>
        <p:spPr>
          <a:xfrm>
            <a:off x="3881252" y="5267087"/>
            <a:ext cx="5917505" cy="64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 marL="0" indent="0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khảo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92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6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0" animBg="1"/>
      <p:bldP spid="475" grpId="0" animBg="1"/>
      <p:bldP spid="476" grpId="0" animBg="1"/>
      <p:bldP spid="478" grpId="0" build="p" animBg="1"/>
      <p:bldP spid="479" grpId="0" build="p" animBg="1"/>
      <p:bldP spid="480" grpId="0" build="p" animBg="1"/>
      <p:bldP spid="481" grpId="0" build="p" animBg="1"/>
      <p:bldP spid="58" grpId="0" animBg="1"/>
      <p:bldP spid="59" grpId="0" animBg="1"/>
      <p:bldP spid="61" grpId="0" animBg="1"/>
      <p:bldP spid="62" grpId="0" build="p" animBg="1"/>
      <p:bldP spid="6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C91C81A-8812-4E5C-973A-5357C3D56FA6}"/>
              </a:ext>
            </a:extLst>
          </p:cNvPr>
          <p:cNvGrpSpPr/>
          <p:nvPr/>
        </p:nvGrpSpPr>
        <p:grpSpPr>
          <a:xfrm>
            <a:off x="352697" y="439856"/>
            <a:ext cx="7511143" cy="5673562"/>
            <a:chOff x="838200" y="1027906"/>
            <a:chExt cx="7025640" cy="508551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04B5F49-6011-40E9-8CC7-953A797A4510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8158531-83CC-4CCF-81A9-BF3275F4875B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E6FA1A3-7A2B-4D27-8852-411A696C6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0" r="42014"/>
          <a:stretch/>
        </p:blipFill>
        <p:spPr>
          <a:xfrm rot="5400000">
            <a:off x="7589978" y="2026224"/>
            <a:ext cx="5436692" cy="5249306"/>
          </a:xfrm>
          <a:prstGeom prst="rect">
            <a:avLst/>
          </a:prstGeom>
        </p:spPr>
      </p:pic>
      <p:pic>
        <p:nvPicPr>
          <p:cNvPr id="13" name="Picture 12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id="{3972A235-14A3-4D39-8D2A-74AAA1884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49" y="4340618"/>
            <a:ext cx="1036644" cy="1136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C98B2A-584B-4E82-9202-4731CEF25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91" y="5730986"/>
            <a:ext cx="1428414" cy="991954"/>
          </a:xfrm>
          <a:prstGeom prst="rect">
            <a:avLst/>
          </a:prstGeom>
        </p:spPr>
      </p:pic>
      <p:pic>
        <p:nvPicPr>
          <p:cNvPr id="17" name="Picture 16" descr="A picture containing plant, maple, clipart&#10;&#10;Description automatically generated">
            <a:extLst>
              <a:ext uri="{FF2B5EF4-FFF2-40B4-BE49-F238E27FC236}">
                <a16:creationId xmlns:a16="http://schemas.microsoft.com/office/drawing/2014/main" id="{B8BA91E0-434A-4C6A-9743-7BE2DA9A4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87" y="2023574"/>
            <a:ext cx="1292967" cy="132556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65F3FEB-24C4-47D1-AC02-724922D36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5863">
            <a:off x="9845222" y="120550"/>
            <a:ext cx="2205254" cy="254305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DDE3E4E-504E-4ECE-BF8F-0DA5E3730857}"/>
              </a:ext>
            </a:extLst>
          </p:cNvPr>
          <p:cNvGrpSpPr/>
          <p:nvPr/>
        </p:nvGrpSpPr>
        <p:grpSpPr>
          <a:xfrm>
            <a:off x="4598403" y="129428"/>
            <a:ext cx="1552067" cy="981633"/>
            <a:chOff x="5499301" y="184081"/>
            <a:chExt cx="1552067" cy="981633"/>
          </a:xfrm>
        </p:grpSpPr>
        <p:pic>
          <p:nvPicPr>
            <p:cNvPr id="23" name="Picture 22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id="{E467F094-5FEF-4DB9-99AA-EE3CF5691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301" y="184081"/>
              <a:ext cx="749022" cy="821150"/>
            </a:xfrm>
            <a:prstGeom prst="rect">
              <a:avLst/>
            </a:prstGeom>
          </p:spPr>
        </p:pic>
        <p:pic>
          <p:nvPicPr>
            <p:cNvPr id="24" name="Picture 23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id="{07C1E585-ECD9-4B5D-BA52-9884C602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724" y="748505"/>
              <a:ext cx="380562" cy="417209"/>
            </a:xfrm>
            <a:prstGeom prst="rect">
              <a:avLst/>
            </a:prstGeom>
          </p:spPr>
        </p:pic>
        <p:pic>
          <p:nvPicPr>
            <p:cNvPr id="26" name="Picture 25" descr="A picture containing plant, maple, clipart&#10;&#10;Description automatically generated">
              <a:extLst>
                <a:ext uri="{FF2B5EF4-FFF2-40B4-BE49-F238E27FC236}">
                  <a16:creationId xmlns:a16="http://schemas.microsoft.com/office/drawing/2014/main" id="{8EAC279B-A421-497A-BB14-574F06D81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74" y="184081"/>
              <a:ext cx="552994" cy="566935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818882" y="1763025"/>
            <a:ext cx="6866304" cy="1741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45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13868 -0.0115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92 0.1932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6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0599 0.00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2331 -0.1657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82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GDD\Desktop\image_hinh-nen-powerpoint-chu-de-giao-duc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64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5274" y="88048"/>
            <a:ext cx="9388549" cy="6555641"/>
          </a:xfrm>
          <a:prstGeom prst="rect">
            <a:avLst/>
          </a:prstGeom>
          <a:solidFill>
            <a:srgbClr val="D9EC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1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200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1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2100" b="1" dirty="0" err="1" smtClean="0">
                <a:latin typeface="Times New Roman" pitchFamily="18" charset="0"/>
                <a:cs typeface="Times New Roman" pitchFamily="18" charset="0"/>
              </a:rPr>
              <a:t>ề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chồng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xóm</a:t>
            </a:r>
            <a:endParaRPr lang="en-US" sz="21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Ngước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giời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xun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xoe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tạnh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giời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hoe. </a:t>
            </a:r>
          </a:p>
          <a:p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nõn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nhành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Thong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mượt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nhung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rụng</a:t>
            </a:r>
            <a:endParaRPr lang="en-US" sz="21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Ngào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bay,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cát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mịn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thâm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trẩy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Gậy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dắt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100" i="1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tràng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100" i="1" dirty="0" smtClean="0">
                <a:latin typeface="Times New Roman" pitchFamily="18" charset="0"/>
                <a:cs typeface="Times New Roman" pitchFamily="18" charset="0"/>
              </a:rPr>
              <a:t>   				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100" i="1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GDD\Desktop\hinh-nen-slide-dep-nhat-cho-bai-thuyet-tr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6" y="0"/>
            <a:ext cx="123833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A3184A-1A02-41FA-B269-D0BB8EBFD200}"/>
              </a:ext>
            </a:extLst>
          </p:cNvPr>
          <p:cNvGrpSpPr/>
          <p:nvPr/>
        </p:nvGrpSpPr>
        <p:grpSpPr>
          <a:xfrm>
            <a:off x="471265" y="564955"/>
            <a:ext cx="11249470" cy="5644459"/>
            <a:chOff x="838200" y="1027906"/>
            <a:chExt cx="7025640" cy="5085511"/>
          </a:xfrm>
        </p:grpSpPr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889D6629-7AE7-4C14-97DD-7F9D39313EA3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: Rounded Corners 5">
              <a:extLst>
                <a:ext uri="{FF2B5EF4-FFF2-40B4-BE49-F238E27FC236}">
                  <a16:creationId xmlns:a16="http://schemas.microsoft.com/office/drawing/2014/main" id="{CCE86ADE-15E9-4B46-AE20-2E20666F82E1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CB65D3DB-BB9E-479E-812D-98763F41C67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102102"/>
            <a:ext cx="5128576" cy="754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094CF6-CC81-4A73-89C9-82F9A3FE225E}"/>
              </a:ext>
            </a:extLst>
          </p:cNvPr>
          <p:cNvSpPr txBox="1"/>
          <p:nvPr/>
        </p:nvSpPr>
        <p:spPr>
          <a:xfrm>
            <a:off x="4072269" y="40458"/>
            <a:ext cx="3584717" cy="596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9F4778B8-12F5-4107-A151-DBFB0F95C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-83654"/>
            <a:ext cx="1521589" cy="8447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E4AAAE-2225-49C9-A036-D40A379F8469}"/>
              </a:ext>
            </a:extLst>
          </p:cNvPr>
          <p:cNvGrpSpPr/>
          <p:nvPr/>
        </p:nvGrpSpPr>
        <p:grpSpPr>
          <a:xfrm>
            <a:off x="603014" y="1065416"/>
            <a:ext cx="10476112" cy="618952"/>
            <a:chOff x="2071702" y="2468913"/>
            <a:chExt cx="2707324" cy="61895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5A8BB9-DFCA-485E-9EA9-00C68E499970}"/>
                </a:ext>
              </a:extLst>
            </p:cNvPr>
            <p:cNvSpPr txBox="1"/>
            <p:nvPr/>
          </p:nvSpPr>
          <p:spPr>
            <a:xfrm>
              <a:off x="2770036" y="2507898"/>
              <a:ext cx="2008990" cy="57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A picture containing plant, maple, clipart&#10;&#10;Description automatically generated">
              <a:extLst>
                <a:ext uri="{FF2B5EF4-FFF2-40B4-BE49-F238E27FC236}">
                  <a16:creationId xmlns:a16="http://schemas.microsoft.com/office/drawing/2014/main" id="{C303388C-3F57-45FA-922E-7B73D48C7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702" y="2468913"/>
              <a:ext cx="189203" cy="618952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03014" y="653522"/>
            <a:ext cx="11018371" cy="53060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chiêm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chốn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hoe,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cam,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mượt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nhung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: thong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bưởi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Bính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930E69D-B040-4520-ADD4-62A54BB8AF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076" y="5624622"/>
            <a:ext cx="2183661" cy="103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4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GDD\Desktop\image_hinh-nen-powerpoint-chu-de-giao-duc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64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85730" y="1619136"/>
            <a:ext cx="6826103" cy="2469907"/>
          </a:xfrm>
          <a:prstGeom prst="rect">
            <a:avLst/>
          </a:prstGeom>
          <a:solidFill>
            <a:srgbClr val="D9EC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5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200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2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GDD\Desktop\hinh-nen-slide-dep-nhat-cho-bai-thuyet-tr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6" y="0"/>
            <a:ext cx="123833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A3184A-1A02-41FA-B269-D0BB8EBFD200}"/>
              </a:ext>
            </a:extLst>
          </p:cNvPr>
          <p:cNvGrpSpPr/>
          <p:nvPr/>
        </p:nvGrpSpPr>
        <p:grpSpPr>
          <a:xfrm>
            <a:off x="471265" y="564955"/>
            <a:ext cx="11249470" cy="5644459"/>
            <a:chOff x="838200" y="1027906"/>
            <a:chExt cx="7025640" cy="5085511"/>
          </a:xfrm>
        </p:grpSpPr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889D6629-7AE7-4C14-97DD-7F9D39313EA3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: Rounded Corners 5">
              <a:extLst>
                <a:ext uri="{FF2B5EF4-FFF2-40B4-BE49-F238E27FC236}">
                  <a16:creationId xmlns:a16="http://schemas.microsoft.com/office/drawing/2014/main" id="{CCE86ADE-15E9-4B46-AE20-2E20666F82E1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CB65D3DB-BB9E-479E-812D-98763F41C67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102102"/>
            <a:ext cx="5128576" cy="754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094CF6-CC81-4A73-89C9-82F9A3FE225E}"/>
              </a:ext>
            </a:extLst>
          </p:cNvPr>
          <p:cNvSpPr txBox="1"/>
          <p:nvPr/>
        </p:nvSpPr>
        <p:spPr>
          <a:xfrm>
            <a:off x="4072269" y="40458"/>
            <a:ext cx="35847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9F4778B8-12F5-4107-A151-DBFB0F95C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-83654"/>
            <a:ext cx="1521589" cy="8447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E4AAAE-2225-49C9-A036-D40A379F8469}"/>
              </a:ext>
            </a:extLst>
          </p:cNvPr>
          <p:cNvGrpSpPr/>
          <p:nvPr/>
        </p:nvGrpSpPr>
        <p:grpSpPr>
          <a:xfrm>
            <a:off x="603014" y="1065416"/>
            <a:ext cx="10476112" cy="618952"/>
            <a:chOff x="2071702" y="2468913"/>
            <a:chExt cx="2707324" cy="61895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5A8BB9-DFCA-485E-9EA9-00C68E499970}"/>
                </a:ext>
              </a:extLst>
            </p:cNvPr>
            <p:cNvSpPr txBox="1"/>
            <p:nvPr/>
          </p:nvSpPr>
          <p:spPr>
            <a:xfrm>
              <a:off x="2770036" y="2507898"/>
              <a:ext cx="2008990" cy="57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A picture containing plant, maple, clipart&#10;&#10;Description automatically generated">
              <a:extLst>
                <a:ext uri="{FF2B5EF4-FFF2-40B4-BE49-F238E27FC236}">
                  <a16:creationId xmlns:a16="http://schemas.microsoft.com/office/drawing/2014/main" id="{C303388C-3F57-45FA-922E-7B73D48C7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702" y="2468913"/>
              <a:ext cx="189203" cy="618952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318977" y="536716"/>
            <a:ext cx="11134187" cy="60131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150" i="1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150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5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 smtClean="0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150" i="1" dirty="0" smtClean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150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5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 smtClean="0"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150" i="1" dirty="0" err="1" smtClean="0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15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i="1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150" i="1" dirty="0">
                <a:latin typeface="Times New Roman" pitchFamily="18" charset="0"/>
                <a:cs typeface="Times New Roman" pitchFamily="18" charset="0"/>
              </a:rPr>
              <a:t>?".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ngả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vơi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ủ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nguôi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ức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cội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nhắn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nhủ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ta: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khoảnh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5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15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6" name="Picture 1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930E69D-B040-4520-ADD4-62A54BB8AF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118" y="6209413"/>
            <a:ext cx="2183661" cy="64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4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TGDD\Desktop\image_hinh-nen-powerpoint-chu-de-giao-duc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64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6392" y="672838"/>
            <a:ext cx="8378456" cy="4778231"/>
          </a:xfrm>
          <a:prstGeom prst="rect">
            <a:avLst/>
          </a:prstGeom>
          <a:solidFill>
            <a:srgbClr val="D9ECFF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200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5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  <a:p>
            <a:pPr>
              <a:lnSpc>
                <a:spcPct val="150000"/>
              </a:lnSpc>
            </a:pPr>
            <a:r>
              <a:rPr lang="en-US" sz="25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5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5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5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25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5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GDD\Desktop\hinh-nen-slide-dep-nhat-cho-bai-thuyet-trin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86" y="0"/>
            <a:ext cx="1238338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A3184A-1A02-41FA-B269-D0BB8EBFD200}"/>
              </a:ext>
            </a:extLst>
          </p:cNvPr>
          <p:cNvGrpSpPr/>
          <p:nvPr/>
        </p:nvGrpSpPr>
        <p:grpSpPr>
          <a:xfrm>
            <a:off x="471265" y="564955"/>
            <a:ext cx="11249470" cy="5644459"/>
            <a:chOff x="838200" y="1027906"/>
            <a:chExt cx="7025640" cy="5085511"/>
          </a:xfrm>
        </p:grpSpPr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889D6629-7AE7-4C14-97DD-7F9D39313EA3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ectangle: Rounded Corners 5">
              <a:extLst>
                <a:ext uri="{FF2B5EF4-FFF2-40B4-BE49-F238E27FC236}">
                  <a16:creationId xmlns:a16="http://schemas.microsoft.com/office/drawing/2014/main" id="{CCE86ADE-15E9-4B46-AE20-2E20666F82E1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id="{CB65D3DB-BB9E-479E-812D-98763F41C67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102102"/>
            <a:ext cx="5128576" cy="754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094CF6-CC81-4A73-89C9-82F9A3FE225E}"/>
              </a:ext>
            </a:extLst>
          </p:cNvPr>
          <p:cNvSpPr txBox="1"/>
          <p:nvPr/>
        </p:nvSpPr>
        <p:spPr>
          <a:xfrm>
            <a:off x="4072269" y="40458"/>
            <a:ext cx="35847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id="{9F4778B8-12F5-4107-A151-DBFB0F95C5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-83654"/>
            <a:ext cx="1521589" cy="8447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DE4AAAE-2225-49C9-A036-D40A379F8469}"/>
              </a:ext>
            </a:extLst>
          </p:cNvPr>
          <p:cNvGrpSpPr/>
          <p:nvPr/>
        </p:nvGrpSpPr>
        <p:grpSpPr>
          <a:xfrm>
            <a:off x="603014" y="1065416"/>
            <a:ext cx="10476112" cy="618952"/>
            <a:chOff x="2071702" y="2468913"/>
            <a:chExt cx="2707324" cy="61895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5A8BB9-DFCA-485E-9EA9-00C68E499970}"/>
                </a:ext>
              </a:extLst>
            </p:cNvPr>
            <p:cNvSpPr txBox="1"/>
            <p:nvPr/>
          </p:nvSpPr>
          <p:spPr>
            <a:xfrm>
              <a:off x="2770036" y="2507898"/>
              <a:ext cx="2008990" cy="579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5" name="Picture 14" descr="A picture containing plant, maple, clipart&#10;&#10;Description automatically generated">
              <a:extLst>
                <a:ext uri="{FF2B5EF4-FFF2-40B4-BE49-F238E27FC236}">
                  <a16:creationId xmlns:a16="http://schemas.microsoft.com/office/drawing/2014/main" id="{C303388C-3F57-45FA-922E-7B73D48C7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702" y="2468913"/>
              <a:ext cx="189203" cy="618952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0" y="479282"/>
            <a:ext cx="11897833" cy="605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vướng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đầm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quấn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quýt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lung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mờ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đẽ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tụ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nhạy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3D47A29A-702C-4DCE-A39E-C03F82B68443}"/>
              </a:ext>
            </a:extLst>
          </p:cNvPr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675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C91C81A-8812-4E5C-973A-5357C3D56FA6}"/>
              </a:ext>
            </a:extLst>
          </p:cNvPr>
          <p:cNvGrpSpPr/>
          <p:nvPr/>
        </p:nvGrpSpPr>
        <p:grpSpPr>
          <a:xfrm>
            <a:off x="352697" y="439856"/>
            <a:ext cx="7511143" cy="5673562"/>
            <a:chOff x="838200" y="1027906"/>
            <a:chExt cx="7025640" cy="508551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04B5F49-6011-40E9-8CC7-953A797A4510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8158531-83CC-4CCF-81A9-BF3275F4875B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E6FA1A3-7A2B-4D27-8852-411A696C6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0" r="42014"/>
          <a:stretch/>
        </p:blipFill>
        <p:spPr>
          <a:xfrm rot="5400000">
            <a:off x="7589978" y="2026224"/>
            <a:ext cx="5436692" cy="5249306"/>
          </a:xfrm>
          <a:prstGeom prst="rect">
            <a:avLst/>
          </a:prstGeom>
        </p:spPr>
      </p:pic>
      <p:pic>
        <p:nvPicPr>
          <p:cNvPr id="13" name="Picture 12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id="{3972A235-14A3-4D39-8D2A-74AAA1884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49" y="4340618"/>
            <a:ext cx="1036644" cy="1136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C98B2A-584B-4E82-9202-4731CEF25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91" y="5730986"/>
            <a:ext cx="1428414" cy="991954"/>
          </a:xfrm>
          <a:prstGeom prst="rect">
            <a:avLst/>
          </a:prstGeom>
        </p:spPr>
      </p:pic>
      <p:pic>
        <p:nvPicPr>
          <p:cNvPr id="17" name="Picture 16" descr="A picture containing plant, maple, clipart&#10;&#10;Description automatically generated">
            <a:extLst>
              <a:ext uri="{FF2B5EF4-FFF2-40B4-BE49-F238E27FC236}">
                <a16:creationId xmlns:a16="http://schemas.microsoft.com/office/drawing/2014/main" id="{B8BA91E0-434A-4C6A-9743-7BE2DA9A4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87" y="2023574"/>
            <a:ext cx="1292967" cy="132556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65F3FEB-24C4-47D1-AC02-724922D36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5863">
            <a:off x="9845222" y="120550"/>
            <a:ext cx="2205254" cy="254305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DDE3E4E-504E-4ECE-BF8F-0DA5E3730857}"/>
              </a:ext>
            </a:extLst>
          </p:cNvPr>
          <p:cNvGrpSpPr/>
          <p:nvPr/>
        </p:nvGrpSpPr>
        <p:grpSpPr>
          <a:xfrm>
            <a:off x="4598403" y="129428"/>
            <a:ext cx="1552067" cy="981633"/>
            <a:chOff x="5499301" y="184081"/>
            <a:chExt cx="1552067" cy="981633"/>
          </a:xfrm>
        </p:grpSpPr>
        <p:pic>
          <p:nvPicPr>
            <p:cNvPr id="23" name="Picture 22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id="{E467F094-5FEF-4DB9-99AA-EE3CF5691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301" y="184081"/>
              <a:ext cx="749022" cy="821150"/>
            </a:xfrm>
            <a:prstGeom prst="rect">
              <a:avLst/>
            </a:prstGeom>
          </p:spPr>
        </p:pic>
        <p:pic>
          <p:nvPicPr>
            <p:cNvPr id="24" name="Picture 23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id="{07C1E585-ECD9-4B5D-BA52-9884C602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724" y="748505"/>
              <a:ext cx="380562" cy="417209"/>
            </a:xfrm>
            <a:prstGeom prst="rect">
              <a:avLst/>
            </a:prstGeom>
          </p:spPr>
        </p:pic>
        <p:pic>
          <p:nvPicPr>
            <p:cNvPr id="26" name="Picture 25" descr="A picture containing plant, maple, clipart&#10;&#10;Description automatically generated">
              <a:extLst>
                <a:ext uri="{FF2B5EF4-FFF2-40B4-BE49-F238E27FC236}">
                  <a16:creationId xmlns:a16="http://schemas.microsoft.com/office/drawing/2014/main" id="{8EAC279B-A421-497A-BB14-574F06D81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74" y="184081"/>
              <a:ext cx="552994" cy="566935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817368" y="2069649"/>
            <a:ext cx="68915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CHUNG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02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13868 -0.0115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92 0.1932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6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0599 0.00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2331 -0.1657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82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D# 3136 - Reading A Book  - PowerPoint Animation">
            <a:extLst>
              <a:ext uri="{FF2B5EF4-FFF2-40B4-BE49-F238E27FC236}">
                <a16:creationId xmlns:a16="http://schemas.microsoft.com/office/drawing/2014/main" id="{52B16EE5-122C-4314-A12C-935E47AC74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04" y="1807770"/>
            <a:ext cx="3183333" cy="318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D22CF38-FD21-49DA-8E67-79408CE0A2D3}"/>
              </a:ext>
            </a:extLst>
          </p:cNvPr>
          <p:cNvSpPr/>
          <p:nvPr/>
        </p:nvSpPr>
        <p:spPr>
          <a:xfrm>
            <a:off x="5909199" y="120851"/>
            <a:ext cx="6037962" cy="719121"/>
          </a:xfrm>
          <a:custGeom>
            <a:avLst/>
            <a:gdLst>
              <a:gd name="connsiteX0" fmla="*/ 0 w 5733072"/>
              <a:gd name="connsiteY0" fmla="*/ 199861 h 1998606"/>
              <a:gd name="connsiteX1" fmla="*/ 199861 w 5733072"/>
              <a:gd name="connsiteY1" fmla="*/ 0 h 1998606"/>
              <a:gd name="connsiteX2" fmla="*/ 5533211 w 5733072"/>
              <a:gd name="connsiteY2" fmla="*/ 0 h 1998606"/>
              <a:gd name="connsiteX3" fmla="*/ 5733072 w 5733072"/>
              <a:gd name="connsiteY3" fmla="*/ 199861 h 1998606"/>
              <a:gd name="connsiteX4" fmla="*/ 5733072 w 5733072"/>
              <a:gd name="connsiteY4" fmla="*/ 1798745 h 1998606"/>
              <a:gd name="connsiteX5" fmla="*/ 5533211 w 5733072"/>
              <a:gd name="connsiteY5" fmla="*/ 1998606 h 1998606"/>
              <a:gd name="connsiteX6" fmla="*/ 199861 w 5733072"/>
              <a:gd name="connsiteY6" fmla="*/ 1998606 h 1998606"/>
              <a:gd name="connsiteX7" fmla="*/ 0 w 5733072"/>
              <a:gd name="connsiteY7" fmla="*/ 1798745 h 1998606"/>
              <a:gd name="connsiteX8" fmla="*/ 0 w 5733072"/>
              <a:gd name="connsiteY8" fmla="*/ 199861 h 199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3072" h="1998606">
                <a:moveTo>
                  <a:pt x="0" y="199861"/>
                </a:moveTo>
                <a:cubicBezTo>
                  <a:pt x="0" y="89481"/>
                  <a:pt x="89481" y="0"/>
                  <a:pt x="199861" y="0"/>
                </a:cubicBezTo>
                <a:lnTo>
                  <a:pt x="5533211" y="0"/>
                </a:lnTo>
                <a:cubicBezTo>
                  <a:pt x="5643591" y="0"/>
                  <a:pt x="5733072" y="89481"/>
                  <a:pt x="5733072" y="199861"/>
                </a:cubicBezTo>
                <a:lnTo>
                  <a:pt x="5733072" y="1798745"/>
                </a:lnTo>
                <a:cubicBezTo>
                  <a:pt x="5733072" y="1909125"/>
                  <a:pt x="5643591" y="1998606"/>
                  <a:pt x="5533211" y="1998606"/>
                </a:cubicBezTo>
                <a:lnTo>
                  <a:pt x="199861" y="1998606"/>
                </a:lnTo>
                <a:cubicBezTo>
                  <a:pt x="89481" y="1998606"/>
                  <a:pt x="0" y="1909125"/>
                  <a:pt x="0" y="1798745"/>
                </a:cubicBezTo>
                <a:lnTo>
                  <a:pt x="0" y="19986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0457" tIns="180457" rIns="180457" bIns="180457" numCol="1" spcCol="1270" anchor="ctr" anchorCtr="0">
            <a:noAutofit/>
          </a:bodyPr>
          <a:lstStyle/>
          <a:p>
            <a:pPr lvl="0" algn="ctr" defTabSz="1422400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văn</a:t>
            </a:r>
            <a:endParaRPr kumimoji="0" lang="en-BZ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Hình tự do: Hình 12">
            <a:extLst>
              <a:ext uri="{FF2B5EF4-FFF2-40B4-BE49-F238E27FC236}">
                <a16:creationId xmlns:a16="http://schemas.microsoft.com/office/drawing/2014/main" id="{98C50C07-CCEC-41AE-B7EB-CC41E4E107B6}"/>
              </a:ext>
            </a:extLst>
          </p:cNvPr>
          <p:cNvSpPr/>
          <p:nvPr/>
        </p:nvSpPr>
        <p:spPr>
          <a:xfrm>
            <a:off x="5909200" y="1050331"/>
            <a:ext cx="6037961" cy="718961"/>
          </a:xfrm>
          <a:custGeom>
            <a:avLst/>
            <a:gdLst>
              <a:gd name="connsiteX0" fmla="*/ 0 w 5733072"/>
              <a:gd name="connsiteY0" fmla="*/ 143327 h 1433268"/>
              <a:gd name="connsiteX1" fmla="*/ 143327 w 5733072"/>
              <a:gd name="connsiteY1" fmla="*/ 0 h 1433268"/>
              <a:gd name="connsiteX2" fmla="*/ 5589745 w 5733072"/>
              <a:gd name="connsiteY2" fmla="*/ 0 h 1433268"/>
              <a:gd name="connsiteX3" fmla="*/ 5733072 w 5733072"/>
              <a:gd name="connsiteY3" fmla="*/ 143327 h 1433268"/>
              <a:gd name="connsiteX4" fmla="*/ 5733072 w 5733072"/>
              <a:gd name="connsiteY4" fmla="*/ 1289941 h 1433268"/>
              <a:gd name="connsiteX5" fmla="*/ 5589745 w 5733072"/>
              <a:gd name="connsiteY5" fmla="*/ 1433268 h 1433268"/>
              <a:gd name="connsiteX6" fmla="*/ 143327 w 5733072"/>
              <a:gd name="connsiteY6" fmla="*/ 1433268 h 1433268"/>
              <a:gd name="connsiteX7" fmla="*/ 0 w 5733072"/>
              <a:gd name="connsiteY7" fmla="*/ 1289941 h 1433268"/>
              <a:gd name="connsiteX8" fmla="*/ 0 w 5733072"/>
              <a:gd name="connsiteY8" fmla="*/ 143327 h 143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3072" h="1433268">
                <a:moveTo>
                  <a:pt x="0" y="143327"/>
                </a:moveTo>
                <a:cubicBezTo>
                  <a:pt x="0" y="64170"/>
                  <a:pt x="64170" y="0"/>
                  <a:pt x="143327" y="0"/>
                </a:cubicBezTo>
                <a:lnTo>
                  <a:pt x="5589745" y="0"/>
                </a:lnTo>
                <a:cubicBezTo>
                  <a:pt x="5668902" y="0"/>
                  <a:pt x="5733072" y="64170"/>
                  <a:pt x="5733072" y="143327"/>
                </a:cubicBezTo>
                <a:lnTo>
                  <a:pt x="5733072" y="1289941"/>
                </a:lnTo>
                <a:cubicBezTo>
                  <a:pt x="5733072" y="1369098"/>
                  <a:pt x="5668902" y="1433268"/>
                  <a:pt x="5589745" y="1433268"/>
                </a:cubicBezTo>
                <a:lnTo>
                  <a:pt x="143327" y="1433268"/>
                </a:lnTo>
                <a:cubicBezTo>
                  <a:pt x="64170" y="1433268"/>
                  <a:pt x="0" y="1369098"/>
                  <a:pt x="0" y="1289941"/>
                </a:cubicBezTo>
                <a:lnTo>
                  <a:pt x="0" y="14332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139" tIns="179139" rIns="179139" bIns="179139" numCol="1" spcCol="1270" anchor="ctr" anchorCtr="0">
            <a:noAutofit/>
          </a:bodyPr>
          <a:lstStyle/>
          <a:p>
            <a:pPr lvl="0" algn="ctr" defTabSz="1422400">
              <a:lnSpc>
                <a:spcPct val="13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BZ" sz="2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ình tự do: Hình 15">
            <a:extLst>
              <a:ext uri="{FF2B5EF4-FFF2-40B4-BE49-F238E27FC236}">
                <a16:creationId xmlns:a16="http://schemas.microsoft.com/office/drawing/2014/main" id="{D70F6E13-2444-477A-954F-C0E512FE157F}"/>
              </a:ext>
            </a:extLst>
          </p:cNvPr>
          <p:cNvSpPr/>
          <p:nvPr/>
        </p:nvSpPr>
        <p:spPr>
          <a:xfrm>
            <a:off x="5909196" y="1974675"/>
            <a:ext cx="6037961" cy="1108768"/>
          </a:xfrm>
          <a:custGeom>
            <a:avLst/>
            <a:gdLst>
              <a:gd name="connsiteX0" fmla="*/ 0 w 5733072"/>
              <a:gd name="connsiteY0" fmla="*/ 143327 h 1433268"/>
              <a:gd name="connsiteX1" fmla="*/ 143327 w 5733072"/>
              <a:gd name="connsiteY1" fmla="*/ 0 h 1433268"/>
              <a:gd name="connsiteX2" fmla="*/ 5589745 w 5733072"/>
              <a:gd name="connsiteY2" fmla="*/ 0 h 1433268"/>
              <a:gd name="connsiteX3" fmla="*/ 5733072 w 5733072"/>
              <a:gd name="connsiteY3" fmla="*/ 143327 h 1433268"/>
              <a:gd name="connsiteX4" fmla="*/ 5733072 w 5733072"/>
              <a:gd name="connsiteY4" fmla="*/ 1289941 h 1433268"/>
              <a:gd name="connsiteX5" fmla="*/ 5589745 w 5733072"/>
              <a:gd name="connsiteY5" fmla="*/ 1433268 h 1433268"/>
              <a:gd name="connsiteX6" fmla="*/ 143327 w 5733072"/>
              <a:gd name="connsiteY6" fmla="*/ 1433268 h 1433268"/>
              <a:gd name="connsiteX7" fmla="*/ 0 w 5733072"/>
              <a:gd name="connsiteY7" fmla="*/ 1289941 h 1433268"/>
              <a:gd name="connsiteX8" fmla="*/ 0 w 5733072"/>
              <a:gd name="connsiteY8" fmla="*/ 143327 h 143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3072" h="1433268">
                <a:moveTo>
                  <a:pt x="0" y="143327"/>
                </a:moveTo>
                <a:cubicBezTo>
                  <a:pt x="0" y="64170"/>
                  <a:pt x="64170" y="0"/>
                  <a:pt x="143327" y="0"/>
                </a:cubicBezTo>
                <a:lnTo>
                  <a:pt x="5589745" y="0"/>
                </a:lnTo>
                <a:cubicBezTo>
                  <a:pt x="5668902" y="0"/>
                  <a:pt x="5733072" y="64170"/>
                  <a:pt x="5733072" y="143327"/>
                </a:cubicBezTo>
                <a:lnTo>
                  <a:pt x="5733072" y="1289941"/>
                </a:lnTo>
                <a:cubicBezTo>
                  <a:pt x="5733072" y="1369098"/>
                  <a:pt x="5668902" y="1433268"/>
                  <a:pt x="5589745" y="1433268"/>
                </a:cubicBezTo>
                <a:lnTo>
                  <a:pt x="143327" y="1433268"/>
                </a:lnTo>
                <a:cubicBezTo>
                  <a:pt x="64170" y="1433268"/>
                  <a:pt x="0" y="1369098"/>
                  <a:pt x="0" y="1289941"/>
                </a:cubicBezTo>
                <a:lnTo>
                  <a:pt x="0" y="14332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139" tIns="179139" rIns="179139" bIns="179139" numCol="1" spcCol="1270" anchor="ctr" anchorCtr="0">
            <a:noAutofit/>
          </a:bodyPr>
          <a:lstStyle/>
          <a:p>
            <a:pPr lvl="0" algn="ctr" defTabSz="16002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endParaRPr lang="en-BZ" sz="2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AD794A67-A935-49AE-9E3A-95BF3DD157D5}"/>
              </a:ext>
            </a:extLst>
          </p:cNvPr>
          <p:cNvSpPr/>
          <p:nvPr/>
        </p:nvSpPr>
        <p:spPr>
          <a:xfrm>
            <a:off x="1237785" y="4291947"/>
            <a:ext cx="3760996" cy="1406326"/>
          </a:xfrm>
          <a:prstGeom prst="round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 </a:t>
            </a:r>
            <a:r>
              <a:rPr kumimoji="0" lang="en-BZ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BZ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BZ" sz="30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CẦU</a:t>
            </a:r>
            <a:r>
              <a:rPr kumimoji="0" lang="en-BZ" sz="30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CHUNG</a:t>
            </a:r>
            <a:endParaRPr kumimoji="0" lang="en-BZ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66944DC1-0DCE-4A1C-908C-E48CE2E6EA6E}"/>
              </a:ext>
            </a:extLst>
          </p:cNvPr>
          <p:cNvSpPr/>
          <p:nvPr/>
        </p:nvSpPr>
        <p:spPr>
          <a:xfrm>
            <a:off x="5909204" y="3254796"/>
            <a:ext cx="6037961" cy="764927"/>
          </a:xfrm>
          <a:custGeom>
            <a:avLst/>
            <a:gdLst>
              <a:gd name="connsiteX0" fmla="*/ 0 w 5733072"/>
              <a:gd name="connsiteY0" fmla="*/ 143327 h 1433268"/>
              <a:gd name="connsiteX1" fmla="*/ 143327 w 5733072"/>
              <a:gd name="connsiteY1" fmla="*/ 0 h 1433268"/>
              <a:gd name="connsiteX2" fmla="*/ 5589745 w 5733072"/>
              <a:gd name="connsiteY2" fmla="*/ 0 h 1433268"/>
              <a:gd name="connsiteX3" fmla="*/ 5733072 w 5733072"/>
              <a:gd name="connsiteY3" fmla="*/ 143327 h 1433268"/>
              <a:gd name="connsiteX4" fmla="*/ 5733072 w 5733072"/>
              <a:gd name="connsiteY4" fmla="*/ 1289941 h 1433268"/>
              <a:gd name="connsiteX5" fmla="*/ 5589745 w 5733072"/>
              <a:gd name="connsiteY5" fmla="*/ 1433268 h 1433268"/>
              <a:gd name="connsiteX6" fmla="*/ 143327 w 5733072"/>
              <a:gd name="connsiteY6" fmla="*/ 1433268 h 1433268"/>
              <a:gd name="connsiteX7" fmla="*/ 0 w 5733072"/>
              <a:gd name="connsiteY7" fmla="*/ 1289941 h 1433268"/>
              <a:gd name="connsiteX8" fmla="*/ 0 w 5733072"/>
              <a:gd name="connsiteY8" fmla="*/ 143327 h 143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3072" h="1433268">
                <a:moveTo>
                  <a:pt x="0" y="143327"/>
                </a:moveTo>
                <a:cubicBezTo>
                  <a:pt x="0" y="64170"/>
                  <a:pt x="64170" y="0"/>
                  <a:pt x="143327" y="0"/>
                </a:cubicBezTo>
                <a:lnTo>
                  <a:pt x="5589745" y="0"/>
                </a:lnTo>
                <a:cubicBezTo>
                  <a:pt x="5668902" y="0"/>
                  <a:pt x="5733072" y="64170"/>
                  <a:pt x="5733072" y="143327"/>
                </a:cubicBezTo>
                <a:lnTo>
                  <a:pt x="5733072" y="1289941"/>
                </a:lnTo>
                <a:cubicBezTo>
                  <a:pt x="5733072" y="1369098"/>
                  <a:pt x="5668902" y="1433268"/>
                  <a:pt x="5589745" y="1433268"/>
                </a:cubicBezTo>
                <a:lnTo>
                  <a:pt x="143327" y="1433268"/>
                </a:lnTo>
                <a:cubicBezTo>
                  <a:pt x="64170" y="1433268"/>
                  <a:pt x="0" y="1369098"/>
                  <a:pt x="0" y="1289941"/>
                </a:cubicBezTo>
                <a:lnTo>
                  <a:pt x="0" y="14332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139" tIns="179139" rIns="179139" bIns="179139" numCol="1" spcCol="1270" anchor="ctr" anchorCtr="0">
            <a:noAutofit/>
          </a:bodyPr>
          <a:lstStyle/>
          <a:p>
            <a:pPr lvl="0" algn="ctr" defTabSz="16002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ảm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endParaRPr kumimoji="0" lang="en-BZ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acNenSoiDong1-VA_3ja64_hq">
            <a:hlinkClick r:id="" action="ppaction://media"/>
            <a:extLst>
              <a:ext uri="{FF2B5EF4-FFF2-40B4-BE49-F238E27FC236}">
                <a16:creationId xmlns:a16="http://schemas.microsoft.com/office/drawing/2014/main" id="{F17CE9CF-84D7-42D7-A8FF-20001A440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2724" y="-183949"/>
            <a:ext cx="609600" cy="609600"/>
          </a:xfrm>
          <a:prstGeom prst="rect">
            <a:avLst/>
          </a:prstGeom>
        </p:spPr>
      </p:pic>
      <p:sp>
        <p:nvSpPr>
          <p:cNvPr id="11" name="Hình tự do: Hình 15">
            <a:extLst>
              <a:ext uri="{FF2B5EF4-FFF2-40B4-BE49-F238E27FC236}">
                <a16:creationId xmlns:a16="http://schemas.microsoft.com/office/drawing/2014/main" id="{D70F6E13-2444-477A-954F-C0E512FE157F}"/>
              </a:ext>
            </a:extLst>
          </p:cNvPr>
          <p:cNvSpPr/>
          <p:nvPr/>
        </p:nvSpPr>
        <p:spPr>
          <a:xfrm>
            <a:off x="5909204" y="4254413"/>
            <a:ext cx="6037961" cy="736690"/>
          </a:xfrm>
          <a:custGeom>
            <a:avLst/>
            <a:gdLst>
              <a:gd name="connsiteX0" fmla="*/ 0 w 5733072"/>
              <a:gd name="connsiteY0" fmla="*/ 143327 h 1433268"/>
              <a:gd name="connsiteX1" fmla="*/ 143327 w 5733072"/>
              <a:gd name="connsiteY1" fmla="*/ 0 h 1433268"/>
              <a:gd name="connsiteX2" fmla="*/ 5589745 w 5733072"/>
              <a:gd name="connsiteY2" fmla="*/ 0 h 1433268"/>
              <a:gd name="connsiteX3" fmla="*/ 5733072 w 5733072"/>
              <a:gd name="connsiteY3" fmla="*/ 143327 h 1433268"/>
              <a:gd name="connsiteX4" fmla="*/ 5733072 w 5733072"/>
              <a:gd name="connsiteY4" fmla="*/ 1289941 h 1433268"/>
              <a:gd name="connsiteX5" fmla="*/ 5589745 w 5733072"/>
              <a:gd name="connsiteY5" fmla="*/ 1433268 h 1433268"/>
              <a:gd name="connsiteX6" fmla="*/ 143327 w 5733072"/>
              <a:gd name="connsiteY6" fmla="*/ 1433268 h 1433268"/>
              <a:gd name="connsiteX7" fmla="*/ 0 w 5733072"/>
              <a:gd name="connsiteY7" fmla="*/ 1289941 h 1433268"/>
              <a:gd name="connsiteX8" fmla="*/ 0 w 5733072"/>
              <a:gd name="connsiteY8" fmla="*/ 143327 h 143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3072" h="1433268">
                <a:moveTo>
                  <a:pt x="0" y="143327"/>
                </a:moveTo>
                <a:cubicBezTo>
                  <a:pt x="0" y="64170"/>
                  <a:pt x="64170" y="0"/>
                  <a:pt x="143327" y="0"/>
                </a:cubicBezTo>
                <a:lnTo>
                  <a:pt x="5589745" y="0"/>
                </a:lnTo>
                <a:cubicBezTo>
                  <a:pt x="5668902" y="0"/>
                  <a:pt x="5733072" y="64170"/>
                  <a:pt x="5733072" y="143327"/>
                </a:cubicBezTo>
                <a:lnTo>
                  <a:pt x="5733072" y="1289941"/>
                </a:lnTo>
                <a:cubicBezTo>
                  <a:pt x="5733072" y="1369098"/>
                  <a:pt x="5668902" y="1433268"/>
                  <a:pt x="5589745" y="1433268"/>
                </a:cubicBezTo>
                <a:lnTo>
                  <a:pt x="143327" y="1433268"/>
                </a:lnTo>
                <a:cubicBezTo>
                  <a:pt x="64170" y="1433268"/>
                  <a:pt x="0" y="1369098"/>
                  <a:pt x="0" y="1289941"/>
                </a:cubicBezTo>
                <a:lnTo>
                  <a:pt x="0" y="14332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139" tIns="179139" rIns="179139" bIns="179139" numCol="1" spcCol="1270" anchor="ctr" anchorCtr="0">
            <a:noAutofit/>
          </a:bodyPr>
          <a:lstStyle/>
          <a:p>
            <a:pPr lvl="0" algn="ctr" defTabSz="1600200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endParaRPr lang="en-BZ" sz="2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ình tự do: Hình 16">
            <a:extLst>
              <a:ext uri="{FF2B5EF4-FFF2-40B4-BE49-F238E27FC236}">
                <a16:creationId xmlns:a16="http://schemas.microsoft.com/office/drawing/2014/main" id="{66944DC1-0DCE-4A1C-908C-E48CE2E6EA6E}"/>
              </a:ext>
            </a:extLst>
          </p:cNvPr>
          <p:cNvSpPr/>
          <p:nvPr/>
        </p:nvSpPr>
        <p:spPr>
          <a:xfrm>
            <a:off x="5909204" y="5187819"/>
            <a:ext cx="6037961" cy="1202347"/>
          </a:xfrm>
          <a:custGeom>
            <a:avLst/>
            <a:gdLst>
              <a:gd name="connsiteX0" fmla="*/ 0 w 5733072"/>
              <a:gd name="connsiteY0" fmla="*/ 143327 h 1433268"/>
              <a:gd name="connsiteX1" fmla="*/ 143327 w 5733072"/>
              <a:gd name="connsiteY1" fmla="*/ 0 h 1433268"/>
              <a:gd name="connsiteX2" fmla="*/ 5589745 w 5733072"/>
              <a:gd name="connsiteY2" fmla="*/ 0 h 1433268"/>
              <a:gd name="connsiteX3" fmla="*/ 5733072 w 5733072"/>
              <a:gd name="connsiteY3" fmla="*/ 143327 h 1433268"/>
              <a:gd name="connsiteX4" fmla="*/ 5733072 w 5733072"/>
              <a:gd name="connsiteY4" fmla="*/ 1289941 h 1433268"/>
              <a:gd name="connsiteX5" fmla="*/ 5589745 w 5733072"/>
              <a:gd name="connsiteY5" fmla="*/ 1433268 h 1433268"/>
              <a:gd name="connsiteX6" fmla="*/ 143327 w 5733072"/>
              <a:gd name="connsiteY6" fmla="*/ 1433268 h 1433268"/>
              <a:gd name="connsiteX7" fmla="*/ 0 w 5733072"/>
              <a:gd name="connsiteY7" fmla="*/ 1289941 h 1433268"/>
              <a:gd name="connsiteX8" fmla="*/ 0 w 5733072"/>
              <a:gd name="connsiteY8" fmla="*/ 143327 h 143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3072" h="1433268">
                <a:moveTo>
                  <a:pt x="0" y="143327"/>
                </a:moveTo>
                <a:cubicBezTo>
                  <a:pt x="0" y="64170"/>
                  <a:pt x="64170" y="0"/>
                  <a:pt x="143327" y="0"/>
                </a:cubicBezTo>
                <a:lnTo>
                  <a:pt x="5589745" y="0"/>
                </a:lnTo>
                <a:cubicBezTo>
                  <a:pt x="5668902" y="0"/>
                  <a:pt x="5733072" y="64170"/>
                  <a:pt x="5733072" y="143327"/>
                </a:cubicBezTo>
                <a:lnTo>
                  <a:pt x="5733072" y="1289941"/>
                </a:lnTo>
                <a:cubicBezTo>
                  <a:pt x="5733072" y="1369098"/>
                  <a:pt x="5668902" y="1433268"/>
                  <a:pt x="5589745" y="1433268"/>
                </a:cubicBezTo>
                <a:lnTo>
                  <a:pt x="143327" y="1433268"/>
                </a:lnTo>
                <a:cubicBezTo>
                  <a:pt x="64170" y="1433268"/>
                  <a:pt x="0" y="1369098"/>
                  <a:pt x="0" y="1289941"/>
                </a:cubicBezTo>
                <a:lnTo>
                  <a:pt x="0" y="14332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9139" tIns="179139" rIns="179139" bIns="179139" numCol="1" spcCol="1270" anchor="ctr" anchorCtr="0">
            <a:noAutofit/>
          </a:bodyPr>
          <a:lstStyle/>
          <a:p>
            <a:pPr lvl="0" algn="ctr" defTabSz="16002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3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mẻ</a:t>
            </a:r>
            <a:endParaRPr kumimoji="0" lang="en-BZ" sz="2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3" grpId="0" animBg="1"/>
      <p:bldP spid="16" grpId="0" animBg="1"/>
      <p:bldP spid="6" grpId="0" animBg="1"/>
      <p:bldP spid="17" grpId="0" animBg="1"/>
      <p:bldP spid="11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C91C81A-8812-4E5C-973A-5357C3D56FA6}"/>
              </a:ext>
            </a:extLst>
          </p:cNvPr>
          <p:cNvGrpSpPr/>
          <p:nvPr/>
        </p:nvGrpSpPr>
        <p:grpSpPr>
          <a:xfrm>
            <a:off x="352697" y="439856"/>
            <a:ext cx="7511143" cy="5673562"/>
            <a:chOff x="838200" y="1027906"/>
            <a:chExt cx="7025640" cy="508551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04B5F49-6011-40E9-8CC7-953A797A4510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8158531-83CC-4CCF-81A9-BF3275F4875B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E6FA1A3-7A2B-4D27-8852-411A696C6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0" r="42014"/>
          <a:stretch/>
        </p:blipFill>
        <p:spPr>
          <a:xfrm rot="5400000">
            <a:off x="7589978" y="2026224"/>
            <a:ext cx="5436692" cy="5249306"/>
          </a:xfrm>
          <a:prstGeom prst="rect">
            <a:avLst/>
          </a:prstGeom>
        </p:spPr>
      </p:pic>
      <p:pic>
        <p:nvPicPr>
          <p:cNvPr id="13" name="Picture 12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id="{3972A235-14A3-4D39-8D2A-74AAA1884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49" y="4340618"/>
            <a:ext cx="1036644" cy="1136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C98B2A-584B-4E82-9202-4731CEF251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91" y="5730986"/>
            <a:ext cx="1428414" cy="991954"/>
          </a:xfrm>
          <a:prstGeom prst="rect">
            <a:avLst/>
          </a:prstGeom>
        </p:spPr>
      </p:pic>
      <p:pic>
        <p:nvPicPr>
          <p:cNvPr id="17" name="Picture 16" descr="A picture containing plant, maple, clipart&#10;&#10;Description automatically generated">
            <a:extLst>
              <a:ext uri="{FF2B5EF4-FFF2-40B4-BE49-F238E27FC236}">
                <a16:creationId xmlns:a16="http://schemas.microsoft.com/office/drawing/2014/main" id="{B8BA91E0-434A-4C6A-9743-7BE2DA9A4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87" y="2023574"/>
            <a:ext cx="1292967" cy="132556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265F3FEB-24C4-47D1-AC02-724922D36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5863">
            <a:off x="9845222" y="120550"/>
            <a:ext cx="2205254" cy="254305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DDE3E4E-504E-4ECE-BF8F-0DA5E3730857}"/>
              </a:ext>
            </a:extLst>
          </p:cNvPr>
          <p:cNvGrpSpPr/>
          <p:nvPr/>
        </p:nvGrpSpPr>
        <p:grpSpPr>
          <a:xfrm>
            <a:off x="4598403" y="129428"/>
            <a:ext cx="1552067" cy="981633"/>
            <a:chOff x="5499301" y="184081"/>
            <a:chExt cx="1552067" cy="981633"/>
          </a:xfrm>
        </p:grpSpPr>
        <p:pic>
          <p:nvPicPr>
            <p:cNvPr id="23" name="Picture 22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id="{E467F094-5FEF-4DB9-99AA-EE3CF5691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301" y="184081"/>
              <a:ext cx="749022" cy="821150"/>
            </a:xfrm>
            <a:prstGeom prst="rect">
              <a:avLst/>
            </a:prstGeom>
          </p:spPr>
        </p:pic>
        <p:pic>
          <p:nvPicPr>
            <p:cNvPr id="24" name="Picture 23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id="{07C1E585-ECD9-4B5D-BA52-9884C602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724" y="748505"/>
              <a:ext cx="380562" cy="417209"/>
            </a:xfrm>
            <a:prstGeom prst="rect">
              <a:avLst/>
            </a:prstGeom>
          </p:spPr>
        </p:pic>
        <p:pic>
          <p:nvPicPr>
            <p:cNvPr id="26" name="Picture 25" descr="A picture containing plant, maple, clipart&#10;&#10;Description automatically generated">
              <a:extLst>
                <a:ext uri="{FF2B5EF4-FFF2-40B4-BE49-F238E27FC236}">
                  <a16:creationId xmlns:a16="http://schemas.microsoft.com/office/drawing/2014/main" id="{8EAC279B-A421-497A-BB14-574F06D81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74" y="184081"/>
              <a:ext cx="552994" cy="566935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817367" y="2069649"/>
            <a:ext cx="634798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8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13868 -0.0115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92 0.1932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6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0599 0.00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2331 -0.1657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82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EFF4F3B-E236-8497-3CA7-8C1CCB49FE4D}"/>
              </a:ext>
            </a:extLst>
          </p:cNvPr>
          <p:cNvSpPr txBox="1"/>
          <p:nvPr/>
        </p:nvSpPr>
        <p:spPr>
          <a:xfrm>
            <a:off x="4008476" y="2078214"/>
            <a:ext cx="7676706" cy="966675"/>
          </a:xfrm>
          <a:prstGeom prst="rect">
            <a:avLst/>
          </a:prstGeom>
          <a:solidFill>
            <a:srgbClr val="E8F3E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30000"/>
              </a:lnSpc>
            </a:pP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v.v.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0" y="1616149"/>
            <a:ext cx="3309180" cy="456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0"/>
            <a:ext cx="3526740" cy="560603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600" b="1" dirty="0" smtClean="0">
                <a:latin typeface="Times New Roman" pitchFamily="18" charset="0"/>
                <a:cs typeface="Times New Roman" panose="02020603050405020304" pitchFamily="18" charset="0"/>
              </a:rPr>
              <a:t>1. </a:t>
            </a:r>
            <a:r>
              <a:rPr lang="en-US" altLang="ko-KR" sz="2600" b="1" dirty="0" err="1" smtClean="0">
                <a:latin typeface="Times New Roman" pitchFamily="18" charset="0"/>
                <a:cs typeface="Times New Roman" panose="02020603050405020304" pitchFamily="18" charset="0"/>
              </a:rPr>
              <a:t>Về</a:t>
            </a:r>
            <a:r>
              <a:rPr lang="en-US" altLang="ko-KR" sz="26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600" b="1" dirty="0" err="1" smtClean="0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26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600" b="1" dirty="0" err="1" smtClean="0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altLang="ko-KR" sz="26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600" b="1" dirty="0" err="1" smtClean="0">
                <a:latin typeface="Times New Roman" pitchFamily="18" charset="0"/>
                <a:cs typeface="Times New Roman" panose="02020603050405020304" pitchFamily="18" charset="0"/>
              </a:rPr>
              <a:t>thơ</a:t>
            </a:r>
            <a:endParaRPr lang="en-US" altLang="ko-KR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08476" y="3369764"/>
            <a:ext cx="7676706" cy="1472711"/>
          </a:xfrm>
          <a:prstGeom prst="rect">
            <a:avLst/>
          </a:prstGeom>
          <a:solidFill>
            <a:srgbClr val="E8F3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30000"/>
              </a:lnSpc>
            </a:pP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v.v.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8E8B8F4-A744-AEDB-B084-07931F27C62B}"/>
              </a:ext>
            </a:extLst>
          </p:cNvPr>
          <p:cNvSpPr/>
          <p:nvPr/>
        </p:nvSpPr>
        <p:spPr>
          <a:xfrm>
            <a:off x="4742121" y="677345"/>
            <a:ext cx="5975498" cy="104512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buClrTx/>
              <a:buSzTx/>
              <a:buFontTx/>
              <a:buNone/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3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359349" y="531773"/>
            <a:ext cx="7442790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59348" y="1268355"/>
            <a:ext cx="7442791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4ECC32AA-5834-4448-9521-061F990B5D07}"/>
              </a:ext>
            </a:extLst>
          </p:cNvPr>
          <p:cNvSpPr/>
          <p:nvPr/>
        </p:nvSpPr>
        <p:spPr>
          <a:xfrm>
            <a:off x="471901" y="712597"/>
            <a:ext cx="3054839" cy="1966808"/>
          </a:xfrm>
          <a:prstGeom prst="diamond">
            <a:avLst/>
          </a:prstGeom>
          <a:solidFill>
            <a:schemeClr val="accent6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1517" tIns="60759" rIns="121517" bIns="60759" rtlCol="0" anchor="ctr"/>
          <a:lstStyle/>
          <a:p>
            <a:pPr algn="ctr" defTabSz="1619478">
              <a:lnSpc>
                <a:spcPct val="150000"/>
              </a:lnSpc>
              <a:buClr>
                <a:srgbClr val="FFFFFF"/>
              </a:buClr>
            </a:pPr>
            <a:r>
              <a:rPr lang="en-US" sz="32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2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59349" y="3566762"/>
            <a:ext cx="7442790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9349" y="2809600"/>
            <a:ext cx="7442790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9349" y="2004968"/>
            <a:ext cx="7442790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59349" y="4288654"/>
            <a:ext cx="7442790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9349" y="5000852"/>
            <a:ext cx="7442790" cy="6001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59349" y="5708881"/>
            <a:ext cx="7442790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3526740" cy="542584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500" b="1" dirty="0" smtClean="0">
                <a:latin typeface="Times New Roman" pitchFamily="18" charset="0"/>
                <a:cs typeface="Times New Roman" panose="02020603050405020304" pitchFamily="18" charset="0"/>
              </a:rPr>
              <a:t>1. </a:t>
            </a:r>
            <a:r>
              <a:rPr lang="en-US" altLang="ko-KR" sz="2500" b="1" dirty="0" err="1" smtClean="0">
                <a:latin typeface="Times New Roman" pitchFamily="18" charset="0"/>
                <a:cs typeface="Times New Roman" panose="02020603050405020304" pitchFamily="18" charset="0"/>
              </a:rPr>
              <a:t>Về</a:t>
            </a:r>
            <a:r>
              <a:rPr lang="en-US" altLang="ko-KR" sz="25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500" b="1" dirty="0" err="1" smtClean="0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25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500" b="1" dirty="0" err="1" smtClean="0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altLang="ko-KR" sz="25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500" b="1" dirty="0" err="1" smtClean="0">
                <a:latin typeface="Times New Roman" pitchFamily="18" charset="0"/>
                <a:cs typeface="Times New Roman" panose="02020603050405020304" pitchFamily="18" charset="0"/>
              </a:rPr>
              <a:t>thơ</a:t>
            </a:r>
            <a:endParaRPr lang="en-US" altLang="ko-KR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TGDD\Desktop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8" y="2766028"/>
            <a:ext cx="3641096" cy="359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74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6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7" grpId="0" animBg="1"/>
      <p:bldP spid="26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EFF4F3B-E236-8497-3CA7-8C1CCB49FE4D}"/>
              </a:ext>
            </a:extLst>
          </p:cNvPr>
          <p:cNvSpPr txBox="1"/>
          <p:nvPr/>
        </p:nvSpPr>
        <p:spPr>
          <a:xfrm>
            <a:off x="4008476" y="2078214"/>
            <a:ext cx="7676706" cy="1012585"/>
          </a:xfrm>
          <a:prstGeom prst="rect">
            <a:avLst/>
          </a:prstGeom>
          <a:solidFill>
            <a:srgbClr val="FFE5E5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30000"/>
              </a:lnSpc>
            </a:pP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v.v.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60" y="1616149"/>
            <a:ext cx="3309180" cy="456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0"/>
            <a:ext cx="3817088" cy="560603"/>
          </a:xfrm>
          <a:prstGeom prst="rect">
            <a:avLst/>
          </a:prstGeom>
          <a:solidFill>
            <a:srgbClr val="FFE5E5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600" b="1" dirty="0" smtClean="0">
                <a:latin typeface="Times New Roman" pitchFamily="18" charset="0"/>
                <a:cs typeface="Times New Roman" panose="02020603050405020304" pitchFamily="18" charset="0"/>
              </a:rPr>
              <a:t>2. </a:t>
            </a:r>
            <a:r>
              <a:rPr lang="en-US" altLang="ko-KR" sz="2600" b="1" dirty="0" err="1" smtClean="0">
                <a:latin typeface="Times New Roman" pitchFamily="18" charset="0"/>
                <a:cs typeface="Times New Roman" panose="02020603050405020304" pitchFamily="18" charset="0"/>
              </a:rPr>
              <a:t>Về</a:t>
            </a:r>
            <a:r>
              <a:rPr lang="en-US" altLang="ko-KR" sz="26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600" b="1" dirty="0" err="1" smtClean="0">
                <a:latin typeface="Times New Roman" pitchFamily="18" charset="0"/>
                <a:cs typeface="Times New Roman" panose="02020603050405020304" pitchFamily="18" charset="0"/>
              </a:rPr>
              <a:t>văn</a:t>
            </a:r>
            <a:r>
              <a:rPr lang="en-US" altLang="ko-KR" sz="26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600" b="1" dirty="0" err="1" smtClean="0">
                <a:latin typeface="Times New Roman" pitchFamily="18" charset="0"/>
                <a:cs typeface="Times New Roman" panose="02020603050405020304" pitchFamily="18" charset="0"/>
              </a:rPr>
              <a:t>bản</a:t>
            </a:r>
            <a:r>
              <a:rPr lang="en-US" altLang="ko-KR" sz="2600" b="1" dirty="0" smtClean="0"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600" b="1" dirty="0" err="1" smtClean="0">
                <a:latin typeface="Times New Roman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ko-KR" sz="2600" b="1" dirty="0" smtClean="0"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ko-KR" sz="2600" b="1" dirty="0" err="1" smtClean="0">
                <a:latin typeface="Times New Roman" pitchFamily="18" charset="0"/>
                <a:cs typeface="Times New Roman" panose="02020603050405020304" pitchFamily="18" charset="0"/>
              </a:rPr>
              <a:t>kí</a:t>
            </a:r>
            <a:endParaRPr lang="en-US" altLang="ko-KR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08476" y="3369764"/>
            <a:ext cx="7676706" cy="1472711"/>
          </a:xfrm>
          <a:prstGeom prst="rect">
            <a:avLst/>
          </a:prstGeom>
          <a:solidFill>
            <a:srgbClr val="FFE5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 algn="ctr">
              <a:lnSpc>
                <a:spcPct val="130000"/>
              </a:lnSpc>
            </a:pP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chi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v.v.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8E8B8F4-A744-AEDB-B084-07931F27C62B}"/>
              </a:ext>
            </a:extLst>
          </p:cNvPr>
          <p:cNvSpPr/>
          <p:nvPr/>
        </p:nvSpPr>
        <p:spPr>
          <a:xfrm>
            <a:off x="4742121" y="677345"/>
            <a:ext cx="5975498" cy="1045129"/>
          </a:xfrm>
          <a:prstGeom prst="roundRect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buClrTx/>
              <a:buSzTx/>
              <a:buFontTx/>
              <a:buNone/>
            </a:pP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2336</TotalTime>
  <Words>3910</Words>
  <Application>Microsoft Office PowerPoint</Application>
  <PresentationFormat>Widescreen</PresentationFormat>
  <Paragraphs>212</Paragraphs>
  <Slides>37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Microsoft YaHei</vt:lpstr>
      <vt:lpstr>Microsoft YaHei</vt:lpstr>
      <vt:lpstr>Anaheim</vt:lpstr>
      <vt:lpstr>Arial</vt:lpstr>
      <vt:lpstr>Bebas Neue</vt:lpstr>
      <vt:lpstr>Calibri</vt:lpstr>
      <vt:lpstr>Kumbh Sans SemiBold</vt:lpstr>
      <vt:lpstr>Tahoma</vt:lpstr>
      <vt:lpstr>Times New Roman</vt:lpstr>
      <vt:lpstr>Office 主题</vt:lpstr>
      <vt:lpstr>1_包图主题2</vt:lpstr>
      <vt:lpstr>PowerPoint Presentation</vt:lpstr>
      <vt:lpstr>PowerPoint Presentation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FPTSHOP</cp:lastModifiedBy>
  <cp:revision>151</cp:revision>
  <dcterms:created xsi:type="dcterms:W3CDTF">2023-08-10T10:16:49Z</dcterms:created>
  <dcterms:modified xsi:type="dcterms:W3CDTF">2024-08-01T02:07:30Z</dcterms:modified>
</cp:coreProperties>
</file>