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9" r:id="rId104"/>
    <p:sldId id="360" r:id="rId105"/>
    <p:sldId id="361" r:id="rId106"/>
    <p:sldId id="358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  <p:sldId id="374" r:id="rId120"/>
    <p:sldId id="375" r:id="rId121"/>
    <p:sldId id="376" r:id="rId122"/>
    <p:sldId id="377" r:id="rId123"/>
    <p:sldId id="378" r:id="rId124"/>
    <p:sldId id="379" r:id="rId125"/>
    <p:sldId id="380" r:id="rId126"/>
    <p:sldId id="381" r:id="rId127"/>
    <p:sldId id="382" r:id="rId128"/>
    <p:sldId id="383" r:id="rId129"/>
    <p:sldId id="384" r:id="rId130"/>
    <p:sldId id="385" r:id="rId131"/>
    <p:sldId id="386" r:id="rId132"/>
    <p:sldId id="387" r:id="rId133"/>
    <p:sldId id="388" r:id="rId134"/>
    <p:sldId id="389" r:id="rId135"/>
    <p:sldId id="390" r:id="rId136"/>
    <p:sldId id="391" r:id="rId137"/>
    <p:sldId id="392" r:id="rId138"/>
    <p:sldId id="393" r:id="rId139"/>
    <p:sldId id="394" r:id="rId140"/>
    <p:sldId id="395" r:id="rId141"/>
    <p:sldId id="396" r:id="rId142"/>
    <p:sldId id="397" r:id="rId143"/>
    <p:sldId id="398" r:id="rId144"/>
    <p:sldId id="399" r:id="rId145"/>
    <p:sldId id="400" r:id="rId146"/>
    <p:sldId id="401" r:id="rId147"/>
    <p:sldId id="402" r:id="rId148"/>
    <p:sldId id="404" r:id="rId149"/>
    <p:sldId id="405" r:id="rId150"/>
    <p:sldId id="406" r:id="rId151"/>
    <p:sldId id="407" r:id="rId152"/>
    <p:sldId id="408" r:id="rId153"/>
    <p:sldId id="409" r:id="rId154"/>
    <p:sldId id="410" r:id="rId155"/>
    <p:sldId id="411" r:id="rId156"/>
    <p:sldId id="412" r:id="rId157"/>
    <p:sldId id="413" r:id="rId158"/>
    <p:sldId id="414" r:id="rId159"/>
    <p:sldId id="415" r:id="rId160"/>
    <p:sldId id="416" r:id="rId161"/>
    <p:sldId id="417" r:id="rId162"/>
    <p:sldId id="418" r:id="rId16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5FB"/>
    <a:srgbClr val="FDF3ED"/>
    <a:srgbClr val="CFAFE7"/>
    <a:srgbClr val="FF8B8B"/>
    <a:srgbClr val="CCFF99"/>
    <a:srgbClr val="2805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viewProps" Target="view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6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1294-19EB-46AA-B540-2B07568AE0A7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88349-D091-47A0-8AA6-D55D03FC6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95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1294-19EB-46AA-B540-2B07568AE0A7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88349-D091-47A0-8AA6-D55D03FC6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961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1294-19EB-46AA-B540-2B07568AE0A7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88349-D091-47A0-8AA6-D55D03FC6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16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1294-19EB-46AA-B540-2B07568AE0A7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88349-D091-47A0-8AA6-D55D03FC6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034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1294-19EB-46AA-B540-2B07568AE0A7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88349-D091-47A0-8AA6-D55D03FC6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917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1294-19EB-46AA-B540-2B07568AE0A7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88349-D091-47A0-8AA6-D55D03FC6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870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1294-19EB-46AA-B540-2B07568AE0A7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88349-D091-47A0-8AA6-D55D03FC6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867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1294-19EB-46AA-B540-2B07568AE0A7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88349-D091-47A0-8AA6-D55D03FC6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097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1294-19EB-46AA-B540-2B07568AE0A7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88349-D091-47A0-8AA6-D55D03FC6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433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1294-19EB-46AA-B540-2B07568AE0A7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88349-D091-47A0-8AA6-D55D03FC6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48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1294-19EB-46AA-B540-2B07568AE0A7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88349-D091-47A0-8AA6-D55D03FC6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797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1294-19EB-46AA-B540-2B07568AE0A7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88349-D091-47A0-8AA6-D55D03FC6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308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slide" Target="slide99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slide" Target="slide99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slide" Target="slide99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slide" Target="slide99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8" Type="http://schemas.openxmlformats.org/officeDocument/2006/relationships/slide" Target="slide139.xml"/><Relationship Id="rId3" Type="http://schemas.openxmlformats.org/officeDocument/2006/relationships/slide" Target="slide20.xml"/><Relationship Id="rId7" Type="http://schemas.openxmlformats.org/officeDocument/2006/relationships/slide" Target="slide13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slide" Target="slide129.xml"/><Relationship Id="rId5" Type="http://schemas.openxmlformats.org/officeDocument/2006/relationships/slide" Target="slide125.xml"/><Relationship Id="rId4" Type="http://schemas.openxmlformats.org/officeDocument/2006/relationships/slide" Target="slide1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slide" Target="slide119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slide" Target="slide119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slide" Target="slide119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slide" Target="slide119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8" Type="http://schemas.openxmlformats.org/officeDocument/2006/relationships/slide" Target="slide162.xml"/><Relationship Id="rId3" Type="http://schemas.openxmlformats.org/officeDocument/2006/relationships/slide" Target="slide20.xml"/><Relationship Id="rId7" Type="http://schemas.openxmlformats.org/officeDocument/2006/relationships/slide" Target="slide157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slide" Target="slide153.xml"/><Relationship Id="rId5" Type="http://schemas.openxmlformats.org/officeDocument/2006/relationships/slide" Target="slide150.xml"/><Relationship Id="rId4" Type="http://schemas.openxmlformats.org/officeDocument/2006/relationships/slide" Target="slide147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slide" Target="slide14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slide" Target="slide14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slide" Target="slide14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slide" Target="slide14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7" Type="http://schemas.openxmlformats.org/officeDocument/2006/relationships/slide" Target="slide38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slide" Target="slide33.xml"/><Relationship Id="rId5" Type="http://schemas.openxmlformats.org/officeDocument/2006/relationships/slide" Target="slide28.xml"/><Relationship Id="rId4" Type="http://schemas.openxmlformats.org/officeDocument/2006/relationships/slide" Target="slide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" Target="slide65.xml"/><Relationship Id="rId3" Type="http://schemas.openxmlformats.org/officeDocument/2006/relationships/slide" Target="slide20.xml"/><Relationship Id="rId7" Type="http://schemas.openxmlformats.org/officeDocument/2006/relationships/slide" Target="slide60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slide" Target="slide55.xml"/><Relationship Id="rId5" Type="http://schemas.openxmlformats.org/officeDocument/2006/relationships/slide" Target="slide50.xml"/><Relationship Id="rId4" Type="http://schemas.openxmlformats.org/officeDocument/2006/relationships/slide" Target="slide4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slide" Target="slide93.xml"/><Relationship Id="rId3" Type="http://schemas.openxmlformats.org/officeDocument/2006/relationships/slide" Target="slide20.xml"/><Relationship Id="rId7" Type="http://schemas.openxmlformats.org/officeDocument/2006/relationships/slide" Target="slide89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slide" Target="slide85.xml"/><Relationship Id="rId5" Type="http://schemas.openxmlformats.org/officeDocument/2006/relationships/slide" Target="slide80.xml"/><Relationship Id="rId4" Type="http://schemas.openxmlformats.org/officeDocument/2006/relationships/slide" Target="slide75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" Target="slide7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" Target="slide7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slide" Target="slide7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slide" Target="slide7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slide" Target="slide113.xml"/><Relationship Id="rId3" Type="http://schemas.openxmlformats.org/officeDocument/2006/relationships/slide" Target="slide20.xml"/><Relationship Id="rId7" Type="http://schemas.openxmlformats.org/officeDocument/2006/relationships/slide" Target="slide109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slide" Target="slide106.xml"/><Relationship Id="rId5" Type="http://schemas.openxmlformats.org/officeDocument/2006/relationships/slide" Target="slide103.xml"/><Relationship Id="rId4" Type="http://schemas.openxmlformats.org/officeDocument/2006/relationships/slide" Target="slide10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1257" y="1012595"/>
            <a:ext cx="10126637" cy="3416320"/>
          </a:xfrm>
          <a:prstGeom prst="rect">
            <a:avLst/>
          </a:prstGeom>
        </p:spPr>
        <p:txBody>
          <a:bodyPr wrap="square">
            <a:prstTxWarp prst="textTriangle">
              <a:avLst/>
            </a:prstTxWarp>
            <a:spAutoFit/>
          </a:bodyPr>
          <a:lstStyle/>
          <a:p>
            <a:pPr algn="ctr"/>
            <a:r>
              <a:rPr lang="en-US" sz="7200" b="1" kern="100" dirty="0">
                <a:solidFill>
                  <a:srgbClr val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KỸ NĂNG VIẾT BÀI NGHỊ LUẬN XÃ HỘI 600 CHỮ</a:t>
            </a:r>
            <a:endParaRPr lang="en-US" sz="4400" kern="100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61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962E602C-8422-D27B-FAC6-FDDB86EAED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382" y="1108364"/>
            <a:ext cx="9568873" cy="545293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DA3C728F-4025-9A27-C473-20134AD714C0}"/>
              </a:ext>
            </a:extLst>
          </p:cNvPr>
          <p:cNvGrpSpPr/>
          <p:nvPr/>
        </p:nvGrpSpPr>
        <p:grpSpPr>
          <a:xfrm>
            <a:off x="434109" y="163196"/>
            <a:ext cx="11185236" cy="728684"/>
            <a:chOff x="434109" y="163196"/>
            <a:chExt cx="11185236" cy="72868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543CD27-E97B-67E8-C89F-C79ECC2E824E}"/>
                </a:ext>
              </a:extLst>
            </p:cNvPr>
            <p:cNvSpPr/>
            <p:nvPr/>
          </p:nvSpPr>
          <p:spPr>
            <a:xfrm>
              <a:off x="434109" y="163196"/>
              <a:ext cx="11185236" cy="72868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3810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A97E771-9EA5-8A89-A7FB-348F50FDA9EB}"/>
                </a:ext>
              </a:extLst>
            </p:cNvPr>
            <p:cNvSpPr txBox="1"/>
            <p:nvPr/>
          </p:nvSpPr>
          <p:spPr>
            <a:xfrm>
              <a:off x="659243" y="229063"/>
              <a:ext cx="1081578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dirty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BÀI VĂN NGHỊ LUẬN XÃ HỘI CẦN PHẢI CÓ NHỮNG YẾU TỐ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0FE4C8E-E22D-A319-20B3-436D4D831CB7}"/>
              </a:ext>
            </a:extLst>
          </p:cNvPr>
          <p:cNvSpPr txBox="1"/>
          <p:nvPr/>
        </p:nvSpPr>
        <p:spPr>
          <a:xfrm>
            <a:off x="1568638" y="1251635"/>
            <a:ext cx="91640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SzPts val="1000"/>
              <a:tabLst>
                <a:tab pos="457200" algn="l"/>
              </a:tabLst>
            </a:pPr>
            <a:r>
              <a:rPr lang="en-US" sz="20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lang="en-US" sz="20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20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lang="en-US" sz="20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0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vấn</a:t>
            </a:r>
            <a:r>
              <a:rPr lang="en-US" sz="20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</a:t>
            </a:r>
            <a:r>
              <a:rPr lang="en-US" sz="20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20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</a:t>
            </a:r>
            <a:r>
              <a:rPr lang="en-US" sz="20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nghị</a:t>
            </a:r>
            <a:r>
              <a:rPr lang="en-US" sz="20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lang="en-US" sz="20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600" kern="1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A5D0CC-5110-666E-964E-A7250E4C30BF}"/>
              </a:ext>
            </a:extLst>
          </p:cNvPr>
          <p:cNvSpPr txBox="1"/>
          <p:nvPr/>
        </p:nvSpPr>
        <p:spPr>
          <a:xfrm>
            <a:off x="1568638" y="2238658"/>
            <a:ext cx="86467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SzPts val="1000"/>
              <a:tabLst>
                <a:tab pos="457200" algn="l"/>
              </a:tabLst>
            </a:pPr>
            <a:r>
              <a:rPr lang="en-US" sz="20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lang="en-US" sz="20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20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lang="en-US" sz="20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0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ý </a:t>
            </a:r>
            <a:r>
              <a:rPr lang="en-US" sz="20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0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</a:t>
            </a:r>
            <a:r>
              <a:rPr lang="en-US" sz="20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tưởng</a:t>
            </a:r>
            <a:r>
              <a:rPr lang="en-US" sz="20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</a:t>
            </a:r>
            <a:r>
              <a:rPr lang="en-US" sz="20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</a:t>
            </a:r>
            <a:r>
              <a:rPr lang="en-US" sz="20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sẽ</a:t>
            </a:r>
            <a:r>
              <a:rPr lang="en-US" sz="20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bàn</a:t>
            </a:r>
            <a:r>
              <a:rPr lang="en-US" sz="20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lang="en-US" sz="20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600" kern="1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ACFC2C-3C73-6D89-1D34-70E7AE218CAF}"/>
              </a:ext>
            </a:extLst>
          </p:cNvPr>
          <p:cNvSpPr txBox="1"/>
          <p:nvPr/>
        </p:nvSpPr>
        <p:spPr>
          <a:xfrm>
            <a:off x="1568638" y="3529387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SzPts val="1000"/>
              <a:tabLst>
                <a:tab pos="457200" algn="l"/>
              </a:tabLst>
            </a:pPr>
            <a:r>
              <a:rPr lang="en-US" sz="20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lang="en-US" sz="20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cứ</a:t>
            </a:r>
            <a:r>
              <a:rPr lang="en-US" sz="20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20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Lý </a:t>
            </a:r>
            <a:r>
              <a:rPr lang="en-US" sz="20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lẽ</a:t>
            </a:r>
            <a:r>
              <a:rPr lang="en-US" sz="20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0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chứng</a:t>
            </a:r>
            <a:r>
              <a:rPr lang="en-US" sz="20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20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rõ</a:t>
            </a:r>
            <a:r>
              <a:rPr lang="en-US" sz="20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lang="en-US" sz="20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600" kern="1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9FC140A-66A0-6A61-663A-08C7C7298CB5}"/>
              </a:ext>
            </a:extLst>
          </p:cNvPr>
          <p:cNvSpPr txBox="1"/>
          <p:nvPr/>
        </p:nvSpPr>
        <p:spPr>
          <a:xfrm>
            <a:off x="1568637" y="4691397"/>
            <a:ext cx="769543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SzPts val="1000"/>
              <a:tabLst>
                <a:tab pos="457200" algn="l"/>
              </a:tabLst>
            </a:pPr>
            <a:r>
              <a:rPr lang="en-US" sz="20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lang="en-US" sz="20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chứng</a:t>
            </a:r>
            <a:r>
              <a:rPr lang="en-US" sz="20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20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chứng</a:t>
            </a:r>
            <a:r>
              <a:rPr lang="en-US" sz="20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chứng</a:t>
            </a:r>
            <a:r>
              <a:rPr lang="en-US" sz="20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minh</a:t>
            </a:r>
            <a:r>
              <a:rPr lang="en-US" sz="20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20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rõ</a:t>
            </a:r>
            <a:r>
              <a:rPr lang="en-US" sz="20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vấn</a:t>
            </a:r>
            <a:r>
              <a:rPr lang="en-US" sz="20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600" kern="1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C27054A-AC68-7A0C-49CB-3B503C8A5B58}"/>
              </a:ext>
            </a:extLst>
          </p:cNvPr>
          <p:cNvSpPr txBox="1"/>
          <p:nvPr/>
        </p:nvSpPr>
        <p:spPr>
          <a:xfrm>
            <a:off x="1568637" y="5674350"/>
            <a:ext cx="86467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SzPts val="1000"/>
              <a:tabLst>
                <a:tab pos="457200" algn="l"/>
              </a:tabLst>
            </a:pPr>
            <a:r>
              <a:rPr lang="en-US" sz="20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Lập</a:t>
            </a:r>
            <a:r>
              <a:rPr lang="en-US" sz="20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lang="en-US" sz="20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20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bày</a:t>
            </a:r>
            <a:r>
              <a:rPr lang="en-US" sz="20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lang="en-US" sz="20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0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lang="en-US" sz="20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cứ</a:t>
            </a:r>
            <a:r>
              <a:rPr lang="en-US" sz="20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0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lang="en-US" sz="20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chứng</a:t>
            </a:r>
            <a:r>
              <a:rPr lang="en-US" sz="20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mạch</a:t>
            </a:r>
            <a:r>
              <a:rPr lang="en-US" sz="20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lạc</a:t>
            </a:r>
            <a:r>
              <a:rPr lang="en-US" sz="20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0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rõ</a:t>
            </a:r>
            <a:r>
              <a:rPr lang="en-US" sz="20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ràng</a:t>
            </a:r>
            <a:r>
              <a:rPr lang="en-US" sz="20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logic </a:t>
            </a:r>
            <a:r>
              <a:rPr lang="en-US" sz="20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theo</a:t>
            </a:r>
            <a:r>
              <a:rPr lang="en-US" sz="20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tự</a:t>
            </a:r>
            <a:r>
              <a:rPr lang="en-US" sz="20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lý</a:t>
            </a:r>
            <a:r>
              <a:rPr lang="en-US" sz="20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600" kern="1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13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8" grpId="0"/>
      <p:bldP spid="21" grpId="0"/>
      <p:bldP spid="24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64CC2E2-E1A6-FE0B-2F47-DBC883C273D7}"/>
              </a:ext>
            </a:extLst>
          </p:cNvPr>
          <p:cNvSpPr/>
          <p:nvPr/>
        </p:nvSpPr>
        <p:spPr>
          <a:xfrm>
            <a:off x="711200" y="332509"/>
            <a:ext cx="1378857" cy="7517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Đề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4820194" y="1681537"/>
            <a:ext cx="2129248" cy="865720"/>
            <a:chOff x="4820194" y="1681537"/>
            <a:chExt cx="2129248" cy="865720"/>
          </a:xfrm>
        </p:grpSpPr>
        <p:sp>
          <p:nvSpPr>
            <p:cNvPr id="2" name="Rounded Rectangle 1"/>
            <p:cNvSpPr/>
            <p:nvPr/>
          </p:nvSpPr>
          <p:spPr>
            <a:xfrm>
              <a:off x="4820194" y="1681537"/>
              <a:ext cx="2129248" cy="86572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5359334" y="1826122"/>
              <a:ext cx="128966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sng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Mở</a:t>
              </a:r>
              <a:r>
                <a:rPr kumimoji="0" lang="en-US" sz="24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1" i="0" u="sng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bài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614964" y="332509"/>
            <a:ext cx="7638180" cy="751708"/>
            <a:chOff x="2614964" y="332509"/>
            <a:chExt cx="7638180" cy="75170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64CC2E2-E1A6-FE0B-2F47-DBC883C273D7}"/>
                </a:ext>
              </a:extLst>
            </p:cNvPr>
            <p:cNvSpPr/>
            <p:nvPr/>
          </p:nvSpPr>
          <p:spPr>
            <a:xfrm>
              <a:off x="2614964" y="332509"/>
              <a:ext cx="7638180" cy="75170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707166" y="387842"/>
              <a:ext cx="731084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luận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(600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chữ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)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về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mục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tiêu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lớn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mà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đã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đạt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quá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trình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đạt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nó</a:t>
              </a:r>
              <a:endPara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127863" y="3461657"/>
            <a:ext cx="3513909" cy="2521132"/>
            <a:chOff x="4127863" y="3461657"/>
            <a:chExt cx="3513909" cy="2521132"/>
          </a:xfrm>
        </p:grpSpPr>
        <p:sp>
          <p:nvSpPr>
            <p:cNvPr id="20" name="Rectangle 19"/>
            <p:cNvSpPr/>
            <p:nvPr/>
          </p:nvSpPr>
          <p:spPr>
            <a:xfrm>
              <a:off x="4127863" y="3461657"/>
              <a:ext cx="3513909" cy="25211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306388" y="3788063"/>
              <a:ext cx="3156858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kern="1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kern="1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kern="1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còn</a:t>
              </a:r>
              <a:r>
                <a:rPr lang="en-US" kern="1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kern="1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kern="1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kern="1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kern="1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kern="1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kern="1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kern="1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kern="1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10, </a:t>
              </a:r>
              <a:r>
                <a:rPr lang="en-US" kern="1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tôi</a:t>
              </a:r>
              <a:r>
                <a:rPr lang="en-US" kern="1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kern="1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kern="1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kern="1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đặt</a:t>
              </a:r>
              <a:r>
                <a:rPr lang="en-US" kern="1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kern="1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ra</a:t>
              </a:r>
              <a:r>
                <a:rPr lang="en-US" kern="1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kern="1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kern="1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kern="1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mục</a:t>
              </a:r>
              <a:r>
                <a:rPr lang="en-US" kern="1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kern="1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tiêu</a:t>
              </a:r>
              <a:r>
                <a:rPr lang="en-US" kern="1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kern="1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lớn</a:t>
              </a:r>
              <a:r>
                <a:rPr lang="en-US" kern="1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kern="1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kern="1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kern="1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đạt</a:t>
              </a:r>
              <a:r>
                <a:rPr lang="en-US" kern="1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kern="1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kern="1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kern="1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bổng</a:t>
              </a:r>
              <a:r>
                <a:rPr lang="en-US" kern="1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du </a:t>
              </a:r>
              <a:r>
                <a:rPr lang="en-US" kern="1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kern="1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kern="1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toàn</a:t>
              </a:r>
              <a:r>
                <a:rPr lang="en-US" kern="1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kern="1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kern="1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 </a:t>
              </a:r>
              <a:r>
                <a:rPr lang="en-US" kern="1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Mục</a:t>
              </a:r>
              <a:r>
                <a:rPr lang="en-US" kern="1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kern="1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tiêu</a:t>
              </a:r>
              <a:r>
                <a:rPr lang="en-US" kern="1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kern="1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này</a:t>
              </a:r>
              <a:r>
                <a:rPr lang="en-US" kern="1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kern="1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kern="1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kern="1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kern="1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kern="1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kern="1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kern="1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giấc</a:t>
              </a:r>
              <a:r>
                <a:rPr lang="en-US" kern="1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kern="1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mơ</a:t>
              </a:r>
              <a:r>
                <a:rPr lang="en-US" kern="1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kern="1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kern="1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kern="1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tôi</a:t>
              </a:r>
              <a:r>
                <a:rPr lang="en-US" kern="1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kern="1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mà</a:t>
              </a:r>
              <a:r>
                <a:rPr lang="en-US" kern="1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kern="1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còn</a:t>
              </a:r>
              <a:r>
                <a:rPr lang="en-US" kern="1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kern="1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kern="1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kern="1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niềm</a:t>
              </a:r>
              <a:r>
                <a:rPr lang="en-US" kern="1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kern="1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hy</a:t>
              </a:r>
              <a:r>
                <a:rPr lang="en-US" kern="1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kern="1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vọng</a:t>
              </a:r>
              <a:r>
                <a:rPr lang="en-US" kern="1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kern="1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kern="1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kern="1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gia</a:t>
              </a:r>
              <a:r>
                <a:rPr lang="en-US" kern="1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kern="1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đình</a:t>
              </a:r>
              <a:r>
                <a:rPr lang="en-US" kern="1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</a:t>
              </a:r>
              <a:endParaRPr lang="en-US" sz="14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1" name="Straight Arrow Connector 20"/>
          <p:cNvCxnSpPr>
            <a:stCxn id="2" idx="2"/>
            <a:endCxn id="20" idx="0"/>
          </p:cNvCxnSpPr>
          <p:nvPr/>
        </p:nvCxnSpPr>
        <p:spPr>
          <a:xfrm>
            <a:off x="5884818" y="2547257"/>
            <a:ext cx="0" cy="914400"/>
          </a:xfrm>
          <a:prstGeom prst="straightConnector1">
            <a:avLst/>
          </a:prstGeom>
          <a:ln w="76200">
            <a:solidFill>
              <a:schemeClr val="accent2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4398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/>
          <p:cNvGrpSpPr/>
          <p:nvPr/>
        </p:nvGrpSpPr>
        <p:grpSpPr>
          <a:xfrm>
            <a:off x="496388" y="2037805"/>
            <a:ext cx="11116492" cy="3879670"/>
            <a:chOff x="496388" y="2037805"/>
            <a:chExt cx="11116492" cy="3879670"/>
          </a:xfrm>
        </p:grpSpPr>
        <p:sp>
          <p:nvSpPr>
            <p:cNvPr id="15" name="Rectangle 14"/>
            <p:cNvSpPr/>
            <p:nvPr/>
          </p:nvSpPr>
          <p:spPr>
            <a:xfrm>
              <a:off x="496388" y="2037806"/>
              <a:ext cx="2625635" cy="387966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304175" y="2037805"/>
              <a:ext cx="2625635" cy="387966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145710" y="2037805"/>
              <a:ext cx="2625635" cy="387966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987245" y="2037806"/>
              <a:ext cx="2625635" cy="387966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964CC2E2-E1A6-FE0B-2F47-DBC883C273D7}"/>
              </a:ext>
            </a:extLst>
          </p:cNvPr>
          <p:cNvSpPr/>
          <p:nvPr/>
        </p:nvSpPr>
        <p:spPr>
          <a:xfrm>
            <a:off x="711200" y="332509"/>
            <a:ext cx="1378857" cy="7517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Đề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616992" y="447101"/>
            <a:ext cx="2873828" cy="640080"/>
            <a:chOff x="4402184" y="388323"/>
            <a:chExt cx="2873828" cy="640080"/>
          </a:xfrm>
        </p:grpSpPr>
        <p:sp>
          <p:nvSpPr>
            <p:cNvPr id="2" name="Rounded Rectangle 1"/>
            <p:cNvSpPr/>
            <p:nvPr/>
          </p:nvSpPr>
          <p:spPr>
            <a:xfrm>
              <a:off x="4402184" y="388323"/>
              <a:ext cx="2873828" cy="64008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5257047" y="477530"/>
              <a:ext cx="142859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sng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Thân</a:t>
              </a:r>
              <a:r>
                <a:rPr kumimoji="0" lang="en-US" sz="24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1" i="0" u="sng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bài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544018" y="2139980"/>
            <a:ext cx="25303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chi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mục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tiêu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0318" y="2888484"/>
            <a:ext cx="25323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Mục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tiêu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tôi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đạt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bổng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toàn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du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tại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Mỹ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57902" y="3866328"/>
            <a:ext cx="238124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Lý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do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chọn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mục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tiêu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muốn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khám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phá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thế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giới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phát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triển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thân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mang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niềm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tự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hào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đình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6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04175" y="2111526"/>
            <a:ext cx="26256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Bối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cảnh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quá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trình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337923" y="2792972"/>
            <a:ext cx="23966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Bắt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đầu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năm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lớp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tôi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hiểu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kỹ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chương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trình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bổng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2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337923" y="3654473"/>
            <a:ext cx="25918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Tôi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biệt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môn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khoa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337923" y="4528047"/>
            <a:ext cx="265865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Tham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nhiều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hoạt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ngoại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khóa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dự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án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cộng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nâng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cao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kỹ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năng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mềm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tạo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hồ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sơ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ấn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tượng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2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208920" y="2139980"/>
            <a:ext cx="23995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Khó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khăn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thách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thức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145710" y="2835807"/>
            <a:ext cx="26256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Gặp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khó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khăn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giữa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hoạt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ngoại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khóa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2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190214" y="3673253"/>
            <a:ext cx="26012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Áp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lực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phải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cao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hoàn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thiện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hồ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sơ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xin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bổng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2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189526" y="4528047"/>
            <a:ext cx="24382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Đối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mặt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chối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chương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trình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bổng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2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8987245" y="2151696"/>
            <a:ext cx="22917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Kết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quả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8987245" y="2835807"/>
            <a:ext cx="26865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Cuối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cùng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tôi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bổng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toàn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phần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trường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danh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tại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Mỹ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2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9054013" y="4069971"/>
            <a:ext cx="25588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kiên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nhẫn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quyết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tâm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ngừng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cố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gắng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chìa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khóa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mục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tiêu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2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1946366" y="1087181"/>
            <a:ext cx="8353697" cy="950625"/>
            <a:chOff x="1946366" y="1087181"/>
            <a:chExt cx="8353697" cy="950625"/>
          </a:xfrm>
        </p:grpSpPr>
        <p:cxnSp>
          <p:nvCxnSpPr>
            <p:cNvPr id="35" name="Straight Arrow Connector 34"/>
            <p:cNvCxnSpPr>
              <a:stCxn id="2" idx="2"/>
            </p:cNvCxnSpPr>
            <p:nvPr/>
          </p:nvCxnSpPr>
          <p:spPr>
            <a:xfrm flipH="1">
              <a:off x="1946366" y="1087181"/>
              <a:ext cx="4107540" cy="922172"/>
            </a:xfrm>
            <a:prstGeom prst="straightConnector1">
              <a:avLst/>
            </a:prstGeom>
            <a:ln w="76200">
              <a:solidFill>
                <a:schemeClr val="accent2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2" idx="2"/>
              <a:endCxn id="40" idx="0"/>
            </p:cNvCxnSpPr>
            <p:nvPr/>
          </p:nvCxnSpPr>
          <p:spPr>
            <a:xfrm>
              <a:off x="6053906" y="1087181"/>
              <a:ext cx="4246157" cy="950625"/>
            </a:xfrm>
            <a:prstGeom prst="straightConnector1">
              <a:avLst/>
            </a:prstGeom>
            <a:ln w="76200">
              <a:solidFill>
                <a:schemeClr val="accent2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2" idx="2"/>
              <a:endCxn id="36" idx="0"/>
            </p:cNvCxnSpPr>
            <p:nvPr/>
          </p:nvCxnSpPr>
          <p:spPr>
            <a:xfrm flipH="1">
              <a:off x="4616993" y="1087181"/>
              <a:ext cx="1436913" cy="950624"/>
            </a:xfrm>
            <a:prstGeom prst="straightConnector1">
              <a:avLst/>
            </a:prstGeom>
            <a:ln w="76200">
              <a:solidFill>
                <a:schemeClr val="accent2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2" idx="2"/>
              <a:endCxn id="38" idx="0"/>
            </p:cNvCxnSpPr>
            <p:nvPr/>
          </p:nvCxnSpPr>
          <p:spPr>
            <a:xfrm>
              <a:off x="6053906" y="1087181"/>
              <a:ext cx="1404622" cy="950624"/>
            </a:xfrm>
            <a:prstGeom prst="straightConnector1">
              <a:avLst/>
            </a:prstGeom>
            <a:ln w="76200">
              <a:solidFill>
                <a:schemeClr val="accent2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74806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6" grpId="0"/>
      <p:bldP spid="25" grpId="0"/>
      <p:bldP spid="41" grpId="0"/>
      <p:bldP spid="43" grpId="0"/>
      <p:bldP spid="44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455225" y="2099848"/>
            <a:ext cx="11083188" cy="3882941"/>
            <a:chOff x="455225" y="2099848"/>
            <a:chExt cx="11083188" cy="3882941"/>
          </a:xfrm>
        </p:grpSpPr>
        <p:sp>
          <p:nvSpPr>
            <p:cNvPr id="4" name="Rectangle 3"/>
            <p:cNvSpPr/>
            <p:nvPr/>
          </p:nvSpPr>
          <p:spPr>
            <a:xfrm>
              <a:off x="455225" y="2103120"/>
              <a:ext cx="3513909" cy="387966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8024504" y="2099848"/>
              <a:ext cx="3513909" cy="387966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243663" y="2099848"/>
              <a:ext cx="3513909" cy="387966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964CC2E2-E1A6-FE0B-2F47-DBC883C273D7}"/>
              </a:ext>
            </a:extLst>
          </p:cNvPr>
          <p:cNvSpPr/>
          <p:nvPr/>
        </p:nvSpPr>
        <p:spPr>
          <a:xfrm>
            <a:off x="711200" y="332509"/>
            <a:ext cx="1378857" cy="7517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Đề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559263" y="332509"/>
            <a:ext cx="2873828" cy="640080"/>
            <a:chOff x="4402184" y="388323"/>
            <a:chExt cx="2873828" cy="640080"/>
          </a:xfrm>
        </p:grpSpPr>
        <p:sp>
          <p:nvSpPr>
            <p:cNvPr id="2" name="Rounded Rectangle 1"/>
            <p:cNvSpPr/>
            <p:nvPr/>
          </p:nvSpPr>
          <p:spPr>
            <a:xfrm>
              <a:off x="4402184" y="388323"/>
              <a:ext cx="2873828" cy="64008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5257047" y="477530"/>
              <a:ext cx="117647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sng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Kết</a:t>
              </a:r>
              <a:r>
                <a:rPr kumimoji="0" lang="en-US" sz="24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1" i="0" u="sng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bài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486095" y="2245470"/>
            <a:ext cx="34906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Tóm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0009" y="2876653"/>
            <a:ext cx="34043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Mục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tiêu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đạt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bổng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du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toàn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045322" y="2165509"/>
            <a:ext cx="32821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kỳ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vọng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tương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lai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045322" y="2876653"/>
            <a:ext cx="32613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đạt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mục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tiêu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tôi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tưởng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khả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045322" y="4053350"/>
            <a:ext cx="32821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Tôi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vọng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tục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đạt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mục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tiêu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tương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lai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cống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hiến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xã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9130937" y="104503"/>
            <a:ext cx="2926079" cy="1743445"/>
            <a:chOff x="9130937" y="175718"/>
            <a:chExt cx="2926079" cy="1503332"/>
          </a:xfrm>
        </p:grpSpPr>
        <p:sp>
          <p:nvSpPr>
            <p:cNvPr id="8" name="Left Arrow 7"/>
            <p:cNvSpPr/>
            <p:nvPr/>
          </p:nvSpPr>
          <p:spPr>
            <a:xfrm>
              <a:off x="9130937" y="175718"/>
              <a:ext cx="2926079" cy="1503332"/>
            </a:xfrm>
            <a:prstGeom prst="left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 18">
              <a:hlinkClick r:id="rId3" action="ppaction://hlinksldjump"/>
            </p:cNvPr>
            <p:cNvSpPr/>
            <p:nvPr/>
          </p:nvSpPr>
          <p:spPr>
            <a:xfrm>
              <a:off x="9588139" y="510435"/>
              <a:ext cx="2259875" cy="8564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DANH SÁCH ĐỀ BÀI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12180" y="972589"/>
            <a:ext cx="7569279" cy="1130531"/>
            <a:chOff x="2212180" y="972589"/>
            <a:chExt cx="7569279" cy="1130531"/>
          </a:xfrm>
        </p:grpSpPr>
        <p:cxnSp>
          <p:nvCxnSpPr>
            <p:cNvPr id="14" name="Straight Arrow Connector 13"/>
            <p:cNvCxnSpPr>
              <a:stCxn id="2" idx="2"/>
              <a:endCxn id="4" idx="0"/>
            </p:cNvCxnSpPr>
            <p:nvPr/>
          </p:nvCxnSpPr>
          <p:spPr>
            <a:xfrm flipH="1">
              <a:off x="2212180" y="972589"/>
              <a:ext cx="3783997" cy="1130531"/>
            </a:xfrm>
            <a:prstGeom prst="straightConnector1">
              <a:avLst/>
            </a:prstGeom>
            <a:ln w="76200">
              <a:solidFill>
                <a:schemeClr val="accent2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2" idx="2"/>
              <a:endCxn id="9" idx="0"/>
            </p:cNvCxnSpPr>
            <p:nvPr/>
          </p:nvCxnSpPr>
          <p:spPr>
            <a:xfrm>
              <a:off x="5996177" y="972589"/>
              <a:ext cx="3785282" cy="1127259"/>
            </a:xfrm>
            <a:prstGeom prst="straightConnector1">
              <a:avLst/>
            </a:prstGeom>
            <a:ln w="76200">
              <a:solidFill>
                <a:schemeClr val="accent2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5965936" y="972589"/>
              <a:ext cx="4441" cy="1127259"/>
            </a:xfrm>
            <a:prstGeom prst="straightConnector1">
              <a:avLst/>
            </a:prstGeom>
            <a:ln w="76200">
              <a:solidFill>
                <a:schemeClr val="accent2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angle 27"/>
          <p:cNvSpPr/>
          <p:nvPr/>
        </p:nvSpPr>
        <p:spPr>
          <a:xfrm>
            <a:off x="510009" y="3618557"/>
            <a:ext cx="3225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Quá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trình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chăm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tham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hoạt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ngoại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khóa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vượt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qua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khó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khăn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10009" y="4653515"/>
            <a:ext cx="32259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Kết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quả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bổng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toàn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phần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559263" y="2242037"/>
            <a:ext cx="2670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Ý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nghĩa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ảnh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hưởng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329182" y="2815298"/>
            <a:ext cx="33658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Việc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đạt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bổng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mở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tôi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nhiều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cơ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mới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giúp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tôi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phát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triển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toàn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diện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331585" y="3989141"/>
            <a:ext cx="33634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Đây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cũng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niềm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tự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hào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đình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lực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tôi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tiếp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tục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phấn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đấu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0266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7" grpId="0"/>
      <p:bldP spid="18" grpId="0"/>
      <p:bldP spid="28" grpId="0"/>
      <p:bldP spid="30" grpId="0"/>
      <p:bldP spid="31" grpId="0"/>
      <p:bldP spid="32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48640" y="300446"/>
            <a:ext cx="1972492" cy="966651"/>
            <a:chOff x="2795451" y="822960"/>
            <a:chExt cx="1972492" cy="966651"/>
          </a:xfrm>
        </p:grpSpPr>
        <p:sp>
          <p:nvSpPr>
            <p:cNvPr id="25" name="Oval 24"/>
            <p:cNvSpPr/>
            <p:nvPr/>
          </p:nvSpPr>
          <p:spPr>
            <a:xfrm>
              <a:off x="2795451" y="822960"/>
              <a:ext cx="1972492" cy="966651"/>
            </a:xfrm>
            <a:prstGeom prst="ellipse">
              <a:avLst/>
            </a:prstGeom>
            <a:solidFill>
              <a:srgbClr val="CFAFE7"/>
            </a:solidFill>
            <a:ln w="285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3057781" y="890786"/>
              <a:ext cx="144783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Đề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2</a:t>
              </a:r>
            </a:p>
          </p:txBody>
        </p:sp>
      </p:grpSp>
      <p:sp>
        <p:nvSpPr>
          <p:cNvPr id="16" name="Rectangle: Rounded Corners 21"/>
          <p:cNvSpPr/>
          <p:nvPr/>
        </p:nvSpPr>
        <p:spPr>
          <a:xfrm>
            <a:off x="2521132" y="1639416"/>
            <a:ext cx="7615645" cy="3272218"/>
          </a:xfrm>
          <a:custGeom>
            <a:avLst/>
            <a:gdLst>
              <a:gd name="connsiteX0" fmla="*/ 0 w 6009841"/>
              <a:gd name="connsiteY0" fmla="*/ 331934 h 2154155"/>
              <a:gd name="connsiteX1" fmla="*/ 331934 w 6009841"/>
              <a:gd name="connsiteY1" fmla="*/ 0 h 2154155"/>
              <a:gd name="connsiteX2" fmla="*/ 979391 w 6009841"/>
              <a:gd name="connsiteY2" fmla="*/ 0 h 2154155"/>
              <a:gd name="connsiteX3" fmla="*/ 1680307 w 6009841"/>
              <a:gd name="connsiteY3" fmla="*/ 0 h 2154155"/>
              <a:gd name="connsiteX4" fmla="*/ 2327764 w 6009841"/>
              <a:gd name="connsiteY4" fmla="*/ 0 h 2154155"/>
              <a:gd name="connsiteX5" fmla="*/ 2975221 w 6009841"/>
              <a:gd name="connsiteY5" fmla="*/ 0 h 2154155"/>
              <a:gd name="connsiteX6" fmla="*/ 3622677 w 6009841"/>
              <a:gd name="connsiteY6" fmla="*/ 0 h 2154155"/>
              <a:gd name="connsiteX7" fmla="*/ 4216674 w 6009841"/>
              <a:gd name="connsiteY7" fmla="*/ 0 h 2154155"/>
              <a:gd name="connsiteX8" fmla="*/ 4864131 w 6009841"/>
              <a:gd name="connsiteY8" fmla="*/ 0 h 2154155"/>
              <a:gd name="connsiteX9" fmla="*/ 5677907 w 6009841"/>
              <a:gd name="connsiteY9" fmla="*/ 0 h 2154155"/>
              <a:gd name="connsiteX10" fmla="*/ 6009841 w 6009841"/>
              <a:gd name="connsiteY10" fmla="*/ 331934 h 2154155"/>
              <a:gd name="connsiteX11" fmla="*/ 6009841 w 6009841"/>
              <a:gd name="connsiteY11" fmla="*/ 783988 h 2154155"/>
              <a:gd name="connsiteX12" fmla="*/ 6009841 w 6009841"/>
              <a:gd name="connsiteY12" fmla="*/ 1280750 h 2154155"/>
              <a:gd name="connsiteX13" fmla="*/ 6009841 w 6009841"/>
              <a:gd name="connsiteY13" fmla="*/ 1822221 h 2154155"/>
              <a:gd name="connsiteX14" fmla="*/ 5677907 w 6009841"/>
              <a:gd name="connsiteY14" fmla="*/ 2154155 h 2154155"/>
              <a:gd name="connsiteX15" fmla="*/ 5137370 w 6009841"/>
              <a:gd name="connsiteY15" fmla="*/ 2154155 h 2154155"/>
              <a:gd name="connsiteX16" fmla="*/ 4436453 w 6009841"/>
              <a:gd name="connsiteY16" fmla="*/ 2154155 h 2154155"/>
              <a:gd name="connsiteX17" fmla="*/ 3788997 w 6009841"/>
              <a:gd name="connsiteY17" fmla="*/ 2154155 h 2154155"/>
              <a:gd name="connsiteX18" fmla="*/ 3301919 w 6009841"/>
              <a:gd name="connsiteY18" fmla="*/ 2154155 h 2154155"/>
              <a:gd name="connsiteX19" fmla="*/ 2707922 w 6009841"/>
              <a:gd name="connsiteY19" fmla="*/ 2154155 h 2154155"/>
              <a:gd name="connsiteX20" fmla="*/ 2220844 w 6009841"/>
              <a:gd name="connsiteY20" fmla="*/ 2154155 h 2154155"/>
              <a:gd name="connsiteX21" fmla="*/ 1733767 w 6009841"/>
              <a:gd name="connsiteY21" fmla="*/ 2154155 h 2154155"/>
              <a:gd name="connsiteX22" fmla="*/ 1086310 w 6009841"/>
              <a:gd name="connsiteY22" fmla="*/ 2154155 h 2154155"/>
              <a:gd name="connsiteX23" fmla="*/ 331934 w 6009841"/>
              <a:gd name="connsiteY23" fmla="*/ 2154155 h 2154155"/>
              <a:gd name="connsiteX24" fmla="*/ 0 w 6009841"/>
              <a:gd name="connsiteY24" fmla="*/ 1822221 h 2154155"/>
              <a:gd name="connsiteX25" fmla="*/ 0 w 6009841"/>
              <a:gd name="connsiteY25" fmla="*/ 1295653 h 2154155"/>
              <a:gd name="connsiteX26" fmla="*/ 0 w 6009841"/>
              <a:gd name="connsiteY26" fmla="*/ 828696 h 2154155"/>
              <a:gd name="connsiteX27" fmla="*/ 0 w 6009841"/>
              <a:gd name="connsiteY27" fmla="*/ 331934 h 2154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009841" h="2154155" extrusionOk="0">
                <a:moveTo>
                  <a:pt x="0" y="331934"/>
                </a:moveTo>
                <a:cubicBezTo>
                  <a:pt x="24559" y="130415"/>
                  <a:pt x="157757" y="16597"/>
                  <a:pt x="331934" y="0"/>
                </a:cubicBezTo>
                <a:cubicBezTo>
                  <a:pt x="526021" y="-70393"/>
                  <a:pt x="739538" y="15571"/>
                  <a:pt x="979391" y="0"/>
                </a:cubicBezTo>
                <a:cubicBezTo>
                  <a:pt x="1219244" y="-15571"/>
                  <a:pt x="1345224" y="54046"/>
                  <a:pt x="1680307" y="0"/>
                </a:cubicBezTo>
                <a:cubicBezTo>
                  <a:pt x="2015390" y="-54046"/>
                  <a:pt x="2167003" y="73064"/>
                  <a:pt x="2327764" y="0"/>
                </a:cubicBezTo>
                <a:cubicBezTo>
                  <a:pt x="2488525" y="-73064"/>
                  <a:pt x="2652135" y="10511"/>
                  <a:pt x="2975221" y="0"/>
                </a:cubicBezTo>
                <a:cubicBezTo>
                  <a:pt x="3298307" y="-10511"/>
                  <a:pt x="3346294" y="27764"/>
                  <a:pt x="3622677" y="0"/>
                </a:cubicBezTo>
                <a:cubicBezTo>
                  <a:pt x="3899060" y="-27764"/>
                  <a:pt x="3940838" y="47664"/>
                  <a:pt x="4216674" y="0"/>
                </a:cubicBezTo>
                <a:cubicBezTo>
                  <a:pt x="4492510" y="-47664"/>
                  <a:pt x="4618564" y="15915"/>
                  <a:pt x="4864131" y="0"/>
                </a:cubicBezTo>
                <a:cubicBezTo>
                  <a:pt x="5109698" y="-15915"/>
                  <a:pt x="5441694" y="68463"/>
                  <a:pt x="5677907" y="0"/>
                </a:cubicBezTo>
                <a:cubicBezTo>
                  <a:pt x="5849303" y="11638"/>
                  <a:pt x="6024163" y="149430"/>
                  <a:pt x="6009841" y="331934"/>
                </a:cubicBezTo>
                <a:cubicBezTo>
                  <a:pt x="6042465" y="486826"/>
                  <a:pt x="5978020" y="610531"/>
                  <a:pt x="6009841" y="783988"/>
                </a:cubicBezTo>
                <a:cubicBezTo>
                  <a:pt x="6041662" y="957445"/>
                  <a:pt x="6004586" y="1056503"/>
                  <a:pt x="6009841" y="1280750"/>
                </a:cubicBezTo>
                <a:cubicBezTo>
                  <a:pt x="6015096" y="1504997"/>
                  <a:pt x="5953726" y="1688694"/>
                  <a:pt x="6009841" y="1822221"/>
                </a:cubicBezTo>
                <a:cubicBezTo>
                  <a:pt x="6007759" y="1999182"/>
                  <a:pt x="5845077" y="2181320"/>
                  <a:pt x="5677907" y="2154155"/>
                </a:cubicBezTo>
                <a:cubicBezTo>
                  <a:pt x="5565121" y="2215170"/>
                  <a:pt x="5285513" y="2133532"/>
                  <a:pt x="5137370" y="2154155"/>
                </a:cubicBezTo>
                <a:cubicBezTo>
                  <a:pt x="4989227" y="2174778"/>
                  <a:pt x="4722303" y="2094133"/>
                  <a:pt x="4436453" y="2154155"/>
                </a:cubicBezTo>
                <a:cubicBezTo>
                  <a:pt x="4150603" y="2214177"/>
                  <a:pt x="4061055" y="2081341"/>
                  <a:pt x="3788997" y="2154155"/>
                </a:cubicBezTo>
                <a:cubicBezTo>
                  <a:pt x="3516939" y="2226969"/>
                  <a:pt x="3466343" y="2137239"/>
                  <a:pt x="3301919" y="2154155"/>
                </a:cubicBezTo>
                <a:cubicBezTo>
                  <a:pt x="3137495" y="2171071"/>
                  <a:pt x="2997155" y="2122156"/>
                  <a:pt x="2707922" y="2154155"/>
                </a:cubicBezTo>
                <a:cubicBezTo>
                  <a:pt x="2418689" y="2186154"/>
                  <a:pt x="2325707" y="2112380"/>
                  <a:pt x="2220844" y="2154155"/>
                </a:cubicBezTo>
                <a:cubicBezTo>
                  <a:pt x="2115981" y="2195930"/>
                  <a:pt x="1880286" y="2102674"/>
                  <a:pt x="1733767" y="2154155"/>
                </a:cubicBezTo>
                <a:cubicBezTo>
                  <a:pt x="1587248" y="2205636"/>
                  <a:pt x="1321976" y="2079992"/>
                  <a:pt x="1086310" y="2154155"/>
                </a:cubicBezTo>
                <a:cubicBezTo>
                  <a:pt x="850644" y="2228318"/>
                  <a:pt x="506632" y="2138378"/>
                  <a:pt x="331934" y="2154155"/>
                </a:cubicBezTo>
                <a:cubicBezTo>
                  <a:pt x="144936" y="2161081"/>
                  <a:pt x="-45833" y="2006129"/>
                  <a:pt x="0" y="1822221"/>
                </a:cubicBezTo>
                <a:cubicBezTo>
                  <a:pt x="-22930" y="1681817"/>
                  <a:pt x="21654" y="1455054"/>
                  <a:pt x="0" y="1295653"/>
                </a:cubicBezTo>
                <a:cubicBezTo>
                  <a:pt x="-21654" y="1136252"/>
                  <a:pt x="39195" y="998368"/>
                  <a:pt x="0" y="828696"/>
                </a:cubicBezTo>
                <a:cubicBezTo>
                  <a:pt x="-39195" y="659024"/>
                  <a:pt x="52956" y="506250"/>
                  <a:pt x="0" y="331934"/>
                </a:cubicBezTo>
                <a:close/>
              </a:path>
            </a:pathLst>
          </a:custGeom>
          <a:noFill/>
          <a:ln w="38100" cap="flat" cmpd="sng" algn="ctr">
            <a:solidFill>
              <a:schemeClr val="tx1"/>
            </a:solidFill>
            <a:prstDash val="dash"/>
            <a:miter lim="800000"/>
          </a:ln>
          <a:effectLst/>
        </p:spPr>
        <p:txBody>
          <a:bodyPr lIns="91384" tIns="45695" rIns="91384" bIns="45695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charset="-122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14067" y="1688764"/>
            <a:ext cx="13276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Mở</a:t>
            </a:r>
            <a:r>
              <a:rPr kumimoji="0" lang="en-US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endParaRPr kumimoji="0" lang="en-US" sz="2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83462" y="2285315"/>
            <a:ext cx="7220057" cy="2118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Tôi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Minh,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 Trong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suốt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quá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trưởng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tôi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luôn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đuổi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cốt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lõi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kiên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nhẫn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tôn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trọng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cống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hiến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tôi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thiện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góp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xây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dựng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mối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hệ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tốt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mọi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xung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quanh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783462" y="361987"/>
            <a:ext cx="7638180" cy="723914"/>
            <a:chOff x="2783462" y="361987"/>
            <a:chExt cx="7638180" cy="815726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64CC2E2-E1A6-FE0B-2F47-DBC883C273D7}"/>
                </a:ext>
              </a:extLst>
            </p:cNvPr>
            <p:cNvSpPr/>
            <p:nvPr/>
          </p:nvSpPr>
          <p:spPr>
            <a:xfrm>
              <a:off x="2783462" y="361987"/>
              <a:ext cx="7638180" cy="815726"/>
            </a:xfrm>
            <a:prstGeom prst="rect">
              <a:avLst/>
            </a:prstGeom>
            <a:solidFill>
              <a:srgbClr val="CFAFE7"/>
            </a:solidFill>
            <a:ln w="3810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878358" y="542300"/>
              <a:ext cx="744838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luận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(600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chữ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)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về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giá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trị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sống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mà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luôn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theo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đuổi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en-US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67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" grpId="0"/>
      <p:bldP spid="10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9042" y="168255"/>
            <a:ext cx="1972492" cy="966651"/>
            <a:chOff x="2795451" y="822960"/>
            <a:chExt cx="1972492" cy="966651"/>
          </a:xfrm>
        </p:grpSpPr>
        <p:sp>
          <p:nvSpPr>
            <p:cNvPr id="25" name="Oval 24"/>
            <p:cNvSpPr/>
            <p:nvPr/>
          </p:nvSpPr>
          <p:spPr>
            <a:xfrm>
              <a:off x="2795451" y="822960"/>
              <a:ext cx="1972492" cy="966651"/>
            </a:xfrm>
            <a:prstGeom prst="ellipse">
              <a:avLst/>
            </a:prstGeom>
            <a:solidFill>
              <a:srgbClr val="CFAFE7"/>
            </a:solidFill>
            <a:ln w="285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3057781" y="890786"/>
              <a:ext cx="144783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Đề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2</a:t>
              </a:r>
            </a:p>
          </p:txBody>
        </p:sp>
      </p:grpSp>
      <p:sp>
        <p:nvSpPr>
          <p:cNvPr id="16" name="Rectangle: Rounded Corners 21"/>
          <p:cNvSpPr/>
          <p:nvPr/>
        </p:nvSpPr>
        <p:spPr>
          <a:xfrm>
            <a:off x="2071534" y="875211"/>
            <a:ext cx="9071083" cy="5786846"/>
          </a:xfrm>
          <a:custGeom>
            <a:avLst/>
            <a:gdLst>
              <a:gd name="connsiteX0" fmla="*/ 0 w 6009841"/>
              <a:gd name="connsiteY0" fmla="*/ 331934 h 2154155"/>
              <a:gd name="connsiteX1" fmla="*/ 331934 w 6009841"/>
              <a:gd name="connsiteY1" fmla="*/ 0 h 2154155"/>
              <a:gd name="connsiteX2" fmla="*/ 979391 w 6009841"/>
              <a:gd name="connsiteY2" fmla="*/ 0 h 2154155"/>
              <a:gd name="connsiteX3" fmla="*/ 1680307 w 6009841"/>
              <a:gd name="connsiteY3" fmla="*/ 0 h 2154155"/>
              <a:gd name="connsiteX4" fmla="*/ 2327764 w 6009841"/>
              <a:gd name="connsiteY4" fmla="*/ 0 h 2154155"/>
              <a:gd name="connsiteX5" fmla="*/ 2975221 w 6009841"/>
              <a:gd name="connsiteY5" fmla="*/ 0 h 2154155"/>
              <a:gd name="connsiteX6" fmla="*/ 3622677 w 6009841"/>
              <a:gd name="connsiteY6" fmla="*/ 0 h 2154155"/>
              <a:gd name="connsiteX7" fmla="*/ 4216674 w 6009841"/>
              <a:gd name="connsiteY7" fmla="*/ 0 h 2154155"/>
              <a:gd name="connsiteX8" fmla="*/ 4864131 w 6009841"/>
              <a:gd name="connsiteY8" fmla="*/ 0 h 2154155"/>
              <a:gd name="connsiteX9" fmla="*/ 5677907 w 6009841"/>
              <a:gd name="connsiteY9" fmla="*/ 0 h 2154155"/>
              <a:gd name="connsiteX10" fmla="*/ 6009841 w 6009841"/>
              <a:gd name="connsiteY10" fmla="*/ 331934 h 2154155"/>
              <a:gd name="connsiteX11" fmla="*/ 6009841 w 6009841"/>
              <a:gd name="connsiteY11" fmla="*/ 783988 h 2154155"/>
              <a:gd name="connsiteX12" fmla="*/ 6009841 w 6009841"/>
              <a:gd name="connsiteY12" fmla="*/ 1280750 h 2154155"/>
              <a:gd name="connsiteX13" fmla="*/ 6009841 w 6009841"/>
              <a:gd name="connsiteY13" fmla="*/ 1822221 h 2154155"/>
              <a:gd name="connsiteX14" fmla="*/ 5677907 w 6009841"/>
              <a:gd name="connsiteY14" fmla="*/ 2154155 h 2154155"/>
              <a:gd name="connsiteX15" fmla="*/ 5137370 w 6009841"/>
              <a:gd name="connsiteY15" fmla="*/ 2154155 h 2154155"/>
              <a:gd name="connsiteX16" fmla="*/ 4436453 w 6009841"/>
              <a:gd name="connsiteY16" fmla="*/ 2154155 h 2154155"/>
              <a:gd name="connsiteX17" fmla="*/ 3788997 w 6009841"/>
              <a:gd name="connsiteY17" fmla="*/ 2154155 h 2154155"/>
              <a:gd name="connsiteX18" fmla="*/ 3301919 w 6009841"/>
              <a:gd name="connsiteY18" fmla="*/ 2154155 h 2154155"/>
              <a:gd name="connsiteX19" fmla="*/ 2707922 w 6009841"/>
              <a:gd name="connsiteY19" fmla="*/ 2154155 h 2154155"/>
              <a:gd name="connsiteX20" fmla="*/ 2220844 w 6009841"/>
              <a:gd name="connsiteY20" fmla="*/ 2154155 h 2154155"/>
              <a:gd name="connsiteX21" fmla="*/ 1733767 w 6009841"/>
              <a:gd name="connsiteY21" fmla="*/ 2154155 h 2154155"/>
              <a:gd name="connsiteX22" fmla="*/ 1086310 w 6009841"/>
              <a:gd name="connsiteY22" fmla="*/ 2154155 h 2154155"/>
              <a:gd name="connsiteX23" fmla="*/ 331934 w 6009841"/>
              <a:gd name="connsiteY23" fmla="*/ 2154155 h 2154155"/>
              <a:gd name="connsiteX24" fmla="*/ 0 w 6009841"/>
              <a:gd name="connsiteY24" fmla="*/ 1822221 h 2154155"/>
              <a:gd name="connsiteX25" fmla="*/ 0 w 6009841"/>
              <a:gd name="connsiteY25" fmla="*/ 1295653 h 2154155"/>
              <a:gd name="connsiteX26" fmla="*/ 0 w 6009841"/>
              <a:gd name="connsiteY26" fmla="*/ 828696 h 2154155"/>
              <a:gd name="connsiteX27" fmla="*/ 0 w 6009841"/>
              <a:gd name="connsiteY27" fmla="*/ 331934 h 2154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009841" h="2154155" extrusionOk="0">
                <a:moveTo>
                  <a:pt x="0" y="331934"/>
                </a:moveTo>
                <a:cubicBezTo>
                  <a:pt x="24559" y="130415"/>
                  <a:pt x="157757" y="16597"/>
                  <a:pt x="331934" y="0"/>
                </a:cubicBezTo>
                <a:cubicBezTo>
                  <a:pt x="526021" y="-70393"/>
                  <a:pt x="739538" y="15571"/>
                  <a:pt x="979391" y="0"/>
                </a:cubicBezTo>
                <a:cubicBezTo>
                  <a:pt x="1219244" y="-15571"/>
                  <a:pt x="1345224" y="54046"/>
                  <a:pt x="1680307" y="0"/>
                </a:cubicBezTo>
                <a:cubicBezTo>
                  <a:pt x="2015390" y="-54046"/>
                  <a:pt x="2167003" y="73064"/>
                  <a:pt x="2327764" y="0"/>
                </a:cubicBezTo>
                <a:cubicBezTo>
                  <a:pt x="2488525" y="-73064"/>
                  <a:pt x="2652135" y="10511"/>
                  <a:pt x="2975221" y="0"/>
                </a:cubicBezTo>
                <a:cubicBezTo>
                  <a:pt x="3298307" y="-10511"/>
                  <a:pt x="3346294" y="27764"/>
                  <a:pt x="3622677" y="0"/>
                </a:cubicBezTo>
                <a:cubicBezTo>
                  <a:pt x="3899060" y="-27764"/>
                  <a:pt x="3940838" y="47664"/>
                  <a:pt x="4216674" y="0"/>
                </a:cubicBezTo>
                <a:cubicBezTo>
                  <a:pt x="4492510" y="-47664"/>
                  <a:pt x="4618564" y="15915"/>
                  <a:pt x="4864131" y="0"/>
                </a:cubicBezTo>
                <a:cubicBezTo>
                  <a:pt x="5109698" y="-15915"/>
                  <a:pt x="5441694" y="68463"/>
                  <a:pt x="5677907" y="0"/>
                </a:cubicBezTo>
                <a:cubicBezTo>
                  <a:pt x="5849303" y="11638"/>
                  <a:pt x="6024163" y="149430"/>
                  <a:pt x="6009841" y="331934"/>
                </a:cubicBezTo>
                <a:cubicBezTo>
                  <a:pt x="6042465" y="486826"/>
                  <a:pt x="5978020" y="610531"/>
                  <a:pt x="6009841" y="783988"/>
                </a:cubicBezTo>
                <a:cubicBezTo>
                  <a:pt x="6041662" y="957445"/>
                  <a:pt x="6004586" y="1056503"/>
                  <a:pt x="6009841" y="1280750"/>
                </a:cubicBezTo>
                <a:cubicBezTo>
                  <a:pt x="6015096" y="1504997"/>
                  <a:pt x="5953726" y="1688694"/>
                  <a:pt x="6009841" y="1822221"/>
                </a:cubicBezTo>
                <a:cubicBezTo>
                  <a:pt x="6007759" y="1999182"/>
                  <a:pt x="5845077" y="2181320"/>
                  <a:pt x="5677907" y="2154155"/>
                </a:cubicBezTo>
                <a:cubicBezTo>
                  <a:pt x="5565121" y="2215170"/>
                  <a:pt x="5285513" y="2133532"/>
                  <a:pt x="5137370" y="2154155"/>
                </a:cubicBezTo>
                <a:cubicBezTo>
                  <a:pt x="4989227" y="2174778"/>
                  <a:pt x="4722303" y="2094133"/>
                  <a:pt x="4436453" y="2154155"/>
                </a:cubicBezTo>
                <a:cubicBezTo>
                  <a:pt x="4150603" y="2214177"/>
                  <a:pt x="4061055" y="2081341"/>
                  <a:pt x="3788997" y="2154155"/>
                </a:cubicBezTo>
                <a:cubicBezTo>
                  <a:pt x="3516939" y="2226969"/>
                  <a:pt x="3466343" y="2137239"/>
                  <a:pt x="3301919" y="2154155"/>
                </a:cubicBezTo>
                <a:cubicBezTo>
                  <a:pt x="3137495" y="2171071"/>
                  <a:pt x="2997155" y="2122156"/>
                  <a:pt x="2707922" y="2154155"/>
                </a:cubicBezTo>
                <a:cubicBezTo>
                  <a:pt x="2418689" y="2186154"/>
                  <a:pt x="2325707" y="2112380"/>
                  <a:pt x="2220844" y="2154155"/>
                </a:cubicBezTo>
                <a:cubicBezTo>
                  <a:pt x="2115981" y="2195930"/>
                  <a:pt x="1880286" y="2102674"/>
                  <a:pt x="1733767" y="2154155"/>
                </a:cubicBezTo>
                <a:cubicBezTo>
                  <a:pt x="1587248" y="2205636"/>
                  <a:pt x="1321976" y="2079992"/>
                  <a:pt x="1086310" y="2154155"/>
                </a:cubicBezTo>
                <a:cubicBezTo>
                  <a:pt x="850644" y="2228318"/>
                  <a:pt x="506632" y="2138378"/>
                  <a:pt x="331934" y="2154155"/>
                </a:cubicBezTo>
                <a:cubicBezTo>
                  <a:pt x="144936" y="2161081"/>
                  <a:pt x="-45833" y="2006129"/>
                  <a:pt x="0" y="1822221"/>
                </a:cubicBezTo>
                <a:cubicBezTo>
                  <a:pt x="-22930" y="1681817"/>
                  <a:pt x="21654" y="1455054"/>
                  <a:pt x="0" y="1295653"/>
                </a:cubicBezTo>
                <a:cubicBezTo>
                  <a:pt x="-21654" y="1136252"/>
                  <a:pt x="39195" y="998368"/>
                  <a:pt x="0" y="828696"/>
                </a:cubicBezTo>
                <a:cubicBezTo>
                  <a:pt x="-39195" y="659024"/>
                  <a:pt x="52956" y="506250"/>
                  <a:pt x="0" y="331934"/>
                </a:cubicBezTo>
                <a:close/>
              </a:path>
            </a:pathLst>
          </a:custGeom>
          <a:solidFill>
            <a:schemeClr val="bg1"/>
          </a:solidFill>
          <a:ln w="38100" cap="flat" cmpd="sng" algn="ctr">
            <a:solidFill>
              <a:schemeClr val="tx1"/>
            </a:solidFill>
            <a:prstDash val="dash"/>
            <a:miter lim="800000"/>
          </a:ln>
          <a:effectLst/>
        </p:spPr>
        <p:txBody>
          <a:bodyPr lIns="91384" tIns="45695" rIns="91384" bIns="45695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charset="-122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39156" y="875211"/>
            <a:ext cx="16321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Thân</a:t>
            </a:r>
            <a:r>
              <a:rPr kumimoji="0" lang="en-US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endParaRPr kumimoji="0" lang="en-US" sz="2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00273" y="1505222"/>
            <a:ext cx="83027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nền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tảng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xây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dựng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lòng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tôn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trọng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Tôi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luôn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rằng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thật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dù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khó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khăn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đâu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cũng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tốt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che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giấu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hay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lừa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dối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tôi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thừa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lỗi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sai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kiểm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tra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dù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rằng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kém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nhưng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tôi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thoải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mái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tôn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trọng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500272" y="2796952"/>
            <a:ext cx="8446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Kiên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nhẫn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Kiên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nhẫn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tôi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vượt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qua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khó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khăn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cuộc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gặp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khó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tôi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bao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bỏ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cuộc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kiên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nhẫn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quyết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tôi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sâu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2500273" y="4018256"/>
            <a:ext cx="83027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Tôn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trọng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Tôn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trọng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khác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giúp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tạo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môi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trường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hòa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bình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sự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hợp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tác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Tôi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luôn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lắng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nghe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tôn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trọng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ý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kiến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bè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thầy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Điều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này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giúp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tôi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xây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dựng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mối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hệ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tốt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đẹp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sự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tôn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trọng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mọi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2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00272" y="5153486"/>
            <a:ext cx="81720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Cống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hiến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Tham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hoạt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tình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nguyện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tôi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cống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hiến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xã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lần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tham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tôi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giúp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đỡ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khác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còn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cảm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niềm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ý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nghĩa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cống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hiến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Chẳng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tôi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tham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dạy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trẻ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vùng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cao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niềm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ánh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mắt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nhỏ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tiếp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thêm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lực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tôi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2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832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" grpId="0"/>
      <p:bldP spid="12" grpId="0"/>
      <p:bldP spid="14" grpId="0"/>
      <p:bldP spid="5" grpId="0"/>
      <p:bldP spid="6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48640" y="300446"/>
            <a:ext cx="1972492" cy="966651"/>
            <a:chOff x="2795451" y="822960"/>
            <a:chExt cx="1972492" cy="966651"/>
          </a:xfrm>
        </p:grpSpPr>
        <p:sp>
          <p:nvSpPr>
            <p:cNvPr id="25" name="Oval 24"/>
            <p:cNvSpPr/>
            <p:nvPr/>
          </p:nvSpPr>
          <p:spPr>
            <a:xfrm>
              <a:off x="2795451" y="822960"/>
              <a:ext cx="1972492" cy="966651"/>
            </a:xfrm>
            <a:prstGeom prst="ellipse">
              <a:avLst/>
            </a:prstGeom>
            <a:solidFill>
              <a:srgbClr val="CFAFE7"/>
            </a:solidFill>
            <a:ln w="285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3057781" y="890786"/>
              <a:ext cx="144783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Đề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2</a:t>
              </a:r>
            </a:p>
          </p:txBody>
        </p:sp>
      </p:grpSp>
      <p:sp>
        <p:nvSpPr>
          <p:cNvPr id="16" name="Rectangle: Rounded Corners 21"/>
          <p:cNvSpPr/>
          <p:nvPr/>
        </p:nvSpPr>
        <p:spPr>
          <a:xfrm>
            <a:off x="2521132" y="1847948"/>
            <a:ext cx="7615645" cy="3586201"/>
          </a:xfrm>
          <a:custGeom>
            <a:avLst/>
            <a:gdLst>
              <a:gd name="connsiteX0" fmla="*/ 0 w 6009841"/>
              <a:gd name="connsiteY0" fmla="*/ 331934 h 2154155"/>
              <a:gd name="connsiteX1" fmla="*/ 331934 w 6009841"/>
              <a:gd name="connsiteY1" fmla="*/ 0 h 2154155"/>
              <a:gd name="connsiteX2" fmla="*/ 979391 w 6009841"/>
              <a:gd name="connsiteY2" fmla="*/ 0 h 2154155"/>
              <a:gd name="connsiteX3" fmla="*/ 1680307 w 6009841"/>
              <a:gd name="connsiteY3" fmla="*/ 0 h 2154155"/>
              <a:gd name="connsiteX4" fmla="*/ 2327764 w 6009841"/>
              <a:gd name="connsiteY4" fmla="*/ 0 h 2154155"/>
              <a:gd name="connsiteX5" fmla="*/ 2975221 w 6009841"/>
              <a:gd name="connsiteY5" fmla="*/ 0 h 2154155"/>
              <a:gd name="connsiteX6" fmla="*/ 3622677 w 6009841"/>
              <a:gd name="connsiteY6" fmla="*/ 0 h 2154155"/>
              <a:gd name="connsiteX7" fmla="*/ 4216674 w 6009841"/>
              <a:gd name="connsiteY7" fmla="*/ 0 h 2154155"/>
              <a:gd name="connsiteX8" fmla="*/ 4864131 w 6009841"/>
              <a:gd name="connsiteY8" fmla="*/ 0 h 2154155"/>
              <a:gd name="connsiteX9" fmla="*/ 5677907 w 6009841"/>
              <a:gd name="connsiteY9" fmla="*/ 0 h 2154155"/>
              <a:gd name="connsiteX10" fmla="*/ 6009841 w 6009841"/>
              <a:gd name="connsiteY10" fmla="*/ 331934 h 2154155"/>
              <a:gd name="connsiteX11" fmla="*/ 6009841 w 6009841"/>
              <a:gd name="connsiteY11" fmla="*/ 783988 h 2154155"/>
              <a:gd name="connsiteX12" fmla="*/ 6009841 w 6009841"/>
              <a:gd name="connsiteY12" fmla="*/ 1280750 h 2154155"/>
              <a:gd name="connsiteX13" fmla="*/ 6009841 w 6009841"/>
              <a:gd name="connsiteY13" fmla="*/ 1822221 h 2154155"/>
              <a:gd name="connsiteX14" fmla="*/ 5677907 w 6009841"/>
              <a:gd name="connsiteY14" fmla="*/ 2154155 h 2154155"/>
              <a:gd name="connsiteX15" fmla="*/ 5137370 w 6009841"/>
              <a:gd name="connsiteY15" fmla="*/ 2154155 h 2154155"/>
              <a:gd name="connsiteX16" fmla="*/ 4436453 w 6009841"/>
              <a:gd name="connsiteY16" fmla="*/ 2154155 h 2154155"/>
              <a:gd name="connsiteX17" fmla="*/ 3788997 w 6009841"/>
              <a:gd name="connsiteY17" fmla="*/ 2154155 h 2154155"/>
              <a:gd name="connsiteX18" fmla="*/ 3301919 w 6009841"/>
              <a:gd name="connsiteY18" fmla="*/ 2154155 h 2154155"/>
              <a:gd name="connsiteX19" fmla="*/ 2707922 w 6009841"/>
              <a:gd name="connsiteY19" fmla="*/ 2154155 h 2154155"/>
              <a:gd name="connsiteX20" fmla="*/ 2220844 w 6009841"/>
              <a:gd name="connsiteY20" fmla="*/ 2154155 h 2154155"/>
              <a:gd name="connsiteX21" fmla="*/ 1733767 w 6009841"/>
              <a:gd name="connsiteY21" fmla="*/ 2154155 h 2154155"/>
              <a:gd name="connsiteX22" fmla="*/ 1086310 w 6009841"/>
              <a:gd name="connsiteY22" fmla="*/ 2154155 h 2154155"/>
              <a:gd name="connsiteX23" fmla="*/ 331934 w 6009841"/>
              <a:gd name="connsiteY23" fmla="*/ 2154155 h 2154155"/>
              <a:gd name="connsiteX24" fmla="*/ 0 w 6009841"/>
              <a:gd name="connsiteY24" fmla="*/ 1822221 h 2154155"/>
              <a:gd name="connsiteX25" fmla="*/ 0 w 6009841"/>
              <a:gd name="connsiteY25" fmla="*/ 1295653 h 2154155"/>
              <a:gd name="connsiteX26" fmla="*/ 0 w 6009841"/>
              <a:gd name="connsiteY26" fmla="*/ 828696 h 2154155"/>
              <a:gd name="connsiteX27" fmla="*/ 0 w 6009841"/>
              <a:gd name="connsiteY27" fmla="*/ 331934 h 2154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009841" h="2154155" extrusionOk="0">
                <a:moveTo>
                  <a:pt x="0" y="331934"/>
                </a:moveTo>
                <a:cubicBezTo>
                  <a:pt x="24559" y="130415"/>
                  <a:pt x="157757" y="16597"/>
                  <a:pt x="331934" y="0"/>
                </a:cubicBezTo>
                <a:cubicBezTo>
                  <a:pt x="526021" y="-70393"/>
                  <a:pt x="739538" y="15571"/>
                  <a:pt x="979391" y="0"/>
                </a:cubicBezTo>
                <a:cubicBezTo>
                  <a:pt x="1219244" y="-15571"/>
                  <a:pt x="1345224" y="54046"/>
                  <a:pt x="1680307" y="0"/>
                </a:cubicBezTo>
                <a:cubicBezTo>
                  <a:pt x="2015390" y="-54046"/>
                  <a:pt x="2167003" y="73064"/>
                  <a:pt x="2327764" y="0"/>
                </a:cubicBezTo>
                <a:cubicBezTo>
                  <a:pt x="2488525" y="-73064"/>
                  <a:pt x="2652135" y="10511"/>
                  <a:pt x="2975221" y="0"/>
                </a:cubicBezTo>
                <a:cubicBezTo>
                  <a:pt x="3298307" y="-10511"/>
                  <a:pt x="3346294" y="27764"/>
                  <a:pt x="3622677" y="0"/>
                </a:cubicBezTo>
                <a:cubicBezTo>
                  <a:pt x="3899060" y="-27764"/>
                  <a:pt x="3940838" y="47664"/>
                  <a:pt x="4216674" y="0"/>
                </a:cubicBezTo>
                <a:cubicBezTo>
                  <a:pt x="4492510" y="-47664"/>
                  <a:pt x="4618564" y="15915"/>
                  <a:pt x="4864131" y="0"/>
                </a:cubicBezTo>
                <a:cubicBezTo>
                  <a:pt x="5109698" y="-15915"/>
                  <a:pt x="5441694" y="68463"/>
                  <a:pt x="5677907" y="0"/>
                </a:cubicBezTo>
                <a:cubicBezTo>
                  <a:pt x="5849303" y="11638"/>
                  <a:pt x="6024163" y="149430"/>
                  <a:pt x="6009841" y="331934"/>
                </a:cubicBezTo>
                <a:cubicBezTo>
                  <a:pt x="6042465" y="486826"/>
                  <a:pt x="5978020" y="610531"/>
                  <a:pt x="6009841" y="783988"/>
                </a:cubicBezTo>
                <a:cubicBezTo>
                  <a:pt x="6041662" y="957445"/>
                  <a:pt x="6004586" y="1056503"/>
                  <a:pt x="6009841" y="1280750"/>
                </a:cubicBezTo>
                <a:cubicBezTo>
                  <a:pt x="6015096" y="1504997"/>
                  <a:pt x="5953726" y="1688694"/>
                  <a:pt x="6009841" y="1822221"/>
                </a:cubicBezTo>
                <a:cubicBezTo>
                  <a:pt x="6007759" y="1999182"/>
                  <a:pt x="5845077" y="2181320"/>
                  <a:pt x="5677907" y="2154155"/>
                </a:cubicBezTo>
                <a:cubicBezTo>
                  <a:pt x="5565121" y="2215170"/>
                  <a:pt x="5285513" y="2133532"/>
                  <a:pt x="5137370" y="2154155"/>
                </a:cubicBezTo>
                <a:cubicBezTo>
                  <a:pt x="4989227" y="2174778"/>
                  <a:pt x="4722303" y="2094133"/>
                  <a:pt x="4436453" y="2154155"/>
                </a:cubicBezTo>
                <a:cubicBezTo>
                  <a:pt x="4150603" y="2214177"/>
                  <a:pt x="4061055" y="2081341"/>
                  <a:pt x="3788997" y="2154155"/>
                </a:cubicBezTo>
                <a:cubicBezTo>
                  <a:pt x="3516939" y="2226969"/>
                  <a:pt x="3466343" y="2137239"/>
                  <a:pt x="3301919" y="2154155"/>
                </a:cubicBezTo>
                <a:cubicBezTo>
                  <a:pt x="3137495" y="2171071"/>
                  <a:pt x="2997155" y="2122156"/>
                  <a:pt x="2707922" y="2154155"/>
                </a:cubicBezTo>
                <a:cubicBezTo>
                  <a:pt x="2418689" y="2186154"/>
                  <a:pt x="2325707" y="2112380"/>
                  <a:pt x="2220844" y="2154155"/>
                </a:cubicBezTo>
                <a:cubicBezTo>
                  <a:pt x="2115981" y="2195930"/>
                  <a:pt x="1880286" y="2102674"/>
                  <a:pt x="1733767" y="2154155"/>
                </a:cubicBezTo>
                <a:cubicBezTo>
                  <a:pt x="1587248" y="2205636"/>
                  <a:pt x="1321976" y="2079992"/>
                  <a:pt x="1086310" y="2154155"/>
                </a:cubicBezTo>
                <a:cubicBezTo>
                  <a:pt x="850644" y="2228318"/>
                  <a:pt x="506632" y="2138378"/>
                  <a:pt x="331934" y="2154155"/>
                </a:cubicBezTo>
                <a:cubicBezTo>
                  <a:pt x="144936" y="2161081"/>
                  <a:pt x="-45833" y="2006129"/>
                  <a:pt x="0" y="1822221"/>
                </a:cubicBezTo>
                <a:cubicBezTo>
                  <a:pt x="-22930" y="1681817"/>
                  <a:pt x="21654" y="1455054"/>
                  <a:pt x="0" y="1295653"/>
                </a:cubicBezTo>
                <a:cubicBezTo>
                  <a:pt x="-21654" y="1136252"/>
                  <a:pt x="39195" y="998368"/>
                  <a:pt x="0" y="828696"/>
                </a:cubicBezTo>
                <a:cubicBezTo>
                  <a:pt x="-39195" y="659024"/>
                  <a:pt x="52956" y="506250"/>
                  <a:pt x="0" y="331934"/>
                </a:cubicBezTo>
                <a:close/>
              </a:path>
            </a:pathLst>
          </a:custGeom>
          <a:noFill/>
          <a:ln w="38100" cap="flat" cmpd="sng" algn="ctr">
            <a:solidFill>
              <a:schemeClr val="tx1"/>
            </a:solidFill>
            <a:prstDash val="dash"/>
            <a:miter lim="800000"/>
          </a:ln>
          <a:effectLst/>
        </p:spPr>
        <p:txBody>
          <a:bodyPr lIns="91384" tIns="45695" rIns="91384" bIns="45695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charset="-122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14067" y="1897297"/>
            <a:ext cx="13406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endParaRPr kumimoji="0" lang="en-US" sz="2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43021" y="2469866"/>
            <a:ext cx="6971865" cy="2533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kiên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nhẫn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tôn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trọng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cống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hiến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đang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cuộc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tôi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tôi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thiện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môi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tốt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Tôi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vọng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tục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duy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trì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huy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mong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rằng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mọi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cũng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đuổi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tốt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xây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dựng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xã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minh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hạnh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phúc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9130937" y="104503"/>
            <a:ext cx="2926079" cy="1743445"/>
            <a:chOff x="9130937" y="175718"/>
            <a:chExt cx="2926079" cy="1503332"/>
          </a:xfrm>
        </p:grpSpPr>
        <p:sp>
          <p:nvSpPr>
            <p:cNvPr id="17" name="Left Arrow 16"/>
            <p:cNvSpPr/>
            <p:nvPr/>
          </p:nvSpPr>
          <p:spPr>
            <a:xfrm>
              <a:off x="9130937" y="175718"/>
              <a:ext cx="2926079" cy="1503332"/>
            </a:xfrm>
            <a:prstGeom prst="left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17">
              <a:hlinkClick r:id="rId3" action="ppaction://hlinksldjump"/>
            </p:cNvPr>
            <p:cNvSpPr/>
            <p:nvPr/>
          </p:nvSpPr>
          <p:spPr>
            <a:xfrm>
              <a:off x="9588139" y="510435"/>
              <a:ext cx="2259875" cy="8564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DANH SÁCH ĐỀ BÀI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3285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" grpId="0"/>
      <p:bldP spid="13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64CC2E2-E1A6-FE0B-2F47-DBC883C273D7}"/>
              </a:ext>
            </a:extLst>
          </p:cNvPr>
          <p:cNvSpPr/>
          <p:nvPr/>
        </p:nvSpPr>
        <p:spPr>
          <a:xfrm>
            <a:off x="711200" y="332509"/>
            <a:ext cx="1378857" cy="751708"/>
          </a:xfrm>
          <a:prstGeom prst="rect">
            <a:avLst/>
          </a:prstGeom>
          <a:solidFill>
            <a:srgbClr val="FF8B8B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Đề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3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252344" y="1107596"/>
            <a:ext cx="1491176" cy="115993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Rectangle 22"/>
          <p:cNvSpPr/>
          <p:nvPr/>
        </p:nvSpPr>
        <p:spPr>
          <a:xfrm>
            <a:off x="6386742" y="1084217"/>
            <a:ext cx="2196920" cy="1542839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3" name="Group 32"/>
          <p:cNvGrpSpPr/>
          <p:nvPr/>
        </p:nvGrpSpPr>
        <p:grpSpPr>
          <a:xfrm>
            <a:off x="2795451" y="1463040"/>
            <a:ext cx="1972492" cy="966651"/>
            <a:chOff x="2795451" y="822960"/>
            <a:chExt cx="1972492" cy="966651"/>
          </a:xfrm>
        </p:grpSpPr>
        <p:sp>
          <p:nvSpPr>
            <p:cNvPr id="25" name="Oval 24"/>
            <p:cNvSpPr/>
            <p:nvPr/>
          </p:nvSpPr>
          <p:spPr>
            <a:xfrm>
              <a:off x="2795451" y="822960"/>
              <a:ext cx="1972492" cy="966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098142" y="1044675"/>
              <a:ext cx="13276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sng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Mở</a:t>
              </a:r>
              <a:r>
                <a:rPr kumimoji="0" lang="en-US" sz="2800" b="1" i="0" u="sng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sng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bài</a:t>
              </a:r>
              <a:endPara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678932" y="3184143"/>
            <a:ext cx="2422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thiệu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518263" y="278924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Họ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tuổi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quê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quán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518263" y="336880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bày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ngắn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gọn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mục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đích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ứng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tuyển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trí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78932" y="4652784"/>
            <a:ext cx="23283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Lý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do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ứng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tuyển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Left Brace 31"/>
          <p:cNvSpPr/>
          <p:nvPr/>
        </p:nvSpPr>
        <p:spPr>
          <a:xfrm>
            <a:off x="3179768" y="2785135"/>
            <a:ext cx="338495" cy="1230005"/>
          </a:xfrm>
          <a:prstGeom prst="leftBrace">
            <a:avLst>
              <a:gd name="adj1" fmla="val 73938"/>
              <a:gd name="adj2" fmla="val 50865"/>
            </a:avLst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2614964" y="332509"/>
            <a:ext cx="7638180" cy="751708"/>
            <a:chOff x="2614964" y="332509"/>
            <a:chExt cx="7638180" cy="751708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64CC2E2-E1A6-FE0B-2F47-DBC883C273D7}"/>
                </a:ext>
              </a:extLst>
            </p:cNvPr>
            <p:cNvSpPr/>
            <p:nvPr/>
          </p:nvSpPr>
          <p:spPr>
            <a:xfrm>
              <a:off x="2614964" y="332509"/>
              <a:ext cx="7638180" cy="751708"/>
            </a:xfrm>
            <a:prstGeom prst="rect">
              <a:avLst/>
            </a:prstGeom>
            <a:solidFill>
              <a:srgbClr val="FF8B8B"/>
            </a:solidFill>
            <a:ln w="3810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795451" y="414507"/>
              <a:ext cx="730213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luận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(600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chữ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)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giới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thiệu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bản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thân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ứng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tuyển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vào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vị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trí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công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việc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3518263" y="431017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trí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cụ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ứng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tuyển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518263" y="488973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Lý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do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trí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9" name="Left Brace 18"/>
          <p:cNvSpPr/>
          <p:nvPr/>
        </p:nvSpPr>
        <p:spPr>
          <a:xfrm>
            <a:off x="3179768" y="4306065"/>
            <a:ext cx="338495" cy="1062770"/>
          </a:xfrm>
          <a:prstGeom prst="leftBrace">
            <a:avLst>
              <a:gd name="adj1" fmla="val 73938"/>
              <a:gd name="adj2" fmla="val 50865"/>
            </a:avLst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97932" y="1739166"/>
            <a:ext cx="25473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thiệu</a:t>
            </a:r>
            <a:r>
              <a:rPr lang="en-US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endParaRPr lang="en-US" sz="20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98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7" grpId="0"/>
      <p:bldP spid="28" grpId="0"/>
      <p:bldP spid="29" grpId="0"/>
      <p:bldP spid="30" grpId="0"/>
      <p:bldP spid="32" grpId="0" animBg="1"/>
      <p:bldP spid="17" grpId="0"/>
      <p:bldP spid="18" grpId="0"/>
      <p:bldP spid="19" grpId="0" animBg="1"/>
      <p:bldP spid="2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64CC2E2-E1A6-FE0B-2F47-DBC883C273D7}"/>
              </a:ext>
            </a:extLst>
          </p:cNvPr>
          <p:cNvSpPr/>
          <p:nvPr/>
        </p:nvSpPr>
        <p:spPr>
          <a:xfrm>
            <a:off x="711200" y="332509"/>
            <a:ext cx="1378857" cy="751708"/>
          </a:xfrm>
          <a:prstGeom prst="rect">
            <a:avLst/>
          </a:prstGeom>
          <a:solidFill>
            <a:srgbClr val="FF8B8B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Đề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3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252344" y="1107596"/>
            <a:ext cx="1491176" cy="115993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Rectangle 22"/>
          <p:cNvSpPr/>
          <p:nvPr/>
        </p:nvSpPr>
        <p:spPr>
          <a:xfrm>
            <a:off x="6386742" y="1084217"/>
            <a:ext cx="2196920" cy="1542839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4" name="Group 23"/>
          <p:cNvGrpSpPr/>
          <p:nvPr/>
        </p:nvGrpSpPr>
        <p:grpSpPr>
          <a:xfrm>
            <a:off x="2622876" y="213650"/>
            <a:ext cx="1972492" cy="966651"/>
            <a:chOff x="2622876" y="213650"/>
            <a:chExt cx="1972492" cy="966651"/>
          </a:xfrm>
        </p:grpSpPr>
        <p:sp>
          <p:nvSpPr>
            <p:cNvPr id="25" name="Oval 24"/>
            <p:cNvSpPr/>
            <p:nvPr/>
          </p:nvSpPr>
          <p:spPr>
            <a:xfrm>
              <a:off x="2622876" y="213650"/>
              <a:ext cx="1972492" cy="966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793033" y="435365"/>
              <a:ext cx="163217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sng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Thân</a:t>
              </a:r>
              <a:r>
                <a:rPr kumimoji="0" lang="en-US" sz="2800" b="1" i="0" u="sng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sng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bài</a:t>
              </a:r>
              <a:endPara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343246" y="1732947"/>
            <a:ext cx="24219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đào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5471" y="2937252"/>
            <a:ext cx="29235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Kinh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nghiệm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" name="Left Brace 32"/>
          <p:cNvSpPr/>
          <p:nvPr/>
        </p:nvSpPr>
        <p:spPr>
          <a:xfrm>
            <a:off x="3052242" y="1415504"/>
            <a:ext cx="338495" cy="1004218"/>
          </a:xfrm>
          <a:prstGeom prst="leftBrace">
            <a:avLst>
              <a:gd name="adj1" fmla="val 50783"/>
              <a:gd name="adj2" fmla="val 50865"/>
            </a:avLst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Left Brace 33"/>
          <p:cNvSpPr/>
          <p:nvPr/>
        </p:nvSpPr>
        <p:spPr>
          <a:xfrm>
            <a:off x="3047304" y="2588772"/>
            <a:ext cx="346957" cy="1066293"/>
          </a:xfrm>
          <a:prstGeom prst="leftBrace">
            <a:avLst>
              <a:gd name="adj1" fmla="val 50783"/>
              <a:gd name="adj2" fmla="val 50865"/>
            </a:avLst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39424" y="526919"/>
            <a:ext cx="3605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bày</a:t>
            </a:r>
            <a:r>
              <a:rPr lang="en-US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 chi </a:t>
            </a:r>
            <a:r>
              <a:rPr lang="en-US" sz="2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endParaRPr lang="en-US" sz="20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90737" y="1442957"/>
            <a:ext cx="81331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Trình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bày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ngắn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gọn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quá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trình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trường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chuyên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ngành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cấp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90737" y="1972072"/>
            <a:ext cx="6137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khóa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chứng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liên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việc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ứng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tuyển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90737" y="2557855"/>
            <a:ext cx="8473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Liệt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kê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việc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trước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đây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trung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việc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liên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vị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trí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ứng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tuyển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90737" y="3300567"/>
            <a:ext cx="82484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Mô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tả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ngắn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gọn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trách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nhiệm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thành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tựu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việc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này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3246" y="4190619"/>
            <a:ext cx="27040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Kỹ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năng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phẩm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chất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90737" y="3900245"/>
            <a:ext cx="74515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kỹ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năng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chuyên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môn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kỹ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năng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mềm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sở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hữu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390737" y="4421668"/>
            <a:ext cx="8473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phẩm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chất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nổi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bật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trách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nhiệm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kiên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nhẫn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khả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năng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việc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nhóm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quản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lý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thời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3246" y="5361561"/>
            <a:ext cx="25697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Đóng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góp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mục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tiêu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nghề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nghiệp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61321" y="5249705"/>
            <a:ext cx="79110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Trình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bày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góp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ty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nếu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tuyển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390737" y="5800743"/>
            <a:ext cx="83908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rõ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mục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tiêu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nghề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nghiệp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dự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định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phát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triển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ty.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Left Brace 28"/>
          <p:cNvSpPr/>
          <p:nvPr/>
        </p:nvSpPr>
        <p:spPr>
          <a:xfrm>
            <a:off x="3047304" y="3964034"/>
            <a:ext cx="346957" cy="1099502"/>
          </a:xfrm>
          <a:prstGeom prst="leftBrace">
            <a:avLst>
              <a:gd name="adj1" fmla="val 50783"/>
              <a:gd name="adj2" fmla="val 50865"/>
            </a:avLst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Left Brace 29"/>
          <p:cNvSpPr/>
          <p:nvPr/>
        </p:nvSpPr>
        <p:spPr>
          <a:xfrm>
            <a:off x="3047304" y="5199378"/>
            <a:ext cx="346957" cy="970698"/>
          </a:xfrm>
          <a:prstGeom prst="leftBrace">
            <a:avLst>
              <a:gd name="adj1" fmla="val 50783"/>
              <a:gd name="adj2" fmla="val 50865"/>
            </a:avLst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6913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33" grpId="0" animBg="1"/>
      <p:bldP spid="34" grpId="0" animBg="1"/>
      <p:bldP spid="2" grpId="0"/>
      <p:bldP spid="3" grpId="0"/>
      <p:bldP spid="6" grpId="0"/>
      <p:bldP spid="9" grpId="0"/>
      <p:bldP spid="12" grpId="0"/>
      <p:bldP spid="14" grpId="0"/>
      <p:bldP spid="16" grpId="0"/>
      <p:bldP spid="17" grpId="0"/>
      <p:bldP spid="18" grpId="0"/>
      <p:bldP spid="19" grpId="0"/>
      <p:bldP spid="21" grpId="0"/>
      <p:bldP spid="29" grpId="0" animBg="1"/>
      <p:bldP spid="30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64CC2E2-E1A6-FE0B-2F47-DBC883C273D7}"/>
              </a:ext>
            </a:extLst>
          </p:cNvPr>
          <p:cNvSpPr/>
          <p:nvPr/>
        </p:nvSpPr>
        <p:spPr>
          <a:xfrm>
            <a:off x="711200" y="332509"/>
            <a:ext cx="1378857" cy="751708"/>
          </a:xfrm>
          <a:prstGeom prst="rect">
            <a:avLst/>
          </a:prstGeom>
          <a:solidFill>
            <a:srgbClr val="FF8B8B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Đề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3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252344" y="1107596"/>
            <a:ext cx="1491176" cy="115993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Rectangle 22"/>
          <p:cNvSpPr/>
          <p:nvPr/>
        </p:nvSpPr>
        <p:spPr>
          <a:xfrm>
            <a:off x="6386742" y="1084217"/>
            <a:ext cx="2196920" cy="1542839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8" name="Group 7"/>
          <p:cNvGrpSpPr/>
          <p:nvPr/>
        </p:nvGrpSpPr>
        <p:grpSpPr>
          <a:xfrm>
            <a:off x="2795451" y="822960"/>
            <a:ext cx="1972492" cy="966651"/>
            <a:chOff x="2795451" y="822960"/>
            <a:chExt cx="1972492" cy="966651"/>
          </a:xfrm>
        </p:grpSpPr>
        <p:sp>
          <p:nvSpPr>
            <p:cNvPr id="25" name="Oval 24"/>
            <p:cNvSpPr/>
            <p:nvPr/>
          </p:nvSpPr>
          <p:spPr>
            <a:xfrm>
              <a:off x="2795451" y="822960"/>
              <a:ext cx="1972492" cy="966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098142" y="1044675"/>
              <a:ext cx="134068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sng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Kết</a:t>
              </a:r>
              <a:r>
                <a:rPr kumimoji="0" lang="en-US" sz="2800" b="1" i="0" u="sng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sng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bài</a:t>
              </a:r>
              <a:endPara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2" name="Left Brace 31"/>
          <p:cNvSpPr/>
          <p:nvPr/>
        </p:nvSpPr>
        <p:spPr>
          <a:xfrm>
            <a:off x="3768486" y="3573390"/>
            <a:ext cx="338495" cy="1272047"/>
          </a:xfrm>
          <a:prstGeom prst="leftBrace">
            <a:avLst>
              <a:gd name="adj1" fmla="val 73938"/>
              <a:gd name="adj2" fmla="val 50000"/>
            </a:avLst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1200" y="2155827"/>
            <a:ext cx="4875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Nhấn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mạnh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lý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do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phù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trí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47631" y="2689977"/>
            <a:ext cx="7840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Tóm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mạnh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lý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do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ứng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viên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lý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tưởng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trí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711200" y="4024747"/>
            <a:ext cx="2928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ơn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mong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đợi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79924" y="3583800"/>
            <a:ext cx="75329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ơn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tuyển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dành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3979924" y="4476105"/>
            <a:ext cx="75280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Bày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tỏ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mong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phỏng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tại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ty.</a:t>
            </a:r>
            <a:endParaRPr kumimoji="0" lang="en-US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9130937" y="104503"/>
            <a:ext cx="2926079" cy="1743445"/>
            <a:chOff x="9130937" y="175718"/>
            <a:chExt cx="2926079" cy="1503332"/>
          </a:xfrm>
        </p:grpSpPr>
        <p:sp>
          <p:nvSpPr>
            <p:cNvPr id="15" name="Left Arrow 14"/>
            <p:cNvSpPr/>
            <p:nvPr/>
          </p:nvSpPr>
          <p:spPr>
            <a:xfrm>
              <a:off x="9130937" y="175718"/>
              <a:ext cx="2926079" cy="1503332"/>
            </a:xfrm>
            <a:prstGeom prst="left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15">
              <a:hlinkClick r:id="rId3" action="ppaction://hlinksldjump"/>
            </p:cNvPr>
            <p:cNvSpPr/>
            <p:nvPr/>
          </p:nvSpPr>
          <p:spPr>
            <a:xfrm>
              <a:off x="9588139" y="510435"/>
              <a:ext cx="2259875" cy="8564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DANH SÁCH ĐỀ BÀI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744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" grpId="0"/>
      <p:bldP spid="3" grpId="0"/>
      <p:bldP spid="4" grpId="0"/>
      <p:bldP spid="5" grpId="0"/>
      <p:bldP spid="6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48640" y="300446"/>
            <a:ext cx="1972492" cy="966651"/>
            <a:chOff x="2795451" y="822960"/>
            <a:chExt cx="1972492" cy="966651"/>
          </a:xfrm>
        </p:grpSpPr>
        <p:sp>
          <p:nvSpPr>
            <p:cNvPr id="25" name="Oval 24"/>
            <p:cNvSpPr/>
            <p:nvPr/>
          </p:nvSpPr>
          <p:spPr>
            <a:xfrm>
              <a:off x="2795451" y="822960"/>
              <a:ext cx="1972492" cy="96665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3057781" y="890786"/>
              <a:ext cx="144783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Đề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4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686648" y="1448720"/>
            <a:ext cx="2602426" cy="551154"/>
            <a:chOff x="4686648" y="991520"/>
            <a:chExt cx="2602426" cy="551154"/>
          </a:xfrm>
        </p:grpSpPr>
        <p:sp>
          <p:nvSpPr>
            <p:cNvPr id="12" name="Rounded Rectangle 11"/>
            <p:cNvSpPr/>
            <p:nvPr/>
          </p:nvSpPr>
          <p:spPr>
            <a:xfrm>
              <a:off x="4686648" y="991520"/>
              <a:ext cx="2602426" cy="551154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405810" y="991520"/>
              <a:ext cx="116410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Mở</a:t>
              </a: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bài</a:t>
              </a:r>
              <a:endPara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2258802" y="2194560"/>
            <a:ext cx="7655907" cy="39910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20426" y="2853416"/>
            <a:ext cx="3336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thiệu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thất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29989" y="3308515"/>
            <a:ext cx="70757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Khái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quát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thất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bại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cuộc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629989" y="3820771"/>
            <a:ext cx="70757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Tầm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trọng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vượt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qua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thất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bại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520426" y="4281496"/>
            <a:ext cx="46312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thiệu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mục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đích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29989" y="4793752"/>
            <a:ext cx="70757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Đôi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nét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2783462" y="405793"/>
            <a:ext cx="7638180" cy="751708"/>
            <a:chOff x="2783462" y="405793"/>
            <a:chExt cx="7638180" cy="75170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64CC2E2-E1A6-FE0B-2F47-DBC883C273D7}"/>
                </a:ext>
              </a:extLst>
            </p:cNvPr>
            <p:cNvSpPr/>
            <p:nvPr/>
          </p:nvSpPr>
          <p:spPr>
            <a:xfrm>
              <a:off x="2783462" y="405793"/>
              <a:ext cx="7638180" cy="751708"/>
            </a:xfrm>
            <a:prstGeom prst="rect">
              <a:avLst/>
            </a:prstGeom>
            <a:solidFill>
              <a:srgbClr val="FDF3ED"/>
            </a:solidFill>
            <a:ln w="3810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945326" y="575187"/>
              <a:ext cx="724916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luận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(600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chữ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)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về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cách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đối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mặt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vượt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qua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thất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bại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2629989" y="5281596"/>
            <a:ext cx="70757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Mục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đích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chia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sẻ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kinh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nghiệm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đối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mặt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vượt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qua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thất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36060" y="2310964"/>
            <a:ext cx="23535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thiệu</a:t>
            </a:r>
            <a:r>
              <a:rPr lang="en-US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endParaRPr lang="en-US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908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/>
      <p:bldP spid="13" grpId="0"/>
      <p:bldP spid="15" grpId="0"/>
      <p:bldP spid="17" grpId="0"/>
      <p:bldP spid="18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574388" y="1589648"/>
            <a:ext cx="1927274" cy="1505243"/>
          </a:xfrm>
          <a:prstGeom prst="ellipse">
            <a:avLst/>
          </a:prstGeom>
          <a:solidFill>
            <a:schemeClr val="accent2"/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21153" y="2793614"/>
            <a:ext cx="67252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HƯỚNG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DẪN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KỸ NĂNG LÀM BÀI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732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48640" y="300446"/>
            <a:ext cx="1972492" cy="966651"/>
            <a:chOff x="2795451" y="822960"/>
            <a:chExt cx="1972492" cy="966651"/>
          </a:xfrm>
        </p:grpSpPr>
        <p:sp>
          <p:nvSpPr>
            <p:cNvPr id="25" name="Oval 24"/>
            <p:cNvSpPr/>
            <p:nvPr/>
          </p:nvSpPr>
          <p:spPr>
            <a:xfrm>
              <a:off x="2795451" y="822960"/>
              <a:ext cx="1972492" cy="96665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3057781" y="890786"/>
              <a:ext cx="144783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Đề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4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628788" y="620732"/>
            <a:ext cx="2602426" cy="551154"/>
            <a:chOff x="4628788" y="620732"/>
            <a:chExt cx="2602426" cy="551154"/>
          </a:xfrm>
        </p:grpSpPr>
        <p:sp>
          <p:nvSpPr>
            <p:cNvPr id="12" name="Rounded Rectangle 11"/>
            <p:cNvSpPr/>
            <p:nvPr/>
          </p:nvSpPr>
          <p:spPr>
            <a:xfrm>
              <a:off x="4628788" y="620732"/>
              <a:ext cx="2602426" cy="551154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215703" y="620732"/>
              <a:ext cx="142859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Thân</a:t>
              </a: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bài</a:t>
              </a:r>
              <a:endPara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1267098" y="1334923"/>
            <a:ext cx="9718764" cy="403391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93607" y="1894927"/>
            <a:ext cx="3235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Miêu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huống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thất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80696" y="2413198"/>
            <a:ext cx="90915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Cụ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cảnh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dẫn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thất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bại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580696" y="2926552"/>
            <a:ext cx="85037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xúc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phản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ứng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ban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thất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bại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1393607" y="3439906"/>
            <a:ext cx="3653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thất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Striped Right Arrow 23"/>
          <p:cNvSpPr/>
          <p:nvPr/>
        </p:nvSpPr>
        <p:spPr>
          <a:xfrm rot="5400000">
            <a:off x="5462461" y="5193340"/>
            <a:ext cx="935079" cy="1611092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66335" y="1457769"/>
            <a:ext cx="4236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Quá</a:t>
            </a:r>
            <a:r>
              <a:rPr lang="en-US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vượt</a:t>
            </a:r>
            <a:r>
              <a:rPr lang="en-US" b="1" i="1" dirty="0">
                <a:latin typeface="Cambria" panose="02040503050406030204" pitchFamily="18" charset="0"/>
                <a:ea typeface="Cambria" panose="02040503050406030204" pitchFamily="18" charset="0"/>
              </a:rPr>
              <a:t> qua </a:t>
            </a:r>
            <a:r>
              <a:rPr lang="en-US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thất</a:t>
            </a:r>
            <a:r>
              <a:rPr lang="en-US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bại</a:t>
            </a:r>
            <a:endParaRPr lang="en-US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80696" y="3972275"/>
            <a:ext cx="5313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diện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quý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rút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thất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80788" y="4485623"/>
            <a:ext cx="78375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tích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đánh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tình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hiểu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nguyên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cốt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lõi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6136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" grpId="0"/>
      <p:bldP spid="5" grpId="0"/>
      <p:bldP spid="6" grpId="0"/>
      <p:bldP spid="8" grpId="0"/>
      <p:bldP spid="24" grpId="0" animBg="1"/>
      <p:bldP spid="11" grpId="0"/>
      <p:bldP spid="13" grpId="0"/>
      <p:bldP spid="15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267098" y="1043082"/>
            <a:ext cx="9718764" cy="47829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Striped Right Arrow 21"/>
          <p:cNvSpPr/>
          <p:nvPr/>
        </p:nvSpPr>
        <p:spPr>
          <a:xfrm rot="5400000">
            <a:off x="5728922" y="-303713"/>
            <a:ext cx="795116" cy="1611092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51813" y="1182127"/>
            <a:ext cx="4393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vượt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qua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thất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44226" y="1678500"/>
            <a:ext cx="8719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viên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khôi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phục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tinh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thần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biện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pháp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lý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giữ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vững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niềm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khôi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phục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tinh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thần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744226" y="2441739"/>
            <a:ext cx="89934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kế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hoạch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kế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hoạch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cụ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khắc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phục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lỗi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lầm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cải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thiện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cụ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vượt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qua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khó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khăn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451813" y="4007275"/>
            <a:ext cx="4902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đạt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vượt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qua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thất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44226" y="4531045"/>
            <a:ext cx="88497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thay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cực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cuộc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vượt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qua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thất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bại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1744226" y="5017285"/>
            <a:ext cx="89934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tựu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quá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phục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hồi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thất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bại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1744226" y="3178875"/>
            <a:ext cx="89215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sự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hỗ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trợ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hướng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dẫn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Vai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trò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đình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bè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hoặc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hướng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dẫn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quá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trình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vượt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qua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thất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358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2" grpId="0" animBg="1"/>
      <p:bldP spid="11" grpId="0"/>
      <p:bldP spid="13" grpId="0"/>
      <p:bldP spid="3" grpId="0"/>
      <p:bldP spid="7" grpId="0"/>
      <p:bldP spid="8" grpId="0"/>
      <p:bldP spid="9" grpId="0"/>
      <p:bldP spid="2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48640" y="300446"/>
            <a:ext cx="1972492" cy="966651"/>
            <a:chOff x="2795451" y="822960"/>
            <a:chExt cx="1972492" cy="966651"/>
          </a:xfrm>
        </p:grpSpPr>
        <p:sp>
          <p:nvSpPr>
            <p:cNvPr id="25" name="Oval 24"/>
            <p:cNvSpPr/>
            <p:nvPr/>
          </p:nvSpPr>
          <p:spPr>
            <a:xfrm>
              <a:off x="2795451" y="822960"/>
              <a:ext cx="1972492" cy="96665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3057781" y="890786"/>
              <a:ext cx="144783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Đề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4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686648" y="1283731"/>
            <a:ext cx="2602426" cy="551154"/>
            <a:chOff x="4686648" y="991520"/>
            <a:chExt cx="2602426" cy="551154"/>
          </a:xfrm>
        </p:grpSpPr>
        <p:sp>
          <p:nvSpPr>
            <p:cNvPr id="12" name="Rounded Rectangle 11"/>
            <p:cNvSpPr/>
            <p:nvPr/>
          </p:nvSpPr>
          <p:spPr>
            <a:xfrm>
              <a:off x="4686648" y="991520"/>
              <a:ext cx="2602426" cy="551154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405810" y="991520"/>
              <a:ext cx="117647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Kết</a:t>
              </a: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bài</a:t>
              </a:r>
              <a:endPara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2268048" y="2055697"/>
            <a:ext cx="7655907" cy="366583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21132" y="2660161"/>
            <a:ext cx="53172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Tóm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quá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vượt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qua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thất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60619" y="3053996"/>
            <a:ext cx="69842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Nhấn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mạnh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vượt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qua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thất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bại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2521132" y="3835701"/>
            <a:ext cx="2630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khuyên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03864" y="4321869"/>
            <a:ext cx="69842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rút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kinh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nghiệm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cá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9130937" y="104503"/>
            <a:ext cx="2926079" cy="1743445"/>
            <a:chOff x="9130937" y="175718"/>
            <a:chExt cx="2926079" cy="1503332"/>
          </a:xfrm>
        </p:grpSpPr>
        <p:sp>
          <p:nvSpPr>
            <p:cNvPr id="16" name="Left Arrow 15"/>
            <p:cNvSpPr/>
            <p:nvPr/>
          </p:nvSpPr>
          <p:spPr>
            <a:xfrm>
              <a:off x="9130937" y="175718"/>
              <a:ext cx="2926079" cy="1503332"/>
            </a:xfrm>
            <a:prstGeom prst="left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6">
              <a:hlinkClick r:id="rId3" action="ppaction://hlinksldjump"/>
            </p:cNvPr>
            <p:cNvSpPr/>
            <p:nvPr/>
          </p:nvSpPr>
          <p:spPr>
            <a:xfrm>
              <a:off x="9588139" y="510435"/>
              <a:ext cx="2259875" cy="8564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DANH SÁCH ĐỀ BÀI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4651598" y="2173263"/>
            <a:ext cx="2753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Tóm</a:t>
            </a:r>
            <a:r>
              <a:rPr lang="en-US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r>
              <a:rPr lang="en-US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rút</a:t>
            </a:r>
            <a:r>
              <a:rPr lang="en-US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endParaRPr lang="en-US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03864" y="4801355"/>
            <a:ext cx="6853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khuyên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vượt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qua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thất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bại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cuộc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0919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" grpId="0"/>
      <p:bldP spid="5" grpId="0"/>
      <p:bldP spid="6" grpId="0"/>
      <p:bldP spid="8" grpId="0"/>
      <p:bldP spid="9" grpId="0"/>
      <p:bldP spid="11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C0EEF96-E4A0-293A-5175-26CC74A87EDA}"/>
              </a:ext>
            </a:extLst>
          </p:cNvPr>
          <p:cNvGrpSpPr/>
          <p:nvPr/>
        </p:nvGrpSpPr>
        <p:grpSpPr>
          <a:xfrm>
            <a:off x="1811482" y="2346036"/>
            <a:ext cx="8967354" cy="1570182"/>
            <a:chOff x="1811482" y="2346036"/>
            <a:chExt cx="7686963" cy="1570182"/>
          </a:xfrm>
        </p:grpSpPr>
        <p:sp>
          <p:nvSpPr>
            <p:cNvPr id="8" name="Hexagon 7">
              <a:extLst>
                <a:ext uri="{FF2B5EF4-FFF2-40B4-BE49-F238E27FC236}">
                  <a16:creationId xmlns:a16="http://schemas.microsoft.com/office/drawing/2014/main" id="{8BAD933B-0FFA-A23C-B6A9-B5DCE10BC2D2}"/>
                </a:ext>
              </a:extLst>
            </p:cNvPr>
            <p:cNvSpPr/>
            <p:nvPr/>
          </p:nvSpPr>
          <p:spPr>
            <a:xfrm>
              <a:off x="2877126" y="2623127"/>
              <a:ext cx="6621319" cy="1043709"/>
            </a:xfrm>
            <a:prstGeom prst="hexagon">
              <a:avLst>
                <a:gd name="adj" fmla="val 55973"/>
                <a:gd name="vf" fmla="val 115470"/>
              </a:avLst>
            </a:prstGeom>
            <a:solidFill>
              <a:schemeClr val="bg1"/>
            </a:solidFill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 w="762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Hexagon 9">
              <a:extLst>
                <a:ext uri="{FF2B5EF4-FFF2-40B4-BE49-F238E27FC236}">
                  <a16:creationId xmlns:a16="http://schemas.microsoft.com/office/drawing/2014/main" id="{2D9FC0DE-F884-5FD6-D2C5-2378C4292B51}"/>
                </a:ext>
              </a:extLst>
            </p:cNvPr>
            <p:cNvSpPr/>
            <p:nvPr/>
          </p:nvSpPr>
          <p:spPr>
            <a:xfrm>
              <a:off x="2877126" y="2730136"/>
              <a:ext cx="6468919" cy="854725"/>
            </a:xfrm>
            <a:prstGeom prst="hexagon">
              <a:avLst>
                <a:gd name="adj" fmla="val 55973"/>
                <a:gd name="vf" fmla="val 115470"/>
              </a:avLst>
            </a:prstGeom>
            <a:solidFill>
              <a:schemeClr val="bg1"/>
            </a:solidFill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 w="762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Hexagon 1">
              <a:extLst>
                <a:ext uri="{FF2B5EF4-FFF2-40B4-BE49-F238E27FC236}">
                  <a16:creationId xmlns:a16="http://schemas.microsoft.com/office/drawing/2014/main" id="{4A1CA277-D476-3792-76F3-08A146C2BA6B}"/>
                </a:ext>
              </a:extLst>
            </p:cNvPr>
            <p:cNvSpPr/>
            <p:nvPr/>
          </p:nvSpPr>
          <p:spPr>
            <a:xfrm>
              <a:off x="1811482" y="2346036"/>
              <a:ext cx="1764146" cy="1570182"/>
            </a:xfrm>
            <a:prstGeom prst="hexagon">
              <a:avLst/>
            </a:prstGeom>
            <a:solidFill>
              <a:schemeClr val="bg1"/>
            </a:solidFill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 w="762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Hexagon 5">
              <a:extLst>
                <a:ext uri="{FF2B5EF4-FFF2-40B4-BE49-F238E27FC236}">
                  <a16:creationId xmlns:a16="http://schemas.microsoft.com/office/drawing/2014/main" id="{FAF0C595-A916-B91E-636C-E8FCEAFB979C}"/>
                </a:ext>
              </a:extLst>
            </p:cNvPr>
            <p:cNvSpPr/>
            <p:nvPr/>
          </p:nvSpPr>
          <p:spPr>
            <a:xfrm>
              <a:off x="1909618" y="2445327"/>
              <a:ext cx="1567873" cy="1371600"/>
            </a:xfrm>
            <a:prstGeom prst="hexagon">
              <a:avLst/>
            </a:prstGeom>
            <a:solidFill>
              <a:schemeClr val="bg1"/>
            </a:solidFill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0" b="1" dirty="0">
                  <a:ln w="76200">
                    <a:solidFill>
                      <a:prstClr val="black"/>
                    </a:solidFill>
                  </a:ln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</a:t>
              </a:r>
              <a:endParaRPr kumimoji="0" lang="en-US" sz="8000" b="1" i="0" u="none" strike="noStrike" kern="1200" cap="none" spc="0" normalizeH="0" baseline="0" noProof="0" dirty="0">
                <a:ln w="7620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11AF969-55A5-4D95-1654-F7F05C9E1AAB}"/>
              </a:ext>
            </a:extLst>
          </p:cNvPr>
          <p:cNvSpPr txBox="1"/>
          <p:nvPr/>
        </p:nvSpPr>
        <p:spPr>
          <a:xfrm>
            <a:off x="3869474" y="2744768"/>
            <a:ext cx="64689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VIẾT BÀI LUẬN THUYẾT PHỤC NGƯỜI KHÁC TỪ BỎ MỘT THÓI QUEN HAY QUAN NIỆM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1007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60218" y="1544100"/>
            <a:ext cx="4277096" cy="3759420"/>
            <a:chOff x="360218" y="1544100"/>
            <a:chExt cx="4277096" cy="4203558"/>
          </a:xfrm>
        </p:grpSpPr>
        <p:sp>
          <p:nvSpPr>
            <p:cNvPr id="3" name="Rounded Rectangle 2"/>
            <p:cNvSpPr/>
            <p:nvPr/>
          </p:nvSpPr>
          <p:spPr>
            <a:xfrm>
              <a:off x="360218" y="1544100"/>
              <a:ext cx="4277096" cy="420355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527C153-C905-C07C-4D49-00C04F599D68}"/>
                </a:ext>
              </a:extLst>
            </p:cNvPr>
            <p:cNvSpPr txBox="1"/>
            <p:nvPr/>
          </p:nvSpPr>
          <p:spPr>
            <a:xfrm>
              <a:off x="1678625" y="1607103"/>
              <a:ext cx="225367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Khái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niệm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6367D4C-CE41-828B-CF6F-2C5354740E27}"/>
              </a:ext>
            </a:extLst>
          </p:cNvPr>
          <p:cNvGrpSpPr/>
          <p:nvPr/>
        </p:nvGrpSpPr>
        <p:grpSpPr>
          <a:xfrm>
            <a:off x="360218" y="193963"/>
            <a:ext cx="7028873" cy="655782"/>
            <a:chOff x="360218" y="193963"/>
            <a:chExt cx="7028873" cy="655782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D008F331-E40A-F302-A706-01FD1CA470C2}"/>
                </a:ext>
              </a:extLst>
            </p:cNvPr>
            <p:cNvSpPr/>
            <p:nvPr/>
          </p:nvSpPr>
          <p:spPr>
            <a:xfrm>
              <a:off x="360218" y="193963"/>
              <a:ext cx="7028873" cy="655782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06E0D3D-9CA4-2CC8-ECFA-18DAB7D7DE8D}"/>
                </a:ext>
              </a:extLst>
            </p:cNvPr>
            <p:cNvSpPr txBox="1"/>
            <p:nvPr/>
          </p:nvSpPr>
          <p:spPr>
            <a:xfrm>
              <a:off x="360218" y="294090"/>
              <a:ext cx="681643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571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1.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Khái</a:t>
              </a: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niệm</a:t>
              </a: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và</a:t>
              </a: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một</a:t>
              </a: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số</a:t>
              </a: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ví</a:t>
              </a: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dụ</a:t>
              </a: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về</a:t>
              </a: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đề</a:t>
              </a: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hay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bắt</a:t>
              </a: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gặp</a:t>
              </a:r>
              <a:endPara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545802" y="2257431"/>
            <a:ext cx="393475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thuyết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phục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bỏ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thói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quen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hay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niệm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nghị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lý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lẽ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chứng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cứ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biện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pháp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thuyết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phục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nhằm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thuyết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phục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đắn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hại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thói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quen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hay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niệm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bỏ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thay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509" y="1600446"/>
            <a:ext cx="6730013" cy="35332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796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0EAF191B-3329-2E24-D611-5FA0B7B5C8FC}"/>
              </a:ext>
            </a:extLst>
          </p:cNvPr>
          <p:cNvGrpSpPr/>
          <p:nvPr/>
        </p:nvGrpSpPr>
        <p:grpSpPr>
          <a:xfrm>
            <a:off x="4133273" y="527992"/>
            <a:ext cx="3925454" cy="831273"/>
            <a:chOff x="4133273" y="989810"/>
            <a:chExt cx="3925454" cy="831273"/>
          </a:xfrm>
        </p:grpSpPr>
        <p:sp>
          <p:nvSpPr>
            <p:cNvPr id="2" name="Callout: Down Arrow 1">
              <a:extLst>
                <a:ext uri="{FF2B5EF4-FFF2-40B4-BE49-F238E27FC236}">
                  <a16:creationId xmlns:a16="http://schemas.microsoft.com/office/drawing/2014/main" id="{68ECCB90-C52F-1C13-CF81-29CA3825643B}"/>
                </a:ext>
              </a:extLst>
            </p:cNvPr>
            <p:cNvSpPr/>
            <p:nvPr/>
          </p:nvSpPr>
          <p:spPr>
            <a:xfrm>
              <a:off x="4133273" y="989810"/>
              <a:ext cx="3925454" cy="831273"/>
            </a:xfrm>
            <a:prstGeom prst="downArrowCallou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D9365C9-4437-6832-3B2F-BE40066A0A74}"/>
                </a:ext>
              </a:extLst>
            </p:cNvPr>
            <p:cNvSpPr txBox="1"/>
            <p:nvPr/>
          </p:nvSpPr>
          <p:spPr>
            <a:xfrm>
              <a:off x="4373418" y="1069991"/>
              <a:ext cx="344516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Ví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dụ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một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số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đề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hay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bắt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gặp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8518DB0-5D4B-A928-D0C7-AC1314C5A39B}"/>
              </a:ext>
            </a:extLst>
          </p:cNvPr>
          <p:cNvSpPr/>
          <p:nvPr/>
        </p:nvSpPr>
        <p:spPr>
          <a:xfrm>
            <a:off x="1015999" y="1444991"/>
            <a:ext cx="10150765" cy="4472483"/>
          </a:xfrm>
          <a:prstGeom prst="roundRect">
            <a:avLst>
              <a:gd name="adj" fmla="val 12482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46904" y="1583647"/>
            <a:ext cx="92305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(600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thuyết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phục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bỏ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thói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quen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hút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thuốc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lá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1246903" y="1995266"/>
            <a:ext cx="100671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(600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thuyết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phục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bỏ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thói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quen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lãng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phí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46903" y="2401901"/>
            <a:ext cx="98842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(600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thuyết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phục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bỏ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thói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quen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thoại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quá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34963" y="2813212"/>
            <a:ext cx="90612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(600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thuyết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phục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bỏ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niệm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trọng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nam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khinh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nữ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72018" y="3218031"/>
            <a:ext cx="86171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/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(600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thuyết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phục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bỏ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thói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quen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lười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biếng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1400" b="0" i="1" u="none" strike="noStrike" kern="1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46903" y="3647808"/>
            <a:ext cx="8667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(600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thuyết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phục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bỏ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thói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quen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khuya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246903" y="4050057"/>
            <a:ext cx="94604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(600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thuyết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phục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bỏ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thói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quen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tiêu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xài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hoang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phí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246903" y="4463405"/>
            <a:ext cx="9676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(600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thuyết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phục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bỏ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niệm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"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chân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nhảy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".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246903" y="4866187"/>
            <a:ext cx="92441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(600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thuyết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phục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bỏ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thói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quen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uống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lành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mạnh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234963" y="5268969"/>
            <a:ext cx="101219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(600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thuyết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phục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bỏ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niệm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"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may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mắn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".</a:t>
            </a:r>
          </a:p>
        </p:txBody>
      </p:sp>
    </p:spTree>
    <p:extLst>
      <p:ext uri="{BB962C8B-B14F-4D97-AF65-F5344CB8AC3E}">
        <p14:creationId xmlns:p14="http://schemas.microsoft.com/office/powerpoint/2010/main" val="100569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  <p:bldP spid="9" grpId="0"/>
      <p:bldP spid="11" grpId="0"/>
      <p:bldP spid="14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C6367D4C-CE41-828B-CF6F-2C5354740E27}"/>
              </a:ext>
            </a:extLst>
          </p:cNvPr>
          <p:cNvGrpSpPr/>
          <p:nvPr/>
        </p:nvGrpSpPr>
        <p:grpSpPr>
          <a:xfrm>
            <a:off x="360218" y="193963"/>
            <a:ext cx="5735781" cy="655782"/>
            <a:chOff x="360218" y="193963"/>
            <a:chExt cx="7028873" cy="655782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D008F331-E40A-F302-A706-01FD1CA470C2}"/>
                </a:ext>
              </a:extLst>
            </p:cNvPr>
            <p:cNvSpPr/>
            <p:nvPr/>
          </p:nvSpPr>
          <p:spPr>
            <a:xfrm>
              <a:off x="360218" y="193963"/>
              <a:ext cx="7028873" cy="655782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06E0D3D-9CA4-2CC8-ECFA-18DAB7D7DE8D}"/>
                </a:ext>
              </a:extLst>
            </p:cNvPr>
            <p:cNvSpPr txBox="1"/>
            <p:nvPr/>
          </p:nvSpPr>
          <p:spPr>
            <a:xfrm>
              <a:off x="360218" y="294090"/>
              <a:ext cx="681643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571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2.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Dàn</a:t>
              </a: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ý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chung</a:t>
              </a:r>
              <a:endPara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52A2C10-ADF0-A2B8-EA9D-E94BBE85DC0D}"/>
              </a:ext>
            </a:extLst>
          </p:cNvPr>
          <p:cNvGrpSpPr/>
          <p:nvPr/>
        </p:nvGrpSpPr>
        <p:grpSpPr>
          <a:xfrm>
            <a:off x="1126836" y="1357745"/>
            <a:ext cx="2059709" cy="1089891"/>
            <a:chOff x="1126836" y="1357745"/>
            <a:chExt cx="2059709" cy="1089891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5BECB327-724F-9957-815F-FEF6E3324340}"/>
                </a:ext>
              </a:extLst>
            </p:cNvPr>
            <p:cNvSpPr/>
            <p:nvPr/>
          </p:nvSpPr>
          <p:spPr>
            <a:xfrm>
              <a:off x="1126836" y="1357745"/>
              <a:ext cx="2059709" cy="1089891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A3F1B80-2433-8CD6-42A2-8321A520DA1C}"/>
                </a:ext>
              </a:extLst>
            </p:cNvPr>
            <p:cNvSpPr txBox="1"/>
            <p:nvPr/>
          </p:nvSpPr>
          <p:spPr>
            <a:xfrm>
              <a:off x="1413163" y="1537915"/>
              <a:ext cx="177338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1" u="sng" strike="noStrike" kern="1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Mở</a:t>
              </a:r>
              <a:r>
                <a:rPr kumimoji="0" lang="en-US" sz="3200" b="1" i="1" u="sng" strike="noStrike" kern="1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1" u="sng" strike="noStrike" kern="1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bài</a:t>
              </a:r>
              <a:endParaRPr kumimoji="0" lang="en-US" sz="2400" b="0" i="1" u="none" strike="noStrike" kern="1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815BFE68-B2C9-6F25-8D5B-8A0D4CCC97C4}"/>
              </a:ext>
            </a:extLst>
          </p:cNvPr>
          <p:cNvSpPr/>
          <p:nvPr/>
        </p:nvSpPr>
        <p:spPr>
          <a:xfrm>
            <a:off x="3842327" y="2122690"/>
            <a:ext cx="6373091" cy="2919574"/>
          </a:xfrm>
          <a:custGeom>
            <a:avLst/>
            <a:gdLst>
              <a:gd name="connsiteX0" fmla="*/ 0 w 6373091"/>
              <a:gd name="connsiteY0" fmla="*/ 0 h 2919574"/>
              <a:gd name="connsiteX1" fmla="*/ 701040 w 6373091"/>
              <a:gd name="connsiteY1" fmla="*/ 0 h 2919574"/>
              <a:gd name="connsiteX2" fmla="*/ 1338349 w 6373091"/>
              <a:gd name="connsiteY2" fmla="*/ 0 h 2919574"/>
              <a:gd name="connsiteX3" fmla="*/ 1848196 w 6373091"/>
              <a:gd name="connsiteY3" fmla="*/ 0 h 2919574"/>
              <a:gd name="connsiteX4" fmla="*/ 2612967 w 6373091"/>
              <a:gd name="connsiteY4" fmla="*/ 0 h 2919574"/>
              <a:gd name="connsiteX5" fmla="*/ 3059084 w 6373091"/>
              <a:gd name="connsiteY5" fmla="*/ 0 h 2919574"/>
              <a:gd name="connsiteX6" fmla="*/ 3632662 w 6373091"/>
              <a:gd name="connsiteY6" fmla="*/ 0 h 2919574"/>
              <a:gd name="connsiteX7" fmla="*/ 4333702 w 6373091"/>
              <a:gd name="connsiteY7" fmla="*/ 0 h 2919574"/>
              <a:gd name="connsiteX8" fmla="*/ 4971011 w 6373091"/>
              <a:gd name="connsiteY8" fmla="*/ 0 h 2919574"/>
              <a:gd name="connsiteX9" fmla="*/ 5735782 w 6373091"/>
              <a:gd name="connsiteY9" fmla="*/ 0 h 2919574"/>
              <a:gd name="connsiteX10" fmla="*/ 6373091 w 6373091"/>
              <a:gd name="connsiteY10" fmla="*/ 0 h 2919574"/>
              <a:gd name="connsiteX11" fmla="*/ 6373091 w 6373091"/>
              <a:gd name="connsiteY11" fmla="*/ 613111 h 2919574"/>
              <a:gd name="connsiteX12" fmla="*/ 6373091 w 6373091"/>
              <a:gd name="connsiteY12" fmla="*/ 1167830 h 2919574"/>
              <a:gd name="connsiteX13" fmla="*/ 6373091 w 6373091"/>
              <a:gd name="connsiteY13" fmla="*/ 1780940 h 2919574"/>
              <a:gd name="connsiteX14" fmla="*/ 6373091 w 6373091"/>
              <a:gd name="connsiteY14" fmla="*/ 2394051 h 2919574"/>
              <a:gd name="connsiteX15" fmla="*/ 6373091 w 6373091"/>
              <a:gd name="connsiteY15" fmla="*/ 2919574 h 2919574"/>
              <a:gd name="connsiteX16" fmla="*/ 5608320 w 6373091"/>
              <a:gd name="connsiteY16" fmla="*/ 2919574 h 2919574"/>
              <a:gd name="connsiteX17" fmla="*/ 4843549 w 6373091"/>
              <a:gd name="connsiteY17" fmla="*/ 2919574 h 2919574"/>
              <a:gd name="connsiteX18" fmla="*/ 4269971 w 6373091"/>
              <a:gd name="connsiteY18" fmla="*/ 2919574 h 2919574"/>
              <a:gd name="connsiteX19" fmla="*/ 3760124 w 6373091"/>
              <a:gd name="connsiteY19" fmla="*/ 2919574 h 2919574"/>
              <a:gd name="connsiteX20" fmla="*/ 3250276 w 6373091"/>
              <a:gd name="connsiteY20" fmla="*/ 2919574 h 2919574"/>
              <a:gd name="connsiteX21" fmla="*/ 2740429 w 6373091"/>
              <a:gd name="connsiteY21" fmla="*/ 2919574 h 2919574"/>
              <a:gd name="connsiteX22" fmla="*/ 2166851 w 6373091"/>
              <a:gd name="connsiteY22" fmla="*/ 2919574 h 2919574"/>
              <a:gd name="connsiteX23" fmla="*/ 1593273 w 6373091"/>
              <a:gd name="connsiteY23" fmla="*/ 2919574 h 2919574"/>
              <a:gd name="connsiteX24" fmla="*/ 1147156 w 6373091"/>
              <a:gd name="connsiteY24" fmla="*/ 2919574 h 2919574"/>
              <a:gd name="connsiteX25" fmla="*/ 573578 w 6373091"/>
              <a:gd name="connsiteY25" fmla="*/ 2919574 h 2919574"/>
              <a:gd name="connsiteX26" fmla="*/ 0 w 6373091"/>
              <a:gd name="connsiteY26" fmla="*/ 2919574 h 2919574"/>
              <a:gd name="connsiteX27" fmla="*/ 0 w 6373091"/>
              <a:gd name="connsiteY27" fmla="*/ 2394051 h 2919574"/>
              <a:gd name="connsiteX28" fmla="*/ 0 w 6373091"/>
              <a:gd name="connsiteY28" fmla="*/ 1897723 h 2919574"/>
              <a:gd name="connsiteX29" fmla="*/ 0 w 6373091"/>
              <a:gd name="connsiteY29" fmla="*/ 1401396 h 2919574"/>
              <a:gd name="connsiteX30" fmla="*/ 0 w 6373091"/>
              <a:gd name="connsiteY30" fmla="*/ 788285 h 2919574"/>
              <a:gd name="connsiteX31" fmla="*/ 0 w 6373091"/>
              <a:gd name="connsiteY31" fmla="*/ 0 h 2919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373091" h="2919574" fill="none" extrusionOk="0">
                <a:moveTo>
                  <a:pt x="0" y="0"/>
                </a:moveTo>
                <a:cubicBezTo>
                  <a:pt x="221532" y="3760"/>
                  <a:pt x="505528" y="-13860"/>
                  <a:pt x="701040" y="0"/>
                </a:cubicBezTo>
                <a:cubicBezTo>
                  <a:pt x="896552" y="13860"/>
                  <a:pt x="1116765" y="-13289"/>
                  <a:pt x="1338349" y="0"/>
                </a:cubicBezTo>
                <a:cubicBezTo>
                  <a:pt x="1559933" y="13289"/>
                  <a:pt x="1697990" y="-18978"/>
                  <a:pt x="1848196" y="0"/>
                </a:cubicBezTo>
                <a:cubicBezTo>
                  <a:pt x="1998402" y="18978"/>
                  <a:pt x="2427671" y="-27620"/>
                  <a:pt x="2612967" y="0"/>
                </a:cubicBezTo>
                <a:cubicBezTo>
                  <a:pt x="2798263" y="27620"/>
                  <a:pt x="2875786" y="-7273"/>
                  <a:pt x="3059084" y="0"/>
                </a:cubicBezTo>
                <a:cubicBezTo>
                  <a:pt x="3242382" y="7273"/>
                  <a:pt x="3454810" y="16648"/>
                  <a:pt x="3632662" y="0"/>
                </a:cubicBezTo>
                <a:cubicBezTo>
                  <a:pt x="3810514" y="-16648"/>
                  <a:pt x="4176993" y="26377"/>
                  <a:pt x="4333702" y="0"/>
                </a:cubicBezTo>
                <a:cubicBezTo>
                  <a:pt x="4490411" y="-26377"/>
                  <a:pt x="4696060" y="26208"/>
                  <a:pt x="4971011" y="0"/>
                </a:cubicBezTo>
                <a:cubicBezTo>
                  <a:pt x="5245962" y="-26208"/>
                  <a:pt x="5406345" y="-32281"/>
                  <a:pt x="5735782" y="0"/>
                </a:cubicBezTo>
                <a:cubicBezTo>
                  <a:pt x="6065219" y="32281"/>
                  <a:pt x="6188341" y="-22350"/>
                  <a:pt x="6373091" y="0"/>
                </a:cubicBezTo>
                <a:cubicBezTo>
                  <a:pt x="6371889" y="271293"/>
                  <a:pt x="6367838" y="380440"/>
                  <a:pt x="6373091" y="613111"/>
                </a:cubicBezTo>
                <a:cubicBezTo>
                  <a:pt x="6378344" y="845782"/>
                  <a:pt x="6358394" y="991070"/>
                  <a:pt x="6373091" y="1167830"/>
                </a:cubicBezTo>
                <a:cubicBezTo>
                  <a:pt x="6387788" y="1344590"/>
                  <a:pt x="6399295" y="1510231"/>
                  <a:pt x="6373091" y="1780940"/>
                </a:cubicBezTo>
                <a:cubicBezTo>
                  <a:pt x="6346888" y="2051649"/>
                  <a:pt x="6388581" y="2210064"/>
                  <a:pt x="6373091" y="2394051"/>
                </a:cubicBezTo>
                <a:cubicBezTo>
                  <a:pt x="6357601" y="2578038"/>
                  <a:pt x="6349458" y="2800027"/>
                  <a:pt x="6373091" y="2919574"/>
                </a:cubicBezTo>
                <a:cubicBezTo>
                  <a:pt x="6161438" y="2912769"/>
                  <a:pt x="5908416" y="2896197"/>
                  <a:pt x="5608320" y="2919574"/>
                </a:cubicBezTo>
                <a:cubicBezTo>
                  <a:pt x="5308224" y="2942951"/>
                  <a:pt x="5197168" y="2908972"/>
                  <a:pt x="4843549" y="2919574"/>
                </a:cubicBezTo>
                <a:cubicBezTo>
                  <a:pt x="4489930" y="2930176"/>
                  <a:pt x="4425967" y="2895738"/>
                  <a:pt x="4269971" y="2919574"/>
                </a:cubicBezTo>
                <a:cubicBezTo>
                  <a:pt x="4113975" y="2943410"/>
                  <a:pt x="3899736" y="2903397"/>
                  <a:pt x="3760124" y="2919574"/>
                </a:cubicBezTo>
                <a:cubicBezTo>
                  <a:pt x="3620512" y="2935751"/>
                  <a:pt x="3470344" y="2944401"/>
                  <a:pt x="3250276" y="2919574"/>
                </a:cubicBezTo>
                <a:cubicBezTo>
                  <a:pt x="3030208" y="2894747"/>
                  <a:pt x="2927587" y="2910030"/>
                  <a:pt x="2740429" y="2919574"/>
                </a:cubicBezTo>
                <a:cubicBezTo>
                  <a:pt x="2553271" y="2929118"/>
                  <a:pt x="2296642" y="2938476"/>
                  <a:pt x="2166851" y="2919574"/>
                </a:cubicBezTo>
                <a:cubicBezTo>
                  <a:pt x="2037060" y="2900672"/>
                  <a:pt x="1786433" y="2902672"/>
                  <a:pt x="1593273" y="2919574"/>
                </a:cubicBezTo>
                <a:cubicBezTo>
                  <a:pt x="1400113" y="2936476"/>
                  <a:pt x="1308929" y="2931706"/>
                  <a:pt x="1147156" y="2919574"/>
                </a:cubicBezTo>
                <a:cubicBezTo>
                  <a:pt x="985383" y="2907442"/>
                  <a:pt x="698545" y="2895426"/>
                  <a:pt x="573578" y="2919574"/>
                </a:cubicBezTo>
                <a:cubicBezTo>
                  <a:pt x="448611" y="2943722"/>
                  <a:pt x="158044" y="2934725"/>
                  <a:pt x="0" y="2919574"/>
                </a:cubicBezTo>
                <a:cubicBezTo>
                  <a:pt x="6965" y="2709177"/>
                  <a:pt x="-2039" y="2584802"/>
                  <a:pt x="0" y="2394051"/>
                </a:cubicBezTo>
                <a:cubicBezTo>
                  <a:pt x="2039" y="2203300"/>
                  <a:pt x="-22165" y="2045107"/>
                  <a:pt x="0" y="1897723"/>
                </a:cubicBezTo>
                <a:cubicBezTo>
                  <a:pt x="22165" y="1750339"/>
                  <a:pt x="-10684" y="1570234"/>
                  <a:pt x="0" y="1401396"/>
                </a:cubicBezTo>
                <a:cubicBezTo>
                  <a:pt x="10684" y="1232558"/>
                  <a:pt x="-3355" y="1038064"/>
                  <a:pt x="0" y="788285"/>
                </a:cubicBezTo>
                <a:cubicBezTo>
                  <a:pt x="3355" y="538506"/>
                  <a:pt x="36499" y="250216"/>
                  <a:pt x="0" y="0"/>
                </a:cubicBezTo>
                <a:close/>
              </a:path>
              <a:path w="6373091" h="2919574" stroke="0" extrusionOk="0">
                <a:moveTo>
                  <a:pt x="0" y="0"/>
                </a:moveTo>
                <a:cubicBezTo>
                  <a:pt x="138929" y="-571"/>
                  <a:pt x="381309" y="3170"/>
                  <a:pt x="509847" y="0"/>
                </a:cubicBezTo>
                <a:cubicBezTo>
                  <a:pt x="638385" y="-3170"/>
                  <a:pt x="940534" y="-29844"/>
                  <a:pt x="1210887" y="0"/>
                </a:cubicBezTo>
                <a:cubicBezTo>
                  <a:pt x="1481240" y="29844"/>
                  <a:pt x="1630402" y="10433"/>
                  <a:pt x="1911927" y="0"/>
                </a:cubicBezTo>
                <a:cubicBezTo>
                  <a:pt x="2193452" y="-10433"/>
                  <a:pt x="2340752" y="24990"/>
                  <a:pt x="2549236" y="0"/>
                </a:cubicBezTo>
                <a:cubicBezTo>
                  <a:pt x="2757720" y="-24990"/>
                  <a:pt x="2871078" y="2381"/>
                  <a:pt x="2995353" y="0"/>
                </a:cubicBezTo>
                <a:cubicBezTo>
                  <a:pt x="3119628" y="-2381"/>
                  <a:pt x="3418314" y="32645"/>
                  <a:pt x="3696393" y="0"/>
                </a:cubicBezTo>
                <a:cubicBezTo>
                  <a:pt x="3974472" y="-32645"/>
                  <a:pt x="4062506" y="22325"/>
                  <a:pt x="4397433" y="0"/>
                </a:cubicBezTo>
                <a:cubicBezTo>
                  <a:pt x="4732360" y="-22325"/>
                  <a:pt x="4873403" y="24515"/>
                  <a:pt x="5034742" y="0"/>
                </a:cubicBezTo>
                <a:cubicBezTo>
                  <a:pt x="5196081" y="-24515"/>
                  <a:pt x="5266187" y="-15408"/>
                  <a:pt x="5480858" y="0"/>
                </a:cubicBezTo>
                <a:cubicBezTo>
                  <a:pt x="5695529" y="15408"/>
                  <a:pt x="6171942" y="-6624"/>
                  <a:pt x="6373091" y="0"/>
                </a:cubicBezTo>
                <a:cubicBezTo>
                  <a:pt x="6385135" y="174048"/>
                  <a:pt x="6351188" y="376885"/>
                  <a:pt x="6373091" y="613111"/>
                </a:cubicBezTo>
                <a:cubicBezTo>
                  <a:pt x="6394994" y="849337"/>
                  <a:pt x="6367047" y="933428"/>
                  <a:pt x="6373091" y="1167830"/>
                </a:cubicBezTo>
                <a:cubicBezTo>
                  <a:pt x="6379135" y="1402232"/>
                  <a:pt x="6350227" y="1525514"/>
                  <a:pt x="6373091" y="1722549"/>
                </a:cubicBezTo>
                <a:cubicBezTo>
                  <a:pt x="6395955" y="1919584"/>
                  <a:pt x="6366902" y="2132484"/>
                  <a:pt x="6373091" y="2306463"/>
                </a:cubicBezTo>
                <a:cubicBezTo>
                  <a:pt x="6379280" y="2480442"/>
                  <a:pt x="6368929" y="2654690"/>
                  <a:pt x="6373091" y="2919574"/>
                </a:cubicBezTo>
                <a:cubicBezTo>
                  <a:pt x="6103308" y="2946732"/>
                  <a:pt x="5918217" y="2902667"/>
                  <a:pt x="5735782" y="2919574"/>
                </a:cubicBezTo>
                <a:cubicBezTo>
                  <a:pt x="5553347" y="2936481"/>
                  <a:pt x="5362523" y="2936283"/>
                  <a:pt x="5225935" y="2919574"/>
                </a:cubicBezTo>
                <a:cubicBezTo>
                  <a:pt x="5089347" y="2902865"/>
                  <a:pt x="4795587" y="2913835"/>
                  <a:pt x="4652356" y="2919574"/>
                </a:cubicBezTo>
                <a:cubicBezTo>
                  <a:pt x="4509125" y="2925313"/>
                  <a:pt x="4267384" y="2922492"/>
                  <a:pt x="4078778" y="2919574"/>
                </a:cubicBezTo>
                <a:cubicBezTo>
                  <a:pt x="3890172" y="2916656"/>
                  <a:pt x="3716695" y="2920159"/>
                  <a:pt x="3505200" y="2919574"/>
                </a:cubicBezTo>
                <a:cubicBezTo>
                  <a:pt x="3293705" y="2918989"/>
                  <a:pt x="3178360" y="2925306"/>
                  <a:pt x="2867891" y="2919574"/>
                </a:cubicBezTo>
                <a:cubicBezTo>
                  <a:pt x="2557422" y="2913842"/>
                  <a:pt x="2400491" y="2938539"/>
                  <a:pt x="2103120" y="2919574"/>
                </a:cubicBezTo>
                <a:cubicBezTo>
                  <a:pt x="1805749" y="2900609"/>
                  <a:pt x="1839907" y="2922466"/>
                  <a:pt x="1593273" y="2919574"/>
                </a:cubicBezTo>
                <a:cubicBezTo>
                  <a:pt x="1346639" y="2916682"/>
                  <a:pt x="1082910" y="2903514"/>
                  <a:pt x="892233" y="2919574"/>
                </a:cubicBezTo>
                <a:cubicBezTo>
                  <a:pt x="701556" y="2935634"/>
                  <a:pt x="417312" y="2919916"/>
                  <a:pt x="0" y="2919574"/>
                </a:cubicBezTo>
                <a:cubicBezTo>
                  <a:pt x="-18276" y="2694781"/>
                  <a:pt x="22065" y="2608075"/>
                  <a:pt x="0" y="2394051"/>
                </a:cubicBezTo>
                <a:cubicBezTo>
                  <a:pt x="-22065" y="2180027"/>
                  <a:pt x="-6393" y="1951289"/>
                  <a:pt x="0" y="1839332"/>
                </a:cubicBezTo>
                <a:cubicBezTo>
                  <a:pt x="6393" y="1727375"/>
                  <a:pt x="23722" y="1356436"/>
                  <a:pt x="0" y="1197025"/>
                </a:cubicBezTo>
                <a:cubicBezTo>
                  <a:pt x="-23722" y="1037614"/>
                  <a:pt x="10074" y="758374"/>
                  <a:pt x="0" y="583915"/>
                </a:cubicBezTo>
                <a:cubicBezTo>
                  <a:pt x="-10074" y="409456"/>
                  <a:pt x="-620" y="150590"/>
                  <a:pt x="0" y="0"/>
                </a:cubicBezTo>
                <a:close/>
              </a:path>
            </a:pathLst>
          </a:custGeom>
          <a:ln w="28575"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242704354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72CCFC-8F16-FE96-356D-980772A969E9}"/>
              </a:ext>
            </a:extLst>
          </p:cNvPr>
          <p:cNvSpPr txBox="1"/>
          <p:nvPr/>
        </p:nvSpPr>
        <p:spPr>
          <a:xfrm>
            <a:off x="3971636" y="2211640"/>
            <a:ext cx="38922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thiệu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E7E348-FB5E-AA8F-8FD1-13087071B0E2}"/>
              </a:ext>
            </a:extLst>
          </p:cNvPr>
          <p:cNvSpPr txBox="1"/>
          <p:nvPr/>
        </p:nvSpPr>
        <p:spPr>
          <a:xfrm>
            <a:off x="4216399" y="2714603"/>
            <a:ext cx="58096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thiệu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ngắn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gọn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thói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quen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niệm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thay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4B2F75-60BC-D666-BB04-1CD37B9FE924}"/>
              </a:ext>
            </a:extLst>
          </p:cNvPr>
          <p:cNvSpPr txBox="1"/>
          <p:nvPr/>
        </p:nvSpPr>
        <p:spPr>
          <a:xfrm>
            <a:off x="4216399" y="3520078"/>
            <a:ext cx="56018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lý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do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tại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trọng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xem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16399" y="4325553"/>
            <a:ext cx="54091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chú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đưa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6726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1" grpId="0"/>
      <p:bldP spid="14" grpId="0"/>
      <p:bldP spid="10" grpId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>
            <a:extLst>
              <a:ext uri="{FF2B5EF4-FFF2-40B4-BE49-F238E27FC236}">
                <a16:creationId xmlns:a16="http://schemas.microsoft.com/office/drawing/2014/main" id="{393AAB14-3020-E296-C83A-008015C87FBB}"/>
              </a:ext>
            </a:extLst>
          </p:cNvPr>
          <p:cNvGrpSpPr/>
          <p:nvPr/>
        </p:nvGrpSpPr>
        <p:grpSpPr>
          <a:xfrm>
            <a:off x="138547" y="345588"/>
            <a:ext cx="2198254" cy="1089891"/>
            <a:chOff x="138547" y="345588"/>
            <a:chExt cx="2198254" cy="1089891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5BECB327-724F-9957-815F-FEF6E3324340}"/>
                </a:ext>
              </a:extLst>
            </p:cNvPr>
            <p:cNvSpPr/>
            <p:nvPr/>
          </p:nvSpPr>
          <p:spPr>
            <a:xfrm>
              <a:off x="138547" y="345588"/>
              <a:ext cx="2198254" cy="1089891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A3F1B80-2433-8CD6-42A2-8321A520DA1C}"/>
                </a:ext>
              </a:extLst>
            </p:cNvPr>
            <p:cNvSpPr txBox="1"/>
            <p:nvPr/>
          </p:nvSpPr>
          <p:spPr>
            <a:xfrm>
              <a:off x="350982" y="525758"/>
              <a:ext cx="198581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1" u="sng" strike="noStrike" kern="1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Thân</a:t>
              </a:r>
              <a:r>
                <a:rPr kumimoji="0" lang="en-US" sz="3200" b="1" i="1" u="sng" strike="noStrike" kern="1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1" u="sng" strike="noStrike" kern="1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bài</a:t>
              </a:r>
              <a:endParaRPr kumimoji="0" lang="en-US" sz="2400" b="0" i="1" u="none" strike="noStrike" kern="1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815BFE68-B2C9-6F25-8D5B-8A0D4CCC97C4}"/>
              </a:ext>
            </a:extLst>
          </p:cNvPr>
          <p:cNvSpPr/>
          <p:nvPr/>
        </p:nvSpPr>
        <p:spPr>
          <a:xfrm>
            <a:off x="2493817" y="361895"/>
            <a:ext cx="9380320" cy="6307846"/>
          </a:xfrm>
          <a:custGeom>
            <a:avLst/>
            <a:gdLst>
              <a:gd name="connsiteX0" fmla="*/ 0 w 9380320"/>
              <a:gd name="connsiteY0" fmla="*/ 0 h 6307846"/>
              <a:gd name="connsiteX1" fmla="*/ 576220 w 9380320"/>
              <a:gd name="connsiteY1" fmla="*/ 0 h 6307846"/>
              <a:gd name="connsiteX2" fmla="*/ 1058636 w 9380320"/>
              <a:gd name="connsiteY2" fmla="*/ 0 h 6307846"/>
              <a:gd name="connsiteX3" fmla="*/ 1916265 w 9380320"/>
              <a:gd name="connsiteY3" fmla="*/ 0 h 6307846"/>
              <a:gd name="connsiteX4" fmla="*/ 2304879 w 9380320"/>
              <a:gd name="connsiteY4" fmla="*/ 0 h 6307846"/>
              <a:gd name="connsiteX5" fmla="*/ 3162508 w 9380320"/>
              <a:gd name="connsiteY5" fmla="*/ 0 h 6307846"/>
              <a:gd name="connsiteX6" fmla="*/ 3738728 w 9380320"/>
              <a:gd name="connsiteY6" fmla="*/ 0 h 6307846"/>
              <a:gd name="connsiteX7" fmla="*/ 4221144 w 9380320"/>
              <a:gd name="connsiteY7" fmla="*/ 0 h 6307846"/>
              <a:gd name="connsiteX8" fmla="*/ 4703560 w 9380320"/>
              <a:gd name="connsiteY8" fmla="*/ 0 h 6307846"/>
              <a:gd name="connsiteX9" fmla="*/ 5279780 w 9380320"/>
              <a:gd name="connsiteY9" fmla="*/ 0 h 6307846"/>
              <a:gd name="connsiteX10" fmla="*/ 5949803 w 9380320"/>
              <a:gd name="connsiteY10" fmla="*/ 0 h 6307846"/>
              <a:gd name="connsiteX11" fmla="*/ 6338416 w 9380320"/>
              <a:gd name="connsiteY11" fmla="*/ 0 h 6307846"/>
              <a:gd name="connsiteX12" fmla="*/ 6727029 w 9380320"/>
              <a:gd name="connsiteY12" fmla="*/ 0 h 6307846"/>
              <a:gd name="connsiteX13" fmla="*/ 7490856 w 9380320"/>
              <a:gd name="connsiteY13" fmla="*/ 0 h 6307846"/>
              <a:gd name="connsiteX14" fmla="*/ 7973272 w 9380320"/>
              <a:gd name="connsiteY14" fmla="*/ 0 h 6307846"/>
              <a:gd name="connsiteX15" fmla="*/ 8643295 w 9380320"/>
              <a:gd name="connsiteY15" fmla="*/ 0 h 6307846"/>
              <a:gd name="connsiteX16" fmla="*/ 9380320 w 9380320"/>
              <a:gd name="connsiteY16" fmla="*/ 0 h 6307846"/>
              <a:gd name="connsiteX17" fmla="*/ 9380320 w 9380320"/>
              <a:gd name="connsiteY17" fmla="*/ 567706 h 6307846"/>
              <a:gd name="connsiteX18" fmla="*/ 9380320 w 9380320"/>
              <a:gd name="connsiteY18" fmla="*/ 1072334 h 6307846"/>
              <a:gd name="connsiteX19" fmla="*/ 9380320 w 9380320"/>
              <a:gd name="connsiteY19" fmla="*/ 1703118 h 6307846"/>
              <a:gd name="connsiteX20" fmla="*/ 9380320 w 9380320"/>
              <a:gd name="connsiteY20" fmla="*/ 2333903 h 6307846"/>
              <a:gd name="connsiteX21" fmla="*/ 9380320 w 9380320"/>
              <a:gd name="connsiteY21" fmla="*/ 2775452 h 6307846"/>
              <a:gd name="connsiteX22" fmla="*/ 9380320 w 9380320"/>
              <a:gd name="connsiteY22" fmla="*/ 3469315 h 6307846"/>
              <a:gd name="connsiteX23" fmla="*/ 9380320 w 9380320"/>
              <a:gd name="connsiteY23" fmla="*/ 3910865 h 6307846"/>
              <a:gd name="connsiteX24" fmla="*/ 9380320 w 9380320"/>
              <a:gd name="connsiteY24" fmla="*/ 4352414 h 6307846"/>
              <a:gd name="connsiteX25" fmla="*/ 9380320 w 9380320"/>
              <a:gd name="connsiteY25" fmla="*/ 4983198 h 6307846"/>
              <a:gd name="connsiteX26" fmla="*/ 9380320 w 9380320"/>
              <a:gd name="connsiteY26" fmla="*/ 5487826 h 6307846"/>
              <a:gd name="connsiteX27" fmla="*/ 9380320 w 9380320"/>
              <a:gd name="connsiteY27" fmla="*/ 6307846 h 6307846"/>
              <a:gd name="connsiteX28" fmla="*/ 8897904 w 9380320"/>
              <a:gd name="connsiteY28" fmla="*/ 6307846 h 6307846"/>
              <a:gd name="connsiteX29" fmla="*/ 8415487 w 9380320"/>
              <a:gd name="connsiteY29" fmla="*/ 6307846 h 6307846"/>
              <a:gd name="connsiteX30" fmla="*/ 8026874 w 9380320"/>
              <a:gd name="connsiteY30" fmla="*/ 6307846 h 6307846"/>
              <a:gd name="connsiteX31" fmla="*/ 7356851 w 9380320"/>
              <a:gd name="connsiteY31" fmla="*/ 6307846 h 6307846"/>
              <a:gd name="connsiteX32" fmla="*/ 6499222 w 9380320"/>
              <a:gd name="connsiteY32" fmla="*/ 6307846 h 6307846"/>
              <a:gd name="connsiteX33" fmla="*/ 6110608 w 9380320"/>
              <a:gd name="connsiteY33" fmla="*/ 6307846 h 6307846"/>
              <a:gd name="connsiteX34" fmla="*/ 5721995 w 9380320"/>
              <a:gd name="connsiteY34" fmla="*/ 6307846 h 6307846"/>
              <a:gd name="connsiteX35" fmla="*/ 4864366 w 9380320"/>
              <a:gd name="connsiteY35" fmla="*/ 6307846 h 6307846"/>
              <a:gd name="connsiteX36" fmla="*/ 4475753 w 9380320"/>
              <a:gd name="connsiteY36" fmla="*/ 6307846 h 6307846"/>
              <a:gd name="connsiteX37" fmla="*/ 3618123 w 9380320"/>
              <a:gd name="connsiteY37" fmla="*/ 6307846 h 6307846"/>
              <a:gd name="connsiteX38" fmla="*/ 3041904 w 9380320"/>
              <a:gd name="connsiteY38" fmla="*/ 6307846 h 6307846"/>
              <a:gd name="connsiteX39" fmla="*/ 2184275 w 9380320"/>
              <a:gd name="connsiteY39" fmla="*/ 6307846 h 6307846"/>
              <a:gd name="connsiteX40" fmla="*/ 1514252 w 9380320"/>
              <a:gd name="connsiteY40" fmla="*/ 6307846 h 6307846"/>
              <a:gd name="connsiteX41" fmla="*/ 656622 w 9380320"/>
              <a:gd name="connsiteY41" fmla="*/ 6307846 h 6307846"/>
              <a:gd name="connsiteX42" fmla="*/ 0 w 9380320"/>
              <a:gd name="connsiteY42" fmla="*/ 6307846 h 6307846"/>
              <a:gd name="connsiteX43" fmla="*/ 0 w 9380320"/>
              <a:gd name="connsiteY43" fmla="*/ 5677061 h 6307846"/>
              <a:gd name="connsiteX44" fmla="*/ 0 w 9380320"/>
              <a:gd name="connsiteY44" fmla="*/ 5235512 h 6307846"/>
              <a:gd name="connsiteX45" fmla="*/ 0 w 9380320"/>
              <a:gd name="connsiteY45" fmla="*/ 4604728 h 6307846"/>
              <a:gd name="connsiteX46" fmla="*/ 0 w 9380320"/>
              <a:gd name="connsiteY46" fmla="*/ 3973943 h 6307846"/>
              <a:gd name="connsiteX47" fmla="*/ 0 w 9380320"/>
              <a:gd name="connsiteY47" fmla="*/ 3532394 h 6307846"/>
              <a:gd name="connsiteX48" fmla="*/ 0 w 9380320"/>
              <a:gd name="connsiteY48" fmla="*/ 2901609 h 6307846"/>
              <a:gd name="connsiteX49" fmla="*/ 0 w 9380320"/>
              <a:gd name="connsiteY49" fmla="*/ 2207746 h 6307846"/>
              <a:gd name="connsiteX50" fmla="*/ 0 w 9380320"/>
              <a:gd name="connsiteY50" fmla="*/ 1450805 h 6307846"/>
              <a:gd name="connsiteX51" fmla="*/ 0 w 9380320"/>
              <a:gd name="connsiteY51" fmla="*/ 820020 h 6307846"/>
              <a:gd name="connsiteX52" fmla="*/ 0 w 9380320"/>
              <a:gd name="connsiteY52" fmla="*/ 0 h 6307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9380320" h="6307846" fill="none" extrusionOk="0">
                <a:moveTo>
                  <a:pt x="0" y="0"/>
                </a:moveTo>
                <a:cubicBezTo>
                  <a:pt x="261766" y="-4489"/>
                  <a:pt x="314324" y="-9276"/>
                  <a:pt x="576220" y="0"/>
                </a:cubicBezTo>
                <a:cubicBezTo>
                  <a:pt x="838116" y="9276"/>
                  <a:pt x="833221" y="-246"/>
                  <a:pt x="1058636" y="0"/>
                </a:cubicBezTo>
                <a:cubicBezTo>
                  <a:pt x="1284051" y="246"/>
                  <a:pt x="1732294" y="32737"/>
                  <a:pt x="1916265" y="0"/>
                </a:cubicBezTo>
                <a:cubicBezTo>
                  <a:pt x="2100236" y="-32737"/>
                  <a:pt x="2131730" y="-12473"/>
                  <a:pt x="2304879" y="0"/>
                </a:cubicBezTo>
                <a:cubicBezTo>
                  <a:pt x="2478028" y="12473"/>
                  <a:pt x="2904691" y="36364"/>
                  <a:pt x="3162508" y="0"/>
                </a:cubicBezTo>
                <a:cubicBezTo>
                  <a:pt x="3420325" y="-36364"/>
                  <a:pt x="3532753" y="-13221"/>
                  <a:pt x="3738728" y="0"/>
                </a:cubicBezTo>
                <a:cubicBezTo>
                  <a:pt x="3944703" y="13221"/>
                  <a:pt x="4005621" y="17090"/>
                  <a:pt x="4221144" y="0"/>
                </a:cubicBezTo>
                <a:cubicBezTo>
                  <a:pt x="4436667" y="-17090"/>
                  <a:pt x="4477302" y="-22043"/>
                  <a:pt x="4703560" y="0"/>
                </a:cubicBezTo>
                <a:cubicBezTo>
                  <a:pt x="4929818" y="22043"/>
                  <a:pt x="5052488" y="3050"/>
                  <a:pt x="5279780" y="0"/>
                </a:cubicBezTo>
                <a:cubicBezTo>
                  <a:pt x="5507072" y="-3050"/>
                  <a:pt x="5734934" y="-24560"/>
                  <a:pt x="5949803" y="0"/>
                </a:cubicBezTo>
                <a:cubicBezTo>
                  <a:pt x="6164672" y="24560"/>
                  <a:pt x="6236458" y="-16391"/>
                  <a:pt x="6338416" y="0"/>
                </a:cubicBezTo>
                <a:cubicBezTo>
                  <a:pt x="6440374" y="16391"/>
                  <a:pt x="6562387" y="-14524"/>
                  <a:pt x="6727029" y="0"/>
                </a:cubicBezTo>
                <a:cubicBezTo>
                  <a:pt x="6891671" y="14524"/>
                  <a:pt x="7309704" y="-12382"/>
                  <a:pt x="7490856" y="0"/>
                </a:cubicBezTo>
                <a:cubicBezTo>
                  <a:pt x="7672008" y="12382"/>
                  <a:pt x="7833166" y="10764"/>
                  <a:pt x="7973272" y="0"/>
                </a:cubicBezTo>
                <a:cubicBezTo>
                  <a:pt x="8113378" y="-10764"/>
                  <a:pt x="8391770" y="-454"/>
                  <a:pt x="8643295" y="0"/>
                </a:cubicBezTo>
                <a:cubicBezTo>
                  <a:pt x="8894820" y="454"/>
                  <a:pt x="9077377" y="26021"/>
                  <a:pt x="9380320" y="0"/>
                </a:cubicBezTo>
                <a:cubicBezTo>
                  <a:pt x="9357987" y="232452"/>
                  <a:pt x="9369798" y="384850"/>
                  <a:pt x="9380320" y="567706"/>
                </a:cubicBezTo>
                <a:cubicBezTo>
                  <a:pt x="9390842" y="750562"/>
                  <a:pt x="9381948" y="833526"/>
                  <a:pt x="9380320" y="1072334"/>
                </a:cubicBezTo>
                <a:cubicBezTo>
                  <a:pt x="9378692" y="1311142"/>
                  <a:pt x="9392813" y="1490151"/>
                  <a:pt x="9380320" y="1703118"/>
                </a:cubicBezTo>
                <a:cubicBezTo>
                  <a:pt x="9367827" y="1916085"/>
                  <a:pt x="9401185" y="2102447"/>
                  <a:pt x="9380320" y="2333903"/>
                </a:cubicBezTo>
                <a:cubicBezTo>
                  <a:pt x="9359455" y="2565359"/>
                  <a:pt x="9372960" y="2655950"/>
                  <a:pt x="9380320" y="2775452"/>
                </a:cubicBezTo>
                <a:cubicBezTo>
                  <a:pt x="9387680" y="2894954"/>
                  <a:pt x="9371787" y="3296507"/>
                  <a:pt x="9380320" y="3469315"/>
                </a:cubicBezTo>
                <a:cubicBezTo>
                  <a:pt x="9388853" y="3642123"/>
                  <a:pt x="9380559" y="3742201"/>
                  <a:pt x="9380320" y="3910865"/>
                </a:cubicBezTo>
                <a:cubicBezTo>
                  <a:pt x="9380082" y="4079529"/>
                  <a:pt x="9363604" y="4246055"/>
                  <a:pt x="9380320" y="4352414"/>
                </a:cubicBezTo>
                <a:cubicBezTo>
                  <a:pt x="9397036" y="4458773"/>
                  <a:pt x="9370120" y="4777814"/>
                  <a:pt x="9380320" y="4983198"/>
                </a:cubicBezTo>
                <a:cubicBezTo>
                  <a:pt x="9390520" y="5188582"/>
                  <a:pt x="9386895" y="5316225"/>
                  <a:pt x="9380320" y="5487826"/>
                </a:cubicBezTo>
                <a:cubicBezTo>
                  <a:pt x="9373745" y="5659427"/>
                  <a:pt x="9404093" y="6126080"/>
                  <a:pt x="9380320" y="6307846"/>
                </a:cubicBezTo>
                <a:cubicBezTo>
                  <a:pt x="9242240" y="6317444"/>
                  <a:pt x="9041311" y="6315198"/>
                  <a:pt x="8897904" y="6307846"/>
                </a:cubicBezTo>
                <a:cubicBezTo>
                  <a:pt x="8754497" y="6300494"/>
                  <a:pt x="8635711" y="6322180"/>
                  <a:pt x="8415487" y="6307846"/>
                </a:cubicBezTo>
                <a:cubicBezTo>
                  <a:pt x="8195263" y="6293512"/>
                  <a:pt x="8195569" y="6311605"/>
                  <a:pt x="8026874" y="6307846"/>
                </a:cubicBezTo>
                <a:cubicBezTo>
                  <a:pt x="7858179" y="6304087"/>
                  <a:pt x="7521419" y="6339744"/>
                  <a:pt x="7356851" y="6307846"/>
                </a:cubicBezTo>
                <a:cubicBezTo>
                  <a:pt x="7192283" y="6275948"/>
                  <a:pt x="6676608" y="6292620"/>
                  <a:pt x="6499222" y="6307846"/>
                </a:cubicBezTo>
                <a:cubicBezTo>
                  <a:pt x="6321836" y="6323072"/>
                  <a:pt x="6295806" y="6316808"/>
                  <a:pt x="6110608" y="6307846"/>
                </a:cubicBezTo>
                <a:cubicBezTo>
                  <a:pt x="5925410" y="6298884"/>
                  <a:pt x="5852189" y="6315226"/>
                  <a:pt x="5721995" y="6307846"/>
                </a:cubicBezTo>
                <a:cubicBezTo>
                  <a:pt x="5591801" y="6300466"/>
                  <a:pt x="5165671" y="6277184"/>
                  <a:pt x="4864366" y="6307846"/>
                </a:cubicBezTo>
                <a:cubicBezTo>
                  <a:pt x="4563061" y="6338508"/>
                  <a:pt x="4669313" y="6296818"/>
                  <a:pt x="4475753" y="6307846"/>
                </a:cubicBezTo>
                <a:cubicBezTo>
                  <a:pt x="4282193" y="6318874"/>
                  <a:pt x="3926098" y="6337040"/>
                  <a:pt x="3618123" y="6307846"/>
                </a:cubicBezTo>
                <a:cubicBezTo>
                  <a:pt x="3310148" y="6278653"/>
                  <a:pt x="3172774" y="6284729"/>
                  <a:pt x="3041904" y="6307846"/>
                </a:cubicBezTo>
                <a:cubicBezTo>
                  <a:pt x="2911034" y="6330963"/>
                  <a:pt x="2568825" y="6295822"/>
                  <a:pt x="2184275" y="6307846"/>
                </a:cubicBezTo>
                <a:cubicBezTo>
                  <a:pt x="1799725" y="6319870"/>
                  <a:pt x="1813491" y="6323315"/>
                  <a:pt x="1514252" y="6307846"/>
                </a:cubicBezTo>
                <a:cubicBezTo>
                  <a:pt x="1215013" y="6292377"/>
                  <a:pt x="1082143" y="6332498"/>
                  <a:pt x="656622" y="6307846"/>
                </a:cubicBezTo>
                <a:cubicBezTo>
                  <a:pt x="231101" y="6283195"/>
                  <a:pt x="151847" y="6333352"/>
                  <a:pt x="0" y="6307846"/>
                </a:cubicBezTo>
                <a:cubicBezTo>
                  <a:pt x="25966" y="6116363"/>
                  <a:pt x="16787" y="5963622"/>
                  <a:pt x="0" y="5677061"/>
                </a:cubicBezTo>
                <a:cubicBezTo>
                  <a:pt x="-16787" y="5390501"/>
                  <a:pt x="17148" y="5374136"/>
                  <a:pt x="0" y="5235512"/>
                </a:cubicBezTo>
                <a:cubicBezTo>
                  <a:pt x="-17148" y="5096888"/>
                  <a:pt x="12529" y="4851826"/>
                  <a:pt x="0" y="4604728"/>
                </a:cubicBezTo>
                <a:cubicBezTo>
                  <a:pt x="-12529" y="4357630"/>
                  <a:pt x="20823" y="4198752"/>
                  <a:pt x="0" y="3973943"/>
                </a:cubicBezTo>
                <a:cubicBezTo>
                  <a:pt x="-20823" y="3749135"/>
                  <a:pt x="-10242" y="3677928"/>
                  <a:pt x="0" y="3532394"/>
                </a:cubicBezTo>
                <a:cubicBezTo>
                  <a:pt x="10242" y="3386860"/>
                  <a:pt x="-16334" y="3140996"/>
                  <a:pt x="0" y="2901609"/>
                </a:cubicBezTo>
                <a:cubicBezTo>
                  <a:pt x="16334" y="2662222"/>
                  <a:pt x="13281" y="2434344"/>
                  <a:pt x="0" y="2207746"/>
                </a:cubicBezTo>
                <a:cubicBezTo>
                  <a:pt x="-13281" y="1981148"/>
                  <a:pt x="20367" y="1736324"/>
                  <a:pt x="0" y="1450805"/>
                </a:cubicBezTo>
                <a:cubicBezTo>
                  <a:pt x="-20367" y="1165286"/>
                  <a:pt x="6936" y="1093773"/>
                  <a:pt x="0" y="820020"/>
                </a:cubicBezTo>
                <a:cubicBezTo>
                  <a:pt x="-6936" y="546267"/>
                  <a:pt x="36928" y="331876"/>
                  <a:pt x="0" y="0"/>
                </a:cubicBezTo>
                <a:close/>
              </a:path>
              <a:path w="9380320" h="6307846" stroke="0" extrusionOk="0">
                <a:moveTo>
                  <a:pt x="0" y="0"/>
                </a:moveTo>
                <a:cubicBezTo>
                  <a:pt x="220073" y="18144"/>
                  <a:pt x="275119" y="-20867"/>
                  <a:pt x="482416" y="0"/>
                </a:cubicBezTo>
                <a:cubicBezTo>
                  <a:pt x="689713" y="20867"/>
                  <a:pt x="1033190" y="-10607"/>
                  <a:pt x="1246243" y="0"/>
                </a:cubicBezTo>
                <a:cubicBezTo>
                  <a:pt x="1459296" y="10607"/>
                  <a:pt x="1795869" y="37056"/>
                  <a:pt x="2010069" y="0"/>
                </a:cubicBezTo>
                <a:cubicBezTo>
                  <a:pt x="2224269" y="-37056"/>
                  <a:pt x="2419668" y="763"/>
                  <a:pt x="2680091" y="0"/>
                </a:cubicBezTo>
                <a:cubicBezTo>
                  <a:pt x="2940514" y="-763"/>
                  <a:pt x="2968706" y="-8632"/>
                  <a:pt x="3068705" y="0"/>
                </a:cubicBezTo>
                <a:cubicBezTo>
                  <a:pt x="3168704" y="8632"/>
                  <a:pt x="3636979" y="-23443"/>
                  <a:pt x="3832531" y="0"/>
                </a:cubicBezTo>
                <a:cubicBezTo>
                  <a:pt x="4028083" y="23443"/>
                  <a:pt x="4305940" y="-37262"/>
                  <a:pt x="4596357" y="0"/>
                </a:cubicBezTo>
                <a:cubicBezTo>
                  <a:pt x="4886774" y="37262"/>
                  <a:pt x="5049217" y="-12249"/>
                  <a:pt x="5266380" y="0"/>
                </a:cubicBezTo>
                <a:cubicBezTo>
                  <a:pt x="5483543" y="12249"/>
                  <a:pt x="5575284" y="-12117"/>
                  <a:pt x="5654993" y="0"/>
                </a:cubicBezTo>
                <a:cubicBezTo>
                  <a:pt x="5734702" y="12117"/>
                  <a:pt x="6109983" y="-9317"/>
                  <a:pt x="6231213" y="0"/>
                </a:cubicBezTo>
                <a:cubicBezTo>
                  <a:pt x="6352443" y="9317"/>
                  <a:pt x="6748826" y="22952"/>
                  <a:pt x="6995039" y="0"/>
                </a:cubicBezTo>
                <a:cubicBezTo>
                  <a:pt x="7241252" y="-22952"/>
                  <a:pt x="7601966" y="11473"/>
                  <a:pt x="7758865" y="0"/>
                </a:cubicBezTo>
                <a:cubicBezTo>
                  <a:pt x="7915764" y="-11473"/>
                  <a:pt x="8264506" y="25078"/>
                  <a:pt x="8616494" y="0"/>
                </a:cubicBezTo>
                <a:cubicBezTo>
                  <a:pt x="8968482" y="-25078"/>
                  <a:pt x="9145779" y="-23864"/>
                  <a:pt x="9380320" y="0"/>
                </a:cubicBezTo>
                <a:cubicBezTo>
                  <a:pt x="9390332" y="341906"/>
                  <a:pt x="9405718" y="573247"/>
                  <a:pt x="9380320" y="756942"/>
                </a:cubicBezTo>
                <a:cubicBezTo>
                  <a:pt x="9354922" y="940637"/>
                  <a:pt x="9403187" y="1133558"/>
                  <a:pt x="9380320" y="1387726"/>
                </a:cubicBezTo>
                <a:cubicBezTo>
                  <a:pt x="9357453" y="1641894"/>
                  <a:pt x="9358536" y="1865847"/>
                  <a:pt x="9380320" y="2081589"/>
                </a:cubicBezTo>
                <a:cubicBezTo>
                  <a:pt x="9402104" y="2297331"/>
                  <a:pt x="9377549" y="2373615"/>
                  <a:pt x="9380320" y="2523138"/>
                </a:cubicBezTo>
                <a:cubicBezTo>
                  <a:pt x="9383091" y="2672661"/>
                  <a:pt x="9354874" y="2952279"/>
                  <a:pt x="9380320" y="3090845"/>
                </a:cubicBezTo>
                <a:cubicBezTo>
                  <a:pt x="9405766" y="3229411"/>
                  <a:pt x="9371970" y="3424601"/>
                  <a:pt x="9380320" y="3532394"/>
                </a:cubicBezTo>
                <a:cubicBezTo>
                  <a:pt x="9388670" y="3640187"/>
                  <a:pt x="9379289" y="4003985"/>
                  <a:pt x="9380320" y="4163178"/>
                </a:cubicBezTo>
                <a:cubicBezTo>
                  <a:pt x="9381351" y="4322371"/>
                  <a:pt x="9394768" y="4529428"/>
                  <a:pt x="9380320" y="4793963"/>
                </a:cubicBezTo>
                <a:cubicBezTo>
                  <a:pt x="9365872" y="5058499"/>
                  <a:pt x="9360680" y="5117645"/>
                  <a:pt x="9380320" y="5298591"/>
                </a:cubicBezTo>
                <a:cubicBezTo>
                  <a:pt x="9399960" y="5479537"/>
                  <a:pt x="9339726" y="6032264"/>
                  <a:pt x="9380320" y="6307846"/>
                </a:cubicBezTo>
                <a:cubicBezTo>
                  <a:pt x="9173244" y="6309269"/>
                  <a:pt x="8949468" y="6296928"/>
                  <a:pt x="8710297" y="6307846"/>
                </a:cubicBezTo>
                <a:cubicBezTo>
                  <a:pt x="8471126" y="6318764"/>
                  <a:pt x="8393692" y="6296573"/>
                  <a:pt x="8227881" y="6307846"/>
                </a:cubicBezTo>
                <a:cubicBezTo>
                  <a:pt x="8062070" y="6319119"/>
                  <a:pt x="7985278" y="6289488"/>
                  <a:pt x="7745464" y="6307846"/>
                </a:cubicBezTo>
                <a:cubicBezTo>
                  <a:pt x="7505650" y="6326204"/>
                  <a:pt x="7445204" y="6325447"/>
                  <a:pt x="7356851" y="6307846"/>
                </a:cubicBezTo>
                <a:cubicBezTo>
                  <a:pt x="7268498" y="6290245"/>
                  <a:pt x="6764099" y="6318544"/>
                  <a:pt x="6499222" y="6307846"/>
                </a:cubicBezTo>
                <a:cubicBezTo>
                  <a:pt x="6234345" y="6297148"/>
                  <a:pt x="6057739" y="6317480"/>
                  <a:pt x="5923002" y="6307846"/>
                </a:cubicBezTo>
                <a:cubicBezTo>
                  <a:pt x="5788265" y="6298212"/>
                  <a:pt x="5616527" y="6299553"/>
                  <a:pt x="5346782" y="6307846"/>
                </a:cubicBezTo>
                <a:cubicBezTo>
                  <a:pt x="5077037" y="6316139"/>
                  <a:pt x="4669074" y="6276889"/>
                  <a:pt x="4489153" y="6307846"/>
                </a:cubicBezTo>
                <a:cubicBezTo>
                  <a:pt x="4309232" y="6338803"/>
                  <a:pt x="4230719" y="6315234"/>
                  <a:pt x="4100540" y="6307846"/>
                </a:cubicBezTo>
                <a:cubicBezTo>
                  <a:pt x="3970361" y="6300458"/>
                  <a:pt x="3588933" y="6331382"/>
                  <a:pt x="3430517" y="6307846"/>
                </a:cubicBezTo>
                <a:cubicBezTo>
                  <a:pt x="3272101" y="6284310"/>
                  <a:pt x="2778282" y="6275991"/>
                  <a:pt x="2572888" y="6307846"/>
                </a:cubicBezTo>
                <a:cubicBezTo>
                  <a:pt x="2367494" y="6339701"/>
                  <a:pt x="1909600" y="6307335"/>
                  <a:pt x="1715259" y="6307846"/>
                </a:cubicBezTo>
                <a:cubicBezTo>
                  <a:pt x="1520918" y="6308357"/>
                  <a:pt x="1332156" y="6306972"/>
                  <a:pt x="1139039" y="6307846"/>
                </a:cubicBezTo>
                <a:cubicBezTo>
                  <a:pt x="945922" y="6308720"/>
                  <a:pt x="500615" y="6280317"/>
                  <a:pt x="0" y="6307846"/>
                </a:cubicBezTo>
                <a:cubicBezTo>
                  <a:pt x="14735" y="6183165"/>
                  <a:pt x="-12146" y="5990458"/>
                  <a:pt x="0" y="5803218"/>
                </a:cubicBezTo>
                <a:cubicBezTo>
                  <a:pt x="12146" y="5615978"/>
                  <a:pt x="-8590" y="5473689"/>
                  <a:pt x="0" y="5361669"/>
                </a:cubicBezTo>
                <a:cubicBezTo>
                  <a:pt x="8590" y="5249649"/>
                  <a:pt x="9472" y="4833308"/>
                  <a:pt x="0" y="4667806"/>
                </a:cubicBezTo>
                <a:cubicBezTo>
                  <a:pt x="-9472" y="4502304"/>
                  <a:pt x="-16289" y="4436380"/>
                  <a:pt x="0" y="4226257"/>
                </a:cubicBezTo>
                <a:cubicBezTo>
                  <a:pt x="16289" y="4016134"/>
                  <a:pt x="1554" y="3880043"/>
                  <a:pt x="0" y="3595472"/>
                </a:cubicBezTo>
                <a:cubicBezTo>
                  <a:pt x="-1554" y="3310901"/>
                  <a:pt x="8102" y="3195897"/>
                  <a:pt x="0" y="2964688"/>
                </a:cubicBezTo>
                <a:cubicBezTo>
                  <a:pt x="-8102" y="2733479"/>
                  <a:pt x="-1649" y="2638121"/>
                  <a:pt x="0" y="2523138"/>
                </a:cubicBezTo>
                <a:cubicBezTo>
                  <a:pt x="1649" y="2408155"/>
                  <a:pt x="-22385" y="2038865"/>
                  <a:pt x="0" y="1829275"/>
                </a:cubicBezTo>
                <a:cubicBezTo>
                  <a:pt x="22385" y="1619685"/>
                  <a:pt x="15505" y="1467669"/>
                  <a:pt x="0" y="1261569"/>
                </a:cubicBezTo>
                <a:cubicBezTo>
                  <a:pt x="-15505" y="1055469"/>
                  <a:pt x="8525" y="905932"/>
                  <a:pt x="0" y="630785"/>
                </a:cubicBezTo>
                <a:cubicBezTo>
                  <a:pt x="-8525" y="355638"/>
                  <a:pt x="17232" y="198254"/>
                  <a:pt x="0" y="0"/>
                </a:cubicBezTo>
                <a:close/>
              </a:path>
            </a:pathLst>
          </a:custGeom>
          <a:ln w="28575"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242704354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267E9B-5E02-97E0-4397-BDD4D9C9B63A}"/>
              </a:ext>
            </a:extLst>
          </p:cNvPr>
          <p:cNvSpPr txBox="1"/>
          <p:nvPr/>
        </p:nvSpPr>
        <p:spPr>
          <a:xfrm>
            <a:off x="2669308" y="448813"/>
            <a:ext cx="57431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thói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quen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niệm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5AA2CF-08CC-F089-E2FC-11FD12CFD358}"/>
              </a:ext>
            </a:extLst>
          </p:cNvPr>
          <p:cNvSpPr txBox="1"/>
          <p:nvPr/>
        </p:nvSpPr>
        <p:spPr>
          <a:xfrm>
            <a:off x="2838201" y="873786"/>
            <a:ext cx="90359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sức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khỏe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Đưa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chứng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y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khoa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liệu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thống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kê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cụ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F6CAF4-1737-41D8-EEAD-796856621E61}"/>
              </a:ext>
            </a:extLst>
          </p:cNvPr>
          <p:cNvSpPr txBox="1"/>
          <p:nvPr/>
        </p:nvSpPr>
        <p:spPr>
          <a:xfrm>
            <a:off x="2838199" y="1298759"/>
            <a:ext cx="83958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lý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hưởng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tiêu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cực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lý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cá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xã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4EBD0F-8981-1315-57A2-F2701EEE1142}"/>
              </a:ext>
            </a:extLst>
          </p:cNvPr>
          <p:cNvSpPr txBox="1"/>
          <p:nvPr/>
        </p:nvSpPr>
        <p:spPr>
          <a:xfrm>
            <a:off x="2669308" y="284859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Phản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lý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lẽ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ủng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hộ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thói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quen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niệm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38200" y="3306712"/>
            <a:ext cx="8892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phổ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biến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rõ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lý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do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thường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thói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quen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niệm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2838200" y="4001360"/>
            <a:ext cx="88008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Phản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từng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chứng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lý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lẽ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logic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chứng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minh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lý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sai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lầm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38200" y="5173496"/>
            <a:ext cx="8892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Đưa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pháp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thay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rõ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niệm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cực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thay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838200" y="5868144"/>
            <a:ext cx="88008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lợi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ích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thay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lợi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ích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sức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khỏe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lý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kinh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tế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môi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38200" y="1705179"/>
            <a:ext cx="83958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Tác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hại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đối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kinh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tế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Đưa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chi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phí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thói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quen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hoặc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niệm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này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gây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838200" y="2113477"/>
            <a:ext cx="88008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Tác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hại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đối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môi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trường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tích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ảnh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hưởng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tiêu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cực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môi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trường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tự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nhiên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669308" y="4745194"/>
            <a:ext cx="2908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xuất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thay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thế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tích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cực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176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2" grpId="0"/>
      <p:bldP spid="15" grpId="0"/>
      <p:bldP spid="17" grpId="0"/>
      <p:bldP spid="3" grpId="0"/>
      <p:bldP spid="9" grpId="0"/>
      <p:bldP spid="13" grpId="0"/>
      <p:bldP spid="18" grpId="0"/>
      <p:bldP spid="21" grpId="0"/>
      <p:bldP spid="22" grpId="0"/>
      <p:bldP spid="23" grpId="0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52A2C10-ADF0-A2B8-EA9D-E94BBE85DC0D}"/>
              </a:ext>
            </a:extLst>
          </p:cNvPr>
          <p:cNvGrpSpPr/>
          <p:nvPr/>
        </p:nvGrpSpPr>
        <p:grpSpPr>
          <a:xfrm>
            <a:off x="1080654" y="905547"/>
            <a:ext cx="2059709" cy="1089891"/>
            <a:chOff x="1080654" y="905547"/>
            <a:chExt cx="2059709" cy="1089891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5BECB327-724F-9957-815F-FEF6E3324340}"/>
                </a:ext>
              </a:extLst>
            </p:cNvPr>
            <p:cNvSpPr/>
            <p:nvPr/>
          </p:nvSpPr>
          <p:spPr>
            <a:xfrm>
              <a:off x="1080654" y="905547"/>
              <a:ext cx="2059709" cy="1089891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A3F1B80-2433-8CD6-42A2-8321A520DA1C}"/>
                </a:ext>
              </a:extLst>
            </p:cNvPr>
            <p:cNvSpPr txBox="1"/>
            <p:nvPr/>
          </p:nvSpPr>
          <p:spPr>
            <a:xfrm>
              <a:off x="1366981" y="1103806"/>
              <a:ext cx="177338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1" u="sng" strike="noStrike" kern="1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Kết</a:t>
              </a:r>
              <a:r>
                <a:rPr kumimoji="0" lang="en-US" sz="3200" b="1" i="1" u="sng" strike="noStrike" kern="1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1" u="sng" strike="noStrike" kern="1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bài</a:t>
              </a:r>
              <a:endParaRPr kumimoji="0" lang="en-US" sz="2400" b="0" i="1" u="none" strike="noStrike" kern="1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815BFE68-B2C9-6F25-8D5B-8A0D4CCC97C4}"/>
              </a:ext>
            </a:extLst>
          </p:cNvPr>
          <p:cNvSpPr/>
          <p:nvPr/>
        </p:nvSpPr>
        <p:spPr>
          <a:xfrm>
            <a:off x="3426690" y="1688581"/>
            <a:ext cx="6956503" cy="3549625"/>
          </a:xfrm>
          <a:custGeom>
            <a:avLst/>
            <a:gdLst>
              <a:gd name="connsiteX0" fmla="*/ 0 w 6956503"/>
              <a:gd name="connsiteY0" fmla="*/ 0 h 3549625"/>
              <a:gd name="connsiteX1" fmla="*/ 834780 w 6956503"/>
              <a:gd name="connsiteY1" fmla="*/ 0 h 3549625"/>
              <a:gd name="connsiteX2" fmla="*/ 1391301 w 6956503"/>
              <a:gd name="connsiteY2" fmla="*/ 0 h 3549625"/>
              <a:gd name="connsiteX3" fmla="*/ 2226081 w 6956503"/>
              <a:gd name="connsiteY3" fmla="*/ 0 h 3549625"/>
              <a:gd name="connsiteX4" fmla="*/ 2713036 w 6956503"/>
              <a:gd name="connsiteY4" fmla="*/ 0 h 3549625"/>
              <a:gd name="connsiteX5" fmla="*/ 3339121 w 6956503"/>
              <a:gd name="connsiteY5" fmla="*/ 0 h 3549625"/>
              <a:gd name="connsiteX6" fmla="*/ 4104337 w 6956503"/>
              <a:gd name="connsiteY6" fmla="*/ 0 h 3549625"/>
              <a:gd name="connsiteX7" fmla="*/ 4799987 w 6956503"/>
              <a:gd name="connsiteY7" fmla="*/ 0 h 3549625"/>
              <a:gd name="connsiteX8" fmla="*/ 5634767 w 6956503"/>
              <a:gd name="connsiteY8" fmla="*/ 0 h 3549625"/>
              <a:gd name="connsiteX9" fmla="*/ 6956503 w 6956503"/>
              <a:gd name="connsiteY9" fmla="*/ 0 h 3549625"/>
              <a:gd name="connsiteX10" fmla="*/ 6956503 w 6956503"/>
              <a:gd name="connsiteY10" fmla="*/ 627100 h 3549625"/>
              <a:gd name="connsiteX11" fmla="*/ 6956503 w 6956503"/>
              <a:gd name="connsiteY11" fmla="*/ 1183208 h 3549625"/>
              <a:gd name="connsiteX12" fmla="*/ 6956503 w 6956503"/>
              <a:gd name="connsiteY12" fmla="*/ 1810309 h 3549625"/>
              <a:gd name="connsiteX13" fmla="*/ 6956503 w 6956503"/>
              <a:gd name="connsiteY13" fmla="*/ 2437409 h 3549625"/>
              <a:gd name="connsiteX14" fmla="*/ 6956503 w 6956503"/>
              <a:gd name="connsiteY14" fmla="*/ 3029013 h 3549625"/>
              <a:gd name="connsiteX15" fmla="*/ 6956503 w 6956503"/>
              <a:gd name="connsiteY15" fmla="*/ 3549625 h 3549625"/>
              <a:gd name="connsiteX16" fmla="*/ 6260853 w 6956503"/>
              <a:gd name="connsiteY16" fmla="*/ 3549625 h 3549625"/>
              <a:gd name="connsiteX17" fmla="*/ 5634767 w 6956503"/>
              <a:gd name="connsiteY17" fmla="*/ 3549625 h 3549625"/>
              <a:gd name="connsiteX18" fmla="*/ 5078247 w 6956503"/>
              <a:gd name="connsiteY18" fmla="*/ 3549625 h 3549625"/>
              <a:gd name="connsiteX19" fmla="*/ 4521727 w 6956503"/>
              <a:gd name="connsiteY19" fmla="*/ 3549625 h 3549625"/>
              <a:gd name="connsiteX20" fmla="*/ 3965207 w 6956503"/>
              <a:gd name="connsiteY20" fmla="*/ 3549625 h 3549625"/>
              <a:gd name="connsiteX21" fmla="*/ 3339121 w 6956503"/>
              <a:gd name="connsiteY21" fmla="*/ 3549625 h 3549625"/>
              <a:gd name="connsiteX22" fmla="*/ 2713036 w 6956503"/>
              <a:gd name="connsiteY22" fmla="*/ 3549625 h 3549625"/>
              <a:gd name="connsiteX23" fmla="*/ 2226081 w 6956503"/>
              <a:gd name="connsiteY23" fmla="*/ 3549625 h 3549625"/>
              <a:gd name="connsiteX24" fmla="*/ 1599996 w 6956503"/>
              <a:gd name="connsiteY24" fmla="*/ 3549625 h 3549625"/>
              <a:gd name="connsiteX25" fmla="*/ 834780 w 6956503"/>
              <a:gd name="connsiteY25" fmla="*/ 3549625 h 3549625"/>
              <a:gd name="connsiteX26" fmla="*/ 0 w 6956503"/>
              <a:gd name="connsiteY26" fmla="*/ 3549625 h 3549625"/>
              <a:gd name="connsiteX27" fmla="*/ 0 w 6956503"/>
              <a:gd name="connsiteY27" fmla="*/ 2887028 h 3549625"/>
              <a:gd name="connsiteX28" fmla="*/ 0 w 6956503"/>
              <a:gd name="connsiteY28" fmla="*/ 2401913 h 3549625"/>
              <a:gd name="connsiteX29" fmla="*/ 0 w 6956503"/>
              <a:gd name="connsiteY29" fmla="*/ 1774813 h 3549625"/>
              <a:gd name="connsiteX30" fmla="*/ 0 w 6956503"/>
              <a:gd name="connsiteY30" fmla="*/ 1254201 h 3549625"/>
              <a:gd name="connsiteX31" fmla="*/ 0 w 6956503"/>
              <a:gd name="connsiteY31" fmla="*/ 662597 h 3549625"/>
              <a:gd name="connsiteX32" fmla="*/ 0 w 6956503"/>
              <a:gd name="connsiteY32" fmla="*/ 0 h 354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956503" h="3549625" fill="none" extrusionOk="0">
                <a:moveTo>
                  <a:pt x="0" y="0"/>
                </a:moveTo>
                <a:cubicBezTo>
                  <a:pt x="388636" y="-14976"/>
                  <a:pt x="630163" y="19476"/>
                  <a:pt x="834780" y="0"/>
                </a:cubicBezTo>
                <a:cubicBezTo>
                  <a:pt x="1039397" y="-19476"/>
                  <a:pt x="1123510" y="-22540"/>
                  <a:pt x="1391301" y="0"/>
                </a:cubicBezTo>
                <a:cubicBezTo>
                  <a:pt x="1659092" y="22540"/>
                  <a:pt x="1897440" y="38690"/>
                  <a:pt x="2226081" y="0"/>
                </a:cubicBezTo>
                <a:cubicBezTo>
                  <a:pt x="2554722" y="-38690"/>
                  <a:pt x="2596169" y="-14057"/>
                  <a:pt x="2713036" y="0"/>
                </a:cubicBezTo>
                <a:cubicBezTo>
                  <a:pt x="2829903" y="14057"/>
                  <a:pt x="3136489" y="-19851"/>
                  <a:pt x="3339121" y="0"/>
                </a:cubicBezTo>
                <a:cubicBezTo>
                  <a:pt x="3541753" y="19851"/>
                  <a:pt x="3870531" y="32288"/>
                  <a:pt x="4104337" y="0"/>
                </a:cubicBezTo>
                <a:cubicBezTo>
                  <a:pt x="4338143" y="-32288"/>
                  <a:pt x="4547148" y="-340"/>
                  <a:pt x="4799987" y="0"/>
                </a:cubicBezTo>
                <a:cubicBezTo>
                  <a:pt x="5052826" y="340"/>
                  <a:pt x="5287536" y="-5434"/>
                  <a:pt x="5634767" y="0"/>
                </a:cubicBezTo>
                <a:cubicBezTo>
                  <a:pt x="5981998" y="5434"/>
                  <a:pt x="6416277" y="49920"/>
                  <a:pt x="6956503" y="0"/>
                </a:cubicBezTo>
                <a:cubicBezTo>
                  <a:pt x="6968833" y="274639"/>
                  <a:pt x="6930535" y="482449"/>
                  <a:pt x="6956503" y="627100"/>
                </a:cubicBezTo>
                <a:cubicBezTo>
                  <a:pt x="6982471" y="771751"/>
                  <a:pt x="6933609" y="1063082"/>
                  <a:pt x="6956503" y="1183208"/>
                </a:cubicBezTo>
                <a:cubicBezTo>
                  <a:pt x="6979397" y="1303334"/>
                  <a:pt x="6959110" y="1498200"/>
                  <a:pt x="6956503" y="1810309"/>
                </a:cubicBezTo>
                <a:cubicBezTo>
                  <a:pt x="6953896" y="2122418"/>
                  <a:pt x="6935606" y="2129744"/>
                  <a:pt x="6956503" y="2437409"/>
                </a:cubicBezTo>
                <a:cubicBezTo>
                  <a:pt x="6977400" y="2745074"/>
                  <a:pt x="6928280" y="2901101"/>
                  <a:pt x="6956503" y="3029013"/>
                </a:cubicBezTo>
                <a:cubicBezTo>
                  <a:pt x="6984726" y="3156925"/>
                  <a:pt x="6974405" y="3383103"/>
                  <a:pt x="6956503" y="3549625"/>
                </a:cubicBezTo>
                <a:cubicBezTo>
                  <a:pt x="6646120" y="3528626"/>
                  <a:pt x="6471307" y="3531869"/>
                  <a:pt x="6260853" y="3549625"/>
                </a:cubicBezTo>
                <a:cubicBezTo>
                  <a:pt x="6050399" y="3567382"/>
                  <a:pt x="5893888" y="3572613"/>
                  <a:pt x="5634767" y="3549625"/>
                </a:cubicBezTo>
                <a:cubicBezTo>
                  <a:pt x="5375646" y="3526637"/>
                  <a:pt x="5275572" y="3564520"/>
                  <a:pt x="5078247" y="3549625"/>
                </a:cubicBezTo>
                <a:cubicBezTo>
                  <a:pt x="4880922" y="3534730"/>
                  <a:pt x="4641345" y="3540510"/>
                  <a:pt x="4521727" y="3549625"/>
                </a:cubicBezTo>
                <a:cubicBezTo>
                  <a:pt x="4402109" y="3558740"/>
                  <a:pt x="4176332" y="3559997"/>
                  <a:pt x="3965207" y="3549625"/>
                </a:cubicBezTo>
                <a:cubicBezTo>
                  <a:pt x="3754082" y="3539253"/>
                  <a:pt x="3631889" y="3564716"/>
                  <a:pt x="3339121" y="3549625"/>
                </a:cubicBezTo>
                <a:cubicBezTo>
                  <a:pt x="3046353" y="3534534"/>
                  <a:pt x="2975343" y="3580372"/>
                  <a:pt x="2713036" y="3549625"/>
                </a:cubicBezTo>
                <a:cubicBezTo>
                  <a:pt x="2450729" y="3518878"/>
                  <a:pt x="2457691" y="3549332"/>
                  <a:pt x="2226081" y="3549625"/>
                </a:cubicBezTo>
                <a:cubicBezTo>
                  <a:pt x="1994472" y="3549918"/>
                  <a:pt x="1751130" y="3544045"/>
                  <a:pt x="1599996" y="3549625"/>
                </a:cubicBezTo>
                <a:cubicBezTo>
                  <a:pt x="1448863" y="3555205"/>
                  <a:pt x="1163404" y="3563416"/>
                  <a:pt x="834780" y="3549625"/>
                </a:cubicBezTo>
                <a:cubicBezTo>
                  <a:pt x="506156" y="3535834"/>
                  <a:pt x="376452" y="3550195"/>
                  <a:pt x="0" y="3549625"/>
                </a:cubicBezTo>
                <a:cubicBezTo>
                  <a:pt x="24410" y="3235300"/>
                  <a:pt x="-12563" y="3057268"/>
                  <a:pt x="0" y="2887028"/>
                </a:cubicBezTo>
                <a:cubicBezTo>
                  <a:pt x="12563" y="2716788"/>
                  <a:pt x="12519" y="2522959"/>
                  <a:pt x="0" y="2401913"/>
                </a:cubicBezTo>
                <a:cubicBezTo>
                  <a:pt x="-12519" y="2280867"/>
                  <a:pt x="-8023" y="2056494"/>
                  <a:pt x="0" y="1774813"/>
                </a:cubicBezTo>
                <a:cubicBezTo>
                  <a:pt x="8023" y="1493132"/>
                  <a:pt x="16014" y="1382191"/>
                  <a:pt x="0" y="1254201"/>
                </a:cubicBezTo>
                <a:cubicBezTo>
                  <a:pt x="-16014" y="1126211"/>
                  <a:pt x="9971" y="875025"/>
                  <a:pt x="0" y="662597"/>
                </a:cubicBezTo>
                <a:cubicBezTo>
                  <a:pt x="-9971" y="450169"/>
                  <a:pt x="12797" y="279492"/>
                  <a:pt x="0" y="0"/>
                </a:cubicBezTo>
                <a:close/>
              </a:path>
              <a:path w="6956503" h="3549625" stroke="0" extrusionOk="0">
                <a:moveTo>
                  <a:pt x="0" y="0"/>
                </a:moveTo>
                <a:cubicBezTo>
                  <a:pt x="127479" y="-4356"/>
                  <a:pt x="426467" y="23967"/>
                  <a:pt x="556520" y="0"/>
                </a:cubicBezTo>
                <a:cubicBezTo>
                  <a:pt x="686573" y="-23967"/>
                  <a:pt x="939498" y="4378"/>
                  <a:pt x="1321736" y="0"/>
                </a:cubicBezTo>
                <a:cubicBezTo>
                  <a:pt x="1703974" y="-4378"/>
                  <a:pt x="1856495" y="-14557"/>
                  <a:pt x="2086951" y="0"/>
                </a:cubicBezTo>
                <a:cubicBezTo>
                  <a:pt x="2317407" y="14557"/>
                  <a:pt x="2537856" y="379"/>
                  <a:pt x="2782601" y="0"/>
                </a:cubicBezTo>
                <a:cubicBezTo>
                  <a:pt x="3027346" y="-379"/>
                  <a:pt x="3134392" y="-4300"/>
                  <a:pt x="3269556" y="0"/>
                </a:cubicBezTo>
                <a:cubicBezTo>
                  <a:pt x="3404721" y="4300"/>
                  <a:pt x="3856704" y="22015"/>
                  <a:pt x="4034772" y="0"/>
                </a:cubicBezTo>
                <a:cubicBezTo>
                  <a:pt x="4212840" y="-22015"/>
                  <a:pt x="4489835" y="-33703"/>
                  <a:pt x="4799987" y="0"/>
                </a:cubicBezTo>
                <a:cubicBezTo>
                  <a:pt x="5110139" y="33703"/>
                  <a:pt x="5197557" y="-13874"/>
                  <a:pt x="5495637" y="0"/>
                </a:cubicBezTo>
                <a:cubicBezTo>
                  <a:pt x="5793717" y="13874"/>
                  <a:pt x="5860049" y="-12982"/>
                  <a:pt x="5982593" y="0"/>
                </a:cubicBezTo>
                <a:cubicBezTo>
                  <a:pt x="6105137" y="12982"/>
                  <a:pt x="6673016" y="20971"/>
                  <a:pt x="6956503" y="0"/>
                </a:cubicBezTo>
                <a:cubicBezTo>
                  <a:pt x="6980923" y="142477"/>
                  <a:pt x="6949639" y="346442"/>
                  <a:pt x="6956503" y="627100"/>
                </a:cubicBezTo>
                <a:cubicBezTo>
                  <a:pt x="6963367" y="907758"/>
                  <a:pt x="6959348" y="997278"/>
                  <a:pt x="6956503" y="1183208"/>
                </a:cubicBezTo>
                <a:cubicBezTo>
                  <a:pt x="6953658" y="1369138"/>
                  <a:pt x="6974897" y="1577988"/>
                  <a:pt x="6956503" y="1739316"/>
                </a:cubicBezTo>
                <a:cubicBezTo>
                  <a:pt x="6938109" y="1900644"/>
                  <a:pt x="6933909" y="2075575"/>
                  <a:pt x="6956503" y="2330920"/>
                </a:cubicBezTo>
                <a:cubicBezTo>
                  <a:pt x="6979097" y="2586265"/>
                  <a:pt x="6946152" y="2691997"/>
                  <a:pt x="6956503" y="2922525"/>
                </a:cubicBezTo>
                <a:cubicBezTo>
                  <a:pt x="6966854" y="3153053"/>
                  <a:pt x="6955579" y="3257943"/>
                  <a:pt x="6956503" y="3549625"/>
                </a:cubicBezTo>
                <a:cubicBezTo>
                  <a:pt x="6687451" y="3567880"/>
                  <a:pt x="6404896" y="3584368"/>
                  <a:pt x="6191288" y="3549625"/>
                </a:cubicBezTo>
                <a:cubicBezTo>
                  <a:pt x="5977681" y="3514882"/>
                  <a:pt x="5837684" y="3538144"/>
                  <a:pt x="5565202" y="3549625"/>
                </a:cubicBezTo>
                <a:cubicBezTo>
                  <a:pt x="5292720" y="3561106"/>
                  <a:pt x="5119878" y="3527558"/>
                  <a:pt x="4939117" y="3549625"/>
                </a:cubicBezTo>
                <a:cubicBezTo>
                  <a:pt x="4758356" y="3571692"/>
                  <a:pt x="4615668" y="3544616"/>
                  <a:pt x="4313032" y="3549625"/>
                </a:cubicBezTo>
                <a:cubicBezTo>
                  <a:pt x="4010397" y="3554634"/>
                  <a:pt x="3887106" y="3570028"/>
                  <a:pt x="3617382" y="3549625"/>
                </a:cubicBezTo>
                <a:cubicBezTo>
                  <a:pt x="3347658" y="3529223"/>
                  <a:pt x="3106301" y="3533925"/>
                  <a:pt x="2782601" y="3549625"/>
                </a:cubicBezTo>
                <a:cubicBezTo>
                  <a:pt x="2458901" y="3565325"/>
                  <a:pt x="2455559" y="3561243"/>
                  <a:pt x="2226081" y="3549625"/>
                </a:cubicBezTo>
                <a:cubicBezTo>
                  <a:pt x="1996603" y="3538007"/>
                  <a:pt x="1705738" y="3550356"/>
                  <a:pt x="1460866" y="3549625"/>
                </a:cubicBezTo>
                <a:cubicBezTo>
                  <a:pt x="1215995" y="3548894"/>
                  <a:pt x="1135685" y="3549299"/>
                  <a:pt x="973910" y="3549625"/>
                </a:cubicBezTo>
                <a:cubicBezTo>
                  <a:pt x="812135" y="3549951"/>
                  <a:pt x="485111" y="3578994"/>
                  <a:pt x="0" y="3549625"/>
                </a:cubicBezTo>
                <a:cubicBezTo>
                  <a:pt x="-10853" y="3341082"/>
                  <a:pt x="15952" y="3231946"/>
                  <a:pt x="0" y="3029013"/>
                </a:cubicBezTo>
                <a:cubicBezTo>
                  <a:pt x="-15952" y="2826080"/>
                  <a:pt x="-19686" y="2651206"/>
                  <a:pt x="0" y="2366417"/>
                </a:cubicBezTo>
                <a:cubicBezTo>
                  <a:pt x="19686" y="2081628"/>
                  <a:pt x="-29581" y="2020155"/>
                  <a:pt x="0" y="1739316"/>
                </a:cubicBezTo>
                <a:cubicBezTo>
                  <a:pt x="29581" y="1458477"/>
                  <a:pt x="24293" y="1367502"/>
                  <a:pt x="0" y="1076720"/>
                </a:cubicBezTo>
                <a:cubicBezTo>
                  <a:pt x="-24293" y="785938"/>
                  <a:pt x="1896" y="525472"/>
                  <a:pt x="0" y="0"/>
                </a:cubicBezTo>
                <a:close/>
              </a:path>
            </a:pathLst>
          </a:custGeom>
          <a:ln w="28575"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242704354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2A0058-E53E-04DB-0C8E-0844A4CAE798}"/>
              </a:ext>
            </a:extLst>
          </p:cNvPr>
          <p:cNvSpPr txBox="1"/>
          <p:nvPr/>
        </p:nvSpPr>
        <p:spPr>
          <a:xfrm>
            <a:off x="3565234" y="1847719"/>
            <a:ext cx="56702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Tóm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bày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C41B15B-0846-BFC4-2DBD-78032AA082FD}"/>
              </a:ext>
            </a:extLst>
          </p:cNvPr>
          <p:cNvSpPr txBox="1"/>
          <p:nvPr/>
        </p:nvSpPr>
        <p:spPr>
          <a:xfrm>
            <a:off x="3565234" y="2376189"/>
            <a:ext cx="68179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Nhấn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mạnh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tầm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trọng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bỏ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thói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quen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niệm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cũ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951AC98-7CCF-28BC-2AEA-924A34922215}"/>
              </a:ext>
            </a:extLst>
          </p:cNvPr>
          <p:cNvSpPr txBox="1"/>
          <p:nvPr/>
        </p:nvSpPr>
        <p:spPr>
          <a:xfrm>
            <a:off x="3565234" y="3187837"/>
            <a:ext cx="65865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Kêu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gọi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Đưa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kêu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gọi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mạnh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mẽ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cụ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khuyến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khích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thay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EAB5440-76DD-9885-59D2-165000C6EC5A}"/>
              </a:ext>
            </a:extLst>
          </p:cNvPr>
          <p:cNvSpPr txBox="1"/>
          <p:nvPr/>
        </p:nvSpPr>
        <p:spPr>
          <a:xfrm>
            <a:off x="3565234" y="3999485"/>
            <a:ext cx="67564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thúc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khuyến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khích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truyền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hứng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ấn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tượng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sâu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sắc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khích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lệ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thay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958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9" grpId="0"/>
      <p:bldP spid="22" grpId="0"/>
      <p:bldP spid="24" grpId="0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C6367D4C-CE41-828B-CF6F-2C5354740E27}"/>
              </a:ext>
            </a:extLst>
          </p:cNvPr>
          <p:cNvGrpSpPr/>
          <p:nvPr/>
        </p:nvGrpSpPr>
        <p:grpSpPr>
          <a:xfrm>
            <a:off x="360218" y="193963"/>
            <a:ext cx="5735781" cy="655782"/>
            <a:chOff x="360218" y="193963"/>
            <a:chExt cx="7028873" cy="655782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D008F331-E40A-F302-A706-01FD1CA470C2}"/>
                </a:ext>
              </a:extLst>
            </p:cNvPr>
            <p:cNvSpPr/>
            <p:nvPr/>
          </p:nvSpPr>
          <p:spPr>
            <a:xfrm>
              <a:off x="360218" y="193963"/>
              <a:ext cx="7028873" cy="655782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06E0D3D-9CA4-2CC8-ECFA-18DAB7D7DE8D}"/>
                </a:ext>
              </a:extLst>
            </p:cNvPr>
            <p:cNvSpPr txBox="1"/>
            <p:nvPr/>
          </p:nvSpPr>
          <p:spPr>
            <a:xfrm>
              <a:off x="360218" y="294090"/>
              <a:ext cx="693832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571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3.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Dàn</a:t>
              </a: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ý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minh</a:t>
              </a: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hoạ</a:t>
              </a: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một</a:t>
              </a: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số</a:t>
              </a: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đề</a:t>
              </a: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bài</a:t>
              </a: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cụ</a:t>
              </a: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thể</a:t>
              </a:r>
              <a:endPara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47300" y="1489164"/>
            <a:ext cx="5774809" cy="2351314"/>
            <a:chOff x="247300" y="1489164"/>
            <a:chExt cx="5774809" cy="2351314"/>
          </a:xfrm>
        </p:grpSpPr>
        <p:sp>
          <p:nvSpPr>
            <p:cNvPr id="10" name="Oval 9">
              <a:hlinkClick r:id="rId3" action="ppaction://hlinksldjump"/>
              <a:extLst>
                <a:ext uri="{FF2B5EF4-FFF2-40B4-BE49-F238E27FC236}">
                  <a16:creationId xmlns:a16="http://schemas.microsoft.com/office/drawing/2014/main" id="{FEF649AB-71C1-30B8-C8E1-18EDE5D6FD70}"/>
                </a:ext>
              </a:extLst>
            </p:cNvPr>
            <p:cNvSpPr/>
            <p:nvPr/>
          </p:nvSpPr>
          <p:spPr>
            <a:xfrm>
              <a:off x="247300" y="1489164"/>
              <a:ext cx="5774809" cy="2351314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Box 12">
              <a:hlinkClick r:id="rId4" action="ppaction://hlinksldjump"/>
              <a:extLst>
                <a:ext uri="{FF2B5EF4-FFF2-40B4-BE49-F238E27FC236}">
                  <a16:creationId xmlns:a16="http://schemas.microsoft.com/office/drawing/2014/main" id="{A1A45148-AB62-2CFE-6B20-82DD29DE31F7}"/>
                </a:ext>
              </a:extLst>
            </p:cNvPr>
            <p:cNvSpPr txBox="1"/>
            <p:nvPr/>
          </p:nvSpPr>
          <p:spPr>
            <a:xfrm>
              <a:off x="525777" y="2064656"/>
              <a:ext cx="5018050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Đề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1: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luận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(600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chữ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)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thuyết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phục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khác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bỏ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thói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quen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sử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dụng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điện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thoại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quá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nhiều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kumimoji="0" lang="en-US" sz="4000" b="0" i="1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300586" y="1489164"/>
            <a:ext cx="5774809" cy="2351314"/>
            <a:chOff x="6300586" y="1489164"/>
            <a:chExt cx="5774809" cy="2351314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EF649AB-71C1-30B8-C8E1-18EDE5D6FD70}"/>
                </a:ext>
              </a:extLst>
            </p:cNvPr>
            <p:cNvSpPr/>
            <p:nvPr/>
          </p:nvSpPr>
          <p:spPr>
            <a:xfrm>
              <a:off x="6300586" y="1489164"/>
              <a:ext cx="5774809" cy="2351314"/>
            </a:xfrm>
            <a:prstGeom prst="ellipse">
              <a:avLst/>
            </a:prstGeom>
            <a:solidFill>
              <a:srgbClr val="FF8B8B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Box 10">
              <a:hlinkClick r:id="rId5" action="ppaction://hlinksldjump"/>
              <a:extLst>
                <a:ext uri="{FF2B5EF4-FFF2-40B4-BE49-F238E27FC236}">
                  <a16:creationId xmlns:a16="http://schemas.microsoft.com/office/drawing/2014/main" id="{A1A45148-AB62-2CFE-6B20-82DD29DE31F7}"/>
                </a:ext>
              </a:extLst>
            </p:cNvPr>
            <p:cNvSpPr txBox="1"/>
            <p:nvPr/>
          </p:nvSpPr>
          <p:spPr>
            <a:xfrm>
              <a:off x="6579063" y="2064656"/>
              <a:ext cx="5018050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Đề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2: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luận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(600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chữ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)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thuyết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phục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khác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bỏ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thói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quen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sống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lười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biếng</a:t>
              </a:r>
              <a:endParaRPr kumimoji="0" lang="en-US" sz="4000" b="0" i="1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60218" y="4084319"/>
            <a:ext cx="5774809" cy="2351314"/>
            <a:chOff x="360218" y="4084319"/>
            <a:chExt cx="5774809" cy="2351314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EF649AB-71C1-30B8-C8E1-18EDE5D6FD70}"/>
                </a:ext>
              </a:extLst>
            </p:cNvPr>
            <p:cNvSpPr/>
            <p:nvPr/>
          </p:nvSpPr>
          <p:spPr>
            <a:xfrm>
              <a:off x="360218" y="4084319"/>
              <a:ext cx="5774809" cy="2351314"/>
            </a:xfrm>
            <a:prstGeom prst="ellipse">
              <a:avLst/>
            </a:prstGeom>
            <a:solidFill>
              <a:srgbClr val="CFAFE7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hlinkClick r:id="rId6" action="ppaction://hlinksldjump"/>
              <a:extLst>
                <a:ext uri="{FF2B5EF4-FFF2-40B4-BE49-F238E27FC236}">
                  <a16:creationId xmlns:a16="http://schemas.microsoft.com/office/drawing/2014/main" id="{A1A45148-AB62-2CFE-6B20-82DD29DE31F7}"/>
                </a:ext>
              </a:extLst>
            </p:cNvPr>
            <p:cNvSpPr txBox="1"/>
            <p:nvPr/>
          </p:nvSpPr>
          <p:spPr>
            <a:xfrm>
              <a:off x="638695" y="4659811"/>
              <a:ext cx="5018050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Đề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3: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luận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(600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chữ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)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thuyết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phục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khác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bỏ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quan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niệm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trọng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nam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khinh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nữ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kumimoji="0" lang="en-US" sz="4800" b="0" i="1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300586" y="4084319"/>
            <a:ext cx="5774809" cy="2351314"/>
            <a:chOff x="6300586" y="4084319"/>
            <a:chExt cx="5774809" cy="235131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EF649AB-71C1-30B8-C8E1-18EDE5D6FD70}"/>
                </a:ext>
              </a:extLst>
            </p:cNvPr>
            <p:cNvSpPr/>
            <p:nvPr/>
          </p:nvSpPr>
          <p:spPr>
            <a:xfrm>
              <a:off x="6300586" y="4084319"/>
              <a:ext cx="5774809" cy="2351314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TextBox 15">
              <a:hlinkClick r:id="rId7" action="ppaction://hlinksldjump"/>
              <a:extLst>
                <a:ext uri="{FF2B5EF4-FFF2-40B4-BE49-F238E27FC236}">
                  <a16:creationId xmlns:a16="http://schemas.microsoft.com/office/drawing/2014/main" id="{A1A45148-AB62-2CFE-6B20-82DD29DE31F7}"/>
                </a:ext>
              </a:extLst>
            </p:cNvPr>
            <p:cNvSpPr txBox="1"/>
            <p:nvPr/>
          </p:nvSpPr>
          <p:spPr>
            <a:xfrm>
              <a:off x="6579063" y="4659811"/>
              <a:ext cx="5018050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Đề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4: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luận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(600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chữ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)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thuyết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phục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khác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bỏ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quan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niệm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"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nước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đến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chân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mới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nhảy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"</a:t>
              </a:r>
              <a:endParaRPr kumimoji="0" lang="en-US" sz="4800" b="0" i="1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0193966" y="15755"/>
            <a:ext cx="1881429" cy="1229568"/>
            <a:chOff x="10164685" y="176740"/>
            <a:chExt cx="1737360" cy="1012196"/>
          </a:xfrm>
        </p:grpSpPr>
        <p:sp>
          <p:nvSpPr>
            <p:cNvPr id="8" name="Right Arrow 7"/>
            <p:cNvSpPr/>
            <p:nvPr/>
          </p:nvSpPr>
          <p:spPr>
            <a:xfrm>
              <a:off x="10164685" y="176740"/>
              <a:ext cx="1737360" cy="1012196"/>
            </a:xfrm>
            <a:prstGeom prst="right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6">
              <a:hlinkClick r:id="rId8" action="ppaction://hlinksldjump"/>
            </p:cNvPr>
            <p:cNvSpPr/>
            <p:nvPr/>
          </p:nvSpPr>
          <p:spPr>
            <a:xfrm>
              <a:off x="10164685" y="460296"/>
              <a:ext cx="164192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KẾT THÚC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220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C0EEF96-E4A0-293A-5175-26CC74A87EDA}"/>
              </a:ext>
            </a:extLst>
          </p:cNvPr>
          <p:cNvGrpSpPr/>
          <p:nvPr/>
        </p:nvGrpSpPr>
        <p:grpSpPr>
          <a:xfrm>
            <a:off x="1811482" y="2346036"/>
            <a:ext cx="8967354" cy="1570182"/>
            <a:chOff x="1811482" y="2346036"/>
            <a:chExt cx="7686963" cy="1570182"/>
          </a:xfrm>
        </p:grpSpPr>
        <p:sp>
          <p:nvSpPr>
            <p:cNvPr id="8" name="Hexagon 7">
              <a:extLst>
                <a:ext uri="{FF2B5EF4-FFF2-40B4-BE49-F238E27FC236}">
                  <a16:creationId xmlns:a16="http://schemas.microsoft.com/office/drawing/2014/main" id="{8BAD933B-0FFA-A23C-B6A9-B5DCE10BC2D2}"/>
                </a:ext>
              </a:extLst>
            </p:cNvPr>
            <p:cNvSpPr/>
            <p:nvPr/>
          </p:nvSpPr>
          <p:spPr>
            <a:xfrm>
              <a:off x="2877126" y="2623127"/>
              <a:ext cx="6621319" cy="1043709"/>
            </a:xfrm>
            <a:prstGeom prst="hexagon">
              <a:avLst>
                <a:gd name="adj" fmla="val 55973"/>
                <a:gd name="vf" fmla="val 115470"/>
              </a:avLst>
            </a:prstGeom>
            <a:solidFill>
              <a:schemeClr val="bg1"/>
            </a:solidFill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762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" name="Hexagon 9">
              <a:extLst>
                <a:ext uri="{FF2B5EF4-FFF2-40B4-BE49-F238E27FC236}">
                  <a16:creationId xmlns:a16="http://schemas.microsoft.com/office/drawing/2014/main" id="{2D9FC0DE-F884-5FD6-D2C5-2378C4292B51}"/>
                </a:ext>
              </a:extLst>
            </p:cNvPr>
            <p:cNvSpPr/>
            <p:nvPr/>
          </p:nvSpPr>
          <p:spPr>
            <a:xfrm>
              <a:off x="2877126" y="2730136"/>
              <a:ext cx="6468919" cy="854725"/>
            </a:xfrm>
            <a:prstGeom prst="hexagon">
              <a:avLst>
                <a:gd name="adj" fmla="val 55973"/>
                <a:gd name="vf" fmla="val 115470"/>
              </a:avLst>
            </a:prstGeom>
            <a:solidFill>
              <a:schemeClr val="bg1"/>
            </a:solidFill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762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" name="Hexagon 1">
              <a:extLst>
                <a:ext uri="{FF2B5EF4-FFF2-40B4-BE49-F238E27FC236}">
                  <a16:creationId xmlns:a16="http://schemas.microsoft.com/office/drawing/2014/main" id="{4A1CA277-D476-3792-76F3-08A146C2BA6B}"/>
                </a:ext>
              </a:extLst>
            </p:cNvPr>
            <p:cNvSpPr/>
            <p:nvPr/>
          </p:nvSpPr>
          <p:spPr>
            <a:xfrm>
              <a:off x="1811482" y="2346036"/>
              <a:ext cx="1764146" cy="1570182"/>
            </a:xfrm>
            <a:prstGeom prst="hexagon">
              <a:avLst/>
            </a:prstGeom>
            <a:solidFill>
              <a:schemeClr val="bg1"/>
            </a:solidFill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762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" name="Hexagon 5">
              <a:extLst>
                <a:ext uri="{FF2B5EF4-FFF2-40B4-BE49-F238E27FC236}">
                  <a16:creationId xmlns:a16="http://schemas.microsoft.com/office/drawing/2014/main" id="{FAF0C595-A916-B91E-636C-E8FCEAFB979C}"/>
                </a:ext>
              </a:extLst>
            </p:cNvPr>
            <p:cNvSpPr/>
            <p:nvPr/>
          </p:nvSpPr>
          <p:spPr>
            <a:xfrm>
              <a:off x="1909618" y="2445327"/>
              <a:ext cx="1567873" cy="1371600"/>
            </a:xfrm>
            <a:prstGeom prst="hexagon">
              <a:avLst/>
            </a:prstGeom>
            <a:solidFill>
              <a:schemeClr val="bg1"/>
            </a:solidFill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400" b="1" dirty="0">
                  <a:ln w="76200"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I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11AF969-55A5-4D95-1654-F7F05C9E1AAB}"/>
              </a:ext>
            </a:extLst>
          </p:cNvPr>
          <p:cNvSpPr txBox="1"/>
          <p:nvPr/>
        </p:nvSpPr>
        <p:spPr>
          <a:xfrm>
            <a:off x="3911600" y="2900294"/>
            <a:ext cx="64689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NGHỊ LUẬN VỀ MỘT HIỆN TƯỢNG ĐỜI SỐNG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2599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64CC2E2-E1A6-FE0B-2F47-DBC883C273D7}"/>
              </a:ext>
            </a:extLst>
          </p:cNvPr>
          <p:cNvSpPr/>
          <p:nvPr/>
        </p:nvSpPr>
        <p:spPr>
          <a:xfrm>
            <a:off x="711200" y="332509"/>
            <a:ext cx="1378857" cy="7517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Đề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4820193" y="1450233"/>
            <a:ext cx="2129248" cy="865720"/>
            <a:chOff x="4820194" y="1681537"/>
            <a:chExt cx="2129248" cy="865720"/>
          </a:xfrm>
        </p:grpSpPr>
        <p:sp>
          <p:nvSpPr>
            <p:cNvPr id="2" name="Rounded Rectangle 1"/>
            <p:cNvSpPr/>
            <p:nvPr/>
          </p:nvSpPr>
          <p:spPr>
            <a:xfrm>
              <a:off x="4820194" y="1681537"/>
              <a:ext cx="2129248" cy="86572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5359334" y="1826122"/>
              <a:ext cx="128966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sng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Mở</a:t>
              </a:r>
              <a:r>
                <a:rPr kumimoji="0" lang="en-US" sz="24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1" i="0" u="sng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bài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614964" y="332509"/>
            <a:ext cx="7638180" cy="751708"/>
            <a:chOff x="2614964" y="332509"/>
            <a:chExt cx="7638180" cy="75170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64CC2E2-E1A6-FE0B-2F47-DBC883C273D7}"/>
                </a:ext>
              </a:extLst>
            </p:cNvPr>
            <p:cNvSpPr/>
            <p:nvPr/>
          </p:nvSpPr>
          <p:spPr>
            <a:xfrm>
              <a:off x="2614964" y="332509"/>
              <a:ext cx="7638180" cy="75170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707166" y="387842"/>
              <a:ext cx="731084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luận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(600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chữ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)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thuyết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phục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khác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bỏ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thói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quen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sử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dụng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điện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thoại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quá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nhiều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cxnSp>
        <p:nvCxnSpPr>
          <p:cNvPr id="21" name="Straight Arrow Connector 20"/>
          <p:cNvCxnSpPr>
            <a:stCxn id="2" idx="2"/>
          </p:cNvCxnSpPr>
          <p:nvPr/>
        </p:nvCxnSpPr>
        <p:spPr>
          <a:xfrm>
            <a:off x="5884817" y="2315953"/>
            <a:ext cx="0" cy="548640"/>
          </a:xfrm>
          <a:prstGeom prst="straightConnector1">
            <a:avLst/>
          </a:prstGeom>
          <a:ln w="76200">
            <a:solidFill>
              <a:schemeClr val="accent2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3422469" y="2864593"/>
            <a:ext cx="5094514" cy="3457830"/>
            <a:chOff x="3422469" y="2864593"/>
            <a:chExt cx="5094514" cy="3457830"/>
          </a:xfrm>
        </p:grpSpPr>
        <p:sp>
          <p:nvSpPr>
            <p:cNvPr id="20" name="Rectangle 19"/>
            <p:cNvSpPr/>
            <p:nvPr/>
          </p:nvSpPr>
          <p:spPr>
            <a:xfrm>
              <a:off x="3422469" y="2864593"/>
              <a:ext cx="5094514" cy="345783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4893263" y="2967740"/>
              <a:ext cx="198310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Giới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thiệu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vấn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đề</a:t>
              </a:r>
              <a:endParaRPr lang="en-US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3553098" y="3364043"/>
            <a:ext cx="50945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Trong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thời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nghệ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nay,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điện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thoại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thông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minh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trở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thành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phần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thiếu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cuộc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20439" y="4275452"/>
            <a:ext cx="47287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Tuy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nhiên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việc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sử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điện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thoại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quá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nhiều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gây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nhiều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vấn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nghiêm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trọng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sức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khỏe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chất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lượng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cuộc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63982" y="5236567"/>
            <a:ext cx="48114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ta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xem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xét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bỏ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thói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quen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sử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điện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thoại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quá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nhiều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thiện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cuộc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132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  <p:bldP spid="8" grpId="0"/>
      <p:bldP spid="9" grpId="0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711200" y="2782934"/>
            <a:ext cx="10520287" cy="3735977"/>
            <a:chOff x="711200" y="2782934"/>
            <a:chExt cx="10520287" cy="3735977"/>
          </a:xfrm>
        </p:grpSpPr>
        <p:sp>
          <p:nvSpPr>
            <p:cNvPr id="23" name="Rectangle 22"/>
            <p:cNvSpPr/>
            <p:nvPr/>
          </p:nvSpPr>
          <p:spPr>
            <a:xfrm>
              <a:off x="8259262" y="2810146"/>
              <a:ext cx="2972225" cy="370876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1200" y="2782934"/>
              <a:ext cx="2972225" cy="370876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485231" y="2809601"/>
              <a:ext cx="2972225" cy="370876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964CC2E2-E1A6-FE0B-2F47-DBC883C273D7}"/>
              </a:ext>
            </a:extLst>
          </p:cNvPr>
          <p:cNvSpPr/>
          <p:nvPr/>
        </p:nvSpPr>
        <p:spPr>
          <a:xfrm>
            <a:off x="711200" y="332509"/>
            <a:ext cx="1378857" cy="7517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Đề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402184" y="388323"/>
            <a:ext cx="2873828" cy="640080"/>
            <a:chOff x="4402184" y="388323"/>
            <a:chExt cx="2873828" cy="640080"/>
          </a:xfrm>
        </p:grpSpPr>
        <p:sp>
          <p:nvSpPr>
            <p:cNvPr id="2" name="Rounded Rectangle 1"/>
            <p:cNvSpPr/>
            <p:nvPr/>
          </p:nvSpPr>
          <p:spPr>
            <a:xfrm>
              <a:off x="4402184" y="388323"/>
              <a:ext cx="2873828" cy="64008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5257047" y="477530"/>
              <a:ext cx="142859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sng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Thân</a:t>
              </a:r>
              <a:r>
                <a:rPr kumimoji="0" lang="en-US" sz="24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1" i="0" u="sng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bài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987967" y="1380885"/>
            <a:ext cx="3966755" cy="735874"/>
            <a:chOff x="5682342" y="1497876"/>
            <a:chExt cx="3966755" cy="735874"/>
          </a:xfrm>
        </p:grpSpPr>
        <p:sp>
          <p:nvSpPr>
            <p:cNvPr id="17" name="Rectangle 16"/>
            <p:cNvSpPr/>
            <p:nvPr/>
          </p:nvSpPr>
          <p:spPr>
            <a:xfrm>
              <a:off x="5682342" y="1497876"/>
              <a:ext cx="3966755" cy="73587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991471" y="1497876"/>
              <a:ext cx="351953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-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Tác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hại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việc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sử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dụng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điện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thoại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quá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nhiều</a:t>
              </a:r>
              <a:endParaRPr lang="en-US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721206" y="2872477"/>
            <a:ext cx="29622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sức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khỏe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2197313" y="2116759"/>
            <a:ext cx="7548062" cy="693387"/>
            <a:chOff x="2197313" y="2116759"/>
            <a:chExt cx="7548062" cy="693387"/>
          </a:xfrm>
        </p:grpSpPr>
        <p:cxnSp>
          <p:nvCxnSpPr>
            <p:cNvPr id="39" name="Straight Arrow Connector 38"/>
            <p:cNvCxnSpPr>
              <a:stCxn id="17" idx="2"/>
              <a:endCxn id="23" idx="0"/>
            </p:cNvCxnSpPr>
            <p:nvPr/>
          </p:nvCxnSpPr>
          <p:spPr>
            <a:xfrm>
              <a:off x="5971345" y="2116759"/>
              <a:ext cx="3774030" cy="693387"/>
            </a:xfrm>
            <a:prstGeom prst="straightConnector1">
              <a:avLst/>
            </a:prstGeom>
            <a:ln w="76200">
              <a:solidFill>
                <a:schemeClr val="accent1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17" idx="2"/>
              <a:endCxn id="18" idx="0"/>
            </p:cNvCxnSpPr>
            <p:nvPr/>
          </p:nvCxnSpPr>
          <p:spPr>
            <a:xfrm flipH="1">
              <a:off x="2197313" y="2116759"/>
              <a:ext cx="3774032" cy="666175"/>
            </a:xfrm>
            <a:prstGeom prst="straightConnector1">
              <a:avLst/>
            </a:prstGeom>
            <a:ln w="76200">
              <a:solidFill>
                <a:schemeClr val="accent1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7" idx="2"/>
              <a:endCxn id="19" idx="0"/>
            </p:cNvCxnSpPr>
            <p:nvPr/>
          </p:nvCxnSpPr>
          <p:spPr>
            <a:xfrm flipH="1">
              <a:off x="5971344" y="2116759"/>
              <a:ext cx="1" cy="692842"/>
            </a:xfrm>
            <a:prstGeom prst="straightConnector1">
              <a:avLst/>
            </a:prstGeom>
            <a:ln w="76200">
              <a:solidFill>
                <a:schemeClr val="accent1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721205" y="3593085"/>
            <a:ext cx="29622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Mỏi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mắt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giảm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thị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thoại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tục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khiến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mắt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căng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dẫn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trạng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mờ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mắt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thị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1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46050" y="4977601"/>
            <a:ext cx="29373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Đau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cổ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vai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lưng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Tư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ngồi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thoại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gây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xương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khớp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dẫn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đau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khó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chịu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1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54130" y="2885984"/>
            <a:ext cx="29033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sức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khỏe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tinh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thần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54129" y="3593085"/>
            <a:ext cx="28027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Căng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lo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âu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tục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kiểm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tra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báo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tham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mạng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xã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căng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lo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âu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thiết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1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54129" y="5000332"/>
            <a:ext cx="26783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Rối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loạn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giấc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ngủ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Ánh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xanh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màn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thoại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giảm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lượng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giấc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ngủ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gây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trạng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mất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ngủ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mệt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mỏi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1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325491" y="2872477"/>
            <a:ext cx="3091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mối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hệ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xã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349800" y="3964605"/>
            <a:ext cx="27911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Giảm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tương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trực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thoại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quá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khiến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mối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hệ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đình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bè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trở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xa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giảm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cơ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giao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tương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trực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1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00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2" grpId="0"/>
      <p:bldP spid="13" grpId="0"/>
      <p:bldP spid="14" grpId="0"/>
      <p:bldP spid="15" grpId="0"/>
      <p:bldP spid="26" grpId="0"/>
      <p:bldP spid="27" grpId="0"/>
      <p:bldP spid="28" grpId="0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64CC2E2-E1A6-FE0B-2F47-DBC883C273D7}"/>
              </a:ext>
            </a:extLst>
          </p:cNvPr>
          <p:cNvSpPr/>
          <p:nvPr/>
        </p:nvSpPr>
        <p:spPr>
          <a:xfrm>
            <a:off x="711200" y="332509"/>
            <a:ext cx="1378857" cy="7517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Đề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402184" y="388323"/>
            <a:ext cx="2873828" cy="640080"/>
            <a:chOff x="4402184" y="388323"/>
            <a:chExt cx="2873828" cy="640080"/>
          </a:xfrm>
        </p:grpSpPr>
        <p:sp>
          <p:nvSpPr>
            <p:cNvPr id="2" name="Rounded Rectangle 1"/>
            <p:cNvSpPr/>
            <p:nvPr/>
          </p:nvSpPr>
          <p:spPr>
            <a:xfrm>
              <a:off x="4402184" y="388323"/>
              <a:ext cx="2873828" cy="64008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5257047" y="477530"/>
              <a:ext cx="142859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sng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Thân</a:t>
              </a:r>
              <a:r>
                <a:rPr kumimoji="0" lang="en-US" sz="24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1" i="0" u="sng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bài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325455" y="2688992"/>
            <a:ext cx="9418072" cy="3267671"/>
            <a:chOff x="1325455" y="2688992"/>
            <a:chExt cx="9418072" cy="3267671"/>
          </a:xfrm>
        </p:grpSpPr>
        <p:sp>
          <p:nvSpPr>
            <p:cNvPr id="18" name="Rectangle 17"/>
            <p:cNvSpPr/>
            <p:nvPr/>
          </p:nvSpPr>
          <p:spPr>
            <a:xfrm>
              <a:off x="1325455" y="2688992"/>
              <a:ext cx="3711008" cy="326767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920412" y="2688992"/>
              <a:ext cx="3823115" cy="326767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987967" y="1376486"/>
            <a:ext cx="3966755" cy="740273"/>
            <a:chOff x="5682342" y="1493477"/>
            <a:chExt cx="3966755" cy="740273"/>
          </a:xfrm>
        </p:grpSpPr>
        <p:sp>
          <p:nvSpPr>
            <p:cNvPr id="17" name="Rectangle 16"/>
            <p:cNvSpPr/>
            <p:nvPr/>
          </p:nvSpPr>
          <p:spPr>
            <a:xfrm>
              <a:off x="5682342" y="1497876"/>
              <a:ext cx="3966755" cy="73587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832238" y="1493477"/>
              <a:ext cx="340247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-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Phản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bác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lý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lẽ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ủng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hộ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việc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sử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dụng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điện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thoại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quá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nhiều</a:t>
              </a:r>
              <a:endParaRPr lang="en-US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1388257" y="2782934"/>
            <a:ext cx="36532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+ "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thoại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giữ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lạc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cập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tin":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057836" y="2782934"/>
            <a:ext cx="36856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+ "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thoại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cụ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trí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hiệu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":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3180959" y="2116759"/>
            <a:ext cx="5651011" cy="572233"/>
            <a:chOff x="3180959" y="2116759"/>
            <a:chExt cx="5651011" cy="572233"/>
          </a:xfrm>
        </p:grpSpPr>
        <p:cxnSp>
          <p:nvCxnSpPr>
            <p:cNvPr id="39" name="Straight Arrow Connector 38"/>
            <p:cNvCxnSpPr>
              <a:stCxn id="17" idx="2"/>
              <a:endCxn id="20" idx="0"/>
            </p:cNvCxnSpPr>
            <p:nvPr/>
          </p:nvCxnSpPr>
          <p:spPr>
            <a:xfrm>
              <a:off x="5971345" y="2116759"/>
              <a:ext cx="2860625" cy="572233"/>
            </a:xfrm>
            <a:prstGeom prst="straightConnector1">
              <a:avLst/>
            </a:prstGeom>
            <a:ln w="76200">
              <a:solidFill>
                <a:schemeClr val="accent1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17" idx="2"/>
              <a:endCxn id="18" idx="0"/>
            </p:cNvCxnSpPr>
            <p:nvPr/>
          </p:nvCxnSpPr>
          <p:spPr>
            <a:xfrm flipH="1">
              <a:off x="3180959" y="2116759"/>
              <a:ext cx="2790386" cy="572233"/>
            </a:xfrm>
            <a:prstGeom prst="straightConnector1">
              <a:avLst/>
            </a:prstGeom>
            <a:ln w="76200">
              <a:solidFill>
                <a:schemeClr val="accent1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/>
          <p:cNvSpPr/>
          <p:nvPr/>
        </p:nvSpPr>
        <p:spPr>
          <a:xfrm>
            <a:off x="1423691" y="3613163"/>
            <a:ext cx="341422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tế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giữ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cập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lý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thoại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quá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hạn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thoại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ưu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tiên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cuộc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gặp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trực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57836" y="3890161"/>
            <a:ext cx="382140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Mặc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dù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thoại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cung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cấp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trí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nhưng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tham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thao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nấu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lợi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sức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khỏe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tinh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thần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854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1" grpId="0"/>
      <p:bldP spid="6" grpId="0"/>
      <p:bldP spid="10" grpId="0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711200" y="2782934"/>
            <a:ext cx="10520287" cy="3043645"/>
            <a:chOff x="711200" y="2782934"/>
            <a:chExt cx="10520287" cy="3043645"/>
          </a:xfrm>
        </p:grpSpPr>
        <p:sp>
          <p:nvSpPr>
            <p:cNvPr id="23" name="Rectangle 22"/>
            <p:cNvSpPr/>
            <p:nvPr/>
          </p:nvSpPr>
          <p:spPr>
            <a:xfrm>
              <a:off x="8259262" y="2810146"/>
              <a:ext cx="2972225" cy="301643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1200" y="2782934"/>
              <a:ext cx="2972225" cy="301643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485231" y="2809601"/>
              <a:ext cx="2972225" cy="301643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964CC2E2-E1A6-FE0B-2F47-DBC883C273D7}"/>
              </a:ext>
            </a:extLst>
          </p:cNvPr>
          <p:cNvSpPr/>
          <p:nvPr/>
        </p:nvSpPr>
        <p:spPr>
          <a:xfrm>
            <a:off x="711200" y="332509"/>
            <a:ext cx="1378857" cy="7517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Đề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402184" y="388323"/>
            <a:ext cx="2873828" cy="640080"/>
            <a:chOff x="4402184" y="388323"/>
            <a:chExt cx="2873828" cy="640080"/>
          </a:xfrm>
        </p:grpSpPr>
        <p:sp>
          <p:nvSpPr>
            <p:cNvPr id="2" name="Rounded Rectangle 1"/>
            <p:cNvSpPr/>
            <p:nvPr/>
          </p:nvSpPr>
          <p:spPr>
            <a:xfrm>
              <a:off x="4402184" y="388323"/>
              <a:ext cx="2873828" cy="64008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5257047" y="477530"/>
              <a:ext cx="142859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sng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Thân</a:t>
              </a:r>
              <a:r>
                <a:rPr kumimoji="0" lang="en-US" sz="24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1" i="0" u="sng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bài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987967" y="1380885"/>
            <a:ext cx="3966755" cy="735874"/>
            <a:chOff x="5682342" y="1497876"/>
            <a:chExt cx="3966755" cy="735874"/>
          </a:xfrm>
        </p:grpSpPr>
        <p:sp>
          <p:nvSpPr>
            <p:cNvPr id="17" name="Rectangle 16"/>
            <p:cNvSpPr/>
            <p:nvPr/>
          </p:nvSpPr>
          <p:spPr>
            <a:xfrm>
              <a:off x="5682342" y="1497876"/>
              <a:ext cx="3966755" cy="73587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991471" y="1497876"/>
              <a:ext cx="351953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-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Đề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xuất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biện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pháp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thay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thế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tích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cực</a:t>
              </a:r>
              <a:endParaRPr lang="en-US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721206" y="2872477"/>
            <a:ext cx="29622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Quản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lý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thoại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2197313" y="2116759"/>
            <a:ext cx="7548062" cy="693387"/>
            <a:chOff x="2197313" y="2116759"/>
            <a:chExt cx="7548062" cy="693387"/>
          </a:xfrm>
        </p:grpSpPr>
        <p:cxnSp>
          <p:nvCxnSpPr>
            <p:cNvPr id="39" name="Straight Arrow Connector 38"/>
            <p:cNvCxnSpPr>
              <a:stCxn id="17" idx="2"/>
              <a:endCxn id="23" idx="0"/>
            </p:cNvCxnSpPr>
            <p:nvPr/>
          </p:nvCxnSpPr>
          <p:spPr>
            <a:xfrm>
              <a:off x="5971345" y="2116759"/>
              <a:ext cx="3774030" cy="693387"/>
            </a:xfrm>
            <a:prstGeom prst="straightConnector1">
              <a:avLst/>
            </a:prstGeom>
            <a:ln w="76200">
              <a:solidFill>
                <a:schemeClr val="accent1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17" idx="2"/>
              <a:endCxn id="18" idx="0"/>
            </p:cNvCxnSpPr>
            <p:nvPr/>
          </p:nvCxnSpPr>
          <p:spPr>
            <a:xfrm flipH="1">
              <a:off x="2197313" y="2116759"/>
              <a:ext cx="3774032" cy="666175"/>
            </a:xfrm>
            <a:prstGeom prst="straightConnector1">
              <a:avLst/>
            </a:prstGeom>
            <a:ln w="76200">
              <a:solidFill>
                <a:schemeClr val="accent1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7" idx="2"/>
              <a:endCxn id="19" idx="0"/>
            </p:cNvCxnSpPr>
            <p:nvPr/>
          </p:nvCxnSpPr>
          <p:spPr>
            <a:xfrm flipH="1">
              <a:off x="5971344" y="2116759"/>
              <a:ext cx="1" cy="692842"/>
            </a:xfrm>
            <a:prstGeom prst="straightConnector1">
              <a:avLst/>
            </a:prstGeom>
            <a:ln w="76200">
              <a:solidFill>
                <a:schemeClr val="accent1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721206" y="3656985"/>
            <a:ext cx="296221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hạn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thoại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ứng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quản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lý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kiểm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soát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554130" y="2885984"/>
            <a:ext cx="29033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Tham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ngoài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54130" y="3657784"/>
            <a:ext cx="280275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Thay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dành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thoại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tham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thao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dạo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leo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núi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tăng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cường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sức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khỏe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325491" y="2872477"/>
            <a:ext cx="3091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triển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sở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kỹ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325491" y="3656985"/>
            <a:ext cx="279114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nấu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chơi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cụ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tham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kỹ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thay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thoại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7395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2" grpId="0"/>
      <p:bldP spid="14" grpId="0"/>
      <p:bldP spid="15" grpId="0"/>
      <p:bldP spid="27" grpId="0"/>
      <p:bldP spid="28" grpId="0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64CC2E2-E1A6-FE0B-2F47-DBC883C273D7}"/>
              </a:ext>
            </a:extLst>
          </p:cNvPr>
          <p:cNvSpPr/>
          <p:nvPr/>
        </p:nvSpPr>
        <p:spPr>
          <a:xfrm>
            <a:off x="711200" y="332509"/>
            <a:ext cx="1378857" cy="7517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Đề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559263" y="332509"/>
            <a:ext cx="2873828" cy="640080"/>
            <a:chOff x="4402184" y="388323"/>
            <a:chExt cx="2873828" cy="640080"/>
          </a:xfrm>
        </p:grpSpPr>
        <p:sp>
          <p:nvSpPr>
            <p:cNvPr id="2" name="Rounded Rectangle 1"/>
            <p:cNvSpPr/>
            <p:nvPr/>
          </p:nvSpPr>
          <p:spPr>
            <a:xfrm>
              <a:off x="4402184" y="388323"/>
              <a:ext cx="2873828" cy="64008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5257047" y="477530"/>
              <a:ext cx="117647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sng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Kết</a:t>
              </a:r>
              <a:r>
                <a:rPr kumimoji="0" lang="en-US" sz="24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1" i="0" u="sng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bài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130937" y="104503"/>
            <a:ext cx="2926079" cy="1743445"/>
            <a:chOff x="9130937" y="175718"/>
            <a:chExt cx="2926079" cy="1503332"/>
          </a:xfrm>
        </p:grpSpPr>
        <p:sp>
          <p:nvSpPr>
            <p:cNvPr id="8" name="Left Arrow 7"/>
            <p:cNvSpPr/>
            <p:nvPr/>
          </p:nvSpPr>
          <p:spPr>
            <a:xfrm>
              <a:off x="9130937" y="175718"/>
              <a:ext cx="2926079" cy="1503332"/>
            </a:xfrm>
            <a:prstGeom prst="left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 18">
              <a:hlinkClick r:id="rId3" action="ppaction://hlinksldjump"/>
            </p:cNvPr>
            <p:cNvSpPr/>
            <p:nvPr/>
          </p:nvSpPr>
          <p:spPr>
            <a:xfrm>
              <a:off x="9588139" y="510435"/>
              <a:ext cx="2259875" cy="8564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DANH SÁCH ĐỀ BÀI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cxnSp>
        <p:nvCxnSpPr>
          <p:cNvPr id="23" name="Straight Arrow Connector 22"/>
          <p:cNvCxnSpPr>
            <a:stCxn id="2" idx="2"/>
            <a:endCxn id="20" idx="0"/>
          </p:cNvCxnSpPr>
          <p:nvPr/>
        </p:nvCxnSpPr>
        <p:spPr>
          <a:xfrm>
            <a:off x="5996177" y="972589"/>
            <a:ext cx="12900" cy="875359"/>
          </a:xfrm>
          <a:prstGeom prst="straightConnector1">
            <a:avLst/>
          </a:prstGeom>
          <a:ln w="76200">
            <a:solidFill>
              <a:schemeClr val="accent2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3736140" y="1847948"/>
            <a:ext cx="4545874" cy="4366266"/>
            <a:chOff x="3736140" y="1847948"/>
            <a:chExt cx="4545874" cy="4366266"/>
          </a:xfrm>
        </p:grpSpPr>
        <p:sp>
          <p:nvSpPr>
            <p:cNvPr id="20" name="Rectangle 19"/>
            <p:cNvSpPr/>
            <p:nvPr/>
          </p:nvSpPr>
          <p:spPr>
            <a:xfrm>
              <a:off x="3736140" y="1847948"/>
              <a:ext cx="4545874" cy="436626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937694" y="1943553"/>
              <a:ext cx="21427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Kêu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gọi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hành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động</a:t>
              </a:r>
              <a:endParaRPr lang="en-US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3889050" y="2408490"/>
            <a:ext cx="42400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Tóm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hại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thoại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quá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lợi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ích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bỏ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thói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quen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889050" y="3493794"/>
            <a:ext cx="42400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Kêu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gọi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mọi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giảm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thoại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sức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khỏe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cải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thiện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lượng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cuộc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3889050" y="4553819"/>
            <a:ext cx="43929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Kết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thúc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khuyến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khích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"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Hãy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dành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thời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điều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trọng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ý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nghĩa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cuộc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khoảnh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khắc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đều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trở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nhớ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trị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."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540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6" grpId="0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64CC2E2-E1A6-FE0B-2F47-DBC883C273D7}"/>
              </a:ext>
            </a:extLst>
          </p:cNvPr>
          <p:cNvSpPr/>
          <p:nvPr/>
        </p:nvSpPr>
        <p:spPr>
          <a:xfrm>
            <a:off x="711200" y="332509"/>
            <a:ext cx="1378857" cy="751708"/>
          </a:xfrm>
          <a:prstGeom prst="rect">
            <a:avLst/>
          </a:prstGeom>
          <a:solidFill>
            <a:srgbClr val="FF8B8B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Đề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252344" y="1107596"/>
            <a:ext cx="1491176" cy="115993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Rectangle 22"/>
          <p:cNvSpPr/>
          <p:nvPr/>
        </p:nvSpPr>
        <p:spPr>
          <a:xfrm>
            <a:off x="6386742" y="1084217"/>
            <a:ext cx="2196920" cy="1542839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3" name="Group 32"/>
          <p:cNvGrpSpPr/>
          <p:nvPr/>
        </p:nvGrpSpPr>
        <p:grpSpPr>
          <a:xfrm>
            <a:off x="2795451" y="1463040"/>
            <a:ext cx="1972492" cy="966651"/>
            <a:chOff x="2795451" y="822960"/>
            <a:chExt cx="1972492" cy="966651"/>
          </a:xfrm>
        </p:grpSpPr>
        <p:sp>
          <p:nvSpPr>
            <p:cNvPr id="25" name="Oval 24"/>
            <p:cNvSpPr/>
            <p:nvPr/>
          </p:nvSpPr>
          <p:spPr>
            <a:xfrm>
              <a:off x="2795451" y="822960"/>
              <a:ext cx="1972492" cy="966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098142" y="1044675"/>
              <a:ext cx="13276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sng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Mở</a:t>
              </a:r>
              <a:r>
                <a:rPr kumimoji="0" lang="en-US" sz="2800" b="1" i="0" u="sng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sng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bài</a:t>
              </a:r>
              <a:endPara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833449" y="3516774"/>
            <a:ext cx="2177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Giới</a:t>
            </a: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thiệu</a:t>
            </a: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vấn</a:t>
            </a: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kumimoji="0" lang="en-US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518263" y="269918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thiệu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ngắn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gọn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thói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quen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lười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biếng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518263" y="320360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lý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do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tại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xem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thay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32" name="Left Brace 31"/>
          <p:cNvSpPr/>
          <p:nvPr/>
        </p:nvSpPr>
        <p:spPr>
          <a:xfrm>
            <a:off x="3179768" y="2699188"/>
            <a:ext cx="338495" cy="2004504"/>
          </a:xfrm>
          <a:prstGeom prst="leftBrace">
            <a:avLst>
              <a:gd name="adj1" fmla="val 73938"/>
              <a:gd name="adj2" fmla="val 50865"/>
            </a:avLst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2614964" y="332509"/>
            <a:ext cx="7638180" cy="751708"/>
            <a:chOff x="2614964" y="332509"/>
            <a:chExt cx="7638180" cy="751708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64CC2E2-E1A6-FE0B-2F47-DBC883C273D7}"/>
                </a:ext>
              </a:extLst>
            </p:cNvPr>
            <p:cNvSpPr/>
            <p:nvPr/>
          </p:nvSpPr>
          <p:spPr>
            <a:xfrm>
              <a:off x="2614964" y="332509"/>
              <a:ext cx="7638180" cy="751708"/>
            </a:xfrm>
            <a:prstGeom prst="rect">
              <a:avLst/>
            </a:prstGeom>
            <a:solidFill>
              <a:srgbClr val="FF8B8B"/>
            </a:solidFill>
            <a:ln w="3810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735672" y="385198"/>
              <a:ext cx="751747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luận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(600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chữ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)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thuyết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phục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khác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bỏ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thói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quen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sống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lười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biếng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3518263" y="378036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Đưa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bỏ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thói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quen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lười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biếng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thiết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đạt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sức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khỏe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hạnh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phúc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84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7" grpId="0"/>
      <p:bldP spid="28" grpId="0"/>
      <p:bldP spid="29" grpId="0"/>
      <p:bldP spid="32" grpId="0" animBg="1"/>
      <p:bldP spid="17" grpId="0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64CC2E2-E1A6-FE0B-2F47-DBC883C273D7}"/>
              </a:ext>
            </a:extLst>
          </p:cNvPr>
          <p:cNvSpPr/>
          <p:nvPr/>
        </p:nvSpPr>
        <p:spPr>
          <a:xfrm>
            <a:off x="711200" y="332509"/>
            <a:ext cx="1378857" cy="751708"/>
          </a:xfrm>
          <a:prstGeom prst="rect">
            <a:avLst/>
          </a:prstGeom>
          <a:solidFill>
            <a:srgbClr val="FF8B8B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Đề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252344" y="1107596"/>
            <a:ext cx="1491176" cy="115993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Rectangle 22"/>
          <p:cNvSpPr/>
          <p:nvPr/>
        </p:nvSpPr>
        <p:spPr>
          <a:xfrm>
            <a:off x="6386742" y="1084217"/>
            <a:ext cx="2196920" cy="1542839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4" name="Group 23"/>
          <p:cNvGrpSpPr/>
          <p:nvPr/>
        </p:nvGrpSpPr>
        <p:grpSpPr>
          <a:xfrm>
            <a:off x="2622876" y="213650"/>
            <a:ext cx="1972492" cy="966651"/>
            <a:chOff x="2622876" y="213650"/>
            <a:chExt cx="1972492" cy="966651"/>
          </a:xfrm>
        </p:grpSpPr>
        <p:sp>
          <p:nvSpPr>
            <p:cNvPr id="25" name="Oval 24"/>
            <p:cNvSpPr/>
            <p:nvPr/>
          </p:nvSpPr>
          <p:spPr>
            <a:xfrm>
              <a:off x="2622876" y="213650"/>
              <a:ext cx="1972492" cy="966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793033" y="435365"/>
              <a:ext cx="163217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sng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Thân</a:t>
              </a:r>
              <a:r>
                <a:rPr kumimoji="0" lang="en-US" sz="2800" b="1" i="0" u="sng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sng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bài</a:t>
              </a:r>
              <a:endPara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96010" y="3349816"/>
            <a:ext cx="24183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thói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quen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lười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biếng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81187" y="1412423"/>
            <a:ext cx="63833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Lười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vận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gây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sức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khỏe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béo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phì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tim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mạch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tiểu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481187" y="2973676"/>
            <a:ext cx="67872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Lười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biếng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dẫn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chán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nản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thiếu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tin.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81187" y="3685411"/>
            <a:ext cx="57147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Tăng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nguy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cơ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mắc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bệnh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lý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trầm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lo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âu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2907126" y="1721101"/>
            <a:ext cx="2349659" cy="3897466"/>
            <a:chOff x="2907126" y="1721101"/>
            <a:chExt cx="2349659" cy="3897466"/>
          </a:xfrm>
        </p:grpSpPr>
        <p:sp>
          <p:nvSpPr>
            <p:cNvPr id="5" name="Rectangle 4"/>
            <p:cNvSpPr/>
            <p:nvPr/>
          </p:nvSpPr>
          <p:spPr>
            <a:xfrm>
              <a:off x="2907664" y="1721101"/>
              <a:ext cx="209026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+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Tác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hại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đối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sức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khỏe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thể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chất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  <a:endParaRPr lang="en-US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907126" y="3142953"/>
              <a:ext cx="222813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+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Tác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hại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đối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sức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khỏe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tinh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thần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  <a:endParaRPr lang="en-US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907126" y="4695237"/>
              <a:ext cx="234965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+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Tác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hại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đối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cuộc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sống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xã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hội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sự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nghiệp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  <a:endParaRPr lang="en-US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5459162" y="4560817"/>
            <a:ext cx="609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Lười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biếng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giảm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hiệu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hưởng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cơ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thăng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nghiệp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451612" y="5368278"/>
            <a:ext cx="60786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mất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cơ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xây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dựng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mối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hệ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xã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cực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33" name="Left Brace 32"/>
          <p:cNvSpPr/>
          <p:nvPr/>
        </p:nvSpPr>
        <p:spPr>
          <a:xfrm>
            <a:off x="5142692" y="1412424"/>
            <a:ext cx="338495" cy="1115834"/>
          </a:xfrm>
          <a:prstGeom prst="leftBrace">
            <a:avLst>
              <a:gd name="adj1" fmla="val 50783"/>
              <a:gd name="adj2" fmla="val 50865"/>
            </a:avLst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Left Brace 33"/>
          <p:cNvSpPr/>
          <p:nvPr/>
        </p:nvSpPr>
        <p:spPr>
          <a:xfrm>
            <a:off x="5134230" y="2973676"/>
            <a:ext cx="346957" cy="1015414"/>
          </a:xfrm>
          <a:prstGeom prst="leftBrace">
            <a:avLst>
              <a:gd name="adj1" fmla="val 50783"/>
              <a:gd name="adj2" fmla="val 50865"/>
            </a:avLst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Left Brace 34"/>
          <p:cNvSpPr/>
          <p:nvPr/>
        </p:nvSpPr>
        <p:spPr>
          <a:xfrm>
            <a:off x="5142692" y="4560817"/>
            <a:ext cx="338495" cy="1176264"/>
          </a:xfrm>
          <a:prstGeom prst="leftBrace">
            <a:avLst>
              <a:gd name="adj1" fmla="val 50783"/>
              <a:gd name="adj2" fmla="val 50865"/>
            </a:avLst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Left Brace 35"/>
          <p:cNvSpPr/>
          <p:nvPr/>
        </p:nvSpPr>
        <p:spPr>
          <a:xfrm>
            <a:off x="2514342" y="1727398"/>
            <a:ext cx="336763" cy="3891169"/>
          </a:xfrm>
          <a:prstGeom prst="leftBrace">
            <a:avLst>
              <a:gd name="adj1" fmla="val 54642"/>
              <a:gd name="adj2" fmla="val 49003"/>
            </a:avLst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27498" y="435630"/>
            <a:ext cx="2572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Lý</a:t>
            </a:r>
            <a:r>
              <a:rPr lang="en-US" sz="24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lẽ</a:t>
            </a:r>
            <a:r>
              <a:rPr lang="en-US" sz="24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chứng</a:t>
            </a:r>
            <a:r>
              <a:rPr lang="en-US" sz="24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cứ</a:t>
            </a:r>
            <a:endParaRPr lang="en-US" sz="24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481187" y="2170508"/>
            <a:ext cx="67972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Thiếu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suy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giảm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hệ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miễn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dịch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dẫn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dễ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mắc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bệnh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1124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2" grpId="0"/>
      <p:bldP spid="13" grpId="0"/>
      <p:bldP spid="17" grpId="0"/>
      <p:bldP spid="18" grpId="0"/>
      <p:bldP spid="33" grpId="0" animBg="1"/>
      <p:bldP spid="34" grpId="0" animBg="1"/>
      <p:bldP spid="35" grpId="0" animBg="1"/>
      <p:bldP spid="36" grpId="0" animBg="1"/>
      <p:bldP spid="21" grpId="0"/>
      <p:bldP spid="22" grpId="0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64CC2E2-E1A6-FE0B-2F47-DBC883C273D7}"/>
              </a:ext>
            </a:extLst>
          </p:cNvPr>
          <p:cNvSpPr/>
          <p:nvPr/>
        </p:nvSpPr>
        <p:spPr>
          <a:xfrm>
            <a:off x="711200" y="332509"/>
            <a:ext cx="1378857" cy="751708"/>
          </a:xfrm>
          <a:prstGeom prst="rect">
            <a:avLst/>
          </a:prstGeom>
          <a:solidFill>
            <a:srgbClr val="FF8B8B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Đề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252344" y="1107596"/>
            <a:ext cx="1491176" cy="115993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Rectangle 22"/>
          <p:cNvSpPr/>
          <p:nvPr/>
        </p:nvSpPr>
        <p:spPr>
          <a:xfrm>
            <a:off x="6386742" y="1084217"/>
            <a:ext cx="2196920" cy="1542839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4" name="Group 23"/>
          <p:cNvGrpSpPr/>
          <p:nvPr/>
        </p:nvGrpSpPr>
        <p:grpSpPr>
          <a:xfrm>
            <a:off x="2622876" y="213650"/>
            <a:ext cx="1972492" cy="966651"/>
            <a:chOff x="2622876" y="213650"/>
            <a:chExt cx="1972492" cy="966651"/>
          </a:xfrm>
        </p:grpSpPr>
        <p:sp>
          <p:nvSpPr>
            <p:cNvPr id="25" name="Oval 24"/>
            <p:cNvSpPr/>
            <p:nvPr/>
          </p:nvSpPr>
          <p:spPr>
            <a:xfrm>
              <a:off x="2622876" y="213650"/>
              <a:ext cx="1972492" cy="966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793033" y="435365"/>
              <a:ext cx="163217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sng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Thân</a:t>
              </a:r>
              <a:r>
                <a:rPr kumimoji="0" lang="en-US" sz="2800" b="1" i="0" u="sng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sng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bài</a:t>
              </a:r>
              <a:endPara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22582" y="1922656"/>
            <a:ext cx="3167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Phản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lý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lẽ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ủng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hộ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thói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quen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lười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biếng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96537" y="1414825"/>
            <a:ext cx="81860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+ "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Lười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biếng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thư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giãn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giảm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căng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":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tế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thư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giãn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lý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lười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biếng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Tham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lành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mạnh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dục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yoga, hay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thiền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thư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giãn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hiệu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244330" y="4367351"/>
            <a:ext cx="32459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xuất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biện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pháp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thay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cực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61486" y="3574708"/>
            <a:ext cx="24219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Xây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dựng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lối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lành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mạnh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61486" y="4639800"/>
            <a:ext cx="79506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triển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sở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kỹ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thử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thách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nhạc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hay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nấu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33" name="Left Brace 32"/>
          <p:cNvSpPr/>
          <p:nvPr/>
        </p:nvSpPr>
        <p:spPr>
          <a:xfrm>
            <a:off x="5844978" y="3394205"/>
            <a:ext cx="338495" cy="1025134"/>
          </a:xfrm>
          <a:prstGeom prst="leftBrace">
            <a:avLst>
              <a:gd name="adj1" fmla="val 50783"/>
              <a:gd name="adj2" fmla="val 50865"/>
            </a:avLst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Left Brace 35"/>
          <p:cNvSpPr/>
          <p:nvPr/>
        </p:nvSpPr>
        <p:spPr>
          <a:xfrm>
            <a:off x="3422991" y="3413377"/>
            <a:ext cx="336763" cy="2732117"/>
          </a:xfrm>
          <a:prstGeom prst="leftBrace">
            <a:avLst>
              <a:gd name="adj1" fmla="val 54642"/>
              <a:gd name="adj2" fmla="val 49003"/>
            </a:avLst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Left Brace 29"/>
          <p:cNvSpPr/>
          <p:nvPr/>
        </p:nvSpPr>
        <p:spPr>
          <a:xfrm>
            <a:off x="3422991" y="1384009"/>
            <a:ext cx="338495" cy="1629089"/>
          </a:xfrm>
          <a:prstGeom prst="leftBrace">
            <a:avLst>
              <a:gd name="adj1" fmla="val 50783"/>
              <a:gd name="adj2" fmla="val 50865"/>
            </a:avLst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696537" y="2428323"/>
            <a:ext cx="79506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+ "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Lười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biếng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gây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hại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ngay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tức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":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Mặc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dù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hại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ngay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nhưng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lười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biếng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lũy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dần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gây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nghiêm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trọng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sức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khỏe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cuộc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17489" y="3435259"/>
            <a:ext cx="58742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mục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tiêu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cụ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kế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hoạch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duy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trì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1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117489" y="4061087"/>
            <a:ext cx="60085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Tham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thao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rèn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luyện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sức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khỏe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1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696537" y="5439655"/>
            <a:ext cx="79506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Tham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Tham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lạc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nguyện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xây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dựng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mối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hệ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cực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20976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1" grpId="0"/>
      <p:bldP spid="33" grpId="0" animBg="1"/>
      <p:bldP spid="36" grpId="0" animBg="1"/>
      <p:bldP spid="30" grpId="0" animBg="1"/>
      <p:bldP spid="21" grpId="0"/>
      <p:bldP spid="22" grpId="0"/>
      <p:bldP spid="27" grpId="0"/>
      <p:bldP spid="32" grpId="0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64CC2E2-E1A6-FE0B-2F47-DBC883C273D7}"/>
              </a:ext>
            </a:extLst>
          </p:cNvPr>
          <p:cNvSpPr/>
          <p:nvPr/>
        </p:nvSpPr>
        <p:spPr>
          <a:xfrm>
            <a:off x="711200" y="332509"/>
            <a:ext cx="1378857" cy="751708"/>
          </a:xfrm>
          <a:prstGeom prst="rect">
            <a:avLst/>
          </a:prstGeom>
          <a:solidFill>
            <a:srgbClr val="FF8B8B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Đề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252344" y="1107596"/>
            <a:ext cx="1491176" cy="115993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Rectangle 22"/>
          <p:cNvSpPr/>
          <p:nvPr/>
        </p:nvSpPr>
        <p:spPr>
          <a:xfrm>
            <a:off x="6386742" y="1084217"/>
            <a:ext cx="2196920" cy="1542839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8" name="Group 7"/>
          <p:cNvGrpSpPr/>
          <p:nvPr/>
        </p:nvGrpSpPr>
        <p:grpSpPr>
          <a:xfrm>
            <a:off x="2795451" y="822960"/>
            <a:ext cx="1972492" cy="966651"/>
            <a:chOff x="2795451" y="822960"/>
            <a:chExt cx="1972492" cy="966651"/>
          </a:xfrm>
        </p:grpSpPr>
        <p:sp>
          <p:nvSpPr>
            <p:cNvPr id="25" name="Oval 24"/>
            <p:cNvSpPr/>
            <p:nvPr/>
          </p:nvSpPr>
          <p:spPr>
            <a:xfrm>
              <a:off x="2795451" y="822960"/>
              <a:ext cx="1972492" cy="966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098142" y="1044675"/>
              <a:ext cx="134068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sng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Kết</a:t>
              </a:r>
              <a:r>
                <a:rPr kumimoji="0" lang="en-US" sz="2800" b="1" i="0" u="sng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sng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bài</a:t>
              </a:r>
              <a:endPara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2" name="Left Brace 31"/>
          <p:cNvSpPr/>
          <p:nvPr/>
        </p:nvSpPr>
        <p:spPr>
          <a:xfrm>
            <a:off x="3223764" y="2509558"/>
            <a:ext cx="338495" cy="2822923"/>
          </a:xfrm>
          <a:prstGeom prst="leftBrace">
            <a:avLst>
              <a:gd name="adj1" fmla="val 73938"/>
              <a:gd name="adj2" fmla="val 50000"/>
            </a:avLst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1200" y="3736353"/>
            <a:ext cx="21427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Kêu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gọi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endParaRPr kumimoji="0" lang="en-US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62259" y="2509558"/>
            <a:ext cx="75329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Tóm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hại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thói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quen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lười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biếng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lợi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ích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bỏ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thói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quen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3567080" y="3330502"/>
            <a:ext cx="75280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Kêu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gọi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mọi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thay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lối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tăng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cường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triển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9130937" y="104503"/>
            <a:ext cx="2926079" cy="1743445"/>
            <a:chOff x="9130937" y="175718"/>
            <a:chExt cx="2926079" cy="1503332"/>
          </a:xfrm>
        </p:grpSpPr>
        <p:sp>
          <p:nvSpPr>
            <p:cNvPr id="15" name="Left Arrow 14"/>
            <p:cNvSpPr/>
            <p:nvPr/>
          </p:nvSpPr>
          <p:spPr>
            <a:xfrm>
              <a:off x="9130937" y="175718"/>
              <a:ext cx="2926079" cy="1503332"/>
            </a:xfrm>
            <a:prstGeom prst="left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15">
              <a:hlinkClick r:id="rId3" action="ppaction://hlinksldjump"/>
            </p:cNvPr>
            <p:cNvSpPr/>
            <p:nvPr/>
          </p:nvSpPr>
          <p:spPr>
            <a:xfrm>
              <a:off x="9588139" y="510435"/>
              <a:ext cx="2259875" cy="8564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DANH SÁCH ĐỀ BÀI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3567080" y="4193708"/>
            <a:ext cx="752809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thúc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khuyến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khích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: "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đứng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dậy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ngay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hôm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nay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cuộc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cực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Đừng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lười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biếng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chi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phối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hết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điều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tốt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."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727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" grpId="0"/>
      <p:bldP spid="5" grpId="0"/>
      <p:bldP spid="6" grpId="0"/>
      <p:bldP spid="17" grpId="0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48640" y="300446"/>
            <a:ext cx="1972492" cy="966651"/>
            <a:chOff x="2795451" y="822960"/>
            <a:chExt cx="1972492" cy="966651"/>
          </a:xfrm>
        </p:grpSpPr>
        <p:sp>
          <p:nvSpPr>
            <p:cNvPr id="25" name="Oval 24"/>
            <p:cNvSpPr/>
            <p:nvPr/>
          </p:nvSpPr>
          <p:spPr>
            <a:xfrm>
              <a:off x="2795451" y="822960"/>
              <a:ext cx="1972492" cy="966651"/>
            </a:xfrm>
            <a:prstGeom prst="ellipse">
              <a:avLst/>
            </a:prstGeom>
            <a:solidFill>
              <a:srgbClr val="CFAFE7"/>
            </a:solidFill>
            <a:ln w="285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3057781" y="890786"/>
              <a:ext cx="144783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Đề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3</a:t>
              </a:r>
            </a:p>
          </p:txBody>
        </p:sp>
      </p:grpSp>
      <p:sp>
        <p:nvSpPr>
          <p:cNvPr id="16" name="Rectangle: Rounded Corners 21"/>
          <p:cNvSpPr/>
          <p:nvPr/>
        </p:nvSpPr>
        <p:spPr>
          <a:xfrm>
            <a:off x="2521132" y="1639415"/>
            <a:ext cx="7615645" cy="3729419"/>
          </a:xfrm>
          <a:custGeom>
            <a:avLst/>
            <a:gdLst>
              <a:gd name="connsiteX0" fmla="*/ 0 w 6009841"/>
              <a:gd name="connsiteY0" fmla="*/ 331934 h 2154155"/>
              <a:gd name="connsiteX1" fmla="*/ 331934 w 6009841"/>
              <a:gd name="connsiteY1" fmla="*/ 0 h 2154155"/>
              <a:gd name="connsiteX2" fmla="*/ 979391 w 6009841"/>
              <a:gd name="connsiteY2" fmla="*/ 0 h 2154155"/>
              <a:gd name="connsiteX3" fmla="*/ 1680307 w 6009841"/>
              <a:gd name="connsiteY3" fmla="*/ 0 h 2154155"/>
              <a:gd name="connsiteX4" fmla="*/ 2327764 w 6009841"/>
              <a:gd name="connsiteY4" fmla="*/ 0 h 2154155"/>
              <a:gd name="connsiteX5" fmla="*/ 2975221 w 6009841"/>
              <a:gd name="connsiteY5" fmla="*/ 0 h 2154155"/>
              <a:gd name="connsiteX6" fmla="*/ 3622677 w 6009841"/>
              <a:gd name="connsiteY6" fmla="*/ 0 h 2154155"/>
              <a:gd name="connsiteX7" fmla="*/ 4216674 w 6009841"/>
              <a:gd name="connsiteY7" fmla="*/ 0 h 2154155"/>
              <a:gd name="connsiteX8" fmla="*/ 4864131 w 6009841"/>
              <a:gd name="connsiteY8" fmla="*/ 0 h 2154155"/>
              <a:gd name="connsiteX9" fmla="*/ 5677907 w 6009841"/>
              <a:gd name="connsiteY9" fmla="*/ 0 h 2154155"/>
              <a:gd name="connsiteX10" fmla="*/ 6009841 w 6009841"/>
              <a:gd name="connsiteY10" fmla="*/ 331934 h 2154155"/>
              <a:gd name="connsiteX11" fmla="*/ 6009841 w 6009841"/>
              <a:gd name="connsiteY11" fmla="*/ 783988 h 2154155"/>
              <a:gd name="connsiteX12" fmla="*/ 6009841 w 6009841"/>
              <a:gd name="connsiteY12" fmla="*/ 1280750 h 2154155"/>
              <a:gd name="connsiteX13" fmla="*/ 6009841 w 6009841"/>
              <a:gd name="connsiteY13" fmla="*/ 1822221 h 2154155"/>
              <a:gd name="connsiteX14" fmla="*/ 5677907 w 6009841"/>
              <a:gd name="connsiteY14" fmla="*/ 2154155 h 2154155"/>
              <a:gd name="connsiteX15" fmla="*/ 5137370 w 6009841"/>
              <a:gd name="connsiteY15" fmla="*/ 2154155 h 2154155"/>
              <a:gd name="connsiteX16" fmla="*/ 4436453 w 6009841"/>
              <a:gd name="connsiteY16" fmla="*/ 2154155 h 2154155"/>
              <a:gd name="connsiteX17" fmla="*/ 3788997 w 6009841"/>
              <a:gd name="connsiteY17" fmla="*/ 2154155 h 2154155"/>
              <a:gd name="connsiteX18" fmla="*/ 3301919 w 6009841"/>
              <a:gd name="connsiteY18" fmla="*/ 2154155 h 2154155"/>
              <a:gd name="connsiteX19" fmla="*/ 2707922 w 6009841"/>
              <a:gd name="connsiteY19" fmla="*/ 2154155 h 2154155"/>
              <a:gd name="connsiteX20" fmla="*/ 2220844 w 6009841"/>
              <a:gd name="connsiteY20" fmla="*/ 2154155 h 2154155"/>
              <a:gd name="connsiteX21" fmla="*/ 1733767 w 6009841"/>
              <a:gd name="connsiteY21" fmla="*/ 2154155 h 2154155"/>
              <a:gd name="connsiteX22" fmla="*/ 1086310 w 6009841"/>
              <a:gd name="connsiteY22" fmla="*/ 2154155 h 2154155"/>
              <a:gd name="connsiteX23" fmla="*/ 331934 w 6009841"/>
              <a:gd name="connsiteY23" fmla="*/ 2154155 h 2154155"/>
              <a:gd name="connsiteX24" fmla="*/ 0 w 6009841"/>
              <a:gd name="connsiteY24" fmla="*/ 1822221 h 2154155"/>
              <a:gd name="connsiteX25" fmla="*/ 0 w 6009841"/>
              <a:gd name="connsiteY25" fmla="*/ 1295653 h 2154155"/>
              <a:gd name="connsiteX26" fmla="*/ 0 w 6009841"/>
              <a:gd name="connsiteY26" fmla="*/ 828696 h 2154155"/>
              <a:gd name="connsiteX27" fmla="*/ 0 w 6009841"/>
              <a:gd name="connsiteY27" fmla="*/ 331934 h 2154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009841" h="2154155" extrusionOk="0">
                <a:moveTo>
                  <a:pt x="0" y="331934"/>
                </a:moveTo>
                <a:cubicBezTo>
                  <a:pt x="24559" y="130415"/>
                  <a:pt x="157757" y="16597"/>
                  <a:pt x="331934" y="0"/>
                </a:cubicBezTo>
                <a:cubicBezTo>
                  <a:pt x="526021" y="-70393"/>
                  <a:pt x="739538" y="15571"/>
                  <a:pt x="979391" y="0"/>
                </a:cubicBezTo>
                <a:cubicBezTo>
                  <a:pt x="1219244" y="-15571"/>
                  <a:pt x="1345224" y="54046"/>
                  <a:pt x="1680307" y="0"/>
                </a:cubicBezTo>
                <a:cubicBezTo>
                  <a:pt x="2015390" y="-54046"/>
                  <a:pt x="2167003" y="73064"/>
                  <a:pt x="2327764" y="0"/>
                </a:cubicBezTo>
                <a:cubicBezTo>
                  <a:pt x="2488525" y="-73064"/>
                  <a:pt x="2652135" y="10511"/>
                  <a:pt x="2975221" y="0"/>
                </a:cubicBezTo>
                <a:cubicBezTo>
                  <a:pt x="3298307" y="-10511"/>
                  <a:pt x="3346294" y="27764"/>
                  <a:pt x="3622677" y="0"/>
                </a:cubicBezTo>
                <a:cubicBezTo>
                  <a:pt x="3899060" y="-27764"/>
                  <a:pt x="3940838" y="47664"/>
                  <a:pt x="4216674" y="0"/>
                </a:cubicBezTo>
                <a:cubicBezTo>
                  <a:pt x="4492510" y="-47664"/>
                  <a:pt x="4618564" y="15915"/>
                  <a:pt x="4864131" y="0"/>
                </a:cubicBezTo>
                <a:cubicBezTo>
                  <a:pt x="5109698" y="-15915"/>
                  <a:pt x="5441694" y="68463"/>
                  <a:pt x="5677907" y="0"/>
                </a:cubicBezTo>
                <a:cubicBezTo>
                  <a:pt x="5849303" y="11638"/>
                  <a:pt x="6024163" y="149430"/>
                  <a:pt x="6009841" y="331934"/>
                </a:cubicBezTo>
                <a:cubicBezTo>
                  <a:pt x="6042465" y="486826"/>
                  <a:pt x="5978020" y="610531"/>
                  <a:pt x="6009841" y="783988"/>
                </a:cubicBezTo>
                <a:cubicBezTo>
                  <a:pt x="6041662" y="957445"/>
                  <a:pt x="6004586" y="1056503"/>
                  <a:pt x="6009841" y="1280750"/>
                </a:cubicBezTo>
                <a:cubicBezTo>
                  <a:pt x="6015096" y="1504997"/>
                  <a:pt x="5953726" y="1688694"/>
                  <a:pt x="6009841" y="1822221"/>
                </a:cubicBezTo>
                <a:cubicBezTo>
                  <a:pt x="6007759" y="1999182"/>
                  <a:pt x="5845077" y="2181320"/>
                  <a:pt x="5677907" y="2154155"/>
                </a:cubicBezTo>
                <a:cubicBezTo>
                  <a:pt x="5565121" y="2215170"/>
                  <a:pt x="5285513" y="2133532"/>
                  <a:pt x="5137370" y="2154155"/>
                </a:cubicBezTo>
                <a:cubicBezTo>
                  <a:pt x="4989227" y="2174778"/>
                  <a:pt x="4722303" y="2094133"/>
                  <a:pt x="4436453" y="2154155"/>
                </a:cubicBezTo>
                <a:cubicBezTo>
                  <a:pt x="4150603" y="2214177"/>
                  <a:pt x="4061055" y="2081341"/>
                  <a:pt x="3788997" y="2154155"/>
                </a:cubicBezTo>
                <a:cubicBezTo>
                  <a:pt x="3516939" y="2226969"/>
                  <a:pt x="3466343" y="2137239"/>
                  <a:pt x="3301919" y="2154155"/>
                </a:cubicBezTo>
                <a:cubicBezTo>
                  <a:pt x="3137495" y="2171071"/>
                  <a:pt x="2997155" y="2122156"/>
                  <a:pt x="2707922" y="2154155"/>
                </a:cubicBezTo>
                <a:cubicBezTo>
                  <a:pt x="2418689" y="2186154"/>
                  <a:pt x="2325707" y="2112380"/>
                  <a:pt x="2220844" y="2154155"/>
                </a:cubicBezTo>
                <a:cubicBezTo>
                  <a:pt x="2115981" y="2195930"/>
                  <a:pt x="1880286" y="2102674"/>
                  <a:pt x="1733767" y="2154155"/>
                </a:cubicBezTo>
                <a:cubicBezTo>
                  <a:pt x="1587248" y="2205636"/>
                  <a:pt x="1321976" y="2079992"/>
                  <a:pt x="1086310" y="2154155"/>
                </a:cubicBezTo>
                <a:cubicBezTo>
                  <a:pt x="850644" y="2228318"/>
                  <a:pt x="506632" y="2138378"/>
                  <a:pt x="331934" y="2154155"/>
                </a:cubicBezTo>
                <a:cubicBezTo>
                  <a:pt x="144936" y="2161081"/>
                  <a:pt x="-45833" y="2006129"/>
                  <a:pt x="0" y="1822221"/>
                </a:cubicBezTo>
                <a:cubicBezTo>
                  <a:pt x="-22930" y="1681817"/>
                  <a:pt x="21654" y="1455054"/>
                  <a:pt x="0" y="1295653"/>
                </a:cubicBezTo>
                <a:cubicBezTo>
                  <a:pt x="-21654" y="1136252"/>
                  <a:pt x="39195" y="998368"/>
                  <a:pt x="0" y="828696"/>
                </a:cubicBezTo>
                <a:cubicBezTo>
                  <a:pt x="-39195" y="659024"/>
                  <a:pt x="52956" y="506250"/>
                  <a:pt x="0" y="331934"/>
                </a:cubicBezTo>
                <a:close/>
              </a:path>
            </a:pathLst>
          </a:custGeom>
          <a:noFill/>
          <a:ln w="38100" cap="flat" cmpd="sng" algn="ctr">
            <a:solidFill>
              <a:schemeClr val="tx1"/>
            </a:solidFill>
            <a:prstDash val="dash"/>
            <a:miter lim="800000"/>
          </a:ln>
          <a:effectLst/>
        </p:spPr>
        <p:txBody>
          <a:bodyPr lIns="91384" tIns="45695" rIns="91384" bIns="45695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charset="-122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14067" y="1688764"/>
            <a:ext cx="13276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Mở</a:t>
            </a:r>
            <a:r>
              <a:rPr kumimoji="0" lang="en-US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endParaRPr kumimoji="0" lang="en-US" sz="2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57774" y="2242959"/>
            <a:ext cx="2177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Giới</a:t>
            </a: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thiệu</a:t>
            </a: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vấn</a:t>
            </a: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kumimoji="0" lang="en-US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27046" y="2662081"/>
            <a:ext cx="71791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Trọng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nam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khinh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nữ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niệm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tồn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tại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lâu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đời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xã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27046" y="3389177"/>
            <a:ext cx="73483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hưởng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tiêu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cực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niệm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cá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xã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2657773" y="3828686"/>
            <a:ext cx="2212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Mục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đích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16720" y="4362053"/>
            <a:ext cx="72200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Thuyết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phục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bỏ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niệm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trọng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nam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khinh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nữ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783462" y="426005"/>
            <a:ext cx="7638180" cy="751708"/>
            <a:chOff x="2783462" y="426005"/>
            <a:chExt cx="7638180" cy="75170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64CC2E2-E1A6-FE0B-2F47-DBC883C273D7}"/>
                </a:ext>
              </a:extLst>
            </p:cNvPr>
            <p:cNvSpPr/>
            <p:nvPr/>
          </p:nvSpPr>
          <p:spPr>
            <a:xfrm>
              <a:off x="2783462" y="426005"/>
              <a:ext cx="7638180" cy="751708"/>
            </a:xfrm>
            <a:prstGeom prst="rect">
              <a:avLst/>
            </a:prstGeom>
            <a:solidFill>
              <a:srgbClr val="CFAFE7"/>
            </a:solidFill>
            <a:ln w="3810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827046" y="460604"/>
              <a:ext cx="759459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luận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(600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chữ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)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thuyết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phục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khác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bỏ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quan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niệm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trọng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nam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khinh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nữ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197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" grpId="0"/>
      <p:bldP spid="5" grpId="0"/>
      <p:bldP spid="6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0BCFCEC0-1E6C-BE74-0DF4-D35CEBB97494}"/>
              </a:ext>
            </a:extLst>
          </p:cNvPr>
          <p:cNvGrpSpPr/>
          <p:nvPr/>
        </p:nvGrpSpPr>
        <p:grpSpPr>
          <a:xfrm>
            <a:off x="143163" y="1450109"/>
            <a:ext cx="4729018" cy="4775200"/>
            <a:chOff x="143163" y="1450109"/>
            <a:chExt cx="4729018" cy="4775200"/>
          </a:xfrm>
        </p:grpSpPr>
        <p:sp>
          <p:nvSpPr>
            <p:cNvPr id="17" name="Speech Bubble: Rectangle 16">
              <a:extLst>
                <a:ext uri="{FF2B5EF4-FFF2-40B4-BE49-F238E27FC236}">
                  <a16:creationId xmlns:a16="http://schemas.microsoft.com/office/drawing/2014/main" id="{EA9246D4-2F2C-5BF9-957F-1D50BC9EEBFB}"/>
                </a:ext>
              </a:extLst>
            </p:cNvPr>
            <p:cNvSpPr/>
            <p:nvPr/>
          </p:nvSpPr>
          <p:spPr>
            <a:xfrm>
              <a:off x="143163" y="1450109"/>
              <a:ext cx="4729018" cy="4775200"/>
            </a:xfrm>
            <a:prstGeom prst="wedgeRectCallout">
              <a:avLst>
                <a:gd name="adj1" fmla="val 73347"/>
                <a:gd name="adj2" fmla="val -47470"/>
              </a:avLst>
            </a:prstGeom>
            <a:ln w="38100">
              <a:solidFill>
                <a:schemeClr val="accent2">
                  <a:lumMod val="75000"/>
                </a:schemeClr>
              </a:solidFill>
              <a:prstDash val="sysDot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527C153-C905-C07C-4D49-00C04F599D68}"/>
                </a:ext>
              </a:extLst>
            </p:cNvPr>
            <p:cNvSpPr txBox="1"/>
            <p:nvPr/>
          </p:nvSpPr>
          <p:spPr>
            <a:xfrm>
              <a:off x="1782618" y="1544099"/>
              <a:ext cx="225367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Khái</a:t>
              </a:r>
              <a:r>
                <a:rPr lang="en-US" sz="20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niệm</a:t>
              </a:r>
              <a:r>
                <a:rPr lang="en-US" sz="20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endParaRPr lang="en-US" sz="20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6367D4C-CE41-828B-CF6F-2C5354740E27}"/>
              </a:ext>
            </a:extLst>
          </p:cNvPr>
          <p:cNvGrpSpPr/>
          <p:nvPr/>
        </p:nvGrpSpPr>
        <p:grpSpPr>
          <a:xfrm>
            <a:off x="360218" y="193963"/>
            <a:ext cx="7028873" cy="655782"/>
            <a:chOff x="360218" y="193963"/>
            <a:chExt cx="7028873" cy="655782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D008F331-E40A-F302-A706-01FD1CA470C2}"/>
                </a:ext>
              </a:extLst>
            </p:cNvPr>
            <p:cNvSpPr/>
            <p:nvPr/>
          </p:nvSpPr>
          <p:spPr>
            <a:xfrm>
              <a:off x="360218" y="193963"/>
              <a:ext cx="7028873" cy="655782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06E0D3D-9CA4-2CC8-ECFA-18DAB7D7DE8D}"/>
                </a:ext>
              </a:extLst>
            </p:cNvPr>
            <p:cNvSpPr txBox="1"/>
            <p:nvPr/>
          </p:nvSpPr>
          <p:spPr>
            <a:xfrm>
              <a:off x="360218" y="294090"/>
              <a:ext cx="681643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57150"/>
              <a:r>
                <a:rPr lang="en-US" sz="2400" b="1" kern="1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2400" b="1" kern="1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Khái</a:t>
              </a:r>
              <a:r>
                <a:rPr lang="en-US" sz="2400" b="1" kern="1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1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niệm</a:t>
              </a:r>
              <a:r>
                <a:rPr lang="en-US" sz="2400" b="1" kern="1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1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400" b="1" kern="1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1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400" b="1" kern="1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1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400" b="1" kern="1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1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400" b="1" kern="1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1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400" b="1" kern="1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1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2400" b="1" kern="1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1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đề</a:t>
              </a:r>
              <a:r>
                <a:rPr lang="en-US" sz="2400" b="1" kern="1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hay </a:t>
              </a:r>
              <a:r>
                <a:rPr lang="en-US" sz="2400" b="1" kern="1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bắt</a:t>
              </a:r>
              <a:r>
                <a:rPr lang="en-US" sz="2400" b="1" kern="1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1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gặp</a:t>
              </a:r>
              <a:endParaRPr lang="en-US" sz="24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97B99BE8-BE3F-CB44-86E7-80487257970A}"/>
              </a:ext>
            </a:extLst>
          </p:cNvPr>
          <p:cNvSpPr txBox="1"/>
          <p:nvPr/>
        </p:nvSpPr>
        <p:spPr>
          <a:xfrm>
            <a:off x="456042" y="2013334"/>
            <a:ext cx="4103259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Nghị</a:t>
            </a:r>
            <a:r>
              <a:rPr lang="en-US" sz="20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sz="20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0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0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20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tượng</a:t>
            </a:r>
            <a:r>
              <a:rPr lang="en-US" sz="20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đời</a:t>
            </a:r>
            <a:r>
              <a:rPr lang="en-US" sz="20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sz="20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0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0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sz="20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0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nghị</a:t>
            </a:r>
            <a:r>
              <a:rPr lang="en-US" sz="20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sz="20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0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20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20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0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sz="20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bày</a:t>
            </a:r>
            <a:r>
              <a:rPr lang="en-US" sz="20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0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0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0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20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sz="20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0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0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20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tượng</a:t>
            </a:r>
            <a:r>
              <a:rPr lang="en-US" sz="20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cụ</a:t>
            </a:r>
            <a:r>
              <a:rPr lang="en-US" sz="20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0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diễn</a:t>
            </a:r>
            <a:r>
              <a:rPr lang="en-US" sz="20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20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0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cuộc</a:t>
            </a:r>
            <a:r>
              <a:rPr lang="en-US" sz="20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sz="20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20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20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0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20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tượng</a:t>
            </a:r>
            <a:r>
              <a:rPr lang="en-US" sz="20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đời</a:t>
            </a:r>
            <a:r>
              <a:rPr lang="en-US" sz="20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sz="20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0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0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0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0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20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kiện</a:t>
            </a:r>
            <a:r>
              <a:rPr lang="en-US" sz="20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0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sz="20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20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xã</a:t>
            </a:r>
            <a:r>
              <a:rPr lang="en-US" sz="20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sz="20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0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xu </a:t>
            </a:r>
            <a:r>
              <a:rPr lang="en-US" sz="20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hướng</a:t>
            </a:r>
            <a:r>
              <a:rPr lang="en-US" sz="20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hay </a:t>
            </a:r>
            <a:r>
              <a:rPr lang="en-US" sz="20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0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thói</a:t>
            </a:r>
            <a:r>
              <a:rPr lang="en-US" sz="20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quen</a:t>
            </a:r>
            <a:r>
              <a:rPr lang="en-US" sz="20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20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20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0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Mục</a:t>
            </a:r>
            <a:r>
              <a:rPr lang="en-US" sz="20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tiêu</a:t>
            </a:r>
            <a:r>
              <a:rPr lang="en-US" sz="20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sz="20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0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20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0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0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20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0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0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20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0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20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20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20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</a:t>
            </a:r>
            <a:r>
              <a:rPr lang="en-US" sz="20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0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0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đưa</a:t>
            </a:r>
            <a:r>
              <a:rPr lang="en-US" sz="20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20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0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0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pháp</a:t>
            </a:r>
            <a:r>
              <a:rPr lang="en-US" sz="20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20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20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nghị</a:t>
            </a:r>
            <a:r>
              <a:rPr lang="en-US" sz="20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US" sz="20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0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20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20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tượng</a:t>
            </a:r>
            <a:r>
              <a:rPr lang="en-US" sz="20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20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0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E597E1A-FEF9-E404-C67B-A96F71DCBF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779" y="1359078"/>
            <a:ext cx="6062058" cy="3944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42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9042" y="168255"/>
            <a:ext cx="1972492" cy="966651"/>
            <a:chOff x="2795451" y="822960"/>
            <a:chExt cx="1972492" cy="966651"/>
          </a:xfrm>
        </p:grpSpPr>
        <p:sp>
          <p:nvSpPr>
            <p:cNvPr id="25" name="Oval 24"/>
            <p:cNvSpPr/>
            <p:nvPr/>
          </p:nvSpPr>
          <p:spPr>
            <a:xfrm>
              <a:off x="2795451" y="822960"/>
              <a:ext cx="1972492" cy="966651"/>
            </a:xfrm>
            <a:prstGeom prst="ellipse">
              <a:avLst/>
            </a:prstGeom>
            <a:solidFill>
              <a:srgbClr val="CFAFE7"/>
            </a:solidFill>
            <a:ln w="285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3057781" y="890786"/>
              <a:ext cx="144783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Đề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3</a:t>
              </a:r>
            </a:p>
          </p:txBody>
        </p:sp>
      </p:grpSp>
      <p:sp>
        <p:nvSpPr>
          <p:cNvPr id="16" name="Rectangle: Rounded Corners 21"/>
          <p:cNvSpPr/>
          <p:nvPr/>
        </p:nvSpPr>
        <p:spPr>
          <a:xfrm>
            <a:off x="2071534" y="875211"/>
            <a:ext cx="9071083" cy="5590903"/>
          </a:xfrm>
          <a:custGeom>
            <a:avLst/>
            <a:gdLst>
              <a:gd name="connsiteX0" fmla="*/ 0 w 6009841"/>
              <a:gd name="connsiteY0" fmla="*/ 331934 h 2154155"/>
              <a:gd name="connsiteX1" fmla="*/ 331934 w 6009841"/>
              <a:gd name="connsiteY1" fmla="*/ 0 h 2154155"/>
              <a:gd name="connsiteX2" fmla="*/ 979391 w 6009841"/>
              <a:gd name="connsiteY2" fmla="*/ 0 h 2154155"/>
              <a:gd name="connsiteX3" fmla="*/ 1680307 w 6009841"/>
              <a:gd name="connsiteY3" fmla="*/ 0 h 2154155"/>
              <a:gd name="connsiteX4" fmla="*/ 2327764 w 6009841"/>
              <a:gd name="connsiteY4" fmla="*/ 0 h 2154155"/>
              <a:gd name="connsiteX5" fmla="*/ 2975221 w 6009841"/>
              <a:gd name="connsiteY5" fmla="*/ 0 h 2154155"/>
              <a:gd name="connsiteX6" fmla="*/ 3622677 w 6009841"/>
              <a:gd name="connsiteY6" fmla="*/ 0 h 2154155"/>
              <a:gd name="connsiteX7" fmla="*/ 4216674 w 6009841"/>
              <a:gd name="connsiteY7" fmla="*/ 0 h 2154155"/>
              <a:gd name="connsiteX8" fmla="*/ 4864131 w 6009841"/>
              <a:gd name="connsiteY8" fmla="*/ 0 h 2154155"/>
              <a:gd name="connsiteX9" fmla="*/ 5677907 w 6009841"/>
              <a:gd name="connsiteY9" fmla="*/ 0 h 2154155"/>
              <a:gd name="connsiteX10" fmla="*/ 6009841 w 6009841"/>
              <a:gd name="connsiteY10" fmla="*/ 331934 h 2154155"/>
              <a:gd name="connsiteX11" fmla="*/ 6009841 w 6009841"/>
              <a:gd name="connsiteY11" fmla="*/ 783988 h 2154155"/>
              <a:gd name="connsiteX12" fmla="*/ 6009841 w 6009841"/>
              <a:gd name="connsiteY12" fmla="*/ 1280750 h 2154155"/>
              <a:gd name="connsiteX13" fmla="*/ 6009841 w 6009841"/>
              <a:gd name="connsiteY13" fmla="*/ 1822221 h 2154155"/>
              <a:gd name="connsiteX14" fmla="*/ 5677907 w 6009841"/>
              <a:gd name="connsiteY14" fmla="*/ 2154155 h 2154155"/>
              <a:gd name="connsiteX15" fmla="*/ 5137370 w 6009841"/>
              <a:gd name="connsiteY15" fmla="*/ 2154155 h 2154155"/>
              <a:gd name="connsiteX16" fmla="*/ 4436453 w 6009841"/>
              <a:gd name="connsiteY16" fmla="*/ 2154155 h 2154155"/>
              <a:gd name="connsiteX17" fmla="*/ 3788997 w 6009841"/>
              <a:gd name="connsiteY17" fmla="*/ 2154155 h 2154155"/>
              <a:gd name="connsiteX18" fmla="*/ 3301919 w 6009841"/>
              <a:gd name="connsiteY18" fmla="*/ 2154155 h 2154155"/>
              <a:gd name="connsiteX19" fmla="*/ 2707922 w 6009841"/>
              <a:gd name="connsiteY19" fmla="*/ 2154155 h 2154155"/>
              <a:gd name="connsiteX20" fmla="*/ 2220844 w 6009841"/>
              <a:gd name="connsiteY20" fmla="*/ 2154155 h 2154155"/>
              <a:gd name="connsiteX21" fmla="*/ 1733767 w 6009841"/>
              <a:gd name="connsiteY21" fmla="*/ 2154155 h 2154155"/>
              <a:gd name="connsiteX22" fmla="*/ 1086310 w 6009841"/>
              <a:gd name="connsiteY22" fmla="*/ 2154155 h 2154155"/>
              <a:gd name="connsiteX23" fmla="*/ 331934 w 6009841"/>
              <a:gd name="connsiteY23" fmla="*/ 2154155 h 2154155"/>
              <a:gd name="connsiteX24" fmla="*/ 0 w 6009841"/>
              <a:gd name="connsiteY24" fmla="*/ 1822221 h 2154155"/>
              <a:gd name="connsiteX25" fmla="*/ 0 w 6009841"/>
              <a:gd name="connsiteY25" fmla="*/ 1295653 h 2154155"/>
              <a:gd name="connsiteX26" fmla="*/ 0 w 6009841"/>
              <a:gd name="connsiteY26" fmla="*/ 828696 h 2154155"/>
              <a:gd name="connsiteX27" fmla="*/ 0 w 6009841"/>
              <a:gd name="connsiteY27" fmla="*/ 331934 h 2154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009841" h="2154155" extrusionOk="0">
                <a:moveTo>
                  <a:pt x="0" y="331934"/>
                </a:moveTo>
                <a:cubicBezTo>
                  <a:pt x="24559" y="130415"/>
                  <a:pt x="157757" y="16597"/>
                  <a:pt x="331934" y="0"/>
                </a:cubicBezTo>
                <a:cubicBezTo>
                  <a:pt x="526021" y="-70393"/>
                  <a:pt x="739538" y="15571"/>
                  <a:pt x="979391" y="0"/>
                </a:cubicBezTo>
                <a:cubicBezTo>
                  <a:pt x="1219244" y="-15571"/>
                  <a:pt x="1345224" y="54046"/>
                  <a:pt x="1680307" y="0"/>
                </a:cubicBezTo>
                <a:cubicBezTo>
                  <a:pt x="2015390" y="-54046"/>
                  <a:pt x="2167003" y="73064"/>
                  <a:pt x="2327764" y="0"/>
                </a:cubicBezTo>
                <a:cubicBezTo>
                  <a:pt x="2488525" y="-73064"/>
                  <a:pt x="2652135" y="10511"/>
                  <a:pt x="2975221" y="0"/>
                </a:cubicBezTo>
                <a:cubicBezTo>
                  <a:pt x="3298307" y="-10511"/>
                  <a:pt x="3346294" y="27764"/>
                  <a:pt x="3622677" y="0"/>
                </a:cubicBezTo>
                <a:cubicBezTo>
                  <a:pt x="3899060" y="-27764"/>
                  <a:pt x="3940838" y="47664"/>
                  <a:pt x="4216674" y="0"/>
                </a:cubicBezTo>
                <a:cubicBezTo>
                  <a:pt x="4492510" y="-47664"/>
                  <a:pt x="4618564" y="15915"/>
                  <a:pt x="4864131" y="0"/>
                </a:cubicBezTo>
                <a:cubicBezTo>
                  <a:pt x="5109698" y="-15915"/>
                  <a:pt x="5441694" y="68463"/>
                  <a:pt x="5677907" y="0"/>
                </a:cubicBezTo>
                <a:cubicBezTo>
                  <a:pt x="5849303" y="11638"/>
                  <a:pt x="6024163" y="149430"/>
                  <a:pt x="6009841" y="331934"/>
                </a:cubicBezTo>
                <a:cubicBezTo>
                  <a:pt x="6042465" y="486826"/>
                  <a:pt x="5978020" y="610531"/>
                  <a:pt x="6009841" y="783988"/>
                </a:cubicBezTo>
                <a:cubicBezTo>
                  <a:pt x="6041662" y="957445"/>
                  <a:pt x="6004586" y="1056503"/>
                  <a:pt x="6009841" y="1280750"/>
                </a:cubicBezTo>
                <a:cubicBezTo>
                  <a:pt x="6015096" y="1504997"/>
                  <a:pt x="5953726" y="1688694"/>
                  <a:pt x="6009841" y="1822221"/>
                </a:cubicBezTo>
                <a:cubicBezTo>
                  <a:pt x="6007759" y="1999182"/>
                  <a:pt x="5845077" y="2181320"/>
                  <a:pt x="5677907" y="2154155"/>
                </a:cubicBezTo>
                <a:cubicBezTo>
                  <a:pt x="5565121" y="2215170"/>
                  <a:pt x="5285513" y="2133532"/>
                  <a:pt x="5137370" y="2154155"/>
                </a:cubicBezTo>
                <a:cubicBezTo>
                  <a:pt x="4989227" y="2174778"/>
                  <a:pt x="4722303" y="2094133"/>
                  <a:pt x="4436453" y="2154155"/>
                </a:cubicBezTo>
                <a:cubicBezTo>
                  <a:pt x="4150603" y="2214177"/>
                  <a:pt x="4061055" y="2081341"/>
                  <a:pt x="3788997" y="2154155"/>
                </a:cubicBezTo>
                <a:cubicBezTo>
                  <a:pt x="3516939" y="2226969"/>
                  <a:pt x="3466343" y="2137239"/>
                  <a:pt x="3301919" y="2154155"/>
                </a:cubicBezTo>
                <a:cubicBezTo>
                  <a:pt x="3137495" y="2171071"/>
                  <a:pt x="2997155" y="2122156"/>
                  <a:pt x="2707922" y="2154155"/>
                </a:cubicBezTo>
                <a:cubicBezTo>
                  <a:pt x="2418689" y="2186154"/>
                  <a:pt x="2325707" y="2112380"/>
                  <a:pt x="2220844" y="2154155"/>
                </a:cubicBezTo>
                <a:cubicBezTo>
                  <a:pt x="2115981" y="2195930"/>
                  <a:pt x="1880286" y="2102674"/>
                  <a:pt x="1733767" y="2154155"/>
                </a:cubicBezTo>
                <a:cubicBezTo>
                  <a:pt x="1587248" y="2205636"/>
                  <a:pt x="1321976" y="2079992"/>
                  <a:pt x="1086310" y="2154155"/>
                </a:cubicBezTo>
                <a:cubicBezTo>
                  <a:pt x="850644" y="2228318"/>
                  <a:pt x="506632" y="2138378"/>
                  <a:pt x="331934" y="2154155"/>
                </a:cubicBezTo>
                <a:cubicBezTo>
                  <a:pt x="144936" y="2161081"/>
                  <a:pt x="-45833" y="2006129"/>
                  <a:pt x="0" y="1822221"/>
                </a:cubicBezTo>
                <a:cubicBezTo>
                  <a:pt x="-22930" y="1681817"/>
                  <a:pt x="21654" y="1455054"/>
                  <a:pt x="0" y="1295653"/>
                </a:cubicBezTo>
                <a:cubicBezTo>
                  <a:pt x="-21654" y="1136252"/>
                  <a:pt x="39195" y="998368"/>
                  <a:pt x="0" y="828696"/>
                </a:cubicBezTo>
                <a:cubicBezTo>
                  <a:pt x="-39195" y="659024"/>
                  <a:pt x="52956" y="506250"/>
                  <a:pt x="0" y="331934"/>
                </a:cubicBezTo>
                <a:close/>
              </a:path>
            </a:pathLst>
          </a:custGeom>
          <a:solidFill>
            <a:schemeClr val="bg1"/>
          </a:solidFill>
          <a:ln w="38100" cap="flat" cmpd="sng" algn="ctr">
            <a:solidFill>
              <a:schemeClr val="tx1"/>
            </a:solidFill>
            <a:prstDash val="dash"/>
            <a:miter lim="800000"/>
          </a:ln>
          <a:effectLst/>
        </p:spPr>
        <p:txBody>
          <a:bodyPr lIns="91384" tIns="45695" rIns="91384" bIns="45695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charset="-122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39156" y="875211"/>
            <a:ext cx="16321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Thân</a:t>
            </a:r>
            <a:r>
              <a:rPr kumimoji="0" lang="en-US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endParaRPr kumimoji="0" lang="en-US" sz="2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33177" y="1398431"/>
            <a:ext cx="5269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Lý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do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bỏ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niệm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trọng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nam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khinh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nữ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71859" y="1788029"/>
            <a:ext cx="22958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đẳng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2825018" y="2178138"/>
            <a:ext cx="88751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Mọi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đều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quyền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xử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bất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1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25018" y="2587412"/>
            <a:ext cx="86316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quốc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ban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luật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pháp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quyền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lợi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phụ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nữ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thúc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đẩy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đẳng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1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71859" y="2985814"/>
            <a:ext cx="28587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triển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xã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9" name="Rectangle 8"/>
          <p:cNvSpPr/>
          <p:nvPr/>
        </p:nvSpPr>
        <p:spPr>
          <a:xfrm>
            <a:off x="2825018" y="3455971"/>
            <a:ext cx="82299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Xã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triển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toàn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nam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nữ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đều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tận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tài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cống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hiến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1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25018" y="3925070"/>
            <a:ext cx="80563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đóng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góp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phụ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nữ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lĩnh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vực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giáo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dục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y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tế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kinh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doanh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phủ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1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71859" y="4639525"/>
            <a:ext cx="24400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hạnh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phúc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đình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825018" y="5045621"/>
            <a:ext cx="60167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đình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hạnh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phúc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tôn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trọng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lẫn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825018" y="5519259"/>
            <a:ext cx="82389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Con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lý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khỏe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mạnh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cha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đều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tôn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trọng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39651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" grpId="0"/>
      <p:bldP spid="13" grpId="0"/>
      <p:bldP spid="14" grpId="0"/>
      <p:bldP spid="5" grpId="0"/>
      <p:bldP spid="6" grpId="0"/>
      <p:bldP spid="8" grpId="0"/>
      <p:bldP spid="9" grpId="0"/>
      <p:bldP spid="21" grpId="0"/>
      <p:bldP spid="18" grpId="0"/>
      <p:bldP spid="19" grpId="0"/>
      <p:bldP spid="20" grpId="0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9042" y="168255"/>
            <a:ext cx="1972492" cy="966651"/>
            <a:chOff x="2795451" y="822960"/>
            <a:chExt cx="1972492" cy="966651"/>
          </a:xfrm>
        </p:grpSpPr>
        <p:sp>
          <p:nvSpPr>
            <p:cNvPr id="25" name="Oval 24"/>
            <p:cNvSpPr/>
            <p:nvPr/>
          </p:nvSpPr>
          <p:spPr>
            <a:xfrm>
              <a:off x="2795451" y="822960"/>
              <a:ext cx="1972492" cy="966651"/>
            </a:xfrm>
            <a:prstGeom prst="ellipse">
              <a:avLst/>
            </a:prstGeom>
            <a:solidFill>
              <a:srgbClr val="CFAFE7"/>
            </a:solidFill>
            <a:ln w="285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3057781" y="890786"/>
              <a:ext cx="144783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Đề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3</a:t>
              </a:r>
            </a:p>
          </p:txBody>
        </p:sp>
      </p:grpSp>
      <p:sp>
        <p:nvSpPr>
          <p:cNvPr id="16" name="Rectangle: Rounded Corners 21"/>
          <p:cNvSpPr/>
          <p:nvPr/>
        </p:nvSpPr>
        <p:spPr>
          <a:xfrm>
            <a:off x="2071534" y="875212"/>
            <a:ext cx="9071083" cy="5212080"/>
          </a:xfrm>
          <a:custGeom>
            <a:avLst/>
            <a:gdLst>
              <a:gd name="connsiteX0" fmla="*/ 0 w 6009841"/>
              <a:gd name="connsiteY0" fmla="*/ 331934 h 2154155"/>
              <a:gd name="connsiteX1" fmla="*/ 331934 w 6009841"/>
              <a:gd name="connsiteY1" fmla="*/ 0 h 2154155"/>
              <a:gd name="connsiteX2" fmla="*/ 979391 w 6009841"/>
              <a:gd name="connsiteY2" fmla="*/ 0 h 2154155"/>
              <a:gd name="connsiteX3" fmla="*/ 1680307 w 6009841"/>
              <a:gd name="connsiteY3" fmla="*/ 0 h 2154155"/>
              <a:gd name="connsiteX4" fmla="*/ 2327764 w 6009841"/>
              <a:gd name="connsiteY4" fmla="*/ 0 h 2154155"/>
              <a:gd name="connsiteX5" fmla="*/ 2975221 w 6009841"/>
              <a:gd name="connsiteY5" fmla="*/ 0 h 2154155"/>
              <a:gd name="connsiteX6" fmla="*/ 3622677 w 6009841"/>
              <a:gd name="connsiteY6" fmla="*/ 0 h 2154155"/>
              <a:gd name="connsiteX7" fmla="*/ 4216674 w 6009841"/>
              <a:gd name="connsiteY7" fmla="*/ 0 h 2154155"/>
              <a:gd name="connsiteX8" fmla="*/ 4864131 w 6009841"/>
              <a:gd name="connsiteY8" fmla="*/ 0 h 2154155"/>
              <a:gd name="connsiteX9" fmla="*/ 5677907 w 6009841"/>
              <a:gd name="connsiteY9" fmla="*/ 0 h 2154155"/>
              <a:gd name="connsiteX10" fmla="*/ 6009841 w 6009841"/>
              <a:gd name="connsiteY10" fmla="*/ 331934 h 2154155"/>
              <a:gd name="connsiteX11" fmla="*/ 6009841 w 6009841"/>
              <a:gd name="connsiteY11" fmla="*/ 783988 h 2154155"/>
              <a:gd name="connsiteX12" fmla="*/ 6009841 w 6009841"/>
              <a:gd name="connsiteY12" fmla="*/ 1280750 h 2154155"/>
              <a:gd name="connsiteX13" fmla="*/ 6009841 w 6009841"/>
              <a:gd name="connsiteY13" fmla="*/ 1822221 h 2154155"/>
              <a:gd name="connsiteX14" fmla="*/ 5677907 w 6009841"/>
              <a:gd name="connsiteY14" fmla="*/ 2154155 h 2154155"/>
              <a:gd name="connsiteX15" fmla="*/ 5137370 w 6009841"/>
              <a:gd name="connsiteY15" fmla="*/ 2154155 h 2154155"/>
              <a:gd name="connsiteX16" fmla="*/ 4436453 w 6009841"/>
              <a:gd name="connsiteY16" fmla="*/ 2154155 h 2154155"/>
              <a:gd name="connsiteX17" fmla="*/ 3788997 w 6009841"/>
              <a:gd name="connsiteY17" fmla="*/ 2154155 h 2154155"/>
              <a:gd name="connsiteX18" fmla="*/ 3301919 w 6009841"/>
              <a:gd name="connsiteY18" fmla="*/ 2154155 h 2154155"/>
              <a:gd name="connsiteX19" fmla="*/ 2707922 w 6009841"/>
              <a:gd name="connsiteY19" fmla="*/ 2154155 h 2154155"/>
              <a:gd name="connsiteX20" fmla="*/ 2220844 w 6009841"/>
              <a:gd name="connsiteY20" fmla="*/ 2154155 h 2154155"/>
              <a:gd name="connsiteX21" fmla="*/ 1733767 w 6009841"/>
              <a:gd name="connsiteY21" fmla="*/ 2154155 h 2154155"/>
              <a:gd name="connsiteX22" fmla="*/ 1086310 w 6009841"/>
              <a:gd name="connsiteY22" fmla="*/ 2154155 h 2154155"/>
              <a:gd name="connsiteX23" fmla="*/ 331934 w 6009841"/>
              <a:gd name="connsiteY23" fmla="*/ 2154155 h 2154155"/>
              <a:gd name="connsiteX24" fmla="*/ 0 w 6009841"/>
              <a:gd name="connsiteY24" fmla="*/ 1822221 h 2154155"/>
              <a:gd name="connsiteX25" fmla="*/ 0 w 6009841"/>
              <a:gd name="connsiteY25" fmla="*/ 1295653 h 2154155"/>
              <a:gd name="connsiteX26" fmla="*/ 0 w 6009841"/>
              <a:gd name="connsiteY26" fmla="*/ 828696 h 2154155"/>
              <a:gd name="connsiteX27" fmla="*/ 0 w 6009841"/>
              <a:gd name="connsiteY27" fmla="*/ 331934 h 2154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009841" h="2154155" extrusionOk="0">
                <a:moveTo>
                  <a:pt x="0" y="331934"/>
                </a:moveTo>
                <a:cubicBezTo>
                  <a:pt x="24559" y="130415"/>
                  <a:pt x="157757" y="16597"/>
                  <a:pt x="331934" y="0"/>
                </a:cubicBezTo>
                <a:cubicBezTo>
                  <a:pt x="526021" y="-70393"/>
                  <a:pt x="739538" y="15571"/>
                  <a:pt x="979391" y="0"/>
                </a:cubicBezTo>
                <a:cubicBezTo>
                  <a:pt x="1219244" y="-15571"/>
                  <a:pt x="1345224" y="54046"/>
                  <a:pt x="1680307" y="0"/>
                </a:cubicBezTo>
                <a:cubicBezTo>
                  <a:pt x="2015390" y="-54046"/>
                  <a:pt x="2167003" y="73064"/>
                  <a:pt x="2327764" y="0"/>
                </a:cubicBezTo>
                <a:cubicBezTo>
                  <a:pt x="2488525" y="-73064"/>
                  <a:pt x="2652135" y="10511"/>
                  <a:pt x="2975221" y="0"/>
                </a:cubicBezTo>
                <a:cubicBezTo>
                  <a:pt x="3298307" y="-10511"/>
                  <a:pt x="3346294" y="27764"/>
                  <a:pt x="3622677" y="0"/>
                </a:cubicBezTo>
                <a:cubicBezTo>
                  <a:pt x="3899060" y="-27764"/>
                  <a:pt x="3940838" y="47664"/>
                  <a:pt x="4216674" y="0"/>
                </a:cubicBezTo>
                <a:cubicBezTo>
                  <a:pt x="4492510" y="-47664"/>
                  <a:pt x="4618564" y="15915"/>
                  <a:pt x="4864131" y="0"/>
                </a:cubicBezTo>
                <a:cubicBezTo>
                  <a:pt x="5109698" y="-15915"/>
                  <a:pt x="5441694" y="68463"/>
                  <a:pt x="5677907" y="0"/>
                </a:cubicBezTo>
                <a:cubicBezTo>
                  <a:pt x="5849303" y="11638"/>
                  <a:pt x="6024163" y="149430"/>
                  <a:pt x="6009841" y="331934"/>
                </a:cubicBezTo>
                <a:cubicBezTo>
                  <a:pt x="6042465" y="486826"/>
                  <a:pt x="5978020" y="610531"/>
                  <a:pt x="6009841" y="783988"/>
                </a:cubicBezTo>
                <a:cubicBezTo>
                  <a:pt x="6041662" y="957445"/>
                  <a:pt x="6004586" y="1056503"/>
                  <a:pt x="6009841" y="1280750"/>
                </a:cubicBezTo>
                <a:cubicBezTo>
                  <a:pt x="6015096" y="1504997"/>
                  <a:pt x="5953726" y="1688694"/>
                  <a:pt x="6009841" y="1822221"/>
                </a:cubicBezTo>
                <a:cubicBezTo>
                  <a:pt x="6007759" y="1999182"/>
                  <a:pt x="5845077" y="2181320"/>
                  <a:pt x="5677907" y="2154155"/>
                </a:cubicBezTo>
                <a:cubicBezTo>
                  <a:pt x="5565121" y="2215170"/>
                  <a:pt x="5285513" y="2133532"/>
                  <a:pt x="5137370" y="2154155"/>
                </a:cubicBezTo>
                <a:cubicBezTo>
                  <a:pt x="4989227" y="2174778"/>
                  <a:pt x="4722303" y="2094133"/>
                  <a:pt x="4436453" y="2154155"/>
                </a:cubicBezTo>
                <a:cubicBezTo>
                  <a:pt x="4150603" y="2214177"/>
                  <a:pt x="4061055" y="2081341"/>
                  <a:pt x="3788997" y="2154155"/>
                </a:cubicBezTo>
                <a:cubicBezTo>
                  <a:pt x="3516939" y="2226969"/>
                  <a:pt x="3466343" y="2137239"/>
                  <a:pt x="3301919" y="2154155"/>
                </a:cubicBezTo>
                <a:cubicBezTo>
                  <a:pt x="3137495" y="2171071"/>
                  <a:pt x="2997155" y="2122156"/>
                  <a:pt x="2707922" y="2154155"/>
                </a:cubicBezTo>
                <a:cubicBezTo>
                  <a:pt x="2418689" y="2186154"/>
                  <a:pt x="2325707" y="2112380"/>
                  <a:pt x="2220844" y="2154155"/>
                </a:cubicBezTo>
                <a:cubicBezTo>
                  <a:pt x="2115981" y="2195930"/>
                  <a:pt x="1880286" y="2102674"/>
                  <a:pt x="1733767" y="2154155"/>
                </a:cubicBezTo>
                <a:cubicBezTo>
                  <a:pt x="1587248" y="2205636"/>
                  <a:pt x="1321976" y="2079992"/>
                  <a:pt x="1086310" y="2154155"/>
                </a:cubicBezTo>
                <a:cubicBezTo>
                  <a:pt x="850644" y="2228318"/>
                  <a:pt x="506632" y="2138378"/>
                  <a:pt x="331934" y="2154155"/>
                </a:cubicBezTo>
                <a:cubicBezTo>
                  <a:pt x="144936" y="2161081"/>
                  <a:pt x="-45833" y="2006129"/>
                  <a:pt x="0" y="1822221"/>
                </a:cubicBezTo>
                <a:cubicBezTo>
                  <a:pt x="-22930" y="1681817"/>
                  <a:pt x="21654" y="1455054"/>
                  <a:pt x="0" y="1295653"/>
                </a:cubicBezTo>
                <a:cubicBezTo>
                  <a:pt x="-21654" y="1136252"/>
                  <a:pt x="39195" y="998368"/>
                  <a:pt x="0" y="828696"/>
                </a:cubicBezTo>
                <a:cubicBezTo>
                  <a:pt x="-39195" y="659024"/>
                  <a:pt x="52956" y="506250"/>
                  <a:pt x="0" y="331934"/>
                </a:cubicBezTo>
                <a:close/>
              </a:path>
            </a:pathLst>
          </a:custGeom>
          <a:solidFill>
            <a:schemeClr val="bg1"/>
          </a:solidFill>
          <a:ln w="38100" cap="flat" cmpd="sng" algn="ctr">
            <a:solidFill>
              <a:schemeClr val="tx1"/>
            </a:solidFill>
            <a:prstDash val="dash"/>
            <a:miter lim="800000"/>
          </a:ln>
          <a:effectLst/>
        </p:spPr>
        <p:txBody>
          <a:bodyPr lIns="91384" tIns="45695" rIns="91384" bIns="45695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charset="-122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39156" y="875211"/>
            <a:ext cx="16321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Thân</a:t>
            </a:r>
            <a:r>
              <a:rPr kumimoji="0" lang="en-US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endParaRPr kumimoji="0" lang="en-US" sz="2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33177" y="1398431"/>
            <a:ext cx="48376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niệm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trọng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nam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khinh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nữ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71859" y="1788029"/>
            <a:ext cx="31594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tiêu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cực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phụ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nữ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2825018" y="2178138"/>
            <a:ext cx="88751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Phụ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nữ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hạn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chế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triển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nghiệp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2825018" y="2587412"/>
            <a:ext cx="86316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Bạo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đình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bất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hôn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tăng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2571859" y="2985814"/>
            <a:ext cx="33181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tiêu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cực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nam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9" name="Rectangle 8"/>
          <p:cNvSpPr/>
          <p:nvPr/>
        </p:nvSpPr>
        <p:spPr>
          <a:xfrm>
            <a:off x="2825018" y="3455971"/>
            <a:ext cx="49594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Nam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gánh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chịu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áp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trụ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cột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đình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825018" y="3925070"/>
            <a:ext cx="80563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Mất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cơ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hỗ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trợ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phụ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nữ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571859" y="4407245"/>
            <a:ext cx="30443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tiêu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cực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xã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825018" y="4865283"/>
            <a:ext cx="54324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Gây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mất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triển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kinh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tế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xã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825018" y="5327144"/>
            <a:ext cx="82389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Kìm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hãm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7708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5" grpId="0"/>
      <p:bldP spid="6" grpId="0"/>
      <p:bldP spid="8" grpId="0"/>
      <p:bldP spid="9" grpId="0"/>
      <p:bldP spid="21" grpId="0"/>
      <p:bldP spid="18" grpId="0"/>
      <p:bldP spid="19" grpId="0"/>
      <p:bldP spid="20" grpId="0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9042" y="168255"/>
            <a:ext cx="1972492" cy="966651"/>
            <a:chOff x="2795451" y="822960"/>
            <a:chExt cx="1972492" cy="966651"/>
          </a:xfrm>
        </p:grpSpPr>
        <p:sp>
          <p:nvSpPr>
            <p:cNvPr id="25" name="Oval 24"/>
            <p:cNvSpPr/>
            <p:nvPr/>
          </p:nvSpPr>
          <p:spPr>
            <a:xfrm>
              <a:off x="2795451" y="822960"/>
              <a:ext cx="1972492" cy="966651"/>
            </a:xfrm>
            <a:prstGeom prst="ellipse">
              <a:avLst/>
            </a:prstGeom>
            <a:solidFill>
              <a:srgbClr val="CFAFE7"/>
            </a:solidFill>
            <a:ln w="285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3057781" y="890786"/>
              <a:ext cx="144783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Đề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3</a:t>
              </a:r>
            </a:p>
          </p:txBody>
        </p:sp>
      </p:grpSp>
      <p:sp>
        <p:nvSpPr>
          <p:cNvPr id="16" name="Rectangle: Rounded Corners 21"/>
          <p:cNvSpPr/>
          <p:nvPr/>
        </p:nvSpPr>
        <p:spPr>
          <a:xfrm>
            <a:off x="2071534" y="842425"/>
            <a:ext cx="9071083" cy="5212080"/>
          </a:xfrm>
          <a:custGeom>
            <a:avLst/>
            <a:gdLst>
              <a:gd name="connsiteX0" fmla="*/ 0 w 6009841"/>
              <a:gd name="connsiteY0" fmla="*/ 331934 h 2154155"/>
              <a:gd name="connsiteX1" fmla="*/ 331934 w 6009841"/>
              <a:gd name="connsiteY1" fmla="*/ 0 h 2154155"/>
              <a:gd name="connsiteX2" fmla="*/ 979391 w 6009841"/>
              <a:gd name="connsiteY2" fmla="*/ 0 h 2154155"/>
              <a:gd name="connsiteX3" fmla="*/ 1680307 w 6009841"/>
              <a:gd name="connsiteY3" fmla="*/ 0 h 2154155"/>
              <a:gd name="connsiteX4" fmla="*/ 2327764 w 6009841"/>
              <a:gd name="connsiteY4" fmla="*/ 0 h 2154155"/>
              <a:gd name="connsiteX5" fmla="*/ 2975221 w 6009841"/>
              <a:gd name="connsiteY5" fmla="*/ 0 h 2154155"/>
              <a:gd name="connsiteX6" fmla="*/ 3622677 w 6009841"/>
              <a:gd name="connsiteY6" fmla="*/ 0 h 2154155"/>
              <a:gd name="connsiteX7" fmla="*/ 4216674 w 6009841"/>
              <a:gd name="connsiteY7" fmla="*/ 0 h 2154155"/>
              <a:gd name="connsiteX8" fmla="*/ 4864131 w 6009841"/>
              <a:gd name="connsiteY8" fmla="*/ 0 h 2154155"/>
              <a:gd name="connsiteX9" fmla="*/ 5677907 w 6009841"/>
              <a:gd name="connsiteY9" fmla="*/ 0 h 2154155"/>
              <a:gd name="connsiteX10" fmla="*/ 6009841 w 6009841"/>
              <a:gd name="connsiteY10" fmla="*/ 331934 h 2154155"/>
              <a:gd name="connsiteX11" fmla="*/ 6009841 w 6009841"/>
              <a:gd name="connsiteY11" fmla="*/ 783988 h 2154155"/>
              <a:gd name="connsiteX12" fmla="*/ 6009841 w 6009841"/>
              <a:gd name="connsiteY12" fmla="*/ 1280750 h 2154155"/>
              <a:gd name="connsiteX13" fmla="*/ 6009841 w 6009841"/>
              <a:gd name="connsiteY13" fmla="*/ 1822221 h 2154155"/>
              <a:gd name="connsiteX14" fmla="*/ 5677907 w 6009841"/>
              <a:gd name="connsiteY14" fmla="*/ 2154155 h 2154155"/>
              <a:gd name="connsiteX15" fmla="*/ 5137370 w 6009841"/>
              <a:gd name="connsiteY15" fmla="*/ 2154155 h 2154155"/>
              <a:gd name="connsiteX16" fmla="*/ 4436453 w 6009841"/>
              <a:gd name="connsiteY16" fmla="*/ 2154155 h 2154155"/>
              <a:gd name="connsiteX17" fmla="*/ 3788997 w 6009841"/>
              <a:gd name="connsiteY17" fmla="*/ 2154155 h 2154155"/>
              <a:gd name="connsiteX18" fmla="*/ 3301919 w 6009841"/>
              <a:gd name="connsiteY18" fmla="*/ 2154155 h 2154155"/>
              <a:gd name="connsiteX19" fmla="*/ 2707922 w 6009841"/>
              <a:gd name="connsiteY19" fmla="*/ 2154155 h 2154155"/>
              <a:gd name="connsiteX20" fmla="*/ 2220844 w 6009841"/>
              <a:gd name="connsiteY20" fmla="*/ 2154155 h 2154155"/>
              <a:gd name="connsiteX21" fmla="*/ 1733767 w 6009841"/>
              <a:gd name="connsiteY21" fmla="*/ 2154155 h 2154155"/>
              <a:gd name="connsiteX22" fmla="*/ 1086310 w 6009841"/>
              <a:gd name="connsiteY22" fmla="*/ 2154155 h 2154155"/>
              <a:gd name="connsiteX23" fmla="*/ 331934 w 6009841"/>
              <a:gd name="connsiteY23" fmla="*/ 2154155 h 2154155"/>
              <a:gd name="connsiteX24" fmla="*/ 0 w 6009841"/>
              <a:gd name="connsiteY24" fmla="*/ 1822221 h 2154155"/>
              <a:gd name="connsiteX25" fmla="*/ 0 w 6009841"/>
              <a:gd name="connsiteY25" fmla="*/ 1295653 h 2154155"/>
              <a:gd name="connsiteX26" fmla="*/ 0 w 6009841"/>
              <a:gd name="connsiteY26" fmla="*/ 828696 h 2154155"/>
              <a:gd name="connsiteX27" fmla="*/ 0 w 6009841"/>
              <a:gd name="connsiteY27" fmla="*/ 331934 h 2154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009841" h="2154155" extrusionOk="0">
                <a:moveTo>
                  <a:pt x="0" y="331934"/>
                </a:moveTo>
                <a:cubicBezTo>
                  <a:pt x="24559" y="130415"/>
                  <a:pt x="157757" y="16597"/>
                  <a:pt x="331934" y="0"/>
                </a:cubicBezTo>
                <a:cubicBezTo>
                  <a:pt x="526021" y="-70393"/>
                  <a:pt x="739538" y="15571"/>
                  <a:pt x="979391" y="0"/>
                </a:cubicBezTo>
                <a:cubicBezTo>
                  <a:pt x="1219244" y="-15571"/>
                  <a:pt x="1345224" y="54046"/>
                  <a:pt x="1680307" y="0"/>
                </a:cubicBezTo>
                <a:cubicBezTo>
                  <a:pt x="2015390" y="-54046"/>
                  <a:pt x="2167003" y="73064"/>
                  <a:pt x="2327764" y="0"/>
                </a:cubicBezTo>
                <a:cubicBezTo>
                  <a:pt x="2488525" y="-73064"/>
                  <a:pt x="2652135" y="10511"/>
                  <a:pt x="2975221" y="0"/>
                </a:cubicBezTo>
                <a:cubicBezTo>
                  <a:pt x="3298307" y="-10511"/>
                  <a:pt x="3346294" y="27764"/>
                  <a:pt x="3622677" y="0"/>
                </a:cubicBezTo>
                <a:cubicBezTo>
                  <a:pt x="3899060" y="-27764"/>
                  <a:pt x="3940838" y="47664"/>
                  <a:pt x="4216674" y="0"/>
                </a:cubicBezTo>
                <a:cubicBezTo>
                  <a:pt x="4492510" y="-47664"/>
                  <a:pt x="4618564" y="15915"/>
                  <a:pt x="4864131" y="0"/>
                </a:cubicBezTo>
                <a:cubicBezTo>
                  <a:pt x="5109698" y="-15915"/>
                  <a:pt x="5441694" y="68463"/>
                  <a:pt x="5677907" y="0"/>
                </a:cubicBezTo>
                <a:cubicBezTo>
                  <a:pt x="5849303" y="11638"/>
                  <a:pt x="6024163" y="149430"/>
                  <a:pt x="6009841" y="331934"/>
                </a:cubicBezTo>
                <a:cubicBezTo>
                  <a:pt x="6042465" y="486826"/>
                  <a:pt x="5978020" y="610531"/>
                  <a:pt x="6009841" y="783988"/>
                </a:cubicBezTo>
                <a:cubicBezTo>
                  <a:pt x="6041662" y="957445"/>
                  <a:pt x="6004586" y="1056503"/>
                  <a:pt x="6009841" y="1280750"/>
                </a:cubicBezTo>
                <a:cubicBezTo>
                  <a:pt x="6015096" y="1504997"/>
                  <a:pt x="5953726" y="1688694"/>
                  <a:pt x="6009841" y="1822221"/>
                </a:cubicBezTo>
                <a:cubicBezTo>
                  <a:pt x="6007759" y="1999182"/>
                  <a:pt x="5845077" y="2181320"/>
                  <a:pt x="5677907" y="2154155"/>
                </a:cubicBezTo>
                <a:cubicBezTo>
                  <a:pt x="5565121" y="2215170"/>
                  <a:pt x="5285513" y="2133532"/>
                  <a:pt x="5137370" y="2154155"/>
                </a:cubicBezTo>
                <a:cubicBezTo>
                  <a:pt x="4989227" y="2174778"/>
                  <a:pt x="4722303" y="2094133"/>
                  <a:pt x="4436453" y="2154155"/>
                </a:cubicBezTo>
                <a:cubicBezTo>
                  <a:pt x="4150603" y="2214177"/>
                  <a:pt x="4061055" y="2081341"/>
                  <a:pt x="3788997" y="2154155"/>
                </a:cubicBezTo>
                <a:cubicBezTo>
                  <a:pt x="3516939" y="2226969"/>
                  <a:pt x="3466343" y="2137239"/>
                  <a:pt x="3301919" y="2154155"/>
                </a:cubicBezTo>
                <a:cubicBezTo>
                  <a:pt x="3137495" y="2171071"/>
                  <a:pt x="2997155" y="2122156"/>
                  <a:pt x="2707922" y="2154155"/>
                </a:cubicBezTo>
                <a:cubicBezTo>
                  <a:pt x="2418689" y="2186154"/>
                  <a:pt x="2325707" y="2112380"/>
                  <a:pt x="2220844" y="2154155"/>
                </a:cubicBezTo>
                <a:cubicBezTo>
                  <a:pt x="2115981" y="2195930"/>
                  <a:pt x="1880286" y="2102674"/>
                  <a:pt x="1733767" y="2154155"/>
                </a:cubicBezTo>
                <a:cubicBezTo>
                  <a:pt x="1587248" y="2205636"/>
                  <a:pt x="1321976" y="2079992"/>
                  <a:pt x="1086310" y="2154155"/>
                </a:cubicBezTo>
                <a:cubicBezTo>
                  <a:pt x="850644" y="2228318"/>
                  <a:pt x="506632" y="2138378"/>
                  <a:pt x="331934" y="2154155"/>
                </a:cubicBezTo>
                <a:cubicBezTo>
                  <a:pt x="144936" y="2161081"/>
                  <a:pt x="-45833" y="2006129"/>
                  <a:pt x="0" y="1822221"/>
                </a:cubicBezTo>
                <a:cubicBezTo>
                  <a:pt x="-22930" y="1681817"/>
                  <a:pt x="21654" y="1455054"/>
                  <a:pt x="0" y="1295653"/>
                </a:cubicBezTo>
                <a:cubicBezTo>
                  <a:pt x="-21654" y="1136252"/>
                  <a:pt x="39195" y="998368"/>
                  <a:pt x="0" y="828696"/>
                </a:cubicBezTo>
                <a:cubicBezTo>
                  <a:pt x="-39195" y="659024"/>
                  <a:pt x="52956" y="506250"/>
                  <a:pt x="0" y="331934"/>
                </a:cubicBezTo>
                <a:close/>
              </a:path>
            </a:pathLst>
          </a:custGeom>
          <a:solidFill>
            <a:schemeClr val="bg1"/>
          </a:solidFill>
          <a:ln w="38100" cap="flat" cmpd="sng" algn="ctr">
            <a:solidFill>
              <a:schemeClr val="tx1"/>
            </a:solidFill>
            <a:prstDash val="dash"/>
            <a:miter lim="800000"/>
          </a:ln>
          <a:effectLst/>
        </p:spPr>
        <p:txBody>
          <a:bodyPr lIns="91384" tIns="45695" rIns="91384" bIns="45695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charset="-122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39156" y="875211"/>
            <a:ext cx="16321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Thân</a:t>
            </a:r>
            <a:r>
              <a:rPr kumimoji="0" lang="en-US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endParaRPr kumimoji="0" lang="en-US" sz="2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33177" y="1398431"/>
            <a:ext cx="5358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Biện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pháp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bỏ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niệm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trọng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nam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khinh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nữ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71859" y="1788029"/>
            <a:ext cx="12153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Giáo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dục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2825018" y="2178138"/>
            <a:ext cx="88751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Tăng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cường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giáo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dục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đẳng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2825018" y="2587412"/>
            <a:ext cx="86316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Khuyến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khích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phương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tiện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truyền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tỏa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điệp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đẳng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2571859" y="2985814"/>
            <a:ext cx="13484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Luật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pháp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9" name="Rectangle 8"/>
          <p:cNvSpPr/>
          <p:nvPr/>
        </p:nvSpPr>
        <p:spPr>
          <a:xfrm>
            <a:off x="2825018" y="3455971"/>
            <a:ext cx="55133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Ban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thi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luật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quyền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lợi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phụ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nữ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825018" y="3925070"/>
            <a:ext cx="80563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Xử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phạt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nghiêm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khắc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vi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biệt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xử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571859" y="4407245"/>
            <a:ext cx="24520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đình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825018" y="4865283"/>
            <a:ext cx="58746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Cha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giáo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dục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tầm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trọng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đẳng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825018" y="5327144"/>
            <a:ext cx="82389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tôn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vinh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khuyến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khích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đóng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góp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phụ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nữ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9499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5" grpId="0"/>
      <p:bldP spid="6" grpId="0"/>
      <p:bldP spid="8" grpId="0"/>
      <p:bldP spid="9" grpId="0"/>
      <p:bldP spid="21" grpId="0"/>
      <p:bldP spid="18" grpId="0"/>
      <p:bldP spid="19" grpId="0"/>
      <p:bldP spid="20" grpId="0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48640" y="300446"/>
            <a:ext cx="1972492" cy="966651"/>
            <a:chOff x="2795451" y="822960"/>
            <a:chExt cx="1972492" cy="966651"/>
          </a:xfrm>
        </p:grpSpPr>
        <p:sp>
          <p:nvSpPr>
            <p:cNvPr id="25" name="Oval 24"/>
            <p:cNvSpPr/>
            <p:nvPr/>
          </p:nvSpPr>
          <p:spPr>
            <a:xfrm>
              <a:off x="2795451" y="822960"/>
              <a:ext cx="1972492" cy="966651"/>
            </a:xfrm>
            <a:prstGeom prst="ellipse">
              <a:avLst/>
            </a:prstGeom>
            <a:solidFill>
              <a:srgbClr val="CFAFE7"/>
            </a:solidFill>
            <a:ln w="285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3057781" y="890786"/>
              <a:ext cx="144783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Đề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3</a:t>
              </a:r>
            </a:p>
          </p:txBody>
        </p:sp>
      </p:grpSp>
      <p:sp>
        <p:nvSpPr>
          <p:cNvPr id="16" name="Rectangle: Rounded Corners 21"/>
          <p:cNvSpPr/>
          <p:nvPr/>
        </p:nvSpPr>
        <p:spPr>
          <a:xfrm>
            <a:off x="2521132" y="1847948"/>
            <a:ext cx="7615645" cy="3162105"/>
          </a:xfrm>
          <a:custGeom>
            <a:avLst/>
            <a:gdLst>
              <a:gd name="connsiteX0" fmla="*/ 0 w 6009841"/>
              <a:gd name="connsiteY0" fmla="*/ 331934 h 2154155"/>
              <a:gd name="connsiteX1" fmla="*/ 331934 w 6009841"/>
              <a:gd name="connsiteY1" fmla="*/ 0 h 2154155"/>
              <a:gd name="connsiteX2" fmla="*/ 979391 w 6009841"/>
              <a:gd name="connsiteY2" fmla="*/ 0 h 2154155"/>
              <a:gd name="connsiteX3" fmla="*/ 1680307 w 6009841"/>
              <a:gd name="connsiteY3" fmla="*/ 0 h 2154155"/>
              <a:gd name="connsiteX4" fmla="*/ 2327764 w 6009841"/>
              <a:gd name="connsiteY4" fmla="*/ 0 h 2154155"/>
              <a:gd name="connsiteX5" fmla="*/ 2975221 w 6009841"/>
              <a:gd name="connsiteY5" fmla="*/ 0 h 2154155"/>
              <a:gd name="connsiteX6" fmla="*/ 3622677 w 6009841"/>
              <a:gd name="connsiteY6" fmla="*/ 0 h 2154155"/>
              <a:gd name="connsiteX7" fmla="*/ 4216674 w 6009841"/>
              <a:gd name="connsiteY7" fmla="*/ 0 h 2154155"/>
              <a:gd name="connsiteX8" fmla="*/ 4864131 w 6009841"/>
              <a:gd name="connsiteY8" fmla="*/ 0 h 2154155"/>
              <a:gd name="connsiteX9" fmla="*/ 5677907 w 6009841"/>
              <a:gd name="connsiteY9" fmla="*/ 0 h 2154155"/>
              <a:gd name="connsiteX10" fmla="*/ 6009841 w 6009841"/>
              <a:gd name="connsiteY10" fmla="*/ 331934 h 2154155"/>
              <a:gd name="connsiteX11" fmla="*/ 6009841 w 6009841"/>
              <a:gd name="connsiteY11" fmla="*/ 783988 h 2154155"/>
              <a:gd name="connsiteX12" fmla="*/ 6009841 w 6009841"/>
              <a:gd name="connsiteY12" fmla="*/ 1280750 h 2154155"/>
              <a:gd name="connsiteX13" fmla="*/ 6009841 w 6009841"/>
              <a:gd name="connsiteY13" fmla="*/ 1822221 h 2154155"/>
              <a:gd name="connsiteX14" fmla="*/ 5677907 w 6009841"/>
              <a:gd name="connsiteY14" fmla="*/ 2154155 h 2154155"/>
              <a:gd name="connsiteX15" fmla="*/ 5137370 w 6009841"/>
              <a:gd name="connsiteY15" fmla="*/ 2154155 h 2154155"/>
              <a:gd name="connsiteX16" fmla="*/ 4436453 w 6009841"/>
              <a:gd name="connsiteY16" fmla="*/ 2154155 h 2154155"/>
              <a:gd name="connsiteX17" fmla="*/ 3788997 w 6009841"/>
              <a:gd name="connsiteY17" fmla="*/ 2154155 h 2154155"/>
              <a:gd name="connsiteX18" fmla="*/ 3301919 w 6009841"/>
              <a:gd name="connsiteY18" fmla="*/ 2154155 h 2154155"/>
              <a:gd name="connsiteX19" fmla="*/ 2707922 w 6009841"/>
              <a:gd name="connsiteY19" fmla="*/ 2154155 h 2154155"/>
              <a:gd name="connsiteX20" fmla="*/ 2220844 w 6009841"/>
              <a:gd name="connsiteY20" fmla="*/ 2154155 h 2154155"/>
              <a:gd name="connsiteX21" fmla="*/ 1733767 w 6009841"/>
              <a:gd name="connsiteY21" fmla="*/ 2154155 h 2154155"/>
              <a:gd name="connsiteX22" fmla="*/ 1086310 w 6009841"/>
              <a:gd name="connsiteY22" fmla="*/ 2154155 h 2154155"/>
              <a:gd name="connsiteX23" fmla="*/ 331934 w 6009841"/>
              <a:gd name="connsiteY23" fmla="*/ 2154155 h 2154155"/>
              <a:gd name="connsiteX24" fmla="*/ 0 w 6009841"/>
              <a:gd name="connsiteY24" fmla="*/ 1822221 h 2154155"/>
              <a:gd name="connsiteX25" fmla="*/ 0 w 6009841"/>
              <a:gd name="connsiteY25" fmla="*/ 1295653 h 2154155"/>
              <a:gd name="connsiteX26" fmla="*/ 0 w 6009841"/>
              <a:gd name="connsiteY26" fmla="*/ 828696 h 2154155"/>
              <a:gd name="connsiteX27" fmla="*/ 0 w 6009841"/>
              <a:gd name="connsiteY27" fmla="*/ 331934 h 2154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009841" h="2154155" extrusionOk="0">
                <a:moveTo>
                  <a:pt x="0" y="331934"/>
                </a:moveTo>
                <a:cubicBezTo>
                  <a:pt x="24559" y="130415"/>
                  <a:pt x="157757" y="16597"/>
                  <a:pt x="331934" y="0"/>
                </a:cubicBezTo>
                <a:cubicBezTo>
                  <a:pt x="526021" y="-70393"/>
                  <a:pt x="739538" y="15571"/>
                  <a:pt x="979391" y="0"/>
                </a:cubicBezTo>
                <a:cubicBezTo>
                  <a:pt x="1219244" y="-15571"/>
                  <a:pt x="1345224" y="54046"/>
                  <a:pt x="1680307" y="0"/>
                </a:cubicBezTo>
                <a:cubicBezTo>
                  <a:pt x="2015390" y="-54046"/>
                  <a:pt x="2167003" y="73064"/>
                  <a:pt x="2327764" y="0"/>
                </a:cubicBezTo>
                <a:cubicBezTo>
                  <a:pt x="2488525" y="-73064"/>
                  <a:pt x="2652135" y="10511"/>
                  <a:pt x="2975221" y="0"/>
                </a:cubicBezTo>
                <a:cubicBezTo>
                  <a:pt x="3298307" y="-10511"/>
                  <a:pt x="3346294" y="27764"/>
                  <a:pt x="3622677" y="0"/>
                </a:cubicBezTo>
                <a:cubicBezTo>
                  <a:pt x="3899060" y="-27764"/>
                  <a:pt x="3940838" y="47664"/>
                  <a:pt x="4216674" y="0"/>
                </a:cubicBezTo>
                <a:cubicBezTo>
                  <a:pt x="4492510" y="-47664"/>
                  <a:pt x="4618564" y="15915"/>
                  <a:pt x="4864131" y="0"/>
                </a:cubicBezTo>
                <a:cubicBezTo>
                  <a:pt x="5109698" y="-15915"/>
                  <a:pt x="5441694" y="68463"/>
                  <a:pt x="5677907" y="0"/>
                </a:cubicBezTo>
                <a:cubicBezTo>
                  <a:pt x="5849303" y="11638"/>
                  <a:pt x="6024163" y="149430"/>
                  <a:pt x="6009841" y="331934"/>
                </a:cubicBezTo>
                <a:cubicBezTo>
                  <a:pt x="6042465" y="486826"/>
                  <a:pt x="5978020" y="610531"/>
                  <a:pt x="6009841" y="783988"/>
                </a:cubicBezTo>
                <a:cubicBezTo>
                  <a:pt x="6041662" y="957445"/>
                  <a:pt x="6004586" y="1056503"/>
                  <a:pt x="6009841" y="1280750"/>
                </a:cubicBezTo>
                <a:cubicBezTo>
                  <a:pt x="6015096" y="1504997"/>
                  <a:pt x="5953726" y="1688694"/>
                  <a:pt x="6009841" y="1822221"/>
                </a:cubicBezTo>
                <a:cubicBezTo>
                  <a:pt x="6007759" y="1999182"/>
                  <a:pt x="5845077" y="2181320"/>
                  <a:pt x="5677907" y="2154155"/>
                </a:cubicBezTo>
                <a:cubicBezTo>
                  <a:pt x="5565121" y="2215170"/>
                  <a:pt x="5285513" y="2133532"/>
                  <a:pt x="5137370" y="2154155"/>
                </a:cubicBezTo>
                <a:cubicBezTo>
                  <a:pt x="4989227" y="2174778"/>
                  <a:pt x="4722303" y="2094133"/>
                  <a:pt x="4436453" y="2154155"/>
                </a:cubicBezTo>
                <a:cubicBezTo>
                  <a:pt x="4150603" y="2214177"/>
                  <a:pt x="4061055" y="2081341"/>
                  <a:pt x="3788997" y="2154155"/>
                </a:cubicBezTo>
                <a:cubicBezTo>
                  <a:pt x="3516939" y="2226969"/>
                  <a:pt x="3466343" y="2137239"/>
                  <a:pt x="3301919" y="2154155"/>
                </a:cubicBezTo>
                <a:cubicBezTo>
                  <a:pt x="3137495" y="2171071"/>
                  <a:pt x="2997155" y="2122156"/>
                  <a:pt x="2707922" y="2154155"/>
                </a:cubicBezTo>
                <a:cubicBezTo>
                  <a:pt x="2418689" y="2186154"/>
                  <a:pt x="2325707" y="2112380"/>
                  <a:pt x="2220844" y="2154155"/>
                </a:cubicBezTo>
                <a:cubicBezTo>
                  <a:pt x="2115981" y="2195930"/>
                  <a:pt x="1880286" y="2102674"/>
                  <a:pt x="1733767" y="2154155"/>
                </a:cubicBezTo>
                <a:cubicBezTo>
                  <a:pt x="1587248" y="2205636"/>
                  <a:pt x="1321976" y="2079992"/>
                  <a:pt x="1086310" y="2154155"/>
                </a:cubicBezTo>
                <a:cubicBezTo>
                  <a:pt x="850644" y="2228318"/>
                  <a:pt x="506632" y="2138378"/>
                  <a:pt x="331934" y="2154155"/>
                </a:cubicBezTo>
                <a:cubicBezTo>
                  <a:pt x="144936" y="2161081"/>
                  <a:pt x="-45833" y="2006129"/>
                  <a:pt x="0" y="1822221"/>
                </a:cubicBezTo>
                <a:cubicBezTo>
                  <a:pt x="-22930" y="1681817"/>
                  <a:pt x="21654" y="1455054"/>
                  <a:pt x="0" y="1295653"/>
                </a:cubicBezTo>
                <a:cubicBezTo>
                  <a:pt x="-21654" y="1136252"/>
                  <a:pt x="39195" y="998368"/>
                  <a:pt x="0" y="828696"/>
                </a:cubicBezTo>
                <a:cubicBezTo>
                  <a:pt x="-39195" y="659024"/>
                  <a:pt x="52956" y="506250"/>
                  <a:pt x="0" y="331934"/>
                </a:cubicBezTo>
                <a:close/>
              </a:path>
            </a:pathLst>
          </a:custGeom>
          <a:noFill/>
          <a:ln w="38100" cap="flat" cmpd="sng" algn="ctr">
            <a:solidFill>
              <a:schemeClr val="tx1"/>
            </a:solidFill>
            <a:prstDash val="dash"/>
            <a:miter lim="800000"/>
          </a:ln>
          <a:effectLst/>
        </p:spPr>
        <p:txBody>
          <a:bodyPr lIns="91384" tIns="45695" rIns="91384" bIns="45695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charset="-122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14067" y="1897297"/>
            <a:ext cx="13406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endParaRPr kumimoji="0" lang="en-US" sz="2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57773" y="2420517"/>
            <a:ext cx="6506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Tóm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lý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do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bỏ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niệm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trọng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nam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khinh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nữ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86088" y="2882237"/>
            <a:ext cx="72200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Bình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đẳng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mang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lợi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ích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cá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đình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xã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657773" y="3408639"/>
            <a:ext cx="2384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Kêu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gọi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86088" y="4019693"/>
            <a:ext cx="69718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thay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xã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triển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bền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vững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9130937" y="104503"/>
            <a:ext cx="2926079" cy="1743445"/>
            <a:chOff x="9130937" y="175718"/>
            <a:chExt cx="2926079" cy="1503332"/>
          </a:xfrm>
        </p:grpSpPr>
        <p:sp>
          <p:nvSpPr>
            <p:cNvPr id="17" name="Left Arrow 16"/>
            <p:cNvSpPr/>
            <p:nvPr/>
          </p:nvSpPr>
          <p:spPr>
            <a:xfrm>
              <a:off x="9130937" y="175718"/>
              <a:ext cx="2926079" cy="1503332"/>
            </a:xfrm>
            <a:prstGeom prst="left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17">
              <a:hlinkClick r:id="rId3" action="ppaction://hlinksldjump"/>
            </p:cNvPr>
            <p:cNvSpPr/>
            <p:nvPr/>
          </p:nvSpPr>
          <p:spPr>
            <a:xfrm>
              <a:off x="9588139" y="510435"/>
              <a:ext cx="2259875" cy="8564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DANH SÁCH ĐỀ BÀI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56002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" grpId="0"/>
      <p:bldP spid="7" grpId="0"/>
      <p:bldP spid="11" grpId="0"/>
      <p:bldP spid="12" grpId="0"/>
      <p:bldP spid="13" grpId="0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48640" y="300446"/>
            <a:ext cx="1972492" cy="966651"/>
            <a:chOff x="2795451" y="822960"/>
            <a:chExt cx="1972492" cy="966651"/>
          </a:xfrm>
        </p:grpSpPr>
        <p:sp>
          <p:nvSpPr>
            <p:cNvPr id="25" name="Oval 24"/>
            <p:cNvSpPr/>
            <p:nvPr/>
          </p:nvSpPr>
          <p:spPr>
            <a:xfrm>
              <a:off x="2795451" y="822960"/>
              <a:ext cx="1972492" cy="96665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3057781" y="890786"/>
              <a:ext cx="144783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Đề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4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686648" y="1448720"/>
            <a:ext cx="2602426" cy="551154"/>
            <a:chOff x="4686648" y="991520"/>
            <a:chExt cx="2602426" cy="551154"/>
          </a:xfrm>
        </p:grpSpPr>
        <p:sp>
          <p:nvSpPr>
            <p:cNvPr id="12" name="Rounded Rectangle 11"/>
            <p:cNvSpPr/>
            <p:nvPr/>
          </p:nvSpPr>
          <p:spPr>
            <a:xfrm>
              <a:off x="4686648" y="991520"/>
              <a:ext cx="2602426" cy="551154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405810" y="991520"/>
              <a:ext cx="116410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Mở</a:t>
              </a: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bài</a:t>
              </a:r>
              <a:endPara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2258802" y="2194561"/>
            <a:ext cx="7655907" cy="33380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20426" y="2335534"/>
            <a:ext cx="2173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thiệu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643037" y="2820671"/>
            <a:ext cx="70757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thiệu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niệm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"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chân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nhảy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".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643037" y="3281396"/>
            <a:ext cx="70757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Nhấn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mạnh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phổ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biến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niệm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xã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đại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520426" y="3807212"/>
            <a:ext cx="212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Mục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tiêu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643037" y="4272340"/>
            <a:ext cx="70757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Thuyết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phục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bỏ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niệm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2783462" y="405793"/>
            <a:ext cx="7638180" cy="751708"/>
            <a:chOff x="2783462" y="405793"/>
            <a:chExt cx="7638180" cy="75170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64CC2E2-E1A6-FE0B-2F47-DBC883C273D7}"/>
                </a:ext>
              </a:extLst>
            </p:cNvPr>
            <p:cNvSpPr/>
            <p:nvPr/>
          </p:nvSpPr>
          <p:spPr>
            <a:xfrm>
              <a:off x="2783462" y="405793"/>
              <a:ext cx="7638180" cy="751708"/>
            </a:xfrm>
            <a:prstGeom prst="rect">
              <a:avLst/>
            </a:prstGeom>
            <a:solidFill>
              <a:srgbClr val="FDF3ED"/>
            </a:solidFill>
            <a:ln w="3810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093108" y="433527"/>
              <a:ext cx="724916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lang="en-US" sz="1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1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luận</a:t>
              </a:r>
              <a:r>
                <a:rPr lang="en-US" sz="1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(600 </a:t>
              </a:r>
              <a:r>
                <a:rPr lang="en-US" sz="1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chữ</a:t>
              </a:r>
              <a:r>
                <a:rPr lang="en-US" sz="1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) </a:t>
              </a:r>
              <a:r>
                <a:rPr lang="en-US" sz="1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thuyết</a:t>
              </a:r>
              <a:r>
                <a:rPr lang="en-US" sz="1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phục</a:t>
              </a:r>
              <a:r>
                <a:rPr lang="en-US" sz="1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1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khác</a:t>
              </a:r>
              <a:r>
                <a:rPr lang="en-US" sz="1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1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bỏ</a:t>
              </a:r>
              <a:r>
                <a:rPr lang="en-US" sz="1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quan</a:t>
              </a:r>
              <a:r>
                <a:rPr lang="en-US" sz="1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niệm</a:t>
              </a:r>
              <a:r>
                <a:rPr lang="en-US" sz="1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"</a:t>
              </a:r>
              <a:r>
                <a:rPr lang="en-US" sz="1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nước</a:t>
              </a:r>
              <a:r>
                <a:rPr lang="en-US" sz="1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đến</a:t>
              </a:r>
              <a:r>
                <a:rPr lang="en-US" sz="1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chân</a:t>
              </a:r>
              <a:r>
                <a:rPr lang="en-US" sz="1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mới</a:t>
              </a:r>
              <a:r>
                <a:rPr lang="en-US" sz="1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nhảy</a:t>
              </a:r>
              <a:r>
                <a:rPr lang="en-US" sz="1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"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2643037" y="4768791"/>
            <a:ext cx="70757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Đưa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lợi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ích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thay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thói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quen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4256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/>
      <p:bldP spid="13" grpId="0"/>
      <p:bldP spid="15" grpId="0"/>
      <p:bldP spid="17" grpId="0"/>
      <p:bldP spid="18" grpId="0"/>
      <p:bldP spid="4" grpId="0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48640" y="300446"/>
            <a:ext cx="1972492" cy="966651"/>
            <a:chOff x="2795451" y="822960"/>
            <a:chExt cx="1972492" cy="966651"/>
          </a:xfrm>
        </p:grpSpPr>
        <p:sp>
          <p:nvSpPr>
            <p:cNvPr id="25" name="Oval 24"/>
            <p:cNvSpPr/>
            <p:nvPr/>
          </p:nvSpPr>
          <p:spPr>
            <a:xfrm>
              <a:off x="2795451" y="822960"/>
              <a:ext cx="1972492" cy="96665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3057781" y="890786"/>
              <a:ext cx="144783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Đề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4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628788" y="620732"/>
            <a:ext cx="2602426" cy="551154"/>
            <a:chOff x="4628788" y="620732"/>
            <a:chExt cx="2602426" cy="551154"/>
          </a:xfrm>
        </p:grpSpPr>
        <p:sp>
          <p:nvSpPr>
            <p:cNvPr id="12" name="Rounded Rectangle 11"/>
            <p:cNvSpPr/>
            <p:nvPr/>
          </p:nvSpPr>
          <p:spPr>
            <a:xfrm>
              <a:off x="4628788" y="620732"/>
              <a:ext cx="2602426" cy="551154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215703" y="620732"/>
              <a:ext cx="142859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Thân</a:t>
              </a: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bài</a:t>
              </a:r>
              <a:endPara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1267097" y="1334923"/>
            <a:ext cx="9718764" cy="403391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93607" y="1467777"/>
            <a:ext cx="5595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niệm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"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chân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nhảy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"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1580788" y="1906962"/>
            <a:ext cx="90915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Áp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căng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dồn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đống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hạn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chót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áp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dễ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gây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căng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mệt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mỏi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580788" y="2642782"/>
            <a:ext cx="89579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lượng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giảm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trạng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vội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vã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thường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dẫn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sai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sót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thiếu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sót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đạt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lượng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tốt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4" name="Striped Right Arrow 23"/>
          <p:cNvSpPr/>
          <p:nvPr/>
        </p:nvSpPr>
        <p:spPr>
          <a:xfrm rot="5400000">
            <a:off x="5462461" y="5193340"/>
            <a:ext cx="935079" cy="1611092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80788" y="3437314"/>
            <a:ext cx="88841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hưởng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sức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khỏe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Căng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kéo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dẫn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sức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khỏe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mất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ngủ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đau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suy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giảm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hệ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miễn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dịch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580788" y="4218462"/>
            <a:ext cx="86715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hạn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triển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cá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Thiếu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kế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hoạch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hạn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chế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cơ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triển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kỹ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90737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" grpId="0"/>
      <p:bldP spid="5" grpId="0"/>
      <p:bldP spid="6" grpId="0"/>
      <p:bldP spid="24" grpId="0" animBg="1"/>
      <p:bldP spid="13" grpId="0"/>
      <p:bldP spid="15" grpId="0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267098" y="1357118"/>
            <a:ext cx="9718764" cy="39537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Striped Right Arrow 21"/>
          <p:cNvSpPr/>
          <p:nvPr/>
        </p:nvSpPr>
        <p:spPr>
          <a:xfrm rot="5400000">
            <a:off x="5615199" y="-189991"/>
            <a:ext cx="1022561" cy="1611092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51813" y="1496163"/>
            <a:ext cx="40822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Lợi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ích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thay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niệm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44226" y="1992536"/>
            <a:ext cx="8719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Tăng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hiệu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kế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hoạch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đều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đặn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tăng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hiệu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suất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lượng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744226" y="2755775"/>
            <a:ext cx="89934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Giảm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căng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dự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quyết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tĩnh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giảm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áp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lý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1744226" y="4289979"/>
            <a:ext cx="88497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tăng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cường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khả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pháp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tối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ưu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1744226" y="3492911"/>
            <a:ext cx="89215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triển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kỹ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quản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lý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kế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hoạch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cải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thiện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kỹ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quản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lý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tổ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chức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4" name="Striped Right Arrow 21">
            <a:extLst>
              <a:ext uri="{FF2B5EF4-FFF2-40B4-BE49-F238E27FC236}">
                <a16:creationId xmlns:a16="http://schemas.microsoft.com/office/drawing/2014/main" id="{11B50F7A-86A6-239F-EAAE-155CDC238916}"/>
              </a:ext>
            </a:extLst>
          </p:cNvPr>
          <p:cNvSpPr/>
          <p:nvPr/>
        </p:nvSpPr>
        <p:spPr>
          <a:xfrm rot="5400000">
            <a:off x="5561621" y="5282548"/>
            <a:ext cx="1068757" cy="1611092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10544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2" grpId="0" animBg="1"/>
      <p:bldP spid="11" grpId="0"/>
      <p:bldP spid="13" grpId="0"/>
      <p:bldP spid="3" grpId="0"/>
      <p:bldP spid="8" grpId="0"/>
      <p:bldP spid="2" grpId="0"/>
      <p:bldP spid="4" grpId="0" animBg="1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267098" y="1043082"/>
            <a:ext cx="9718764" cy="43879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Striped Right Arrow 21"/>
          <p:cNvSpPr/>
          <p:nvPr/>
        </p:nvSpPr>
        <p:spPr>
          <a:xfrm rot="5400000">
            <a:off x="5728922" y="-303713"/>
            <a:ext cx="795116" cy="1611092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51813" y="1182127"/>
            <a:ext cx="43262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cụ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thay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thói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quen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44226" y="1678500"/>
            <a:ext cx="8719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kế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hoạch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Xác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mục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tiêu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dễ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quản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lý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744226" y="2441739"/>
            <a:ext cx="89934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Ưu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tiên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Xác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nhiệm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vụ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trọng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ưu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tiên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1744226" y="3577766"/>
            <a:ext cx="88497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thưởng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thưởng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hạn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1744226" y="4450745"/>
            <a:ext cx="89934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+ Duy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trì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kỷ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luật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yếu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tố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gây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xao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lãng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duy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trì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kỷ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luật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1744226" y="2981786"/>
            <a:ext cx="89215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Thiết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Xây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dựng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lịch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cụ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tuân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thủ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nó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65984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2" grpId="0" animBg="1"/>
      <p:bldP spid="11" grpId="0"/>
      <p:bldP spid="13" grpId="0"/>
      <p:bldP spid="3" grpId="0"/>
      <p:bldP spid="8" grpId="0"/>
      <p:bldP spid="9" grpId="0"/>
      <p:bldP spid="2" grpId="0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48640" y="300446"/>
            <a:ext cx="1972492" cy="966651"/>
            <a:chOff x="2795451" y="822960"/>
            <a:chExt cx="1972492" cy="966651"/>
          </a:xfrm>
        </p:grpSpPr>
        <p:sp>
          <p:nvSpPr>
            <p:cNvPr id="25" name="Oval 24"/>
            <p:cNvSpPr/>
            <p:nvPr/>
          </p:nvSpPr>
          <p:spPr>
            <a:xfrm>
              <a:off x="2795451" y="822960"/>
              <a:ext cx="1972492" cy="96665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3057781" y="890786"/>
              <a:ext cx="144783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Đề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4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686648" y="1283731"/>
            <a:ext cx="2602426" cy="551154"/>
            <a:chOff x="4686648" y="991520"/>
            <a:chExt cx="2602426" cy="551154"/>
          </a:xfrm>
        </p:grpSpPr>
        <p:sp>
          <p:nvSpPr>
            <p:cNvPr id="12" name="Rounded Rectangle 11"/>
            <p:cNvSpPr/>
            <p:nvPr/>
          </p:nvSpPr>
          <p:spPr>
            <a:xfrm>
              <a:off x="4686648" y="991520"/>
              <a:ext cx="2602426" cy="551154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405810" y="991520"/>
              <a:ext cx="117647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Kết</a:t>
              </a: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bài</a:t>
              </a:r>
              <a:endPara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2268048" y="2055696"/>
            <a:ext cx="7655907" cy="39848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21132" y="2274494"/>
            <a:ext cx="6779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Tóm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lý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do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bỏ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niệm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"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chân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nhảy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"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60619" y="2668329"/>
            <a:ext cx="69842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Nhấn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mạnh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lợi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ích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thay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thói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quen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2521132" y="3129032"/>
            <a:ext cx="2333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Kêu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gọi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8" name="Rectangle 7"/>
          <p:cNvSpPr/>
          <p:nvPr/>
        </p:nvSpPr>
        <p:spPr>
          <a:xfrm>
            <a:off x="2603864" y="3589735"/>
            <a:ext cx="69842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Khuyến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khích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bắt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thay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9130937" y="104503"/>
            <a:ext cx="2926079" cy="1743445"/>
            <a:chOff x="9130937" y="175718"/>
            <a:chExt cx="2926079" cy="1503332"/>
          </a:xfrm>
        </p:grpSpPr>
        <p:sp>
          <p:nvSpPr>
            <p:cNvPr id="16" name="Left Arrow 15"/>
            <p:cNvSpPr/>
            <p:nvPr/>
          </p:nvSpPr>
          <p:spPr>
            <a:xfrm>
              <a:off x="9130937" y="175718"/>
              <a:ext cx="2926079" cy="1503332"/>
            </a:xfrm>
            <a:prstGeom prst="left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6">
              <a:hlinkClick r:id="rId3" action="ppaction://hlinksldjump"/>
            </p:cNvPr>
            <p:cNvSpPr/>
            <p:nvPr/>
          </p:nvSpPr>
          <p:spPr>
            <a:xfrm>
              <a:off x="9588139" y="510435"/>
              <a:ext cx="2259875" cy="8564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DANH SÁCH ĐỀ BÀI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2603863" y="4034406"/>
            <a:ext cx="69842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Nhắc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nhở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tầm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trọng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kế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hoạch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381F8A-D167-4AE7-5578-A5BBF92E8B80}"/>
              </a:ext>
            </a:extLst>
          </p:cNvPr>
          <p:cNvSpPr txBox="1"/>
          <p:nvPr/>
        </p:nvSpPr>
        <p:spPr>
          <a:xfrm>
            <a:off x="2521132" y="450046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18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Kết</a:t>
            </a:r>
            <a:r>
              <a:rPr lang="en-US" sz="18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thúc</a:t>
            </a:r>
            <a:r>
              <a:rPr lang="en-US" sz="18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sz="18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18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nói</a:t>
            </a:r>
            <a:r>
              <a:rPr lang="en-US" sz="18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hay </a:t>
            </a:r>
            <a:r>
              <a:rPr lang="en-US" sz="18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18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châm</a:t>
            </a:r>
            <a:r>
              <a:rPr lang="en-US" sz="18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ngôn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496E988-22BB-FE29-8D0B-AD10AEF8248F}"/>
              </a:ext>
            </a:extLst>
          </p:cNvPr>
          <p:cNvSpPr txBox="1"/>
          <p:nvPr/>
        </p:nvSpPr>
        <p:spPr>
          <a:xfrm>
            <a:off x="2760619" y="5005070"/>
            <a:ext cx="69102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Gợi</a:t>
            </a:r>
            <a:r>
              <a:rPr lang="en-US" sz="1800" i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ý: "Thành </a:t>
            </a:r>
            <a:r>
              <a:rPr lang="en-US" sz="1800" i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công</a:t>
            </a:r>
            <a:r>
              <a:rPr lang="en-US" sz="1800" i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1800" i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1800" i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1800" i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việc</a:t>
            </a:r>
            <a:r>
              <a:rPr lang="en-US" sz="1800" i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1800" i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việc</a:t>
            </a:r>
            <a:r>
              <a:rPr lang="en-US" sz="1800" i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vội</a:t>
            </a:r>
            <a:r>
              <a:rPr lang="en-US" sz="1800" i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vã</a:t>
            </a:r>
            <a:r>
              <a:rPr lang="en-US" sz="1800" i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800" i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</a:t>
            </a:r>
            <a:r>
              <a:rPr lang="en-US" sz="1800" i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1800" i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sự</a:t>
            </a:r>
            <a:r>
              <a:rPr lang="en-US" sz="1800" i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chuẩn</a:t>
            </a:r>
            <a:r>
              <a:rPr lang="en-US" sz="1800" i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bị</a:t>
            </a:r>
            <a:r>
              <a:rPr lang="en-US" sz="1800" i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kỹ</a:t>
            </a:r>
            <a:r>
              <a:rPr lang="en-US" sz="1800" i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lưỡng</a:t>
            </a:r>
            <a:r>
              <a:rPr lang="en-US" sz="1800" i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800" i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kiên</a:t>
            </a:r>
            <a:r>
              <a:rPr lang="en-US" sz="1800" i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trì</a:t>
            </a:r>
            <a:r>
              <a:rPr lang="en-US" sz="1800" i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."</a:t>
            </a:r>
            <a:endParaRPr lang="en-US" sz="1400" i="1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32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" grpId="0"/>
      <p:bldP spid="5" grpId="0"/>
      <p:bldP spid="6" grpId="0"/>
      <p:bldP spid="8" grpId="0"/>
      <p:bldP spid="11" grpId="0"/>
      <p:bldP spid="18" grpId="0"/>
      <p:bldP spid="20" grpId="0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951968" y="2346036"/>
            <a:ext cx="8952365" cy="1570182"/>
            <a:chOff x="1951968" y="2346036"/>
            <a:chExt cx="8952365" cy="1570182"/>
          </a:xfrm>
        </p:grpSpPr>
        <p:sp>
          <p:nvSpPr>
            <p:cNvPr id="8" name="Hexagon 7">
              <a:extLst>
                <a:ext uri="{FF2B5EF4-FFF2-40B4-BE49-F238E27FC236}">
                  <a16:creationId xmlns:a16="http://schemas.microsoft.com/office/drawing/2014/main" id="{8BAD933B-0FFA-A23C-B6A9-B5DCE10BC2D2}"/>
                </a:ext>
              </a:extLst>
            </p:cNvPr>
            <p:cNvSpPr/>
            <p:nvPr/>
          </p:nvSpPr>
          <p:spPr>
            <a:xfrm>
              <a:off x="1951968" y="2623127"/>
              <a:ext cx="7724209" cy="1043709"/>
            </a:xfrm>
            <a:prstGeom prst="hexagon">
              <a:avLst>
                <a:gd name="adj" fmla="val 55973"/>
                <a:gd name="vf" fmla="val 115470"/>
              </a:avLst>
            </a:prstGeom>
            <a:solidFill>
              <a:schemeClr val="bg1"/>
            </a:solidFill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 w="762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Hexagon 9">
              <a:extLst>
                <a:ext uri="{FF2B5EF4-FFF2-40B4-BE49-F238E27FC236}">
                  <a16:creationId xmlns:a16="http://schemas.microsoft.com/office/drawing/2014/main" id="{2D9FC0DE-F884-5FD6-D2C5-2378C4292B51}"/>
                </a:ext>
              </a:extLst>
            </p:cNvPr>
            <p:cNvSpPr/>
            <p:nvPr/>
          </p:nvSpPr>
          <p:spPr>
            <a:xfrm>
              <a:off x="2129752" y="2721266"/>
              <a:ext cx="7546425" cy="844894"/>
            </a:xfrm>
            <a:prstGeom prst="hexagon">
              <a:avLst>
                <a:gd name="adj" fmla="val 55973"/>
                <a:gd name="vf" fmla="val 115470"/>
              </a:avLst>
            </a:prstGeom>
            <a:solidFill>
              <a:schemeClr val="bg1"/>
            </a:solidFill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 w="762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Hexagon 1">
              <a:extLst>
                <a:ext uri="{FF2B5EF4-FFF2-40B4-BE49-F238E27FC236}">
                  <a16:creationId xmlns:a16="http://schemas.microsoft.com/office/drawing/2014/main" id="{4A1CA277-D476-3792-76F3-08A146C2BA6B}"/>
                </a:ext>
              </a:extLst>
            </p:cNvPr>
            <p:cNvSpPr/>
            <p:nvPr/>
          </p:nvSpPr>
          <p:spPr>
            <a:xfrm>
              <a:off x="8846339" y="2346036"/>
              <a:ext cx="2057994" cy="1570182"/>
            </a:xfrm>
            <a:prstGeom prst="hexagon">
              <a:avLst/>
            </a:prstGeom>
            <a:solidFill>
              <a:schemeClr val="bg1"/>
            </a:solidFill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 w="762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Hexagon 5">
              <a:extLst>
                <a:ext uri="{FF2B5EF4-FFF2-40B4-BE49-F238E27FC236}">
                  <a16:creationId xmlns:a16="http://schemas.microsoft.com/office/drawing/2014/main" id="{FAF0C595-A916-B91E-636C-E8FCEAFB979C}"/>
                </a:ext>
              </a:extLst>
            </p:cNvPr>
            <p:cNvSpPr/>
            <p:nvPr/>
          </p:nvSpPr>
          <p:spPr>
            <a:xfrm>
              <a:off x="8960821" y="2445327"/>
              <a:ext cx="1829028" cy="1371600"/>
            </a:xfrm>
            <a:prstGeom prst="hexagon">
              <a:avLst/>
            </a:prstGeom>
            <a:solidFill>
              <a:schemeClr val="bg1"/>
            </a:solidFill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400" b="1" i="0" u="none" strike="noStrike" kern="1200" cap="none" spc="0" normalizeH="0" baseline="0" noProof="0" dirty="0">
                  <a:ln w="76200">
                    <a:solidFill>
                      <a:prstClr val="black"/>
                    </a:solidFill>
                  </a:ln>
                  <a:solidFill>
                    <a:srgbClr val="FFFF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VI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11AF969-55A5-4D95-1654-F7F05C9E1AAB}"/>
              </a:ext>
            </a:extLst>
          </p:cNvPr>
          <p:cNvSpPr txBox="1"/>
          <p:nvPr/>
        </p:nvSpPr>
        <p:spPr>
          <a:xfrm>
            <a:off x="3150761" y="2735163"/>
            <a:ext cx="50779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VIẾT BÀI NGHỊ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LUẬN VỀ VẤN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ĐỀ LIÊN QUAN ĐẾN TUỔI TRẺ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32409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0EAF191B-3329-2E24-D611-5FA0B7B5C8FC}"/>
              </a:ext>
            </a:extLst>
          </p:cNvPr>
          <p:cNvGrpSpPr/>
          <p:nvPr/>
        </p:nvGrpSpPr>
        <p:grpSpPr>
          <a:xfrm>
            <a:off x="4133273" y="527992"/>
            <a:ext cx="3925454" cy="831273"/>
            <a:chOff x="4133273" y="989810"/>
            <a:chExt cx="3925454" cy="831273"/>
          </a:xfrm>
        </p:grpSpPr>
        <p:sp>
          <p:nvSpPr>
            <p:cNvPr id="2" name="Callout: Down Arrow 1">
              <a:extLst>
                <a:ext uri="{FF2B5EF4-FFF2-40B4-BE49-F238E27FC236}">
                  <a16:creationId xmlns:a16="http://schemas.microsoft.com/office/drawing/2014/main" id="{68ECCB90-C52F-1C13-CF81-29CA3825643B}"/>
                </a:ext>
              </a:extLst>
            </p:cNvPr>
            <p:cNvSpPr/>
            <p:nvPr/>
          </p:nvSpPr>
          <p:spPr>
            <a:xfrm>
              <a:off x="4133273" y="989810"/>
              <a:ext cx="3925454" cy="831273"/>
            </a:xfrm>
            <a:prstGeom prst="downArrowCallou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D9365C9-4437-6832-3B2F-BE40066A0A74}"/>
                </a:ext>
              </a:extLst>
            </p:cNvPr>
            <p:cNvSpPr txBox="1"/>
            <p:nvPr/>
          </p:nvSpPr>
          <p:spPr>
            <a:xfrm>
              <a:off x="4373418" y="1069991"/>
              <a:ext cx="344516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Ví</a:t>
              </a:r>
              <a:r>
                <a:rPr lang="en-US" sz="20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dụ</a:t>
              </a:r>
              <a:r>
                <a:rPr lang="en-US" sz="20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20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20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đề</a:t>
              </a:r>
              <a:r>
                <a:rPr lang="en-US" sz="20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hay </a:t>
              </a:r>
              <a:r>
                <a:rPr lang="en-US" sz="20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bắt</a:t>
              </a:r>
              <a:r>
                <a:rPr lang="en-US" sz="20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gặp</a:t>
              </a:r>
              <a:endParaRPr lang="en-US" sz="20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8518DB0-5D4B-A928-D0C7-AC1314C5A39B}"/>
              </a:ext>
            </a:extLst>
          </p:cNvPr>
          <p:cNvSpPr/>
          <p:nvPr/>
        </p:nvSpPr>
        <p:spPr>
          <a:xfrm>
            <a:off x="1015999" y="1444990"/>
            <a:ext cx="10150765" cy="4757229"/>
          </a:xfrm>
          <a:prstGeom prst="roundRect">
            <a:avLst>
              <a:gd name="adj" fmla="val 12482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24B89-D0BF-4346-4F01-FEC168BFD48F}"/>
              </a:ext>
            </a:extLst>
          </p:cNvPr>
          <p:cNvSpPr txBox="1"/>
          <p:nvPr/>
        </p:nvSpPr>
        <p:spPr>
          <a:xfrm>
            <a:off x="1246908" y="1607128"/>
            <a:ext cx="95319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7150" algn="just"/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văn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nghị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(600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tượng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ô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nhiễm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môi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trường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ở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thành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phố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lớn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i="1" kern="100" dirty="0">
              <a:solidFill>
                <a:srgbClr val="0070C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6E2682-5637-DA56-4AF6-245E7610B05B}"/>
              </a:ext>
            </a:extLst>
          </p:cNvPr>
          <p:cNvSpPr txBox="1"/>
          <p:nvPr/>
        </p:nvSpPr>
        <p:spPr>
          <a:xfrm>
            <a:off x="1246908" y="2042893"/>
            <a:ext cx="87283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7150" algn="just"/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văn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nghị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(600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tình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trạng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bạo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lực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đường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nay.</a:t>
            </a:r>
            <a:endParaRPr lang="en-US" sz="1400" i="1" kern="100" dirty="0">
              <a:solidFill>
                <a:srgbClr val="0070C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74AF3E-567F-2F30-9786-3C5AE63E1AFD}"/>
              </a:ext>
            </a:extLst>
          </p:cNvPr>
          <p:cNvSpPr txBox="1"/>
          <p:nvPr/>
        </p:nvSpPr>
        <p:spPr>
          <a:xfrm>
            <a:off x="1246906" y="2479933"/>
            <a:ext cx="95319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7150" algn="just"/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văn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nghị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(600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tượng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nghiện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game online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giới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i="1" kern="100" dirty="0">
              <a:solidFill>
                <a:srgbClr val="0070C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9BB01F0-2790-6B6A-0583-9EAFF2DFA4B6}"/>
              </a:ext>
            </a:extLst>
          </p:cNvPr>
          <p:cNvSpPr txBox="1"/>
          <p:nvPr/>
        </p:nvSpPr>
        <p:spPr>
          <a:xfrm>
            <a:off x="1246904" y="2940819"/>
            <a:ext cx="89407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7150" algn="just"/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văn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nghị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(600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việc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sử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dụng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mạng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xã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thiếu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kiểm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soát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i="1" kern="100" dirty="0">
              <a:solidFill>
                <a:srgbClr val="0070C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ACDFD16-1F55-9EE2-1CB0-23B9B3DAECBF}"/>
              </a:ext>
            </a:extLst>
          </p:cNvPr>
          <p:cNvSpPr txBox="1"/>
          <p:nvPr/>
        </p:nvSpPr>
        <p:spPr>
          <a:xfrm>
            <a:off x="1246904" y="3377211"/>
            <a:ext cx="105386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7150" algn="just"/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văn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nghị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(600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tượng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thờ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ơ,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vô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cảm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xã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đại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i="1" kern="100" dirty="0">
              <a:solidFill>
                <a:srgbClr val="0070C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E2FE7F8-8B2A-83B4-1DD6-F024C4DEC466}"/>
              </a:ext>
            </a:extLst>
          </p:cNvPr>
          <p:cNvSpPr txBox="1"/>
          <p:nvPr/>
        </p:nvSpPr>
        <p:spPr>
          <a:xfrm>
            <a:off x="1246907" y="3832268"/>
            <a:ext cx="95319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7150" algn="just"/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văn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nghị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(600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tượng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lãng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phí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phẩm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đời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sống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hàng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ngày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i="1" kern="100" dirty="0">
              <a:solidFill>
                <a:srgbClr val="0070C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BED25AC-8265-87AE-FA1F-B9045A0F4854}"/>
              </a:ext>
            </a:extLst>
          </p:cNvPr>
          <p:cNvSpPr txBox="1"/>
          <p:nvPr/>
        </p:nvSpPr>
        <p:spPr>
          <a:xfrm>
            <a:off x="1246904" y="4274489"/>
            <a:ext cx="90146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7150" algn="just"/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văn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nghị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(600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tình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trạng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thiếu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ngủ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sinh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do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áp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lực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i="1" kern="100" dirty="0">
              <a:solidFill>
                <a:srgbClr val="0070C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DB7C003-3D3C-442F-E595-089AFA88B9CB}"/>
              </a:ext>
            </a:extLst>
          </p:cNvPr>
          <p:cNvSpPr txBox="1"/>
          <p:nvPr/>
        </p:nvSpPr>
        <p:spPr>
          <a:xfrm>
            <a:off x="1246904" y="4704801"/>
            <a:ext cx="94118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7150" algn="just"/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văn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nghị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(600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việc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giới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chạy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theo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trào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lưu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sống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ảo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mạng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xã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i="1" kern="100" dirty="0">
              <a:solidFill>
                <a:srgbClr val="0070C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77426B2-CC0B-B584-35D8-4546A2EE8200}"/>
              </a:ext>
            </a:extLst>
          </p:cNvPr>
          <p:cNvSpPr txBox="1"/>
          <p:nvPr/>
        </p:nvSpPr>
        <p:spPr>
          <a:xfrm>
            <a:off x="1246904" y="5157393"/>
            <a:ext cx="104278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7150" algn="just"/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văn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nghị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(600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tượng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sinh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sinh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viên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bỏ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thêm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kiếm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tiền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i="1" kern="100" dirty="0">
              <a:solidFill>
                <a:srgbClr val="0070C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419B052-CD51-7CA8-32DE-1B638F793FA6}"/>
              </a:ext>
            </a:extLst>
          </p:cNvPr>
          <p:cNvSpPr txBox="1"/>
          <p:nvPr/>
        </p:nvSpPr>
        <p:spPr>
          <a:xfrm>
            <a:off x="1246904" y="5599614"/>
            <a:ext cx="99983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7150" algn="just"/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văn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nghị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(600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tượng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tăng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tỉ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lệ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mắc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bệnh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trầm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cảm</a:t>
            </a:r>
            <a:r>
              <a:rPr lang="en-US" sz="18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i="1" kern="100" dirty="0">
              <a:solidFill>
                <a:srgbClr val="0070C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0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1" grpId="0"/>
      <p:bldP spid="14" grpId="0"/>
      <p:bldP spid="18" grpId="0"/>
      <p:bldP spid="21" grpId="0"/>
      <p:bldP spid="23" grpId="0"/>
      <p:bldP spid="25" grpId="0"/>
      <p:bldP spid="27" grpId="0"/>
      <p:bldP spid="29" grpId="0"/>
      <p:bldP spid="31" grpId="0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C6367D4C-CE41-828B-CF6F-2C5354740E27}"/>
              </a:ext>
            </a:extLst>
          </p:cNvPr>
          <p:cNvGrpSpPr/>
          <p:nvPr/>
        </p:nvGrpSpPr>
        <p:grpSpPr>
          <a:xfrm>
            <a:off x="360218" y="193963"/>
            <a:ext cx="7028873" cy="655782"/>
            <a:chOff x="360218" y="193963"/>
            <a:chExt cx="7028873" cy="655782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D008F331-E40A-F302-A706-01FD1CA470C2}"/>
                </a:ext>
              </a:extLst>
            </p:cNvPr>
            <p:cNvSpPr/>
            <p:nvPr/>
          </p:nvSpPr>
          <p:spPr>
            <a:xfrm>
              <a:off x="360218" y="193963"/>
              <a:ext cx="7028873" cy="655782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06E0D3D-9CA4-2CC8-ECFA-18DAB7D7DE8D}"/>
                </a:ext>
              </a:extLst>
            </p:cNvPr>
            <p:cNvSpPr txBox="1"/>
            <p:nvPr/>
          </p:nvSpPr>
          <p:spPr>
            <a:xfrm>
              <a:off x="360218" y="294090"/>
              <a:ext cx="681643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571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1.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Khái</a:t>
              </a: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niệm</a:t>
              </a: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và</a:t>
              </a: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một</a:t>
              </a: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số</a:t>
              </a: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ví</a:t>
              </a: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dụ</a:t>
              </a: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về</a:t>
              </a: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đề</a:t>
              </a: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hay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bắt</a:t>
              </a: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gặp</a:t>
              </a:r>
              <a:endPara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60218" y="1544100"/>
            <a:ext cx="4277096" cy="4203558"/>
            <a:chOff x="360218" y="1544100"/>
            <a:chExt cx="4277096" cy="4203558"/>
          </a:xfrm>
        </p:grpSpPr>
        <p:sp>
          <p:nvSpPr>
            <p:cNvPr id="3" name="Rounded Rectangle 2"/>
            <p:cNvSpPr/>
            <p:nvPr/>
          </p:nvSpPr>
          <p:spPr>
            <a:xfrm>
              <a:off x="360218" y="1544100"/>
              <a:ext cx="4277096" cy="4203558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840573" y="1637604"/>
              <a:ext cx="13163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Khái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niệm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521920" y="2265742"/>
            <a:ext cx="395369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nghị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tuổi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nhằm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bày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đưa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, ý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cá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tuổi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Mục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đích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nghị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thuyết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phục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rõ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nhìn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nó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0C273E-EA86-98AB-A330-49D72E285B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894" y="1788092"/>
            <a:ext cx="6716153" cy="306297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04197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C6367D4C-CE41-828B-CF6F-2C5354740E27}"/>
              </a:ext>
            </a:extLst>
          </p:cNvPr>
          <p:cNvGrpSpPr/>
          <p:nvPr/>
        </p:nvGrpSpPr>
        <p:grpSpPr>
          <a:xfrm>
            <a:off x="360218" y="193963"/>
            <a:ext cx="7028873" cy="655782"/>
            <a:chOff x="360218" y="193963"/>
            <a:chExt cx="7028873" cy="655782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D008F331-E40A-F302-A706-01FD1CA470C2}"/>
                </a:ext>
              </a:extLst>
            </p:cNvPr>
            <p:cNvSpPr/>
            <p:nvPr/>
          </p:nvSpPr>
          <p:spPr>
            <a:xfrm>
              <a:off x="360218" y="193963"/>
              <a:ext cx="7028873" cy="655782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06E0D3D-9CA4-2CC8-ECFA-18DAB7D7DE8D}"/>
                </a:ext>
              </a:extLst>
            </p:cNvPr>
            <p:cNvSpPr txBox="1"/>
            <p:nvPr/>
          </p:nvSpPr>
          <p:spPr>
            <a:xfrm>
              <a:off x="360218" y="294090"/>
              <a:ext cx="681643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571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1.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Khái</a:t>
              </a: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niệm</a:t>
              </a: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và</a:t>
              </a: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một</a:t>
              </a: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số</a:t>
              </a: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ví</a:t>
              </a: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dụ</a:t>
              </a: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về</a:t>
              </a: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đề</a:t>
              </a: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hay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bắt</a:t>
              </a: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gặp</a:t>
              </a:r>
              <a:endPara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33325" y="1007161"/>
            <a:ext cx="10725350" cy="5556749"/>
            <a:chOff x="5136870" y="949872"/>
            <a:chExt cx="6593576" cy="5816687"/>
          </a:xfrm>
        </p:grpSpPr>
        <p:sp>
          <p:nvSpPr>
            <p:cNvPr id="13" name="Rounded Rectangle 12"/>
            <p:cNvSpPr/>
            <p:nvPr/>
          </p:nvSpPr>
          <p:spPr>
            <a:xfrm>
              <a:off x="5136870" y="949872"/>
              <a:ext cx="6593576" cy="5816687"/>
            </a:xfrm>
            <a:prstGeom prst="roundRect">
              <a:avLst>
                <a:gd name="adj" fmla="val 11053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385658" y="1051534"/>
              <a:ext cx="6096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Các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đặc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điểm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chính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của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bài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nghị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luận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về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vấn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đề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liên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quan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đến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tuổi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trẻ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850847" y="1492105"/>
            <a:ext cx="102982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Chủ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đề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liên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quan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đến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tuổi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trẻ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vấn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đề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thể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bao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gồm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học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tập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sự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nghiệp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tình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bạn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tình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yêu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đam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mê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khát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vọng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thách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thức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cống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hiến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trách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nhiệm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xã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hội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lối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sống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thanh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niên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50847" y="2112832"/>
            <a:ext cx="19111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Cấu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trúc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rõ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ràng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333585" y="3146858"/>
            <a:ext cx="103399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+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Thân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Phân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tích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vấn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đề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từ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nhiều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khía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cạnh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lập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luận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dẫn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chứng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để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minh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họa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điểm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mình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Thân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thể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được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chia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thành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nhiều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đoạn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mỗi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đoạn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tập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trung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một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khía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cạnh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hoặc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một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luận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điểm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338343" y="3843239"/>
            <a:ext cx="97303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+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Kết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Tóm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tắt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lại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điểm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chính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đã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nêu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trong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thân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khẳng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định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lại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điểm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mình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kết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luận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cuối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cùng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thể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kêu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gọi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hành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động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hoặc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suy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ngẫm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sâu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sắc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hơn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về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vấn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đề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91BAFC-6865-8C0B-5216-AB9F031C0E92}"/>
              </a:ext>
            </a:extLst>
          </p:cNvPr>
          <p:cNvSpPr txBox="1"/>
          <p:nvPr/>
        </p:nvSpPr>
        <p:spPr>
          <a:xfrm>
            <a:off x="1333585" y="2489642"/>
            <a:ext cx="101183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16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Mở</a:t>
            </a:r>
            <a:r>
              <a:rPr kumimoji="0" lang="en-US" sz="16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1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Giới</a:t>
            </a: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thiệu</a:t>
            </a: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vấn</a:t>
            </a: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liên</a:t>
            </a: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</a:t>
            </a: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tuổi</a:t>
            </a: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trẻ</a:t>
            </a: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muốn</a:t>
            </a: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nghị</a:t>
            </a: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1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Thường</a:t>
            </a: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bắt</a:t>
            </a: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dẫn</a:t>
            </a: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dắt</a:t>
            </a: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hấp</a:t>
            </a: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dẫn</a:t>
            </a: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giới</a:t>
            </a: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thiệu</a:t>
            </a: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ngắn</a:t>
            </a: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gọn</a:t>
            </a: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chủ</a:t>
            </a: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kumimoji="0" lang="en-US" sz="1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B489D4-5FA2-CCE0-B605-03538416BB1F}"/>
              </a:ext>
            </a:extLst>
          </p:cNvPr>
          <p:cNvSpPr txBox="1"/>
          <p:nvPr/>
        </p:nvSpPr>
        <p:spPr>
          <a:xfrm>
            <a:off x="850847" y="4529434"/>
            <a:ext cx="106078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16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Lập</a:t>
            </a:r>
            <a:r>
              <a:rPr lang="en-US" sz="16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lang="en-US" sz="16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logic </a:t>
            </a:r>
            <a:r>
              <a:rPr lang="en-US" sz="16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thuyết</a:t>
            </a:r>
            <a:r>
              <a:rPr lang="en-US" sz="16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phục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1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Sử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dụng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lý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lẽ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dẫn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chứng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thuyết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phục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hỗ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trợ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mình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1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dẫn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chứng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tế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liệu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thống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kê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nghiên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cứu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khoa </a:t>
            </a:r>
            <a:r>
              <a:rPr lang="en-US" sz="1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hoặc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chuyện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ví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tế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7C6FA8-A351-E11F-A5D2-07A3471E529A}"/>
              </a:ext>
            </a:extLst>
          </p:cNvPr>
          <p:cNvSpPr txBox="1"/>
          <p:nvPr/>
        </p:nvSpPr>
        <p:spPr>
          <a:xfrm>
            <a:off x="733324" y="5150910"/>
            <a:ext cx="102178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/>
            <a:r>
              <a:rPr lang="en-US" sz="16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16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Ngôn</a:t>
            </a:r>
            <a:r>
              <a:rPr lang="en-US" sz="16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ngữ</a:t>
            </a:r>
            <a:r>
              <a:rPr lang="en-US" sz="16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rõ</a:t>
            </a:r>
            <a:r>
              <a:rPr lang="en-US" sz="16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ràng</a:t>
            </a:r>
            <a:r>
              <a:rPr lang="en-US" sz="16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chính</a:t>
            </a:r>
            <a:r>
              <a:rPr lang="en-US" sz="16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xác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1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Sử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dụng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ngôn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sáng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dễ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hiểu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tránh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lối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mơ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hồ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dài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dòng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1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Ngôn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ngữ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phải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sự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chín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chắn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trưởng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thành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tuổi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trẻ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nhưng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vẫn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gần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gũi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thân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thiện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2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F0958E7-8E48-1B71-6259-A8377F320966}"/>
              </a:ext>
            </a:extLst>
          </p:cNvPr>
          <p:cNvSpPr txBox="1"/>
          <p:nvPr/>
        </p:nvSpPr>
        <p:spPr>
          <a:xfrm>
            <a:off x="770445" y="5753720"/>
            <a:ext cx="102982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/>
            <a:r>
              <a:rPr lang="en-US" sz="16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 Quan </a:t>
            </a:r>
            <a:r>
              <a:rPr lang="en-US" sz="16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lang="en-US" sz="16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</a:t>
            </a:r>
            <a:r>
              <a:rPr lang="en-US" sz="16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1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nghị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đơn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thuần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trình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bày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thông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tin </a:t>
            </a:r>
            <a:r>
              <a:rPr lang="en-US" sz="1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còn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phải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suy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nghĩ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cảm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nhận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vấn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thảo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2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9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  <p:bldP spid="17" grpId="0"/>
      <p:bldP spid="5" grpId="0"/>
      <p:bldP spid="6" grpId="0"/>
      <p:bldP spid="14" grpId="0"/>
      <p:bldP spid="19" grpId="0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0EAF191B-3329-2E24-D611-5FA0B7B5C8FC}"/>
              </a:ext>
            </a:extLst>
          </p:cNvPr>
          <p:cNvGrpSpPr/>
          <p:nvPr/>
        </p:nvGrpSpPr>
        <p:grpSpPr>
          <a:xfrm>
            <a:off x="4133273" y="527992"/>
            <a:ext cx="3925454" cy="831273"/>
            <a:chOff x="4133273" y="989810"/>
            <a:chExt cx="3925454" cy="831273"/>
          </a:xfrm>
        </p:grpSpPr>
        <p:sp>
          <p:nvSpPr>
            <p:cNvPr id="2" name="Callout: Down Arrow 1">
              <a:extLst>
                <a:ext uri="{FF2B5EF4-FFF2-40B4-BE49-F238E27FC236}">
                  <a16:creationId xmlns:a16="http://schemas.microsoft.com/office/drawing/2014/main" id="{68ECCB90-C52F-1C13-CF81-29CA3825643B}"/>
                </a:ext>
              </a:extLst>
            </p:cNvPr>
            <p:cNvSpPr/>
            <p:nvPr/>
          </p:nvSpPr>
          <p:spPr>
            <a:xfrm>
              <a:off x="4133273" y="989810"/>
              <a:ext cx="3925454" cy="831273"/>
            </a:xfrm>
            <a:prstGeom prst="downArrowCallou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D9365C9-4437-6832-3B2F-BE40066A0A74}"/>
                </a:ext>
              </a:extLst>
            </p:cNvPr>
            <p:cNvSpPr txBox="1"/>
            <p:nvPr/>
          </p:nvSpPr>
          <p:spPr>
            <a:xfrm>
              <a:off x="4373418" y="1069991"/>
              <a:ext cx="344516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Ví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dụ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một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số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đề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hay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bắt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gặp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8518DB0-5D4B-A928-D0C7-AC1314C5A39B}"/>
              </a:ext>
            </a:extLst>
          </p:cNvPr>
          <p:cNvSpPr/>
          <p:nvPr/>
        </p:nvSpPr>
        <p:spPr>
          <a:xfrm>
            <a:off x="1015999" y="1444991"/>
            <a:ext cx="10150765" cy="4660245"/>
          </a:xfrm>
          <a:prstGeom prst="roundRect">
            <a:avLst>
              <a:gd name="adj" fmla="val 12482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46904" y="1583647"/>
            <a:ext cx="92305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nghị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(600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tầm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trọng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ngoại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1246903" y="1995266"/>
            <a:ext cx="100671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nghị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(600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trạng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lười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vận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nay.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46903" y="2401901"/>
            <a:ext cx="98842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nghị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(600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trách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nhiệm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thanh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niên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môi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34963" y="2813212"/>
            <a:ext cx="90612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nghị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(600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triển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34963" y="3206548"/>
            <a:ext cx="86171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nghị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(600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hưởng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mạng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xã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246903" y="3647808"/>
            <a:ext cx="97997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nghị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(600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vai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tuổi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xây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dựng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triển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246903" y="4050057"/>
            <a:ext cx="94604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nghị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(600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trạng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stress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áp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viên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246903" y="4463405"/>
            <a:ext cx="9676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nghị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(600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thiết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rèn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kỹ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mềm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246903" y="4866187"/>
            <a:ext cx="98842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nghị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(600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phim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truyền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lối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234964" y="5268969"/>
            <a:ext cx="98961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nghị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(600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tham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nguyện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thanh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niên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501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  <p:bldP spid="9" grpId="0"/>
      <p:bldP spid="11" grpId="0"/>
      <p:bldP spid="14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C6367D4C-CE41-828B-CF6F-2C5354740E27}"/>
              </a:ext>
            </a:extLst>
          </p:cNvPr>
          <p:cNvGrpSpPr/>
          <p:nvPr/>
        </p:nvGrpSpPr>
        <p:grpSpPr>
          <a:xfrm>
            <a:off x="360218" y="193963"/>
            <a:ext cx="5735781" cy="655782"/>
            <a:chOff x="360218" y="193963"/>
            <a:chExt cx="7028873" cy="655782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D008F331-E40A-F302-A706-01FD1CA470C2}"/>
                </a:ext>
              </a:extLst>
            </p:cNvPr>
            <p:cNvSpPr/>
            <p:nvPr/>
          </p:nvSpPr>
          <p:spPr>
            <a:xfrm>
              <a:off x="360218" y="193963"/>
              <a:ext cx="7028873" cy="655782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06E0D3D-9CA4-2CC8-ECFA-18DAB7D7DE8D}"/>
                </a:ext>
              </a:extLst>
            </p:cNvPr>
            <p:cNvSpPr txBox="1"/>
            <p:nvPr/>
          </p:nvSpPr>
          <p:spPr>
            <a:xfrm>
              <a:off x="360218" y="294090"/>
              <a:ext cx="681643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571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2.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Dàn</a:t>
              </a: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ý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chung</a:t>
              </a:r>
              <a:endPara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52A2C10-ADF0-A2B8-EA9D-E94BBE85DC0D}"/>
              </a:ext>
            </a:extLst>
          </p:cNvPr>
          <p:cNvGrpSpPr/>
          <p:nvPr/>
        </p:nvGrpSpPr>
        <p:grpSpPr>
          <a:xfrm>
            <a:off x="1126836" y="1357745"/>
            <a:ext cx="2059709" cy="1089891"/>
            <a:chOff x="1126836" y="1357745"/>
            <a:chExt cx="2059709" cy="1089891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5BECB327-724F-9957-815F-FEF6E3324340}"/>
                </a:ext>
              </a:extLst>
            </p:cNvPr>
            <p:cNvSpPr/>
            <p:nvPr/>
          </p:nvSpPr>
          <p:spPr>
            <a:xfrm>
              <a:off x="1126836" y="1357745"/>
              <a:ext cx="2059709" cy="1089891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A3F1B80-2433-8CD6-42A2-8321A520DA1C}"/>
                </a:ext>
              </a:extLst>
            </p:cNvPr>
            <p:cNvSpPr txBox="1"/>
            <p:nvPr/>
          </p:nvSpPr>
          <p:spPr>
            <a:xfrm>
              <a:off x="1413163" y="1537915"/>
              <a:ext cx="177338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1" u="sng" strike="noStrike" kern="1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Mở</a:t>
              </a:r>
              <a:r>
                <a:rPr kumimoji="0" lang="en-US" sz="3200" b="1" i="1" u="sng" strike="noStrike" kern="1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1" u="sng" strike="noStrike" kern="1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bài</a:t>
              </a:r>
              <a:endParaRPr kumimoji="0" lang="en-US" sz="2400" b="0" i="1" u="none" strike="noStrike" kern="1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815BFE68-B2C9-6F25-8D5B-8A0D4CCC97C4}"/>
              </a:ext>
            </a:extLst>
          </p:cNvPr>
          <p:cNvSpPr/>
          <p:nvPr/>
        </p:nvSpPr>
        <p:spPr>
          <a:xfrm>
            <a:off x="3842327" y="2122690"/>
            <a:ext cx="6373091" cy="2919574"/>
          </a:xfrm>
          <a:custGeom>
            <a:avLst/>
            <a:gdLst>
              <a:gd name="connsiteX0" fmla="*/ 0 w 6373091"/>
              <a:gd name="connsiteY0" fmla="*/ 0 h 2919574"/>
              <a:gd name="connsiteX1" fmla="*/ 701040 w 6373091"/>
              <a:gd name="connsiteY1" fmla="*/ 0 h 2919574"/>
              <a:gd name="connsiteX2" fmla="*/ 1338349 w 6373091"/>
              <a:gd name="connsiteY2" fmla="*/ 0 h 2919574"/>
              <a:gd name="connsiteX3" fmla="*/ 1848196 w 6373091"/>
              <a:gd name="connsiteY3" fmla="*/ 0 h 2919574"/>
              <a:gd name="connsiteX4" fmla="*/ 2612967 w 6373091"/>
              <a:gd name="connsiteY4" fmla="*/ 0 h 2919574"/>
              <a:gd name="connsiteX5" fmla="*/ 3059084 w 6373091"/>
              <a:gd name="connsiteY5" fmla="*/ 0 h 2919574"/>
              <a:gd name="connsiteX6" fmla="*/ 3632662 w 6373091"/>
              <a:gd name="connsiteY6" fmla="*/ 0 h 2919574"/>
              <a:gd name="connsiteX7" fmla="*/ 4333702 w 6373091"/>
              <a:gd name="connsiteY7" fmla="*/ 0 h 2919574"/>
              <a:gd name="connsiteX8" fmla="*/ 4971011 w 6373091"/>
              <a:gd name="connsiteY8" fmla="*/ 0 h 2919574"/>
              <a:gd name="connsiteX9" fmla="*/ 5735782 w 6373091"/>
              <a:gd name="connsiteY9" fmla="*/ 0 h 2919574"/>
              <a:gd name="connsiteX10" fmla="*/ 6373091 w 6373091"/>
              <a:gd name="connsiteY10" fmla="*/ 0 h 2919574"/>
              <a:gd name="connsiteX11" fmla="*/ 6373091 w 6373091"/>
              <a:gd name="connsiteY11" fmla="*/ 613111 h 2919574"/>
              <a:gd name="connsiteX12" fmla="*/ 6373091 w 6373091"/>
              <a:gd name="connsiteY12" fmla="*/ 1167830 h 2919574"/>
              <a:gd name="connsiteX13" fmla="*/ 6373091 w 6373091"/>
              <a:gd name="connsiteY13" fmla="*/ 1780940 h 2919574"/>
              <a:gd name="connsiteX14" fmla="*/ 6373091 w 6373091"/>
              <a:gd name="connsiteY14" fmla="*/ 2394051 h 2919574"/>
              <a:gd name="connsiteX15" fmla="*/ 6373091 w 6373091"/>
              <a:gd name="connsiteY15" fmla="*/ 2919574 h 2919574"/>
              <a:gd name="connsiteX16" fmla="*/ 5608320 w 6373091"/>
              <a:gd name="connsiteY16" fmla="*/ 2919574 h 2919574"/>
              <a:gd name="connsiteX17" fmla="*/ 4843549 w 6373091"/>
              <a:gd name="connsiteY17" fmla="*/ 2919574 h 2919574"/>
              <a:gd name="connsiteX18" fmla="*/ 4269971 w 6373091"/>
              <a:gd name="connsiteY18" fmla="*/ 2919574 h 2919574"/>
              <a:gd name="connsiteX19" fmla="*/ 3760124 w 6373091"/>
              <a:gd name="connsiteY19" fmla="*/ 2919574 h 2919574"/>
              <a:gd name="connsiteX20" fmla="*/ 3250276 w 6373091"/>
              <a:gd name="connsiteY20" fmla="*/ 2919574 h 2919574"/>
              <a:gd name="connsiteX21" fmla="*/ 2740429 w 6373091"/>
              <a:gd name="connsiteY21" fmla="*/ 2919574 h 2919574"/>
              <a:gd name="connsiteX22" fmla="*/ 2166851 w 6373091"/>
              <a:gd name="connsiteY22" fmla="*/ 2919574 h 2919574"/>
              <a:gd name="connsiteX23" fmla="*/ 1593273 w 6373091"/>
              <a:gd name="connsiteY23" fmla="*/ 2919574 h 2919574"/>
              <a:gd name="connsiteX24" fmla="*/ 1147156 w 6373091"/>
              <a:gd name="connsiteY24" fmla="*/ 2919574 h 2919574"/>
              <a:gd name="connsiteX25" fmla="*/ 573578 w 6373091"/>
              <a:gd name="connsiteY25" fmla="*/ 2919574 h 2919574"/>
              <a:gd name="connsiteX26" fmla="*/ 0 w 6373091"/>
              <a:gd name="connsiteY26" fmla="*/ 2919574 h 2919574"/>
              <a:gd name="connsiteX27" fmla="*/ 0 w 6373091"/>
              <a:gd name="connsiteY27" fmla="*/ 2394051 h 2919574"/>
              <a:gd name="connsiteX28" fmla="*/ 0 w 6373091"/>
              <a:gd name="connsiteY28" fmla="*/ 1897723 h 2919574"/>
              <a:gd name="connsiteX29" fmla="*/ 0 w 6373091"/>
              <a:gd name="connsiteY29" fmla="*/ 1401396 h 2919574"/>
              <a:gd name="connsiteX30" fmla="*/ 0 w 6373091"/>
              <a:gd name="connsiteY30" fmla="*/ 788285 h 2919574"/>
              <a:gd name="connsiteX31" fmla="*/ 0 w 6373091"/>
              <a:gd name="connsiteY31" fmla="*/ 0 h 2919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373091" h="2919574" fill="none" extrusionOk="0">
                <a:moveTo>
                  <a:pt x="0" y="0"/>
                </a:moveTo>
                <a:cubicBezTo>
                  <a:pt x="221532" y="3760"/>
                  <a:pt x="505528" y="-13860"/>
                  <a:pt x="701040" y="0"/>
                </a:cubicBezTo>
                <a:cubicBezTo>
                  <a:pt x="896552" y="13860"/>
                  <a:pt x="1116765" y="-13289"/>
                  <a:pt x="1338349" y="0"/>
                </a:cubicBezTo>
                <a:cubicBezTo>
                  <a:pt x="1559933" y="13289"/>
                  <a:pt x="1697990" y="-18978"/>
                  <a:pt x="1848196" y="0"/>
                </a:cubicBezTo>
                <a:cubicBezTo>
                  <a:pt x="1998402" y="18978"/>
                  <a:pt x="2427671" y="-27620"/>
                  <a:pt x="2612967" y="0"/>
                </a:cubicBezTo>
                <a:cubicBezTo>
                  <a:pt x="2798263" y="27620"/>
                  <a:pt x="2875786" y="-7273"/>
                  <a:pt x="3059084" y="0"/>
                </a:cubicBezTo>
                <a:cubicBezTo>
                  <a:pt x="3242382" y="7273"/>
                  <a:pt x="3454810" y="16648"/>
                  <a:pt x="3632662" y="0"/>
                </a:cubicBezTo>
                <a:cubicBezTo>
                  <a:pt x="3810514" y="-16648"/>
                  <a:pt x="4176993" y="26377"/>
                  <a:pt x="4333702" y="0"/>
                </a:cubicBezTo>
                <a:cubicBezTo>
                  <a:pt x="4490411" y="-26377"/>
                  <a:pt x="4696060" y="26208"/>
                  <a:pt x="4971011" y="0"/>
                </a:cubicBezTo>
                <a:cubicBezTo>
                  <a:pt x="5245962" y="-26208"/>
                  <a:pt x="5406345" y="-32281"/>
                  <a:pt x="5735782" y="0"/>
                </a:cubicBezTo>
                <a:cubicBezTo>
                  <a:pt x="6065219" y="32281"/>
                  <a:pt x="6188341" y="-22350"/>
                  <a:pt x="6373091" y="0"/>
                </a:cubicBezTo>
                <a:cubicBezTo>
                  <a:pt x="6371889" y="271293"/>
                  <a:pt x="6367838" y="380440"/>
                  <a:pt x="6373091" y="613111"/>
                </a:cubicBezTo>
                <a:cubicBezTo>
                  <a:pt x="6378344" y="845782"/>
                  <a:pt x="6358394" y="991070"/>
                  <a:pt x="6373091" y="1167830"/>
                </a:cubicBezTo>
                <a:cubicBezTo>
                  <a:pt x="6387788" y="1344590"/>
                  <a:pt x="6399295" y="1510231"/>
                  <a:pt x="6373091" y="1780940"/>
                </a:cubicBezTo>
                <a:cubicBezTo>
                  <a:pt x="6346888" y="2051649"/>
                  <a:pt x="6388581" y="2210064"/>
                  <a:pt x="6373091" y="2394051"/>
                </a:cubicBezTo>
                <a:cubicBezTo>
                  <a:pt x="6357601" y="2578038"/>
                  <a:pt x="6349458" y="2800027"/>
                  <a:pt x="6373091" y="2919574"/>
                </a:cubicBezTo>
                <a:cubicBezTo>
                  <a:pt x="6161438" y="2912769"/>
                  <a:pt x="5908416" y="2896197"/>
                  <a:pt x="5608320" y="2919574"/>
                </a:cubicBezTo>
                <a:cubicBezTo>
                  <a:pt x="5308224" y="2942951"/>
                  <a:pt x="5197168" y="2908972"/>
                  <a:pt x="4843549" y="2919574"/>
                </a:cubicBezTo>
                <a:cubicBezTo>
                  <a:pt x="4489930" y="2930176"/>
                  <a:pt x="4425967" y="2895738"/>
                  <a:pt x="4269971" y="2919574"/>
                </a:cubicBezTo>
                <a:cubicBezTo>
                  <a:pt x="4113975" y="2943410"/>
                  <a:pt x="3899736" y="2903397"/>
                  <a:pt x="3760124" y="2919574"/>
                </a:cubicBezTo>
                <a:cubicBezTo>
                  <a:pt x="3620512" y="2935751"/>
                  <a:pt x="3470344" y="2944401"/>
                  <a:pt x="3250276" y="2919574"/>
                </a:cubicBezTo>
                <a:cubicBezTo>
                  <a:pt x="3030208" y="2894747"/>
                  <a:pt x="2927587" y="2910030"/>
                  <a:pt x="2740429" y="2919574"/>
                </a:cubicBezTo>
                <a:cubicBezTo>
                  <a:pt x="2553271" y="2929118"/>
                  <a:pt x="2296642" y="2938476"/>
                  <a:pt x="2166851" y="2919574"/>
                </a:cubicBezTo>
                <a:cubicBezTo>
                  <a:pt x="2037060" y="2900672"/>
                  <a:pt x="1786433" y="2902672"/>
                  <a:pt x="1593273" y="2919574"/>
                </a:cubicBezTo>
                <a:cubicBezTo>
                  <a:pt x="1400113" y="2936476"/>
                  <a:pt x="1308929" y="2931706"/>
                  <a:pt x="1147156" y="2919574"/>
                </a:cubicBezTo>
                <a:cubicBezTo>
                  <a:pt x="985383" y="2907442"/>
                  <a:pt x="698545" y="2895426"/>
                  <a:pt x="573578" y="2919574"/>
                </a:cubicBezTo>
                <a:cubicBezTo>
                  <a:pt x="448611" y="2943722"/>
                  <a:pt x="158044" y="2934725"/>
                  <a:pt x="0" y="2919574"/>
                </a:cubicBezTo>
                <a:cubicBezTo>
                  <a:pt x="6965" y="2709177"/>
                  <a:pt x="-2039" y="2584802"/>
                  <a:pt x="0" y="2394051"/>
                </a:cubicBezTo>
                <a:cubicBezTo>
                  <a:pt x="2039" y="2203300"/>
                  <a:pt x="-22165" y="2045107"/>
                  <a:pt x="0" y="1897723"/>
                </a:cubicBezTo>
                <a:cubicBezTo>
                  <a:pt x="22165" y="1750339"/>
                  <a:pt x="-10684" y="1570234"/>
                  <a:pt x="0" y="1401396"/>
                </a:cubicBezTo>
                <a:cubicBezTo>
                  <a:pt x="10684" y="1232558"/>
                  <a:pt x="-3355" y="1038064"/>
                  <a:pt x="0" y="788285"/>
                </a:cubicBezTo>
                <a:cubicBezTo>
                  <a:pt x="3355" y="538506"/>
                  <a:pt x="36499" y="250216"/>
                  <a:pt x="0" y="0"/>
                </a:cubicBezTo>
                <a:close/>
              </a:path>
              <a:path w="6373091" h="2919574" stroke="0" extrusionOk="0">
                <a:moveTo>
                  <a:pt x="0" y="0"/>
                </a:moveTo>
                <a:cubicBezTo>
                  <a:pt x="138929" y="-571"/>
                  <a:pt x="381309" y="3170"/>
                  <a:pt x="509847" y="0"/>
                </a:cubicBezTo>
                <a:cubicBezTo>
                  <a:pt x="638385" y="-3170"/>
                  <a:pt x="940534" y="-29844"/>
                  <a:pt x="1210887" y="0"/>
                </a:cubicBezTo>
                <a:cubicBezTo>
                  <a:pt x="1481240" y="29844"/>
                  <a:pt x="1630402" y="10433"/>
                  <a:pt x="1911927" y="0"/>
                </a:cubicBezTo>
                <a:cubicBezTo>
                  <a:pt x="2193452" y="-10433"/>
                  <a:pt x="2340752" y="24990"/>
                  <a:pt x="2549236" y="0"/>
                </a:cubicBezTo>
                <a:cubicBezTo>
                  <a:pt x="2757720" y="-24990"/>
                  <a:pt x="2871078" y="2381"/>
                  <a:pt x="2995353" y="0"/>
                </a:cubicBezTo>
                <a:cubicBezTo>
                  <a:pt x="3119628" y="-2381"/>
                  <a:pt x="3418314" y="32645"/>
                  <a:pt x="3696393" y="0"/>
                </a:cubicBezTo>
                <a:cubicBezTo>
                  <a:pt x="3974472" y="-32645"/>
                  <a:pt x="4062506" y="22325"/>
                  <a:pt x="4397433" y="0"/>
                </a:cubicBezTo>
                <a:cubicBezTo>
                  <a:pt x="4732360" y="-22325"/>
                  <a:pt x="4873403" y="24515"/>
                  <a:pt x="5034742" y="0"/>
                </a:cubicBezTo>
                <a:cubicBezTo>
                  <a:pt x="5196081" y="-24515"/>
                  <a:pt x="5266187" y="-15408"/>
                  <a:pt x="5480858" y="0"/>
                </a:cubicBezTo>
                <a:cubicBezTo>
                  <a:pt x="5695529" y="15408"/>
                  <a:pt x="6171942" y="-6624"/>
                  <a:pt x="6373091" y="0"/>
                </a:cubicBezTo>
                <a:cubicBezTo>
                  <a:pt x="6385135" y="174048"/>
                  <a:pt x="6351188" y="376885"/>
                  <a:pt x="6373091" y="613111"/>
                </a:cubicBezTo>
                <a:cubicBezTo>
                  <a:pt x="6394994" y="849337"/>
                  <a:pt x="6367047" y="933428"/>
                  <a:pt x="6373091" y="1167830"/>
                </a:cubicBezTo>
                <a:cubicBezTo>
                  <a:pt x="6379135" y="1402232"/>
                  <a:pt x="6350227" y="1525514"/>
                  <a:pt x="6373091" y="1722549"/>
                </a:cubicBezTo>
                <a:cubicBezTo>
                  <a:pt x="6395955" y="1919584"/>
                  <a:pt x="6366902" y="2132484"/>
                  <a:pt x="6373091" y="2306463"/>
                </a:cubicBezTo>
                <a:cubicBezTo>
                  <a:pt x="6379280" y="2480442"/>
                  <a:pt x="6368929" y="2654690"/>
                  <a:pt x="6373091" y="2919574"/>
                </a:cubicBezTo>
                <a:cubicBezTo>
                  <a:pt x="6103308" y="2946732"/>
                  <a:pt x="5918217" y="2902667"/>
                  <a:pt x="5735782" y="2919574"/>
                </a:cubicBezTo>
                <a:cubicBezTo>
                  <a:pt x="5553347" y="2936481"/>
                  <a:pt x="5362523" y="2936283"/>
                  <a:pt x="5225935" y="2919574"/>
                </a:cubicBezTo>
                <a:cubicBezTo>
                  <a:pt x="5089347" y="2902865"/>
                  <a:pt x="4795587" y="2913835"/>
                  <a:pt x="4652356" y="2919574"/>
                </a:cubicBezTo>
                <a:cubicBezTo>
                  <a:pt x="4509125" y="2925313"/>
                  <a:pt x="4267384" y="2922492"/>
                  <a:pt x="4078778" y="2919574"/>
                </a:cubicBezTo>
                <a:cubicBezTo>
                  <a:pt x="3890172" y="2916656"/>
                  <a:pt x="3716695" y="2920159"/>
                  <a:pt x="3505200" y="2919574"/>
                </a:cubicBezTo>
                <a:cubicBezTo>
                  <a:pt x="3293705" y="2918989"/>
                  <a:pt x="3178360" y="2925306"/>
                  <a:pt x="2867891" y="2919574"/>
                </a:cubicBezTo>
                <a:cubicBezTo>
                  <a:pt x="2557422" y="2913842"/>
                  <a:pt x="2400491" y="2938539"/>
                  <a:pt x="2103120" y="2919574"/>
                </a:cubicBezTo>
                <a:cubicBezTo>
                  <a:pt x="1805749" y="2900609"/>
                  <a:pt x="1839907" y="2922466"/>
                  <a:pt x="1593273" y="2919574"/>
                </a:cubicBezTo>
                <a:cubicBezTo>
                  <a:pt x="1346639" y="2916682"/>
                  <a:pt x="1082910" y="2903514"/>
                  <a:pt x="892233" y="2919574"/>
                </a:cubicBezTo>
                <a:cubicBezTo>
                  <a:pt x="701556" y="2935634"/>
                  <a:pt x="417312" y="2919916"/>
                  <a:pt x="0" y="2919574"/>
                </a:cubicBezTo>
                <a:cubicBezTo>
                  <a:pt x="-18276" y="2694781"/>
                  <a:pt x="22065" y="2608075"/>
                  <a:pt x="0" y="2394051"/>
                </a:cubicBezTo>
                <a:cubicBezTo>
                  <a:pt x="-22065" y="2180027"/>
                  <a:pt x="-6393" y="1951289"/>
                  <a:pt x="0" y="1839332"/>
                </a:cubicBezTo>
                <a:cubicBezTo>
                  <a:pt x="6393" y="1727375"/>
                  <a:pt x="23722" y="1356436"/>
                  <a:pt x="0" y="1197025"/>
                </a:cubicBezTo>
                <a:cubicBezTo>
                  <a:pt x="-23722" y="1037614"/>
                  <a:pt x="10074" y="758374"/>
                  <a:pt x="0" y="583915"/>
                </a:cubicBezTo>
                <a:cubicBezTo>
                  <a:pt x="-10074" y="409456"/>
                  <a:pt x="-620" y="150590"/>
                  <a:pt x="0" y="0"/>
                </a:cubicBezTo>
                <a:close/>
              </a:path>
            </a:pathLst>
          </a:custGeom>
          <a:ln w="28575"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242704354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72CCFC-8F16-FE96-356D-980772A969E9}"/>
              </a:ext>
            </a:extLst>
          </p:cNvPr>
          <p:cNvSpPr txBox="1"/>
          <p:nvPr/>
        </p:nvSpPr>
        <p:spPr>
          <a:xfrm>
            <a:off x="3971636" y="2447636"/>
            <a:ext cx="58466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thiệu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nghị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lý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do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DA013A-35C8-436D-219B-7AF76AD5D923}"/>
              </a:ext>
            </a:extLst>
          </p:cNvPr>
          <p:cNvSpPr txBox="1"/>
          <p:nvPr/>
        </p:nvSpPr>
        <p:spPr>
          <a:xfrm>
            <a:off x="3971636" y="3259311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18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Khơi</a:t>
            </a:r>
            <a:r>
              <a:rPr lang="en-US" sz="18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gợi</a:t>
            </a:r>
            <a:r>
              <a:rPr lang="en-US" sz="18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sự</a:t>
            </a:r>
            <a:r>
              <a:rPr lang="en-US" sz="18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</a:t>
            </a:r>
            <a:r>
              <a:rPr lang="en-US" sz="18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tâm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Đưa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dẫn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dắt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hấp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dẫn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hoặc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thu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hút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sự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ý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E781B4-E3A0-F6EE-278E-4CB158C39FBB}"/>
              </a:ext>
            </a:extLst>
          </p:cNvPr>
          <p:cNvSpPr txBox="1"/>
          <p:nvPr/>
        </p:nvSpPr>
        <p:spPr>
          <a:xfrm>
            <a:off x="3980872" y="415078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18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Trình</a:t>
            </a:r>
            <a:r>
              <a:rPr lang="en-US" sz="18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bày</a:t>
            </a:r>
            <a:r>
              <a:rPr lang="en-US" sz="18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lang="en-US" sz="18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lang="en-US" sz="18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chính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Tóm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tắt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chính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sẽ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thảo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731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2" grpId="0"/>
      <p:bldP spid="15" grpId="0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>
            <a:extLst>
              <a:ext uri="{FF2B5EF4-FFF2-40B4-BE49-F238E27FC236}">
                <a16:creationId xmlns:a16="http://schemas.microsoft.com/office/drawing/2014/main" id="{393AAB14-3020-E296-C83A-008015C87FBB}"/>
              </a:ext>
            </a:extLst>
          </p:cNvPr>
          <p:cNvGrpSpPr/>
          <p:nvPr/>
        </p:nvGrpSpPr>
        <p:grpSpPr>
          <a:xfrm>
            <a:off x="138547" y="345588"/>
            <a:ext cx="2198254" cy="1089891"/>
            <a:chOff x="138547" y="345588"/>
            <a:chExt cx="2198254" cy="1089891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5BECB327-724F-9957-815F-FEF6E3324340}"/>
                </a:ext>
              </a:extLst>
            </p:cNvPr>
            <p:cNvSpPr/>
            <p:nvPr/>
          </p:nvSpPr>
          <p:spPr>
            <a:xfrm>
              <a:off x="138547" y="345588"/>
              <a:ext cx="2198254" cy="1089891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A3F1B80-2433-8CD6-42A2-8321A520DA1C}"/>
                </a:ext>
              </a:extLst>
            </p:cNvPr>
            <p:cNvSpPr txBox="1"/>
            <p:nvPr/>
          </p:nvSpPr>
          <p:spPr>
            <a:xfrm>
              <a:off x="350982" y="525758"/>
              <a:ext cx="198581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1" u="sng" strike="noStrike" kern="1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Thân</a:t>
              </a:r>
              <a:r>
                <a:rPr kumimoji="0" lang="en-US" sz="3200" b="1" i="1" u="sng" strike="noStrike" kern="1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1" u="sng" strike="noStrike" kern="1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bài</a:t>
              </a:r>
              <a:endParaRPr kumimoji="0" lang="en-US" sz="2400" b="0" i="1" u="none" strike="noStrike" kern="1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815BFE68-B2C9-6F25-8D5B-8A0D4CCC97C4}"/>
              </a:ext>
            </a:extLst>
          </p:cNvPr>
          <p:cNvSpPr/>
          <p:nvPr/>
        </p:nvSpPr>
        <p:spPr>
          <a:xfrm>
            <a:off x="2401455" y="988291"/>
            <a:ext cx="9190180" cy="5477164"/>
          </a:xfrm>
          <a:custGeom>
            <a:avLst/>
            <a:gdLst>
              <a:gd name="connsiteX0" fmla="*/ 0 w 9190180"/>
              <a:gd name="connsiteY0" fmla="*/ 0 h 5477164"/>
              <a:gd name="connsiteX1" fmla="*/ 748343 w 9190180"/>
              <a:gd name="connsiteY1" fmla="*/ 0 h 5477164"/>
              <a:gd name="connsiteX2" fmla="*/ 1129079 w 9190180"/>
              <a:gd name="connsiteY2" fmla="*/ 0 h 5477164"/>
              <a:gd name="connsiteX3" fmla="*/ 1785521 w 9190180"/>
              <a:gd name="connsiteY3" fmla="*/ 0 h 5477164"/>
              <a:gd name="connsiteX4" fmla="*/ 2350060 w 9190180"/>
              <a:gd name="connsiteY4" fmla="*/ 0 h 5477164"/>
              <a:gd name="connsiteX5" fmla="*/ 2914600 w 9190180"/>
              <a:gd name="connsiteY5" fmla="*/ 0 h 5477164"/>
              <a:gd name="connsiteX6" fmla="*/ 3387238 w 9190180"/>
              <a:gd name="connsiteY6" fmla="*/ 0 h 5477164"/>
              <a:gd name="connsiteX7" fmla="*/ 4227483 w 9190180"/>
              <a:gd name="connsiteY7" fmla="*/ 0 h 5477164"/>
              <a:gd name="connsiteX8" fmla="*/ 4608219 w 9190180"/>
              <a:gd name="connsiteY8" fmla="*/ 0 h 5477164"/>
              <a:gd name="connsiteX9" fmla="*/ 5448464 w 9190180"/>
              <a:gd name="connsiteY9" fmla="*/ 0 h 5477164"/>
              <a:gd name="connsiteX10" fmla="*/ 6013003 w 9190180"/>
              <a:gd name="connsiteY10" fmla="*/ 0 h 5477164"/>
              <a:gd name="connsiteX11" fmla="*/ 6485641 w 9190180"/>
              <a:gd name="connsiteY11" fmla="*/ 0 h 5477164"/>
              <a:gd name="connsiteX12" fmla="*/ 6958279 w 9190180"/>
              <a:gd name="connsiteY12" fmla="*/ 0 h 5477164"/>
              <a:gd name="connsiteX13" fmla="*/ 7522819 w 9190180"/>
              <a:gd name="connsiteY13" fmla="*/ 0 h 5477164"/>
              <a:gd name="connsiteX14" fmla="*/ 8179260 w 9190180"/>
              <a:gd name="connsiteY14" fmla="*/ 0 h 5477164"/>
              <a:gd name="connsiteX15" fmla="*/ 8559996 w 9190180"/>
              <a:gd name="connsiteY15" fmla="*/ 0 h 5477164"/>
              <a:gd name="connsiteX16" fmla="*/ 9190180 w 9190180"/>
              <a:gd name="connsiteY16" fmla="*/ 0 h 5477164"/>
              <a:gd name="connsiteX17" fmla="*/ 9190180 w 9190180"/>
              <a:gd name="connsiteY17" fmla="*/ 739417 h 5477164"/>
              <a:gd name="connsiteX18" fmla="*/ 9190180 w 9190180"/>
              <a:gd name="connsiteY18" fmla="*/ 1533606 h 5477164"/>
              <a:gd name="connsiteX19" fmla="*/ 9190180 w 9190180"/>
              <a:gd name="connsiteY19" fmla="*/ 2218251 h 5477164"/>
              <a:gd name="connsiteX20" fmla="*/ 9190180 w 9190180"/>
              <a:gd name="connsiteY20" fmla="*/ 2957669 h 5477164"/>
              <a:gd name="connsiteX21" fmla="*/ 9190180 w 9190180"/>
              <a:gd name="connsiteY21" fmla="*/ 3751857 h 5477164"/>
              <a:gd name="connsiteX22" fmla="*/ 9190180 w 9190180"/>
              <a:gd name="connsiteY22" fmla="*/ 4326960 h 5477164"/>
              <a:gd name="connsiteX23" fmla="*/ 9190180 w 9190180"/>
              <a:gd name="connsiteY23" fmla="*/ 5477164 h 5477164"/>
              <a:gd name="connsiteX24" fmla="*/ 8533739 w 9190180"/>
              <a:gd name="connsiteY24" fmla="*/ 5477164 h 5477164"/>
              <a:gd name="connsiteX25" fmla="*/ 7969199 w 9190180"/>
              <a:gd name="connsiteY25" fmla="*/ 5477164 h 5477164"/>
              <a:gd name="connsiteX26" fmla="*/ 7128954 w 9190180"/>
              <a:gd name="connsiteY26" fmla="*/ 5477164 h 5477164"/>
              <a:gd name="connsiteX27" fmla="*/ 6656316 w 9190180"/>
              <a:gd name="connsiteY27" fmla="*/ 5477164 h 5477164"/>
              <a:gd name="connsiteX28" fmla="*/ 6275580 w 9190180"/>
              <a:gd name="connsiteY28" fmla="*/ 5477164 h 5477164"/>
              <a:gd name="connsiteX29" fmla="*/ 5894844 w 9190180"/>
              <a:gd name="connsiteY29" fmla="*/ 5477164 h 5477164"/>
              <a:gd name="connsiteX30" fmla="*/ 5054599 w 9190180"/>
              <a:gd name="connsiteY30" fmla="*/ 5477164 h 5477164"/>
              <a:gd name="connsiteX31" fmla="*/ 4490059 w 9190180"/>
              <a:gd name="connsiteY31" fmla="*/ 5477164 h 5477164"/>
              <a:gd name="connsiteX32" fmla="*/ 4017422 w 9190180"/>
              <a:gd name="connsiteY32" fmla="*/ 5477164 h 5477164"/>
              <a:gd name="connsiteX33" fmla="*/ 3544784 w 9190180"/>
              <a:gd name="connsiteY33" fmla="*/ 5477164 h 5477164"/>
              <a:gd name="connsiteX34" fmla="*/ 3164048 w 9190180"/>
              <a:gd name="connsiteY34" fmla="*/ 5477164 h 5477164"/>
              <a:gd name="connsiteX35" fmla="*/ 2507606 w 9190180"/>
              <a:gd name="connsiteY35" fmla="*/ 5477164 h 5477164"/>
              <a:gd name="connsiteX36" fmla="*/ 1667361 w 9190180"/>
              <a:gd name="connsiteY36" fmla="*/ 5477164 h 5477164"/>
              <a:gd name="connsiteX37" fmla="*/ 1286625 w 9190180"/>
              <a:gd name="connsiteY37" fmla="*/ 5477164 h 5477164"/>
              <a:gd name="connsiteX38" fmla="*/ 905889 w 9190180"/>
              <a:gd name="connsiteY38" fmla="*/ 5477164 h 5477164"/>
              <a:gd name="connsiteX39" fmla="*/ 0 w 9190180"/>
              <a:gd name="connsiteY39" fmla="*/ 5477164 h 5477164"/>
              <a:gd name="connsiteX40" fmla="*/ 0 w 9190180"/>
              <a:gd name="connsiteY40" fmla="*/ 4956833 h 5477164"/>
              <a:gd name="connsiteX41" fmla="*/ 0 w 9190180"/>
              <a:gd name="connsiteY41" fmla="*/ 4162645 h 5477164"/>
              <a:gd name="connsiteX42" fmla="*/ 0 w 9190180"/>
              <a:gd name="connsiteY42" fmla="*/ 3587542 h 5477164"/>
              <a:gd name="connsiteX43" fmla="*/ 0 w 9190180"/>
              <a:gd name="connsiteY43" fmla="*/ 2848125 h 5477164"/>
              <a:gd name="connsiteX44" fmla="*/ 0 w 9190180"/>
              <a:gd name="connsiteY44" fmla="*/ 2053937 h 5477164"/>
              <a:gd name="connsiteX45" fmla="*/ 0 w 9190180"/>
              <a:gd name="connsiteY45" fmla="*/ 1259748 h 5477164"/>
              <a:gd name="connsiteX46" fmla="*/ 0 w 9190180"/>
              <a:gd name="connsiteY46" fmla="*/ 684646 h 5477164"/>
              <a:gd name="connsiteX47" fmla="*/ 0 w 9190180"/>
              <a:gd name="connsiteY47" fmla="*/ 0 h 5477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9190180" h="5477164" fill="none" extrusionOk="0">
                <a:moveTo>
                  <a:pt x="0" y="0"/>
                </a:moveTo>
                <a:cubicBezTo>
                  <a:pt x="166178" y="-3021"/>
                  <a:pt x="499529" y="4790"/>
                  <a:pt x="748343" y="0"/>
                </a:cubicBezTo>
                <a:cubicBezTo>
                  <a:pt x="997157" y="-4790"/>
                  <a:pt x="1052169" y="-679"/>
                  <a:pt x="1129079" y="0"/>
                </a:cubicBezTo>
                <a:cubicBezTo>
                  <a:pt x="1205989" y="679"/>
                  <a:pt x="1531345" y="-20562"/>
                  <a:pt x="1785521" y="0"/>
                </a:cubicBezTo>
                <a:cubicBezTo>
                  <a:pt x="2039697" y="20562"/>
                  <a:pt x="2171801" y="6063"/>
                  <a:pt x="2350060" y="0"/>
                </a:cubicBezTo>
                <a:cubicBezTo>
                  <a:pt x="2528319" y="-6063"/>
                  <a:pt x="2660553" y="24982"/>
                  <a:pt x="2914600" y="0"/>
                </a:cubicBezTo>
                <a:cubicBezTo>
                  <a:pt x="3168647" y="-24982"/>
                  <a:pt x="3249663" y="-15269"/>
                  <a:pt x="3387238" y="0"/>
                </a:cubicBezTo>
                <a:cubicBezTo>
                  <a:pt x="3524813" y="15269"/>
                  <a:pt x="3947636" y="34464"/>
                  <a:pt x="4227483" y="0"/>
                </a:cubicBezTo>
                <a:cubicBezTo>
                  <a:pt x="4507330" y="-34464"/>
                  <a:pt x="4516145" y="-11834"/>
                  <a:pt x="4608219" y="0"/>
                </a:cubicBezTo>
                <a:cubicBezTo>
                  <a:pt x="4700293" y="11834"/>
                  <a:pt x="5046354" y="-5543"/>
                  <a:pt x="5448464" y="0"/>
                </a:cubicBezTo>
                <a:cubicBezTo>
                  <a:pt x="5850575" y="5543"/>
                  <a:pt x="5847003" y="-17993"/>
                  <a:pt x="6013003" y="0"/>
                </a:cubicBezTo>
                <a:cubicBezTo>
                  <a:pt x="6179003" y="17993"/>
                  <a:pt x="6305523" y="-22846"/>
                  <a:pt x="6485641" y="0"/>
                </a:cubicBezTo>
                <a:cubicBezTo>
                  <a:pt x="6665759" y="22846"/>
                  <a:pt x="6809214" y="-22889"/>
                  <a:pt x="6958279" y="0"/>
                </a:cubicBezTo>
                <a:cubicBezTo>
                  <a:pt x="7107344" y="22889"/>
                  <a:pt x="7328724" y="4384"/>
                  <a:pt x="7522819" y="0"/>
                </a:cubicBezTo>
                <a:cubicBezTo>
                  <a:pt x="7716914" y="-4384"/>
                  <a:pt x="7879315" y="4586"/>
                  <a:pt x="8179260" y="0"/>
                </a:cubicBezTo>
                <a:cubicBezTo>
                  <a:pt x="8479205" y="-4586"/>
                  <a:pt x="8430888" y="-18547"/>
                  <a:pt x="8559996" y="0"/>
                </a:cubicBezTo>
                <a:cubicBezTo>
                  <a:pt x="8689104" y="18547"/>
                  <a:pt x="8959174" y="-27258"/>
                  <a:pt x="9190180" y="0"/>
                </a:cubicBezTo>
                <a:cubicBezTo>
                  <a:pt x="9204232" y="317410"/>
                  <a:pt x="9174943" y="579674"/>
                  <a:pt x="9190180" y="739417"/>
                </a:cubicBezTo>
                <a:cubicBezTo>
                  <a:pt x="9205417" y="899160"/>
                  <a:pt x="9160185" y="1157150"/>
                  <a:pt x="9190180" y="1533606"/>
                </a:cubicBezTo>
                <a:cubicBezTo>
                  <a:pt x="9220175" y="1910062"/>
                  <a:pt x="9171440" y="2030217"/>
                  <a:pt x="9190180" y="2218251"/>
                </a:cubicBezTo>
                <a:cubicBezTo>
                  <a:pt x="9208920" y="2406285"/>
                  <a:pt x="9206802" y="2619260"/>
                  <a:pt x="9190180" y="2957669"/>
                </a:cubicBezTo>
                <a:cubicBezTo>
                  <a:pt x="9173558" y="3296078"/>
                  <a:pt x="9223879" y="3426282"/>
                  <a:pt x="9190180" y="3751857"/>
                </a:cubicBezTo>
                <a:cubicBezTo>
                  <a:pt x="9156481" y="4077432"/>
                  <a:pt x="9182844" y="4077232"/>
                  <a:pt x="9190180" y="4326960"/>
                </a:cubicBezTo>
                <a:cubicBezTo>
                  <a:pt x="9197516" y="4576688"/>
                  <a:pt x="9157866" y="5032763"/>
                  <a:pt x="9190180" y="5477164"/>
                </a:cubicBezTo>
                <a:cubicBezTo>
                  <a:pt x="9051037" y="5463360"/>
                  <a:pt x="8834027" y="5487939"/>
                  <a:pt x="8533739" y="5477164"/>
                </a:cubicBezTo>
                <a:cubicBezTo>
                  <a:pt x="8233451" y="5466389"/>
                  <a:pt x="8187928" y="5503738"/>
                  <a:pt x="7969199" y="5477164"/>
                </a:cubicBezTo>
                <a:cubicBezTo>
                  <a:pt x="7750470" y="5450590"/>
                  <a:pt x="7299449" y="5473367"/>
                  <a:pt x="7128954" y="5477164"/>
                </a:cubicBezTo>
                <a:cubicBezTo>
                  <a:pt x="6958459" y="5480961"/>
                  <a:pt x="6821045" y="5490418"/>
                  <a:pt x="6656316" y="5477164"/>
                </a:cubicBezTo>
                <a:cubicBezTo>
                  <a:pt x="6491587" y="5463910"/>
                  <a:pt x="6432077" y="5479867"/>
                  <a:pt x="6275580" y="5477164"/>
                </a:cubicBezTo>
                <a:cubicBezTo>
                  <a:pt x="6119083" y="5474461"/>
                  <a:pt x="6021555" y="5476347"/>
                  <a:pt x="5894844" y="5477164"/>
                </a:cubicBezTo>
                <a:cubicBezTo>
                  <a:pt x="5768133" y="5477981"/>
                  <a:pt x="5245772" y="5450615"/>
                  <a:pt x="5054599" y="5477164"/>
                </a:cubicBezTo>
                <a:cubicBezTo>
                  <a:pt x="4863427" y="5503713"/>
                  <a:pt x="4621309" y="5501260"/>
                  <a:pt x="4490059" y="5477164"/>
                </a:cubicBezTo>
                <a:cubicBezTo>
                  <a:pt x="4358809" y="5453068"/>
                  <a:pt x="4196511" y="5495201"/>
                  <a:pt x="4017422" y="5477164"/>
                </a:cubicBezTo>
                <a:cubicBezTo>
                  <a:pt x="3838333" y="5459127"/>
                  <a:pt x="3708072" y="5465576"/>
                  <a:pt x="3544784" y="5477164"/>
                </a:cubicBezTo>
                <a:cubicBezTo>
                  <a:pt x="3381496" y="5488752"/>
                  <a:pt x="3342339" y="5491330"/>
                  <a:pt x="3164048" y="5477164"/>
                </a:cubicBezTo>
                <a:cubicBezTo>
                  <a:pt x="2985757" y="5462998"/>
                  <a:pt x="2654555" y="5483006"/>
                  <a:pt x="2507606" y="5477164"/>
                </a:cubicBezTo>
                <a:cubicBezTo>
                  <a:pt x="2360657" y="5471322"/>
                  <a:pt x="1951882" y="5495941"/>
                  <a:pt x="1667361" y="5477164"/>
                </a:cubicBezTo>
                <a:cubicBezTo>
                  <a:pt x="1382841" y="5458387"/>
                  <a:pt x="1437464" y="5466344"/>
                  <a:pt x="1286625" y="5477164"/>
                </a:cubicBezTo>
                <a:cubicBezTo>
                  <a:pt x="1135786" y="5487984"/>
                  <a:pt x="1084646" y="5469069"/>
                  <a:pt x="905889" y="5477164"/>
                </a:cubicBezTo>
                <a:cubicBezTo>
                  <a:pt x="727132" y="5485259"/>
                  <a:pt x="282398" y="5472960"/>
                  <a:pt x="0" y="5477164"/>
                </a:cubicBezTo>
                <a:cubicBezTo>
                  <a:pt x="10562" y="5317392"/>
                  <a:pt x="15574" y="5176440"/>
                  <a:pt x="0" y="4956833"/>
                </a:cubicBezTo>
                <a:cubicBezTo>
                  <a:pt x="-15574" y="4737226"/>
                  <a:pt x="11115" y="4413795"/>
                  <a:pt x="0" y="4162645"/>
                </a:cubicBezTo>
                <a:cubicBezTo>
                  <a:pt x="-11115" y="3911495"/>
                  <a:pt x="25382" y="3849035"/>
                  <a:pt x="0" y="3587542"/>
                </a:cubicBezTo>
                <a:cubicBezTo>
                  <a:pt x="-25382" y="3326049"/>
                  <a:pt x="5233" y="3083630"/>
                  <a:pt x="0" y="2848125"/>
                </a:cubicBezTo>
                <a:cubicBezTo>
                  <a:pt x="-5233" y="2612620"/>
                  <a:pt x="8160" y="2234565"/>
                  <a:pt x="0" y="2053937"/>
                </a:cubicBezTo>
                <a:cubicBezTo>
                  <a:pt x="-8160" y="1873309"/>
                  <a:pt x="22570" y="1440237"/>
                  <a:pt x="0" y="1259748"/>
                </a:cubicBezTo>
                <a:cubicBezTo>
                  <a:pt x="-22570" y="1079259"/>
                  <a:pt x="13012" y="950816"/>
                  <a:pt x="0" y="684646"/>
                </a:cubicBezTo>
                <a:cubicBezTo>
                  <a:pt x="-13012" y="418476"/>
                  <a:pt x="4903" y="289597"/>
                  <a:pt x="0" y="0"/>
                </a:cubicBezTo>
                <a:close/>
              </a:path>
              <a:path w="9190180" h="5477164" stroke="0" extrusionOk="0">
                <a:moveTo>
                  <a:pt x="0" y="0"/>
                </a:moveTo>
                <a:cubicBezTo>
                  <a:pt x="233121" y="-16679"/>
                  <a:pt x="311637" y="-5957"/>
                  <a:pt x="472638" y="0"/>
                </a:cubicBezTo>
                <a:cubicBezTo>
                  <a:pt x="633639" y="5957"/>
                  <a:pt x="1007141" y="31329"/>
                  <a:pt x="1220981" y="0"/>
                </a:cubicBezTo>
                <a:cubicBezTo>
                  <a:pt x="1434821" y="-31329"/>
                  <a:pt x="1655910" y="-31323"/>
                  <a:pt x="1969324" y="0"/>
                </a:cubicBezTo>
                <a:cubicBezTo>
                  <a:pt x="2282738" y="31323"/>
                  <a:pt x="2452450" y="20659"/>
                  <a:pt x="2625766" y="0"/>
                </a:cubicBezTo>
                <a:cubicBezTo>
                  <a:pt x="2799082" y="-20659"/>
                  <a:pt x="2923582" y="-11903"/>
                  <a:pt x="3006502" y="0"/>
                </a:cubicBezTo>
                <a:cubicBezTo>
                  <a:pt x="3089422" y="11903"/>
                  <a:pt x="3422888" y="-22438"/>
                  <a:pt x="3754845" y="0"/>
                </a:cubicBezTo>
                <a:cubicBezTo>
                  <a:pt x="4086802" y="22438"/>
                  <a:pt x="4285399" y="24976"/>
                  <a:pt x="4503188" y="0"/>
                </a:cubicBezTo>
                <a:cubicBezTo>
                  <a:pt x="4720977" y="-24976"/>
                  <a:pt x="4878986" y="10856"/>
                  <a:pt x="5159630" y="0"/>
                </a:cubicBezTo>
                <a:cubicBezTo>
                  <a:pt x="5440274" y="-10856"/>
                  <a:pt x="5359617" y="-8374"/>
                  <a:pt x="5540366" y="0"/>
                </a:cubicBezTo>
                <a:cubicBezTo>
                  <a:pt x="5721115" y="8374"/>
                  <a:pt x="5867679" y="26894"/>
                  <a:pt x="6104905" y="0"/>
                </a:cubicBezTo>
                <a:cubicBezTo>
                  <a:pt x="6342131" y="-26894"/>
                  <a:pt x="6610875" y="28457"/>
                  <a:pt x="6853249" y="0"/>
                </a:cubicBezTo>
                <a:cubicBezTo>
                  <a:pt x="7095623" y="-28457"/>
                  <a:pt x="7339271" y="-13913"/>
                  <a:pt x="7601592" y="0"/>
                </a:cubicBezTo>
                <a:cubicBezTo>
                  <a:pt x="7863913" y="13913"/>
                  <a:pt x="8137270" y="-23945"/>
                  <a:pt x="8441837" y="0"/>
                </a:cubicBezTo>
                <a:cubicBezTo>
                  <a:pt x="8746404" y="23945"/>
                  <a:pt x="8831631" y="-2829"/>
                  <a:pt x="9190180" y="0"/>
                </a:cubicBezTo>
                <a:cubicBezTo>
                  <a:pt x="9225089" y="255915"/>
                  <a:pt x="9203078" y="397110"/>
                  <a:pt x="9190180" y="794189"/>
                </a:cubicBezTo>
                <a:cubicBezTo>
                  <a:pt x="9177282" y="1191268"/>
                  <a:pt x="9191515" y="1191727"/>
                  <a:pt x="9190180" y="1478834"/>
                </a:cubicBezTo>
                <a:cubicBezTo>
                  <a:pt x="9188845" y="1765941"/>
                  <a:pt x="9225894" y="1922209"/>
                  <a:pt x="9190180" y="2218251"/>
                </a:cubicBezTo>
                <a:cubicBezTo>
                  <a:pt x="9154466" y="2514293"/>
                  <a:pt x="9187944" y="2486086"/>
                  <a:pt x="9190180" y="2738582"/>
                </a:cubicBezTo>
                <a:cubicBezTo>
                  <a:pt x="9192416" y="2991078"/>
                  <a:pt x="9164909" y="3056621"/>
                  <a:pt x="9190180" y="3368456"/>
                </a:cubicBezTo>
                <a:cubicBezTo>
                  <a:pt x="9215451" y="3680291"/>
                  <a:pt x="9210637" y="3729006"/>
                  <a:pt x="9190180" y="3888786"/>
                </a:cubicBezTo>
                <a:cubicBezTo>
                  <a:pt x="9169724" y="4048566"/>
                  <a:pt x="9200992" y="4271991"/>
                  <a:pt x="9190180" y="4573432"/>
                </a:cubicBezTo>
                <a:cubicBezTo>
                  <a:pt x="9179368" y="4874873"/>
                  <a:pt x="9190968" y="5044132"/>
                  <a:pt x="9190180" y="5477164"/>
                </a:cubicBezTo>
                <a:cubicBezTo>
                  <a:pt x="8987527" y="5476979"/>
                  <a:pt x="8905729" y="5484129"/>
                  <a:pt x="8717542" y="5477164"/>
                </a:cubicBezTo>
                <a:cubicBezTo>
                  <a:pt x="8529355" y="5470199"/>
                  <a:pt x="8207395" y="5486053"/>
                  <a:pt x="7969199" y="5477164"/>
                </a:cubicBezTo>
                <a:cubicBezTo>
                  <a:pt x="7731003" y="5468275"/>
                  <a:pt x="7776481" y="5475988"/>
                  <a:pt x="7588463" y="5477164"/>
                </a:cubicBezTo>
                <a:cubicBezTo>
                  <a:pt x="7400445" y="5478340"/>
                  <a:pt x="7240644" y="5491507"/>
                  <a:pt x="7115825" y="5477164"/>
                </a:cubicBezTo>
                <a:cubicBezTo>
                  <a:pt x="6991006" y="5462821"/>
                  <a:pt x="6784871" y="5468513"/>
                  <a:pt x="6643187" y="5477164"/>
                </a:cubicBezTo>
                <a:cubicBezTo>
                  <a:pt x="6501503" y="5485815"/>
                  <a:pt x="6387328" y="5470561"/>
                  <a:pt x="6262451" y="5477164"/>
                </a:cubicBezTo>
                <a:cubicBezTo>
                  <a:pt x="6137574" y="5483767"/>
                  <a:pt x="5647295" y="5472774"/>
                  <a:pt x="5422206" y="5477164"/>
                </a:cubicBezTo>
                <a:cubicBezTo>
                  <a:pt x="5197118" y="5481554"/>
                  <a:pt x="5102300" y="5467760"/>
                  <a:pt x="4857667" y="5477164"/>
                </a:cubicBezTo>
                <a:cubicBezTo>
                  <a:pt x="4613034" y="5486568"/>
                  <a:pt x="4434644" y="5480991"/>
                  <a:pt x="4293127" y="5477164"/>
                </a:cubicBezTo>
                <a:cubicBezTo>
                  <a:pt x="4151610" y="5473337"/>
                  <a:pt x="3866652" y="5488944"/>
                  <a:pt x="3452882" y="5477164"/>
                </a:cubicBezTo>
                <a:cubicBezTo>
                  <a:pt x="3039112" y="5465384"/>
                  <a:pt x="3243401" y="5488108"/>
                  <a:pt x="3072146" y="5477164"/>
                </a:cubicBezTo>
                <a:cubicBezTo>
                  <a:pt x="2900891" y="5466220"/>
                  <a:pt x="2605172" y="5488839"/>
                  <a:pt x="2415704" y="5477164"/>
                </a:cubicBezTo>
                <a:cubicBezTo>
                  <a:pt x="2226236" y="5465489"/>
                  <a:pt x="1965396" y="5499250"/>
                  <a:pt x="1575459" y="5477164"/>
                </a:cubicBezTo>
                <a:cubicBezTo>
                  <a:pt x="1185522" y="5455078"/>
                  <a:pt x="973776" y="5468135"/>
                  <a:pt x="735214" y="5477164"/>
                </a:cubicBezTo>
                <a:cubicBezTo>
                  <a:pt x="496653" y="5486193"/>
                  <a:pt x="177088" y="5447065"/>
                  <a:pt x="0" y="5477164"/>
                </a:cubicBezTo>
                <a:cubicBezTo>
                  <a:pt x="-10664" y="5143234"/>
                  <a:pt x="-1987" y="5035493"/>
                  <a:pt x="0" y="4682975"/>
                </a:cubicBezTo>
                <a:cubicBezTo>
                  <a:pt x="1987" y="4330457"/>
                  <a:pt x="-21160" y="4326008"/>
                  <a:pt x="0" y="4053101"/>
                </a:cubicBezTo>
                <a:cubicBezTo>
                  <a:pt x="21160" y="3780194"/>
                  <a:pt x="23982" y="3664457"/>
                  <a:pt x="0" y="3532771"/>
                </a:cubicBezTo>
                <a:cubicBezTo>
                  <a:pt x="-23982" y="3401085"/>
                  <a:pt x="-13004" y="2975788"/>
                  <a:pt x="0" y="2793354"/>
                </a:cubicBezTo>
                <a:cubicBezTo>
                  <a:pt x="13004" y="2610920"/>
                  <a:pt x="3039" y="2409273"/>
                  <a:pt x="0" y="2273023"/>
                </a:cubicBezTo>
                <a:cubicBezTo>
                  <a:pt x="-3039" y="2136773"/>
                  <a:pt x="-14623" y="1876112"/>
                  <a:pt x="0" y="1588378"/>
                </a:cubicBezTo>
                <a:cubicBezTo>
                  <a:pt x="14623" y="1300645"/>
                  <a:pt x="-48" y="1151016"/>
                  <a:pt x="0" y="903732"/>
                </a:cubicBezTo>
                <a:cubicBezTo>
                  <a:pt x="48" y="656448"/>
                  <a:pt x="-30402" y="318024"/>
                  <a:pt x="0" y="0"/>
                </a:cubicBezTo>
                <a:close/>
              </a:path>
            </a:pathLst>
          </a:custGeom>
          <a:ln w="28575"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242704354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132736-B6BF-9907-55AE-B92AFBD5DF78}"/>
              </a:ext>
            </a:extLst>
          </p:cNvPr>
          <p:cNvSpPr txBox="1"/>
          <p:nvPr/>
        </p:nvSpPr>
        <p:spPr>
          <a:xfrm>
            <a:off x="2503047" y="1668545"/>
            <a:ext cx="22490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Tx/>
              <a:buChar char="-"/>
            </a:pP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</a:p>
          <a:p>
            <a:pPr lvl="0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Khái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quát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68473B7-C148-DCFE-2311-CD85A0943DC4}"/>
              </a:ext>
            </a:extLst>
          </p:cNvPr>
          <p:cNvCxnSpPr>
            <a:cxnSpLocks/>
            <a:stCxn id="21" idx="3"/>
            <a:endCxn id="30" idx="1"/>
          </p:cNvCxnSpPr>
          <p:nvPr/>
        </p:nvCxnSpPr>
        <p:spPr>
          <a:xfrm flipV="1">
            <a:off x="4752101" y="1556019"/>
            <a:ext cx="616532" cy="43569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FD93B13-B611-59D9-6F54-78ABBA637A4D}"/>
              </a:ext>
            </a:extLst>
          </p:cNvPr>
          <p:cNvCxnSpPr>
            <a:cxnSpLocks/>
            <a:stCxn id="36" idx="3"/>
            <a:endCxn id="43" idx="1"/>
          </p:cNvCxnSpPr>
          <p:nvPr/>
        </p:nvCxnSpPr>
        <p:spPr>
          <a:xfrm flipV="1">
            <a:off x="4752101" y="3396898"/>
            <a:ext cx="616532" cy="41352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8E77F67-32EB-4862-4F39-69CEE365ABD6}"/>
              </a:ext>
            </a:extLst>
          </p:cNvPr>
          <p:cNvCxnSpPr>
            <a:cxnSpLocks/>
            <a:stCxn id="60" idx="3"/>
            <a:endCxn id="57" idx="1"/>
          </p:cNvCxnSpPr>
          <p:nvPr/>
        </p:nvCxnSpPr>
        <p:spPr>
          <a:xfrm flipV="1">
            <a:off x="4765948" y="5133781"/>
            <a:ext cx="548422" cy="43957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F6F33E9-0C9D-A39F-AB27-59794E1E5169}"/>
              </a:ext>
            </a:extLst>
          </p:cNvPr>
          <p:cNvCxnSpPr>
            <a:cxnSpLocks/>
            <a:stCxn id="21" idx="3"/>
            <a:endCxn id="34" idx="1"/>
          </p:cNvCxnSpPr>
          <p:nvPr/>
        </p:nvCxnSpPr>
        <p:spPr>
          <a:xfrm>
            <a:off x="4752101" y="1991711"/>
            <a:ext cx="616532" cy="44410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58656BA2-596D-3A12-731A-862A4C276B49}"/>
              </a:ext>
            </a:extLst>
          </p:cNvPr>
          <p:cNvSpPr txBox="1"/>
          <p:nvPr/>
        </p:nvSpPr>
        <p:spPr>
          <a:xfrm>
            <a:off x="5368633" y="1232853"/>
            <a:ext cx="60763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rõ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ràng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nghị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cung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cấp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bối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cảnh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E22DCCB-31B7-EAA8-CFB1-75B1317A40FC}"/>
              </a:ext>
            </a:extLst>
          </p:cNvPr>
          <p:cNvSpPr txBox="1"/>
          <p:nvPr/>
        </p:nvSpPr>
        <p:spPr>
          <a:xfrm>
            <a:off x="5368633" y="2112646"/>
            <a:ext cx="62576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Dẫn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chứng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tin,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liệu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thống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kê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nghiên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cứu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minh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họa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F411665-211B-8487-47DD-C3ABA6D06298}"/>
              </a:ext>
            </a:extLst>
          </p:cNvPr>
          <p:cNvSpPr txBox="1"/>
          <p:nvPr/>
        </p:nvSpPr>
        <p:spPr>
          <a:xfrm>
            <a:off x="2516894" y="3348755"/>
            <a:ext cx="223520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</a:p>
          <a:p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hưởng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tuổi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6FCEEB9-EFD6-6401-21AA-975C4239F2D0}"/>
              </a:ext>
            </a:extLst>
          </p:cNvPr>
          <p:cNvCxnSpPr>
            <a:cxnSpLocks/>
            <a:stCxn id="36" idx="3"/>
            <a:endCxn id="55" idx="1"/>
          </p:cNvCxnSpPr>
          <p:nvPr/>
        </p:nvCxnSpPr>
        <p:spPr>
          <a:xfrm>
            <a:off x="4752101" y="3810420"/>
            <a:ext cx="606141" cy="40795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F1ECBC35-4C84-CEA8-E54F-9DA4FA49B197}"/>
              </a:ext>
            </a:extLst>
          </p:cNvPr>
          <p:cNvSpPr txBox="1"/>
          <p:nvPr/>
        </p:nvSpPr>
        <p:spPr>
          <a:xfrm>
            <a:off x="5368633" y="3073732"/>
            <a:ext cx="61652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thanh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niên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khía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lý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xã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giáo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dục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nghiệp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sức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khỏe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,...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E09B06D-6E5A-DA9C-305F-D478B099C4BE}"/>
              </a:ext>
            </a:extLst>
          </p:cNvPr>
          <p:cNvSpPr txBox="1"/>
          <p:nvPr/>
        </p:nvSpPr>
        <p:spPr>
          <a:xfrm>
            <a:off x="5358242" y="3895212"/>
            <a:ext cx="60082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Đưa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cụ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tế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trích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dẫn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chuyên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E2E3AE3-BA34-BAAE-23E5-241F7D2F4EF0}"/>
              </a:ext>
            </a:extLst>
          </p:cNvPr>
          <p:cNvSpPr txBox="1"/>
          <p:nvPr/>
        </p:nvSpPr>
        <p:spPr>
          <a:xfrm>
            <a:off x="5314370" y="4810615"/>
            <a:ext cx="61848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xuất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pháp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cụ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thanh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niên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quyết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tận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cơ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4107520-990B-B891-7D2F-EE062D8550DD}"/>
              </a:ext>
            </a:extLst>
          </p:cNvPr>
          <p:cNvSpPr txBox="1"/>
          <p:nvPr/>
        </p:nvSpPr>
        <p:spPr>
          <a:xfrm>
            <a:off x="2516894" y="5111688"/>
            <a:ext cx="22490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3: </a:t>
            </a:r>
          </a:p>
          <a:p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pháp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FB261BAA-DA02-E996-0193-8142CCF884EE}"/>
              </a:ext>
            </a:extLst>
          </p:cNvPr>
          <p:cNvCxnSpPr>
            <a:cxnSpLocks/>
            <a:stCxn id="60" idx="3"/>
            <a:endCxn id="64" idx="1"/>
          </p:cNvCxnSpPr>
          <p:nvPr/>
        </p:nvCxnSpPr>
        <p:spPr>
          <a:xfrm>
            <a:off x="4765948" y="5573353"/>
            <a:ext cx="548422" cy="42488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8BA5D853-5CCE-4637-8804-CEB7DA0FE6CE}"/>
              </a:ext>
            </a:extLst>
          </p:cNvPr>
          <p:cNvSpPr txBox="1"/>
          <p:nvPr/>
        </p:nvSpPr>
        <p:spPr>
          <a:xfrm>
            <a:off x="5314370" y="567507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bày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cá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pháp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kèm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dẫn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chứng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hỗ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trợ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05226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" grpId="0"/>
      <p:bldP spid="30" grpId="0"/>
      <p:bldP spid="34" grpId="0"/>
      <p:bldP spid="36" grpId="0"/>
      <p:bldP spid="43" grpId="0"/>
      <p:bldP spid="55" grpId="0"/>
      <p:bldP spid="57" grpId="0"/>
      <p:bldP spid="60" grpId="0"/>
      <p:bldP spid="64" grpId="0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52A2C10-ADF0-A2B8-EA9D-E94BBE85DC0D}"/>
              </a:ext>
            </a:extLst>
          </p:cNvPr>
          <p:cNvGrpSpPr/>
          <p:nvPr/>
        </p:nvGrpSpPr>
        <p:grpSpPr>
          <a:xfrm>
            <a:off x="1080654" y="905547"/>
            <a:ext cx="2059709" cy="1089891"/>
            <a:chOff x="1080654" y="905547"/>
            <a:chExt cx="2059709" cy="1089891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5BECB327-724F-9957-815F-FEF6E3324340}"/>
                </a:ext>
              </a:extLst>
            </p:cNvPr>
            <p:cNvSpPr/>
            <p:nvPr/>
          </p:nvSpPr>
          <p:spPr>
            <a:xfrm>
              <a:off x="1080654" y="905547"/>
              <a:ext cx="2059709" cy="1089891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A3F1B80-2433-8CD6-42A2-8321A520DA1C}"/>
                </a:ext>
              </a:extLst>
            </p:cNvPr>
            <p:cNvSpPr txBox="1"/>
            <p:nvPr/>
          </p:nvSpPr>
          <p:spPr>
            <a:xfrm>
              <a:off x="1366981" y="1103806"/>
              <a:ext cx="177338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1" u="sng" strike="noStrike" kern="1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Kết</a:t>
              </a:r>
              <a:r>
                <a:rPr kumimoji="0" lang="en-US" sz="3200" b="1" i="1" u="sng" strike="noStrike" kern="1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1" u="sng" strike="noStrike" kern="1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bài</a:t>
              </a:r>
              <a:endParaRPr kumimoji="0" lang="en-US" sz="2400" b="0" i="1" u="none" strike="noStrike" kern="1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815BFE68-B2C9-6F25-8D5B-8A0D4CCC97C4}"/>
              </a:ext>
            </a:extLst>
          </p:cNvPr>
          <p:cNvSpPr/>
          <p:nvPr/>
        </p:nvSpPr>
        <p:spPr>
          <a:xfrm>
            <a:off x="3454400" y="1995438"/>
            <a:ext cx="6567055" cy="3299056"/>
          </a:xfrm>
          <a:custGeom>
            <a:avLst/>
            <a:gdLst>
              <a:gd name="connsiteX0" fmla="*/ 0 w 6567055"/>
              <a:gd name="connsiteY0" fmla="*/ 0 h 3299056"/>
              <a:gd name="connsiteX1" fmla="*/ 722376 w 6567055"/>
              <a:gd name="connsiteY1" fmla="*/ 0 h 3299056"/>
              <a:gd name="connsiteX2" fmla="*/ 1379082 w 6567055"/>
              <a:gd name="connsiteY2" fmla="*/ 0 h 3299056"/>
              <a:gd name="connsiteX3" fmla="*/ 1904446 w 6567055"/>
              <a:gd name="connsiteY3" fmla="*/ 0 h 3299056"/>
              <a:gd name="connsiteX4" fmla="*/ 2692493 w 6567055"/>
              <a:gd name="connsiteY4" fmla="*/ 0 h 3299056"/>
              <a:gd name="connsiteX5" fmla="*/ 3152186 w 6567055"/>
              <a:gd name="connsiteY5" fmla="*/ 0 h 3299056"/>
              <a:gd name="connsiteX6" fmla="*/ 3743221 w 6567055"/>
              <a:gd name="connsiteY6" fmla="*/ 0 h 3299056"/>
              <a:gd name="connsiteX7" fmla="*/ 4465597 w 6567055"/>
              <a:gd name="connsiteY7" fmla="*/ 0 h 3299056"/>
              <a:gd name="connsiteX8" fmla="*/ 5122303 w 6567055"/>
              <a:gd name="connsiteY8" fmla="*/ 0 h 3299056"/>
              <a:gd name="connsiteX9" fmla="*/ 5910350 w 6567055"/>
              <a:gd name="connsiteY9" fmla="*/ 0 h 3299056"/>
              <a:gd name="connsiteX10" fmla="*/ 6567055 w 6567055"/>
              <a:gd name="connsiteY10" fmla="*/ 0 h 3299056"/>
              <a:gd name="connsiteX11" fmla="*/ 6567055 w 6567055"/>
              <a:gd name="connsiteY11" fmla="*/ 692802 h 3299056"/>
              <a:gd name="connsiteX12" fmla="*/ 6567055 w 6567055"/>
              <a:gd name="connsiteY12" fmla="*/ 1319622 h 3299056"/>
              <a:gd name="connsiteX13" fmla="*/ 6567055 w 6567055"/>
              <a:gd name="connsiteY13" fmla="*/ 2012424 h 3299056"/>
              <a:gd name="connsiteX14" fmla="*/ 6567055 w 6567055"/>
              <a:gd name="connsiteY14" fmla="*/ 2705226 h 3299056"/>
              <a:gd name="connsiteX15" fmla="*/ 6567055 w 6567055"/>
              <a:gd name="connsiteY15" fmla="*/ 3299056 h 3299056"/>
              <a:gd name="connsiteX16" fmla="*/ 5779008 w 6567055"/>
              <a:gd name="connsiteY16" fmla="*/ 3299056 h 3299056"/>
              <a:gd name="connsiteX17" fmla="*/ 4990962 w 6567055"/>
              <a:gd name="connsiteY17" fmla="*/ 3299056 h 3299056"/>
              <a:gd name="connsiteX18" fmla="*/ 4399927 w 6567055"/>
              <a:gd name="connsiteY18" fmla="*/ 3299056 h 3299056"/>
              <a:gd name="connsiteX19" fmla="*/ 3874562 w 6567055"/>
              <a:gd name="connsiteY19" fmla="*/ 3299056 h 3299056"/>
              <a:gd name="connsiteX20" fmla="*/ 3349198 w 6567055"/>
              <a:gd name="connsiteY20" fmla="*/ 3299056 h 3299056"/>
              <a:gd name="connsiteX21" fmla="*/ 2823834 w 6567055"/>
              <a:gd name="connsiteY21" fmla="*/ 3299056 h 3299056"/>
              <a:gd name="connsiteX22" fmla="*/ 2232799 w 6567055"/>
              <a:gd name="connsiteY22" fmla="*/ 3299056 h 3299056"/>
              <a:gd name="connsiteX23" fmla="*/ 1641764 w 6567055"/>
              <a:gd name="connsiteY23" fmla="*/ 3299056 h 3299056"/>
              <a:gd name="connsiteX24" fmla="*/ 1182070 w 6567055"/>
              <a:gd name="connsiteY24" fmla="*/ 3299056 h 3299056"/>
              <a:gd name="connsiteX25" fmla="*/ 591035 w 6567055"/>
              <a:gd name="connsiteY25" fmla="*/ 3299056 h 3299056"/>
              <a:gd name="connsiteX26" fmla="*/ 0 w 6567055"/>
              <a:gd name="connsiteY26" fmla="*/ 3299056 h 3299056"/>
              <a:gd name="connsiteX27" fmla="*/ 0 w 6567055"/>
              <a:gd name="connsiteY27" fmla="*/ 2705226 h 3299056"/>
              <a:gd name="connsiteX28" fmla="*/ 0 w 6567055"/>
              <a:gd name="connsiteY28" fmla="*/ 2144386 h 3299056"/>
              <a:gd name="connsiteX29" fmla="*/ 0 w 6567055"/>
              <a:gd name="connsiteY29" fmla="*/ 1583547 h 3299056"/>
              <a:gd name="connsiteX30" fmla="*/ 0 w 6567055"/>
              <a:gd name="connsiteY30" fmla="*/ 890745 h 3299056"/>
              <a:gd name="connsiteX31" fmla="*/ 0 w 6567055"/>
              <a:gd name="connsiteY31" fmla="*/ 0 h 3299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567055" h="3299056" fill="none" extrusionOk="0">
                <a:moveTo>
                  <a:pt x="0" y="0"/>
                </a:moveTo>
                <a:cubicBezTo>
                  <a:pt x="218485" y="-21386"/>
                  <a:pt x="477291" y="31403"/>
                  <a:pt x="722376" y="0"/>
                </a:cubicBezTo>
                <a:cubicBezTo>
                  <a:pt x="967461" y="-31403"/>
                  <a:pt x="1072691" y="-17654"/>
                  <a:pt x="1379082" y="0"/>
                </a:cubicBezTo>
                <a:cubicBezTo>
                  <a:pt x="1685473" y="17654"/>
                  <a:pt x="1749959" y="12248"/>
                  <a:pt x="1904446" y="0"/>
                </a:cubicBezTo>
                <a:cubicBezTo>
                  <a:pt x="2058933" y="-12248"/>
                  <a:pt x="2457535" y="7376"/>
                  <a:pt x="2692493" y="0"/>
                </a:cubicBezTo>
                <a:cubicBezTo>
                  <a:pt x="2927451" y="-7376"/>
                  <a:pt x="3030285" y="9503"/>
                  <a:pt x="3152186" y="0"/>
                </a:cubicBezTo>
                <a:cubicBezTo>
                  <a:pt x="3274087" y="-9503"/>
                  <a:pt x="3484577" y="13190"/>
                  <a:pt x="3743221" y="0"/>
                </a:cubicBezTo>
                <a:cubicBezTo>
                  <a:pt x="4001866" y="-13190"/>
                  <a:pt x="4242545" y="-15228"/>
                  <a:pt x="4465597" y="0"/>
                </a:cubicBezTo>
                <a:cubicBezTo>
                  <a:pt x="4688649" y="15228"/>
                  <a:pt x="4820629" y="-4578"/>
                  <a:pt x="5122303" y="0"/>
                </a:cubicBezTo>
                <a:cubicBezTo>
                  <a:pt x="5423977" y="4578"/>
                  <a:pt x="5622690" y="-1909"/>
                  <a:pt x="5910350" y="0"/>
                </a:cubicBezTo>
                <a:cubicBezTo>
                  <a:pt x="6198010" y="1909"/>
                  <a:pt x="6328035" y="6193"/>
                  <a:pt x="6567055" y="0"/>
                </a:cubicBezTo>
                <a:cubicBezTo>
                  <a:pt x="6542606" y="142825"/>
                  <a:pt x="6543186" y="503413"/>
                  <a:pt x="6567055" y="692802"/>
                </a:cubicBezTo>
                <a:cubicBezTo>
                  <a:pt x="6590924" y="882191"/>
                  <a:pt x="6592951" y="1192491"/>
                  <a:pt x="6567055" y="1319622"/>
                </a:cubicBezTo>
                <a:cubicBezTo>
                  <a:pt x="6541159" y="1446753"/>
                  <a:pt x="6592591" y="1858688"/>
                  <a:pt x="6567055" y="2012424"/>
                </a:cubicBezTo>
                <a:cubicBezTo>
                  <a:pt x="6541519" y="2166160"/>
                  <a:pt x="6578829" y="2467503"/>
                  <a:pt x="6567055" y="2705226"/>
                </a:cubicBezTo>
                <a:cubicBezTo>
                  <a:pt x="6555281" y="2942949"/>
                  <a:pt x="6565847" y="3124010"/>
                  <a:pt x="6567055" y="3299056"/>
                </a:cubicBezTo>
                <a:cubicBezTo>
                  <a:pt x="6265043" y="3282590"/>
                  <a:pt x="6029183" y="3273028"/>
                  <a:pt x="5779008" y="3299056"/>
                </a:cubicBezTo>
                <a:cubicBezTo>
                  <a:pt x="5528833" y="3325084"/>
                  <a:pt x="5358596" y="3334616"/>
                  <a:pt x="4990962" y="3299056"/>
                </a:cubicBezTo>
                <a:cubicBezTo>
                  <a:pt x="4623328" y="3263496"/>
                  <a:pt x="4600989" y="3271393"/>
                  <a:pt x="4399927" y="3299056"/>
                </a:cubicBezTo>
                <a:cubicBezTo>
                  <a:pt x="4198866" y="3326719"/>
                  <a:pt x="4043037" y="3298530"/>
                  <a:pt x="3874562" y="3299056"/>
                </a:cubicBezTo>
                <a:cubicBezTo>
                  <a:pt x="3706088" y="3299582"/>
                  <a:pt x="3577674" y="3314044"/>
                  <a:pt x="3349198" y="3299056"/>
                </a:cubicBezTo>
                <a:cubicBezTo>
                  <a:pt x="3120722" y="3284068"/>
                  <a:pt x="3054630" y="3289786"/>
                  <a:pt x="2823834" y="3299056"/>
                </a:cubicBezTo>
                <a:cubicBezTo>
                  <a:pt x="2593038" y="3308326"/>
                  <a:pt x="2454394" y="3273624"/>
                  <a:pt x="2232799" y="3299056"/>
                </a:cubicBezTo>
                <a:cubicBezTo>
                  <a:pt x="2011205" y="3324488"/>
                  <a:pt x="1829758" y="3311734"/>
                  <a:pt x="1641764" y="3299056"/>
                </a:cubicBezTo>
                <a:cubicBezTo>
                  <a:pt x="1453770" y="3286378"/>
                  <a:pt x="1330390" y="3303916"/>
                  <a:pt x="1182070" y="3299056"/>
                </a:cubicBezTo>
                <a:cubicBezTo>
                  <a:pt x="1033750" y="3294196"/>
                  <a:pt x="826650" y="3286196"/>
                  <a:pt x="591035" y="3299056"/>
                </a:cubicBezTo>
                <a:cubicBezTo>
                  <a:pt x="355420" y="3311916"/>
                  <a:pt x="289055" y="3276724"/>
                  <a:pt x="0" y="3299056"/>
                </a:cubicBezTo>
                <a:cubicBezTo>
                  <a:pt x="-10414" y="3082397"/>
                  <a:pt x="10495" y="2985090"/>
                  <a:pt x="0" y="2705226"/>
                </a:cubicBezTo>
                <a:cubicBezTo>
                  <a:pt x="-10495" y="2425362"/>
                  <a:pt x="3085" y="2293846"/>
                  <a:pt x="0" y="2144386"/>
                </a:cubicBezTo>
                <a:cubicBezTo>
                  <a:pt x="-3085" y="1994926"/>
                  <a:pt x="-19055" y="1816000"/>
                  <a:pt x="0" y="1583547"/>
                </a:cubicBezTo>
                <a:cubicBezTo>
                  <a:pt x="19055" y="1351094"/>
                  <a:pt x="-21684" y="1228932"/>
                  <a:pt x="0" y="890745"/>
                </a:cubicBezTo>
                <a:cubicBezTo>
                  <a:pt x="21684" y="552558"/>
                  <a:pt x="24799" y="334235"/>
                  <a:pt x="0" y="0"/>
                </a:cubicBezTo>
                <a:close/>
              </a:path>
              <a:path w="6567055" h="3299056" stroke="0" extrusionOk="0">
                <a:moveTo>
                  <a:pt x="0" y="0"/>
                </a:moveTo>
                <a:cubicBezTo>
                  <a:pt x="145041" y="-1843"/>
                  <a:pt x="385215" y="-2299"/>
                  <a:pt x="525364" y="0"/>
                </a:cubicBezTo>
                <a:cubicBezTo>
                  <a:pt x="665513" y="2299"/>
                  <a:pt x="979605" y="-3784"/>
                  <a:pt x="1247740" y="0"/>
                </a:cubicBezTo>
                <a:cubicBezTo>
                  <a:pt x="1515875" y="3784"/>
                  <a:pt x="1695619" y="32129"/>
                  <a:pt x="1970117" y="0"/>
                </a:cubicBezTo>
                <a:cubicBezTo>
                  <a:pt x="2244615" y="-32129"/>
                  <a:pt x="2322001" y="18751"/>
                  <a:pt x="2626822" y="0"/>
                </a:cubicBezTo>
                <a:cubicBezTo>
                  <a:pt x="2931643" y="-18751"/>
                  <a:pt x="2904207" y="-18981"/>
                  <a:pt x="3086516" y="0"/>
                </a:cubicBezTo>
                <a:cubicBezTo>
                  <a:pt x="3268825" y="18981"/>
                  <a:pt x="3528061" y="-3779"/>
                  <a:pt x="3808892" y="0"/>
                </a:cubicBezTo>
                <a:cubicBezTo>
                  <a:pt x="4089723" y="3779"/>
                  <a:pt x="4385564" y="-10746"/>
                  <a:pt x="4531268" y="0"/>
                </a:cubicBezTo>
                <a:cubicBezTo>
                  <a:pt x="4676972" y="10746"/>
                  <a:pt x="4881551" y="-103"/>
                  <a:pt x="5187973" y="0"/>
                </a:cubicBezTo>
                <a:cubicBezTo>
                  <a:pt x="5494395" y="103"/>
                  <a:pt x="5435632" y="1118"/>
                  <a:pt x="5647667" y="0"/>
                </a:cubicBezTo>
                <a:cubicBezTo>
                  <a:pt x="5859702" y="-1118"/>
                  <a:pt x="6148728" y="-41081"/>
                  <a:pt x="6567055" y="0"/>
                </a:cubicBezTo>
                <a:cubicBezTo>
                  <a:pt x="6575064" y="179659"/>
                  <a:pt x="6554077" y="388117"/>
                  <a:pt x="6567055" y="692802"/>
                </a:cubicBezTo>
                <a:cubicBezTo>
                  <a:pt x="6580033" y="997487"/>
                  <a:pt x="6564534" y="1155800"/>
                  <a:pt x="6567055" y="1319622"/>
                </a:cubicBezTo>
                <a:cubicBezTo>
                  <a:pt x="6569576" y="1483444"/>
                  <a:pt x="6588467" y="1707508"/>
                  <a:pt x="6567055" y="1946443"/>
                </a:cubicBezTo>
                <a:cubicBezTo>
                  <a:pt x="6545643" y="2185378"/>
                  <a:pt x="6591601" y="2418210"/>
                  <a:pt x="6567055" y="2606254"/>
                </a:cubicBezTo>
                <a:cubicBezTo>
                  <a:pt x="6542509" y="2794298"/>
                  <a:pt x="6576211" y="3064402"/>
                  <a:pt x="6567055" y="3299056"/>
                </a:cubicBezTo>
                <a:cubicBezTo>
                  <a:pt x="6277459" y="3290215"/>
                  <a:pt x="6121846" y="3301950"/>
                  <a:pt x="5910350" y="3299056"/>
                </a:cubicBezTo>
                <a:cubicBezTo>
                  <a:pt x="5698855" y="3296162"/>
                  <a:pt x="5609779" y="3275641"/>
                  <a:pt x="5384985" y="3299056"/>
                </a:cubicBezTo>
                <a:cubicBezTo>
                  <a:pt x="5160191" y="3322471"/>
                  <a:pt x="4926024" y="3308810"/>
                  <a:pt x="4793950" y="3299056"/>
                </a:cubicBezTo>
                <a:cubicBezTo>
                  <a:pt x="4661876" y="3289302"/>
                  <a:pt x="4400024" y="3299540"/>
                  <a:pt x="4202915" y="3299056"/>
                </a:cubicBezTo>
                <a:cubicBezTo>
                  <a:pt x="4005806" y="3298572"/>
                  <a:pt x="3858887" y="3311497"/>
                  <a:pt x="3611880" y="3299056"/>
                </a:cubicBezTo>
                <a:cubicBezTo>
                  <a:pt x="3364873" y="3286615"/>
                  <a:pt x="3217213" y="3304496"/>
                  <a:pt x="2955175" y="3299056"/>
                </a:cubicBezTo>
                <a:cubicBezTo>
                  <a:pt x="2693138" y="3293616"/>
                  <a:pt x="2474763" y="3261086"/>
                  <a:pt x="2167128" y="3299056"/>
                </a:cubicBezTo>
                <a:cubicBezTo>
                  <a:pt x="1859493" y="3337026"/>
                  <a:pt x="1866242" y="3299186"/>
                  <a:pt x="1641764" y="3299056"/>
                </a:cubicBezTo>
                <a:cubicBezTo>
                  <a:pt x="1417286" y="3298926"/>
                  <a:pt x="1249186" y="3323687"/>
                  <a:pt x="919388" y="3299056"/>
                </a:cubicBezTo>
                <a:cubicBezTo>
                  <a:pt x="589590" y="3274425"/>
                  <a:pt x="423876" y="3284729"/>
                  <a:pt x="0" y="3299056"/>
                </a:cubicBezTo>
                <a:cubicBezTo>
                  <a:pt x="-18598" y="3133386"/>
                  <a:pt x="17522" y="2995462"/>
                  <a:pt x="0" y="2705226"/>
                </a:cubicBezTo>
                <a:cubicBezTo>
                  <a:pt x="-17522" y="2414990"/>
                  <a:pt x="-26434" y="2237491"/>
                  <a:pt x="0" y="2078405"/>
                </a:cubicBezTo>
                <a:cubicBezTo>
                  <a:pt x="26434" y="1919319"/>
                  <a:pt x="15042" y="1640673"/>
                  <a:pt x="0" y="1352613"/>
                </a:cubicBezTo>
                <a:cubicBezTo>
                  <a:pt x="-15042" y="1064553"/>
                  <a:pt x="13969" y="915069"/>
                  <a:pt x="0" y="659811"/>
                </a:cubicBezTo>
                <a:cubicBezTo>
                  <a:pt x="-13969" y="404553"/>
                  <a:pt x="30499" y="264552"/>
                  <a:pt x="0" y="0"/>
                </a:cubicBezTo>
                <a:close/>
              </a:path>
            </a:pathLst>
          </a:custGeom>
          <a:ln w="28575"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242704354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2A0058-E53E-04DB-0C8E-0844A4CAE798}"/>
              </a:ext>
            </a:extLst>
          </p:cNvPr>
          <p:cNvSpPr txBox="1"/>
          <p:nvPr/>
        </p:nvSpPr>
        <p:spPr>
          <a:xfrm>
            <a:off x="3592945" y="2256175"/>
            <a:ext cx="64285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Tóm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Nhắc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bày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C41B15B-0846-BFC4-2DBD-78032AA082FD}"/>
              </a:ext>
            </a:extLst>
          </p:cNvPr>
          <p:cNvSpPr txBox="1"/>
          <p:nvPr/>
        </p:nvSpPr>
        <p:spPr>
          <a:xfrm>
            <a:off x="3592945" y="3169131"/>
            <a:ext cx="63176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Khẳng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Khẳng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nghị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55E050-3149-56AC-2E0F-9105A7A869AB}"/>
              </a:ext>
            </a:extLst>
          </p:cNvPr>
          <p:cNvSpPr txBox="1"/>
          <p:nvPr/>
        </p:nvSpPr>
        <p:spPr>
          <a:xfrm>
            <a:off x="3592945" y="4082087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1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kêu</a:t>
            </a:r>
            <a:r>
              <a:rPr lang="en-US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gọi</a:t>
            </a:r>
            <a:r>
              <a:rPr lang="en-US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xuất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Kêu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gọi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đưa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khuyên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nhấn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mạnh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tầm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trọng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quyết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tuổi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806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9" grpId="0"/>
      <p:bldP spid="7" grpId="0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C6367D4C-CE41-828B-CF6F-2C5354740E27}"/>
              </a:ext>
            </a:extLst>
          </p:cNvPr>
          <p:cNvGrpSpPr/>
          <p:nvPr/>
        </p:nvGrpSpPr>
        <p:grpSpPr>
          <a:xfrm>
            <a:off x="360218" y="193963"/>
            <a:ext cx="5735781" cy="655782"/>
            <a:chOff x="360218" y="193963"/>
            <a:chExt cx="7028873" cy="655782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D008F331-E40A-F302-A706-01FD1CA470C2}"/>
                </a:ext>
              </a:extLst>
            </p:cNvPr>
            <p:cNvSpPr/>
            <p:nvPr/>
          </p:nvSpPr>
          <p:spPr>
            <a:xfrm>
              <a:off x="360218" y="193963"/>
              <a:ext cx="7028873" cy="655782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06E0D3D-9CA4-2CC8-ECFA-18DAB7D7DE8D}"/>
                </a:ext>
              </a:extLst>
            </p:cNvPr>
            <p:cNvSpPr txBox="1"/>
            <p:nvPr/>
          </p:nvSpPr>
          <p:spPr>
            <a:xfrm>
              <a:off x="360218" y="294090"/>
              <a:ext cx="693832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571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3.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Dàn</a:t>
              </a: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ý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minh</a:t>
              </a: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hoạ</a:t>
              </a: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một</a:t>
              </a: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số</a:t>
              </a: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đề</a:t>
              </a: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bài</a:t>
              </a: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cụ</a:t>
              </a: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thể</a:t>
              </a:r>
              <a:endPara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47300" y="1489164"/>
            <a:ext cx="5774809" cy="2351314"/>
            <a:chOff x="247300" y="1489164"/>
            <a:chExt cx="5774809" cy="2351314"/>
          </a:xfrm>
        </p:grpSpPr>
        <p:sp>
          <p:nvSpPr>
            <p:cNvPr id="10" name="Oval 9">
              <a:hlinkClick r:id="rId3" action="ppaction://hlinksldjump"/>
              <a:extLst>
                <a:ext uri="{FF2B5EF4-FFF2-40B4-BE49-F238E27FC236}">
                  <a16:creationId xmlns:a16="http://schemas.microsoft.com/office/drawing/2014/main" id="{FEF649AB-71C1-30B8-C8E1-18EDE5D6FD70}"/>
                </a:ext>
              </a:extLst>
            </p:cNvPr>
            <p:cNvSpPr/>
            <p:nvPr/>
          </p:nvSpPr>
          <p:spPr>
            <a:xfrm>
              <a:off x="247300" y="1489164"/>
              <a:ext cx="5774809" cy="2351314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Box 12">
              <a:hlinkClick r:id="rId4" action="ppaction://hlinksldjump"/>
              <a:extLst>
                <a:ext uri="{FF2B5EF4-FFF2-40B4-BE49-F238E27FC236}">
                  <a16:creationId xmlns:a16="http://schemas.microsoft.com/office/drawing/2014/main" id="{A1A45148-AB62-2CFE-6B20-82DD29DE31F7}"/>
                </a:ext>
              </a:extLst>
            </p:cNvPr>
            <p:cNvSpPr txBox="1"/>
            <p:nvPr/>
          </p:nvSpPr>
          <p:spPr>
            <a:xfrm>
              <a:off x="525777" y="2064656"/>
              <a:ext cx="5018050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Đề</a:t>
              </a:r>
              <a:r>
                <a:rPr lang="en-US" sz="2400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1: </a:t>
              </a:r>
              <a:r>
                <a:rPr lang="en-US" sz="2400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lang="en-US" sz="2400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2400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văn</a:t>
              </a:r>
              <a:r>
                <a:rPr lang="en-US" sz="2400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nghị</a:t>
              </a:r>
              <a:r>
                <a:rPr lang="en-US" sz="2400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luận</a:t>
              </a:r>
              <a:r>
                <a:rPr lang="en-US" sz="2400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(600 </a:t>
              </a:r>
              <a:r>
                <a:rPr lang="en-US" sz="2400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chữ</a:t>
              </a:r>
              <a:r>
                <a:rPr lang="en-US" sz="2400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) </a:t>
              </a:r>
              <a:r>
                <a:rPr lang="en-US" sz="2400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về</a:t>
              </a:r>
              <a:r>
                <a:rPr lang="en-US" sz="2400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sự</a:t>
              </a:r>
              <a:r>
                <a:rPr lang="en-US" sz="2400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cần</a:t>
              </a:r>
              <a:r>
                <a:rPr lang="en-US" sz="2400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thiết</a:t>
              </a:r>
              <a:r>
                <a:rPr lang="en-US" sz="2400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2400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việc</a:t>
              </a:r>
              <a:r>
                <a:rPr lang="en-US" sz="2400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rèn</a:t>
              </a:r>
              <a:r>
                <a:rPr lang="en-US" sz="2400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luyện</a:t>
              </a:r>
              <a:r>
                <a:rPr lang="en-US" sz="2400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kỹ</a:t>
              </a:r>
              <a:r>
                <a:rPr lang="en-US" sz="2400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năng</a:t>
              </a:r>
              <a:r>
                <a:rPr lang="en-US" sz="2400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mềm</a:t>
              </a:r>
              <a:r>
                <a:rPr lang="en-US" sz="2400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cho</a:t>
              </a:r>
              <a:r>
                <a:rPr lang="en-US" sz="2400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giới</a:t>
              </a:r>
              <a:r>
                <a:rPr lang="en-US" sz="2400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trẻ</a:t>
              </a:r>
              <a:r>
                <a:rPr lang="en-US" sz="2400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kumimoji="0" lang="en-US" sz="4800" i="1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300586" y="1489164"/>
            <a:ext cx="5774809" cy="2351314"/>
            <a:chOff x="6300586" y="1489164"/>
            <a:chExt cx="5774809" cy="2351314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EF649AB-71C1-30B8-C8E1-18EDE5D6FD70}"/>
                </a:ext>
              </a:extLst>
            </p:cNvPr>
            <p:cNvSpPr/>
            <p:nvPr/>
          </p:nvSpPr>
          <p:spPr>
            <a:xfrm>
              <a:off x="6300586" y="1489164"/>
              <a:ext cx="5774809" cy="2351314"/>
            </a:xfrm>
            <a:prstGeom prst="ellipse">
              <a:avLst/>
            </a:prstGeom>
            <a:solidFill>
              <a:srgbClr val="FF8B8B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Box 10">
              <a:hlinkClick r:id="rId5" action="ppaction://hlinksldjump"/>
              <a:extLst>
                <a:ext uri="{FF2B5EF4-FFF2-40B4-BE49-F238E27FC236}">
                  <a16:creationId xmlns:a16="http://schemas.microsoft.com/office/drawing/2014/main" id="{A1A45148-AB62-2CFE-6B20-82DD29DE31F7}"/>
                </a:ext>
              </a:extLst>
            </p:cNvPr>
            <p:cNvSpPr txBox="1"/>
            <p:nvPr/>
          </p:nvSpPr>
          <p:spPr>
            <a:xfrm>
              <a:off x="6579063" y="2064656"/>
              <a:ext cx="5018050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Đề</a:t>
              </a:r>
              <a:r>
                <a:rPr lang="en-US" sz="2400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2: </a:t>
              </a:r>
              <a:r>
                <a:rPr lang="en-US" sz="2400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lang="en-US" sz="2400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2400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văn</a:t>
              </a:r>
              <a:r>
                <a:rPr lang="en-US" sz="2400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nghị</a:t>
              </a:r>
              <a:r>
                <a:rPr lang="en-US" sz="2400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luận</a:t>
              </a:r>
              <a:r>
                <a:rPr lang="en-US" sz="2400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(600 </a:t>
              </a:r>
              <a:r>
                <a:rPr lang="en-US" sz="2400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chữ</a:t>
              </a:r>
              <a:r>
                <a:rPr lang="en-US" sz="2400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) </a:t>
              </a:r>
              <a:r>
                <a:rPr lang="en-US" sz="2400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về</a:t>
              </a:r>
              <a:r>
                <a:rPr lang="en-US" sz="2400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tác</a:t>
              </a:r>
              <a:r>
                <a:rPr lang="en-US" sz="2400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động</a:t>
              </a:r>
              <a:r>
                <a:rPr lang="en-US" sz="2400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2400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phim</a:t>
              </a:r>
              <a:r>
                <a:rPr lang="en-US" sz="2400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ảnh</a:t>
              </a:r>
              <a:r>
                <a:rPr lang="en-US" sz="2400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400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truyền</a:t>
              </a:r>
              <a:r>
                <a:rPr lang="en-US" sz="2400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thông</a:t>
              </a:r>
              <a:r>
                <a:rPr lang="en-US" sz="2400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đến</a:t>
              </a:r>
              <a:r>
                <a:rPr lang="en-US" sz="2400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lối</a:t>
              </a:r>
              <a:r>
                <a:rPr lang="en-US" sz="2400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sống</a:t>
              </a:r>
              <a:r>
                <a:rPr lang="en-US" sz="2400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2400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giới</a:t>
              </a:r>
              <a:r>
                <a:rPr lang="en-US" sz="2400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trẻ</a:t>
              </a:r>
              <a:r>
                <a:rPr lang="en-US" sz="2400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kumimoji="0" lang="en-US" sz="4800" i="1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60218" y="4084319"/>
            <a:ext cx="5774809" cy="2351314"/>
            <a:chOff x="360218" y="4084319"/>
            <a:chExt cx="5774809" cy="2351314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EF649AB-71C1-30B8-C8E1-18EDE5D6FD70}"/>
                </a:ext>
              </a:extLst>
            </p:cNvPr>
            <p:cNvSpPr/>
            <p:nvPr/>
          </p:nvSpPr>
          <p:spPr>
            <a:xfrm>
              <a:off x="360218" y="4084319"/>
              <a:ext cx="5774809" cy="2351314"/>
            </a:xfrm>
            <a:prstGeom prst="ellipse">
              <a:avLst/>
            </a:prstGeom>
            <a:solidFill>
              <a:srgbClr val="CFAFE7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hlinkClick r:id="rId6" action="ppaction://hlinksldjump"/>
              <a:extLst>
                <a:ext uri="{FF2B5EF4-FFF2-40B4-BE49-F238E27FC236}">
                  <a16:creationId xmlns:a16="http://schemas.microsoft.com/office/drawing/2014/main" id="{A1A45148-AB62-2CFE-6B20-82DD29DE31F7}"/>
                </a:ext>
              </a:extLst>
            </p:cNvPr>
            <p:cNvSpPr txBox="1"/>
            <p:nvPr/>
          </p:nvSpPr>
          <p:spPr>
            <a:xfrm>
              <a:off x="638695" y="4659811"/>
              <a:ext cx="5018050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Đề</a:t>
              </a:r>
              <a:r>
                <a:rPr lang="en-US" sz="2400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3: </a:t>
              </a:r>
              <a:r>
                <a:rPr lang="en-US" sz="2400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lang="en-US" sz="2400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2400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văn</a:t>
              </a:r>
              <a:r>
                <a:rPr lang="en-US" sz="2400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nghị</a:t>
              </a:r>
              <a:r>
                <a:rPr lang="en-US" sz="2400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luận</a:t>
              </a:r>
              <a:r>
                <a:rPr lang="en-US" sz="2400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(600 </a:t>
              </a:r>
              <a:r>
                <a:rPr lang="en-US" sz="2400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chữ</a:t>
              </a:r>
              <a:r>
                <a:rPr lang="en-US" sz="2400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) </a:t>
              </a:r>
              <a:r>
                <a:rPr lang="en-US" sz="2400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về</a:t>
              </a:r>
              <a:r>
                <a:rPr lang="en-US" sz="2400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vai</a:t>
              </a:r>
              <a:r>
                <a:rPr lang="en-US" sz="2400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trò</a:t>
              </a:r>
              <a:r>
                <a:rPr lang="en-US" sz="2400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2400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tuổi</a:t>
              </a:r>
              <a:r>
                <a:rPr lang="en-US" sz="2400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trẻ</a:t>
              </a:r>
              <a:r>
                <a:rPr lang="en-US" sz="2400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2400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việc</a:t>
              </a:r>
              <a:r>
                <a:rPr lang="en-US" sz="2400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xây</a:t>
              </a:r>
              <a:r>
                <a:rPr lang="en-US" sz="2400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dựng</a:t>
              </a:r>
              <a:r>
                <a:rPr lang="en-US" sz="2400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400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phát</a:t>
              </a:r>
              <a:r>
                <a:rPr lang="en-US" sz="2400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triển</a:t>
              </a:r>
              <a:r>
                <a:rPr lang="en-US" sz="2400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đất</a:t>
              </a:r>
              <a:r>
                <a:rPr lang="en-US" sz="2400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nước</a:t>
              </a:r>
              <a:r>
                <a:rPr lang="en-US" sz="2400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kumimoji="0" lang="en-US" sz="6000" i="1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300586" y="4084319"/>
            <a:ext cx="5774809" cy="2351314"/>
            <a:chOff x="6300586" y="4084319"/>
            <a:chExt cx="5774809" cy="235131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EF649AB-71C1-30B8-C8E1-18EDE5D6FD70}"/>
                </a:ext>
              </a:extLst>
            </p:cNvPr>
            <p:cNvSpPr/>
            <p:nvPr/>
          </p:nvSpPr>
          <p:spPr>
            <a:xfrm>
              <a:off x="6300586" y="4084319"/>
              <a:ext cx="5774809" cy="2351314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TextBox 15">
              <a:hlinkClick r:id="rId7" action="ppaction://hlinksldjump"/>
              <a:extLst>
                <a:ext uri="{FF2B5EF4-FFF2-40B4-BE49-F238E27FC236}">
                  <a16:creationId xmlns:a16="http://schemas.microsoft.com/office/drawing/2014/main" id="{A1A45148-AB62-2CFE-6B20-82DD29DE31F7}"/>
                </a:ext>
              </a:extLst>
            </p:cNvPr>
            <p:cNvSpPr txBox="1"/>
            <p:nvPr/>
          </p:nvSpPr>
          <p:spPr>
            <a:xfrm>
              <a:off x="6579063" y="4659811"/>
              <a:ext cx="5018050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Đề</a:t>
              </a:r>
              <a:r>
                <a:rPr lang="en-US" sz="2400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4: </a:t>
              </a:r>
              <a:r>
                <a:rPr lang="en-US" sz="2400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lang="en-US" sz="2400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2400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văn</a:t>
              </a:r>
              <a:r>
                <a:rPr lang="en-US" sz="2400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nghị</a:t>
              </a:r>
              <a:r>
                <a:rPr lang="en-US" sz="2400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luận</a:t>
              </a:r>
              <a:r>
                <a:rPr lang="en-US" sz="2400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(600 </a:t>
              </a:r>
              <a:r>
                <a:rPr lang="en-US" sz="2400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chữ</a:t>
              </a:r>
              <a:r>
                <a:rPr lang="en-US" sz="2400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) </a:t>
              </a:r>
              <a:r>
                <a:rPr lang="en-US" sz="2400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về</a:t>
              </a:r>
              <a:r>
                <a:rPr lang="en-US" sz="2400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tình</a:t>
              </a:r>
              <a:r>
                <a:rPr lang="en-US" sz="2400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trạng</a:t>
              </a:r>
              <a:r>
                <a:rPr lang="en-US" sz="2400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stress </a:t>
              </a:r>
              <a:r>
                <a:rPr lang="en-US" sz="2400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400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áp</a:t>
              </a:r>
              <a:r>
                <a:rPr lang="en-US" sz="2400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lực</a:t>
              </a:r>
              <a:r>
                <a:rPr lang="en-US" sz="2400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học</a:t>
              </a:r>
              <a:r>
                <a:rPr lang="en-US" sz="2400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tập</a:t>
              </a:r>
              <a:r>
                <a:rPr lang="en-US" sz="2400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2400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học</a:t>
              </a:r>
              <a:r>
                <a:rPr lang="en-US" sz="2400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sinh</a:t>
              </a:r>
              <a:r>
                <a:rPr lang="en-US" sz="2400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2400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sinh</a:t>
              </a:r>
              <a:r>
                <a:rPr lang="en-US" sz="2400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viên</a:t>
              </a:r>
              <a:r>
                <a:rPr lang="en-US" sz="2400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kumimoji="0" lang="en-US" sz="6000" i="1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1" name="Right Arrow 7">
            <a:extLst>
              <a:ext uri="{FF2B5EF4-FFF2-40B4-BE49-F238E27FC236}">
                <a16:creationId xmlns:a16="http://schemas.microsoft.com/office/drawing/2014/main" id="{9B69B5B2-4186-0675-3FBA-569943D3FDCC}"/>
              </a:ext>
            </a:extLst>
          </p:cNvPr>
          <p:cNvSpPr/>
          <p:nvPr/>
        </p:nvSpPr>
        <p:spPr>
          <a:xfrm>
            <a:off x="10193966" y="15755"/>
            <a:ext cx="1881429" cy="1229568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hlinkClick r:id="rId8" action="ppaction://hlinksldjump"/>
            <a:extLst>
              <a:ext uri="{FF2B5EF4-FFF2-40B4-BE49-F238E27FC236}">
                <a16:creationId xmlns:a16="http://schemas.microsoft.com/office/drawing/2014/main" id="{1E8FE546-6B4B-2481-B0FF-70650353F9FD}"/>
              </a:ext>
            </a:extLst>
          </p:cNvPr>
          <p:cNvSpPr/>
          <p:nvPr/>
        </p:nvSpPr>
        <p:spPr>
          <a:xfrm>
            <a:off x="10193966" y="360205"/>
            <a:ext cx="1778079" cy="5608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KẾT THÚC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301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64CC2E2-E1A6-FE0B-2F47-DBC883C273D7}"/>
              </a:ext>
            </a:extLst>
          </p:cNvPr>
          <p:cNvSpPr/>
          <p:nvPr/>
        </p:nvSpPr>
        <p:spPr>
          <a:xfrm>
            <a:off x="711200" y="332509"/>
            <a:ext cx="1378857" cy="7517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Đề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452220" y="1368028"/>
            <a:ext cx="2873828" cy="640080"/>
            <a:chOff x="4452220" y="672134"/>
            <a:chExt cx="2873828" cy="640080"/>
          </a:xfrm>
        </p:grpSpPr>
        <p:sp>
          <p:nvSpPr>
            <p:cNvPr id="2" name="Rounded Rectangle 1"/>
            <p:cNvSpPr/>
            <p:nvPr/>
          </p:nvSpPr>
          <p:spPr>
            <a:xfrm>
              <a:off x="4452220" y="672134"/>
              <a:ext cx="2873828" cy="64008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5307083" y="761341"/>
              <a:ext cx="116410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sng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Mở</a:t>
              </a:r>
              <a:r>
                <a:rPr kumimoji="0" lang="en-US" sz="24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1" i="0" u="sng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bài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614964" y="332509"/>
            <a:ext cx="7638180" cy="751708"/>
            <a:chOff x="2614964" y="332509"/>
            <a:chExt cx="7638180" cy="75170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64CC2E2-E1A6-FE0B-2F47-DBC883C273D7}"/>
                </a:ext>
              </a:extLst>
            </p:cNvPr>
            <p:cNvSpPr/>
            <p:nvPr/>
          </p:nvSpPr>
          <p:spPr>
            <a:xfrm>
              <a:off x="2614964" y="332509"/>
              <a:ext cx="7638180" cy="75170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707166" y="387842"/>
              <a:ext cx="731084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lang="en-US" sz="1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1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văn</a:t>
              </a:r>
              <a:r>
                <a:rPr lang="en-US" sz="1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nghị</a:t>
              </a:r>
              <a:r>
                <a:rPr lang="en-US" sz="1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luận</a:t>
              </a:r>
              <a:r>
                <a:rPr lang="en-US" sz="1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(600 </a:t>
              </a:r>
              <a:r>
                <a:rPr lang="en-US" sz="1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chữ</a:t>
              </a:r>
              <a:r>
                <a:rPr lang="en-US" sz="1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) </a:t>
              </a:r>
              <a:r>
                <a:rPr lang="en-US" sz="1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về</a:t>
              </a:r>
              <a:r>
                <a:rPr lang="en-US" sz="1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sự</a:t>
              </a:r>
              <a:r>
                <a:rPr lang="en-US" sz="1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cần</a:t>
              </a:r>
              <a:r>
                <a:rPr lang="en-US" sz="1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thiết</a:t>
              </a:r>
              <a:r>
                <a:rPr lang="en-US" sz="1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1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việc</a:t>
              </a:r>
              <a:r>
                <a:rPr lang="en-US" sz="1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rèn</a:t>
              </a:r>
              <a:r>
                <a:rPr lang="en-US" sz="1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luyện</a:t>
              </a:r>
              <a:r>
                <a:rPr lang="en-US" sz="1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kỹ</a:t>
              </a:r>
              <a:r>
                <a:rPr lang="en-US" sz="1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năng</a:t>
              </a:r>
              <a:r>
                <a:rPr lang="en-US" sz="1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mềm</a:t>
              </a:r>
              <a:r>
                <a:rPr lang="en-US" sz="1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cho</a:t>
              </a:r>
              <a:r>
                <a:rPr lang="en-US" sz="1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giới</a:t>
              </a:r>
              <a:r>
                <a:rPr lang="en-US" sz="1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trẻ</a:t>
              </a:r>
              <a:r>
                <a:rPr lang="en-US" sz="1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F4A04BF-7765-2EEF-0F84-BA91E4370C50}"/>
              </a:ext>
            </a:extLst>
          </p:cNvPr>
          <p:cNvGrpSpPr/>
          <p:nvPr/>
        </p:nvGrpSpPr>
        <p:grpSpPr>
          <a:xfrm>
            <a:off x="1284421" y="2787519"/>
            <a:ext cx="9209423" cy="2735827"/>
            <a:chOff x="1284421" y="2787519"/>
            <a:chExt cx="9209423" cy="2735827"/>
          </a:xfrm>
        </p:grpSpPr>
        <p:sp>
          <p:nvSpPr>
            <p:cNvPr id="4" name="Rectangle 3"/>
            <p:cNvSpPr/>
            <p:nvPr/>
          </p:nvSpPr>
          <p:spPr>
            <a:xfrm>
              <a:off x="1284421" y="2787520"/>
              <a:ext cx="2845489" cy="273582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2595D45-6491-37A9-5B94-B8E9FAEDCC63}"/>
                </a:ext>
              </a:extLst>
            </p:cNvPr>
            <p:cNvSpPr/>
            <p:nvPr/>
          </p:nvSpPr>
          <p:spPr>
            <a:xfrm>
              <a:off x="4466388" y="2787520"/>
              <a:ext cx="2845489" cy="273582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5F4D49D-2065-848C-7EBD-75A8C2774E2B}"/>
                </a:ext>
              </a:extLst>
            </p:cNvPr>
            <p:cNvSpPr/>
            <p:nvPr/>
          </p:nvSpPr>
          <p:spPr>
            <a:xfrm>
              <a:off x="7648355" y="2787519"/>
              <a:ext cx="2845489" cy="273582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191DE3A8-2651-4AA5-1410-763E3CC954A6}"/>
              </a:ext>
            </a:extLst>
          </p:cNvPr>
          <p:cNvSpPr txBox="1"/>
          <p:nvPr/>
        </p:nvSpPr>
        <p:spPr>
          <a:xfrm>
            <a:off x="1577624" y="2858715"/>
            <a:ext cx="22590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1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thiệu</a:t>
            </a:r>
            <a:r>
              <a:rPr lang="en-US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94AFAD2-40B3-0F45-3357-E030C3C8A501}"/>
              </a:ext>
            </a:extLst>
          </p:cNvPr>
          <p:cNvSpPr txBox="1"/>
          <p:nvPr/>
        </p:nvSpPr>
        <p:spPr>
          <a:xfrm>
            <a:off x="1514309" y="3680385"/>
            <a:ext cx="251274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tầm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trọng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kỹ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năng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mềm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cuộc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sống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công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việc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đại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8B4AB00-5C30-57D0-8F92-9C5065CBF02F}"/>
              </a:ext>
            </a:extLst>
          </p:cNvPr>
          <p:cNvSpPr txBox="1"/>
          <p:nvPr/>
        </p:nvSpPr>
        <p:spPr>
          <a:xfrm>
            <a:off x="4558900" y="2864171"/>
            <a:ext cx="27247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1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Khơi</a:t>
            </a:r>
            <a:r>
              <a:rPr lang="en-US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gợi</a:t>
            </a:r>
            <a:r>
              <a:rPr lang="en-US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73905A-06A2-5033-75D1-77AE05AF4AA4}"/>
              </a:ext>
            </a:extLst>
          </p:cNvPr>
          <p:cNvSpPr txBox="1"/>
          <p:nvPr/>
        </p:nvSpPr>
        <p:spPr>
          <a:xfrm>
            <a:off x="4587150" y="3678524"/>
            <a:ext cx="272472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Đưa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hoặc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ví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tế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thu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hút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sự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ý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6F59DBE-986A-0262-21F8-7B9BAAF59BA0}"/>
              </a:ext>
            </a:extLst>
          </p:cNvPr>
          <p:cNvSpPr txBox="1"/>
          <p:nvPr/>
        </p:nvSpPr>
        <p:spPr>
          <a:xfrm>
            <a:off x="7861480" y="2858715"/>
            <a:ext cx="26323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1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bày</a:t>
            </a:r>
            <a:r>
              <a:rPr lang="en-US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D39010A-40E8-39CB-E3C3-5467C3D4BD4F}"/>
              </a:ext>
            </a:extLst>
          </p:cNvPr>
          <p:cNvSpPr txBox="1"/>
          <p:nvPr/>
        </p:nvSpPr>
        <p:spPr>
          <a:xfrm>
            <a:off x="7879953" y="3678524"/>
            <a:ext cx="261389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Tóm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tắt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chính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sẽ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thảo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EC325C4-6924-DE62-2020-CF80FC01824B}"/>
              </a:ext>
            </a:extLst>
          </p:cNvPr>
          <p:cNvGrpSpPr/>
          <p:nvPr/>
        </p:nvGrpSpPr>
        <p:grpSpPr>
          <a:xfrm>
            <a:off x="2707166" y="2008108"/>
            <a:ext cx="6363934" cy="779412"/>
            <a:chOff x="2707166" y="2008108"/>
            <a:chExt cx="6363934" cy="779412"/>
          </a:xfrm>
        </p:grpSpPr>
        <p:cxnSp>
          <p:nvCxnSpPr>
            <p:cNvPr id="14" name="Straight Arrow Connector 13"/>
            <p:cNvCxnSpPr>
              <a:cxnSpLocks/>
              <a:endCxn id="4" idx="0"/>
            </p:cNvCxnSpPr>
            <p:nvPr/>
          </p:nvCxnSpPr>
          <p:spPr>
            <a:xfrm flipH="1">
              <a:off x="2707166" y="2029488"/>
              <a:ext cx="3181968" cy="758032"/>
            </a:xfrm>
            <a:prstGeom prst="straightConnector1">
              <a:avLst/>
            </a:prstGeom>
            <a:ln w="76200">
              <a:solidFill>
                <a:schemeClr val="accent2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cxnSpLocks/>
              <a:endCxn id="15" idx="0"/>
            </p:cNvCxnSpPr>
            <p:nvPr/>
          </p:nvCxnSpPr>
          <p:spPr>
            <a:xfrm>
              <a:off x="5889134" y="2021250"/>
              <a:ext cx="3181966" cy="766269"/>
            </a:xfrm>
            <a:prstGeom prst="straightConnector1">
              <a:avLst/>
            </a:prstGeom>
            <a:ln w="76200">
              <a:solidFill>
                <a:schemeClr val="accent2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72C219BE-6CC6-5078-8399-92260EA9F0D3}"/>
                </a:ext>
              </a:extLst>
            </p:cNvPr>
            <p:cNvCxnSpPr>
              <a:cxnSpLocks/>
              <a:stCxn id="2" idx="2"/>
              <a:endCxn id="13" idx="0"/>
            </p:cNvCxnSpPr>
            <p:nvPr/>
          </p:nvCxnSpPr>
          <p:spPr>
            <a:xfrm flipH="1">
              <a:off x="5889133" y="2008108"/>
              <a:ext cx="1" cy="779412"/>
            </a:xfrm>
            <a:prstGeom prst="straightConnector1">
              <a:avLst/>
            </a:prstGeom>
            <a:ln w="76200">
              <a:solidFill>
                <a:schemeClr val="accent2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71882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/>
      <p:bldP spid="23" grpId="0"/>
      <p:bldP spid="25" grpId="0"/>
      <p:bldP spid="27" grpId="0"/>
      <p:bldP spid="29" grpId="0"/>
      <p:bldP spid="31" grpId="0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64CC2E2-E1A6-FE0B-2F47-DBC883C273D7}"/>
              </a:ext>
            </a:extLst>
          </p:cNvPr>
          <p:cNvSpPr/>
          <p:nvPr/>
        </p:nvSpPr>
        <p:spPr>
          <a:xfrm>
            <a:off x="711200" y="332509"/>
            <a:ext cx="1378857" cy="7517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Đề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EE5EAF9-08CC-8F39-B85A-71AEC2BBD14A}"/>
              </a:ext>
            </a:extLst>
          </p:cNvPr>
          <p:cNvGrpSpPr/>
          <p:nvPr/>
        </p:nvGrpSpPr>
        <p:grpSpPr>
          <a:xfrm>
            <a:off x="4402184" y="388323"/>
            <a:ext cx="2873828" cy="640080"/>
            <a:chOff x="4402184" y="388323"/>
            <a:chExt cx="2873828" cy="640080"/>
          </a:xfrm>
        </p:grpSpPr>
        <p:sp>
          <p:nvSpPr>
            <p:cNvPr id="2" name="Rounded Rectangle 1"/>
            <p:cNvSpPr/>
            <p:nvPr/>
          </p:nvSpPr>
          <p:spPr>
            <a:xfrm>
              <a:off x="4402184" y="388323"/>
              <a:ext cx="2873828" cy="64008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5257047" y="477530"/>
              <a:ext cx="142859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sng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Thân</a:t>
              </a:r>
              <a:r>
                <a:rPr kumimoji="0" lang="en-US" sz="24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1" i="0" u="sng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bài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C4460BE-D795-9BB9-E35E-C6CCB5EC2B2F}"/>
              </a:ext>
            </a:extLst>
          </p:cNvPr>
          <p:cNvGrpSpPr/>
          <p:nvPr/>
        </p:nvGrpSpPr>
        <p:grpSpPr>
          <a:xfrm>
            <a:off x="418012" y="2246812"/>
            <a:ext cx="10842172" cy="3879669"/>
            <a:chOff x="418012" y="2246812"/>
            <a:chExt cx="10842172" cy="3879669"/>
          </a:xfrm>
        </p:grpSpPr>
        <p:sp>
          <p:nvSpPr>
            <p:cNvPr id="36" name="Rectangle 35"/>
            <p:cNvSpPr/>
            <p:nvPr/>
          </p:nvSpPr>
          <p:spPr>
            <a:xfrm>
              <a:off x="4167053" y="2246812"/>
              <a:ext cx="3344090" cy="387966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18012" y="2246812"/>
              <a:ext cx="3344090" cy="387966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916094" y="2246812"/>
              <a:ext cx="3344090" cy="387966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5C3134A-3A28-606A-4F46-920DA3181CE6}"/>
              </a:ext>
            </a:extLst>
          </p:cNvPr>
          <p:cNvGrpSpPr/>
          <p:nvPr/>
        </p:nvGrpSpPr>
        <p:grpSpPr>
          <a:xfrm>
            <a:off x="2090057" y="1028403"/>
            <a:ext cx="7498082" cy="1218409"/>
            <a:chOff x="2090057" y="1028403"/>
            <a:chExt cx="7498082" cy="1218409"/>
          </a:xfrm>
        </p:grpSpPr>
        <p:cxnSp>
          <p:nvCxnSpPr>
            <p:cNvPr id="35" name="Straight Arrow Connector 34"/>
            <p:cNvCxnSpPr/>
            <p:nvPr/>
          </p:nvCxnSpPr>
          <p:spPr>
            <a:xfrm flipH="1">
              <a:off x="2090057" y="1028403"/>
              <a:ext cx="3749042" cy="1129201"/>
            </a:xfrm>
            <a:prstGeom prst="straightConnector1">
              <a:avLst/>
            </a:prstGeom>
            <a:ln w="76200">
              <a:solidFill>
                <a:schemeClr val="accent2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5839098" y="1028403"/>
              <a:ext cx="3749041" cy="1129201"/>
            </a:xfrm>
            <a:prstGeom prst="straightConnector1">
              <a:avLst/>
            </a:prstGeom>
            <a:ln w="76200">
              <a:solidFill>
                <a:schemeClr val="accent2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2" idx="2"/>
              <a:endCxn id="36" idx="0"/>
            </p:cNvCxnSpPr>
            <p:nvPr/>
          </p:nvCxnSpPr>
          <p:spPr>
            <a:xfrm>
              <a:off x="5839098" y="1028403"/>
              <a:ext cx="0" cy="1218409"/>
            </a:xfrm>
            <a:prstGeom prst="straightConnector1">
              <a:avLst/>
            </a:prstGeom>
            <a:ln w="76200">
              <a:solidFill>
                <a:schemeClr val="accent2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>
            <a:off x="489133" y="2246812"/>
            <a:ext cx="31292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vai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trò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kỹ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mềm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7714" y="2983469"/>
            <a:ext cx="31506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khái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niệm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Kỹ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mềm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kỹ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giao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quản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lý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quyết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xung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đột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lãnh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đạo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v.v.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18012" y="4416554"/>
            <a:ext cx="32672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+ Vai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trò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trọng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tăng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cường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hiệu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nâng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khả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giao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mối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hệ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tốt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cũng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cuộc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214949" y="2272570"/>
            <a:ext cx="32657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kỹ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mềm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184470" y="3002290"/>
            <a:ext cx="32787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Kỹ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mềm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viên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quản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lý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hiệu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thuyết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tin.</a:t>
            </a:r>
          </a:p>
        </p:txBody>
      </p:sp>
      <p:sp>
        <p:nvSpPr>
          <p:cNvPr id="47" name="Rectangle 46"/>
          <p:cNvSpPr/>
          <p:nvPr/>
        </p:nvSpPr>
        <p:spPr>
          <a:xfrm>
            <a:off x="4167053" y="4091318"/>
            <a:ext cx="34006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nghiệp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tuyển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ứng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viên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kỹ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mềm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tăng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cơ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thăng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48" name="Rectangle 47"/>
          <p:cNvSpPr/>
          <p:nvPr/>
        </p:nvSpPr>
        <p:spPr>
          <a:xfrm>
            <a:off x="4184470" y="5078273"/>
            <a:ext cx="33092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Cuộc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Cải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thiện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mối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hệ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giao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giảm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stress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xây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dựng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lối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lành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mạnh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49" name="Rectangle 48"/>
          <p:cNvSpPr/>
          <p:nvPr/>
        </p:nvSpPr>
        <p:spPr>
          <a:xfrm>
            <a:off x="8020597" y="2292978"/>
            <a:ext cx="32395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3: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Phương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pháp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rèn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luyện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kỹ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mềm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8016244" y="3002290"/>
            <a:ext cx="29522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Giáo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dục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quy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Đưa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kỹ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mềm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chương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cấp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51" name="Rectangle 50"/>
          <p:cNvSpPr/>
          <p:nvPr/>
        </p:nvSpPr>
        <p:spPr>
          <a:xfrm>
            <a:off x="8016244" y="4079508"/>
            <a:ext cx="31394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ngoại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khóa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Tham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lạc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nguyện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khóa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kỹ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06BF17-3F37-303E-B997-FE0B73FB3C95}"/>
              </a:ext>
            </a:extLst>
          </p:cNvPr>
          <p:cNvSpPr txBox="1"/>
          <p:nvPr/>
        </p:nvSpPr>
        <p:spPr>
          <a:xfrm>
            <a:off x="8024688" y="5078273"/>
            <a:ext cx="32354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16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Tự</a:t>
            </a:r>
            <a:r>
              <a:rPr lang="en-US" sz="16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1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sách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tham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khóa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trực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tuyến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tự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đặt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mục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tiêu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rèn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luyện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hàng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ngày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2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198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25" grpId="0"/>
      <p:bldP spid="44" grpId="0"/>
      <p:bldP spid="46" grpId="0"/>
      <p:bldP spid="47" grpId="0"/>
      <p:bldP spid="48" grpId="0"/>
      <p:bldP spid="49" grpId="0"/>
      <p:bldP spid="50" grpId="0"/>
      <p:bldP spid="51" grpId="0"/>
      <p:bldP spid="5" grpId="0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455225" y="2099848"/>
            <a:ext cx="11083188" cy="2910205"/>
            <a:chOff x="455225" y="2099848"/>
            <a:chExt cx="11083188" cy="3882941"/>
          </a:xfrm>
        </p:grpSpPr>
        <p:sp>
          <p:nvSpPr>
            <p:cNvPr id="4" name="Rectangle 3"/>
            <p:cNvSpPr/>
            <p:nvPr/>
          </p:nvSpPr>
          <p:spPr>
            <a:xfrm>
              <a:off x="455225" y="2103120"/>
              <a:ext cx="3513909" cy="387966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8024504" y="2099848"/>
              <a:ext cx="3513909" cy="387966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243663" y="2099848"/>
              <a:ext cx="3513909" cy="387966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964CC2E2-E1A6-FE0B-2F47-DBC883C273D7}"/>
              </a:ext>
            </a:extLst>
          </p:cNvPr>
          <p:cNvSpPr/>
          <p:nvPr/>
        </p:nvSpPr>
        <p:spPr>
          <a:xfrm>
            <a:off x="711200" y="332509"/>
            <a:ext cx="1378857" cy="7517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Đề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559263" y="332509"/>
            <a:ext cx="2873828" cy="640080"/>
            <a:chOff x="4402184" y="388323"/>
            <a:chExt cx="2873828" cy="640080"/>
          </a:xfrm>
        </p:grpSpPr>
        <p:sp>
          <p:nvSpPr>
            <p:cNvPr id="2" name="Rounded Rectangle 1"/>
            <p:cNvSpPr/>
            <p:nvPr/>
          </p:nvSpPr>
          <p:spPr>
            <a:xfrm>
              <a:off x="4402184" y="388323"/>
              <a:ext cx="2873828" cy="64008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5257047" y="477530"/>
              <a:ext cx="117647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sng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Kết</a:t>
              </a:r>
              <a:r>
                <a:rPr kumimoji="0" lang="en-US" sz="24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1" i="0" u="sng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bài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653587" y="2243210"/>
            <a:ext cx="32498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Tóm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9128" y="3429000"/>
            <a:ext cx="34043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Nhắc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thiết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rèn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luyện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kỹ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mềm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256298" y="2242037"/>
            <a:ext cx="32821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kêu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gọi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150777" y="3070357"/>
            <a:ext cx="32613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Kêu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gọi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chú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trọng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rèn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luyện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kỹ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mềm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tốt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tương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lai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9130937" y="104503"/>
            <a:ext cx="2926079" cy="1743445"/>
            <a:chOff x="9130937" y="175718"/>
            <a:chExt cx="2926079" cy="1503332"/>
          </a:xfrm>
        </p:grpSpPr>
        <p:sp>
          <p:nvSpPr>
            <p:cNvPr id="8" name="Left Arrow 7"/>
            <p:cNvSpPr/>
            <p:nvPr/>
          </p:nvSpPr>
          <p:spPr>
            <a:xfrm>
              <a:off x="9130937" y="175718"/>
              <a:ext cx="2926079" cy="1503332"/>
            </a:xfrm>
            <a:prstGeom prst="left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 18">
              <a:hlinkClick r:id="rId3" action="ppaction://hlinksldjump"/>
            </p:cNvPr>
            <p:cNvSpPr/>
            <p:nvPr/>
          </p:nvSpPr>
          <p:spPr>
            <a:xfrm>
              <a:off x="9588139" y="510435"/>
              <a:ext cx="2259875" cy="8564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DANH SÁCH ĐỀ BÀI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12180" y="972589"/>
            <a:ext cx="7569279" cy="1129711"/>
            <a:chOff x="2212180" y="972589"/>
            <a:chExt cx="7569279" cy="1129711"/>
          </a:xfrm>
        </p:grpSpPr>
        <p:cxnSp>
          <p:nvCxnSpPr>
            <p:cNvPr id="14" name="Straight Arrow Connector 13"/>
            <p:cNvCxnSpPr>
              <a:stCxn id="2" idx="2"/>
              <a:endCxn id="4" idx="0"/>
            </p:cNvCxnSpPr>
            <p:nvPr/>
          </p:nvCxnSpPr>
          <p:spPr>
            <a:xfrm flipH="1">
              <a:off x="2212180" y="972589"/>
              <a:ext cx="3783997" cy="1129711"/>
            </a:xfrm>
            <a:prstGeom prst="straightConnector1">
              <a:avLst/>
            </a:prstGeom>
            <a:ln w="76200">
              <a:solidFill>
                <a:schemeClr val="accent2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2" idx="2"/>
              <a:endCxn id="9" idx="0"/>
            </p:cNvCxnSpPr>
            <p:nvPr/>
          </p:nvCxnSpPr>
          <p:spPr>
            <a:xfrm>
              <a:off x="5996177" y="972589"/>
              <a:ext cx="3785282" cy="1127259"/>
            </a:xfrm>
            <a:prstGeom prst="straightConnector1">
              <a:avLst/>
            </a:prstGeom>
            <a:ln w="76200">
              <a:solidFill>
                <a:schemeClr val="accent2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5965936" y="972589"/>
              <a:ext cx="4441" cy="1127259"/>
            </a:xfrm>
            <a:prstGeom prst="straightConnector1">
              <a:avLst/>
            </a:prstGeom>
            <a:ln w="76200">
              <a:solidFill>
                <a:schemeClr val="accent2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/>
          <p:cNvSpPr/>
          <p:nvPr/>
        </p:nvSpPr>
        <p:spPr>
          <a:xfrm>
            <a:off x="4559263" y="2242037"/>
            <a:ext cx="3137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Khẳng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kumimoji="0" lang="en-US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391709" y="3230991"/>
            <a:ext cx="33658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Khẳng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tầm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trọng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kỹ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mềm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triển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toàn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519426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7" grpId="0"/>
      <p:bldP spid="30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C6367D4C-CE41-828B-CF6F-2C5354740E27}"/>
              </a:ext>
            </a:extLst>
          </p:cNvPr>
          <p:cNvGrpSpPr/>
          <p:nvPr/>
        </p:nvGrpSpPr>
        <p:grpSpPr>
          <a:xfrm>
            <a:off x="360218" y="193963"/>
            <a:ext cx="5735781" cy="655782"/>
            <a:chOff x="360218" y="193963"/>
            <a:chExt cx="7028873" cy="655782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D008F331-E40A-F302-A706-01FD1CA470C2}"/>
                </a:ext>
              </a:extLst>
            </p:cNvPr>
            <p:cNvSpPr/>
            <p:nvPr/>
          </p:nvSpPr>
          <p:spPr>
            <a:xfrm>
              <a:off x="360218" y="193963"/>
              <a:ext cx="7028873" cy="655782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06E0D3D-9CA4-2CC8-ECFA-18DAB7D7DE8D}"/>
                </a:ext>
              </a:extLst>
            </p:cNvPr>
            <p:cNvSpPr txBox="1"/>
            <p:nvPr/>
          </p:nvSpPr>
          <p:spPr>
            <a:xfrm>
              <a:off x="360218" y="294090"/>
              <a:ext cx="681643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571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2.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Dàn</a:t>
              </a: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ý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chung</a:t>
              </a:r>
              <a:endPara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52A2C10-ADF0-A2B8-EA9D-E94BBE85DC0D}"/>
              </a:ext>
            </a:extLst>
          </p:cNvPr>
          <p:cNvGrpSpPr/>
          <p:nvPr/>
        </p:nvGrpSpPr>
        <p:grpSpPr>
          <a:xfrm>
            <a:off x="1126836" y="1357745"/>
            <a:ext cx="2059709" cy="1089891"/>
            <a:chOff x="1126836" y="1357745"/>
            <a:chExt cx="2059709" cy="1089891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5BECB327-724F-9957-815F-FEF6E3324340}"/>
                </a:ext>
              </a:extLst>
            </p:cNvPr>
            <p:cNvSpPr/>
            <p:nvPr/>
          </p:nvSpPr>
          <p:spPr>
            <a:xfrm>
              <a:off x="1126836" y="1357745"/>
              <a:ext cx="2059709" cy="1089891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A3F1B80-2433-8CD6-42A2-8321A520DA1C}"/>
                </a:ext>
              </a:extLst>
            </p:cNvPr>
            <p:cNvSpPr txBox="1"/>
            <p:nvPr/>
          </p:nvSpPr>
          <p:spPr>
            <a:xfrm>
              <a:off x="1413163" y="1537915"/>
              <a:ext cx="177338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i="1" u="sng" kern="100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Mở</a:t>
              </a:r>
              <a:r>
                <a:rPr lang="en-US" sz="3200" b="1" i="1" u="sng" kern="100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u="sng" kern="100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bài</a:t>
              </a:r>
              <a:endParaRPr lang="en-US" sz="2400" i="1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815BFE68-B2C9-6F25-8D5B-8A0D4CCC97C4}"/>
              </a:ext>
            </a:extLst>
          </p:cNvPr>
          <p:cNvSpPr/>
          <p:nvPr/>
        </p:nvSpPr>
        <p:spPr>
          <a:xfrm>
            <a:off x="3842327" y="2122690"/>
            <a:ext cx="6373091" cy="2744874"/>
          </a:xfrm>
          <a:custGeom>
            <a:avLst/>
            <a:gdLst>
              <a:gd name="connsiteX0" fmla="*/ 0 w 6373091"/>
              <a:gd name="connsiteY0" fmla="*/ 0 h 2744874"/>
              <a:gd name="connsiteX1" fmla="*/ 701040 w 6373091"/>
              <a:gd name="connsiteY1" fmla="*/ 0 h 2744874"/>
              <a:gd name="connsiteX2" fmla="*/ 1274618 w 6373091"/>
              <a:gd name="connsiteY2" fmla="*/ 0 h 2744874"/>
              <a:gd name="connsiteX3" fmla="*/ 1975658 w 6373091"/>
              <a:gd name="connsiteY3" fmla="*/ 0 h 2744874"/>
              <a:gd name="connsiteX4" fmla="*/ 2612967 w 6373091"/>
              <a:gd name="connsiteY4" fmla="*/ 0 h 2744874"/>
              <a:gd name="connsiteX5" fmla="*/ 3122815 w 6373091"/>
              <a:gd name="connsiteY5" fmla="*/ 0 h 2744874"/>
              <a:gd name="connsiteX6" fmla="*/ 3887586 w 6373091"/>
              <a:gd name="connsiteY6" fmla="*/ 0 h 2744874"/>
              <a:gd name="connsiteX7" fmla="*/ 4333702 w 6373091"/>
              <a:gd name="connsiteY7" fmla="*/ 0 h 2744874"/>
              <a:gd name="connsiteX8" fmla="*/ 4907280 w 6373091"/>
              <a:gd name="connsiteY8" fmla="*/ 0 h 2744874"/>
              <a:gd name="connsiteX9" fmla="*/ 5608320 w 6373091"/>
              <a:gd name="connsiteY9" fmla="*/ 0 h 2744874"/>
              <a:gd name="connsiteX10" fmla="*/ 6373091 w 6373091"/>
              <a:gd name="connsiteY10" fmla="*/ 0 h 2744874"/>
              <a:gd name="connsiteX11" fmla="*/ 6373091 w 6373091"/>
              <a:gd name="connsiteY11" fmla="*/ 741116 h 2744874"/>
              <a:gd name="connsiteX12" fmla="*/ 6373091 w 6373091"/>
              <a:gd name="connsiteY12" fmla="*/ 1427334 h 2744874"/>
              <a:gd name="connsiteX13" fmla="*/ 6373091 w 6373091"/>
              <a:gd name="connsiteY13" fmla="*/ 2113553 h 2744874"/>
              <a:gd name="connsiteX14" fmla="*/ 6373091 w 6373091"/>
              <a:gd name="connsiteY14" fmla="*/ 2744874 h 2744874"/>
              <a:gd name="connsiteX15" fmla="*/ 5672051 w 6373091"/>
              <a:gd name="connsiteY15" fmla="*/ 2744874 h 2744874"/>
              <a:gd name="connsiteX16" fmla="*/ 4971011 w 6373091"/>
              <a:gd name="connsiteY16" fmla="*/ 2744874 h 2744874"/>
              <a:gd name="connsiteX17" fmla="*/ 4397433 w 6373091"/>
              <a:gd name="connsiteY17" fmla="*/ 2744874 h 2744874"/>
              <a:gd name="connsiteX18" fmla="*/ 3760124 w 6373091"/>
              <a:gd name="connsiteY18" fmla="*/ 2744874 h 2744874"/>
              <a:gd name="connsiteX19" fmla="*/ 2995353 w 6373091"/>
              <a:gd name="connsiteY19" fmla="*/ 2744874 h 2744874"/>
              <a:gd name="connsiteX20" fmla="*/ 2421775 w 6373091"/>
              <a:gd name="connsiteY20" fmla="*/ 2744874 h 2744874"/>
              <a:gd name="connsiteX21" fmla="*/ 1911927 w 6373091"/>
              <a:gd name="connsiteY21" fmla="*/ 2744874 h 2744874"/>
              <a:gd name="connsiteX22" fmla="*/ 1402080 w 6373091"/>
              <a:gd name="connsiteY22" fmla="*/ 2744874 h 2744874"/>
              <a:gd name="connsiteX23" fmla="*/ 892233 w 6373091"/>
              <a:gd name="connsiteY23" fmla="*/ 2744874 h 2744874"/>
              <a:gd name="connsiteX24" fmla="*/ 0 w 6373091"/>
              <a:gd name="connsiteY24" fmla="*/ 2744874 h 2744874"/>
              <a:gd name="connsiteX25" fmla="*/ 0 w 6373091"/>
              <a:gd name="connsiteY25" fmla="*/ 2086104 h 2744874"/>
              <a:gd name="connsiteX26" fmla="*/ 0 w 6373091"/>
              <a:gd name="connsiteY26" fmla="*/ 1454783 h 2744874"/>
              <a:gd name="connsiteX27" fmla="*/ 0 w 6373091"/>
              <a:gd name="connsiteY27" fmla="*/ 823462 h 2744874"/>
              <a:gd name="connsiteX28" fmla="*/ 0 w 6373091"/>
              <a:gd name="connsiteY28" fmla="*/ 0 h 2744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373091" h="2744874" fill="none" extrusionOk="0">
                <a:moveTo>
                  <a:pt x="0" y="0"/>
                </a:moveTo>
                <a:cubicBezTo>
                  <a:pt x="174282" y="13216"/>
                  <a:pt x="402727" y="27650"/>
                  <a:pt x="701040" y="0"/>
                </a:cubicBezTo>
                <a:cubicBezTo>
                  <a:pt x="999353" y="-27650"/>
                  <a:pt x="1126776" y="14444"/>
                  <a:pt x="1274618" y="0"/>
                </a:cubicBezTo>
                <a:cubicBezTo>
                  <a:pt x="1422460" y="-14444"/>
                  <a:pt x="1780146" y="-13860"/>
                  <a:pt x="1975658" y="0"/>
                </a:cubicBezTo>
                <a:cubicBezTo>
                  <a:pt x="2171170" y="13860"/>
                  <a:pt x="2391383" y="-13289"/>
                  <a:pt x="2612967" y="0"/>
                </a:cubicBezTo>
                <a:cubicBezTo>
                  <a:pt x="2834551" y="13289"/>
                  <a:pt x="2968027" y="-22758"/>
                  <a:pt x="3122815" y="0"/>
                </a:cubicBezTo>
                <a:cubicBezTo>
                  <a:pt x="3277603" y="22758"/>
                  <a:pt x="3702290" y="-27620"/>
                  <a:pt x="3887586" y="0"/>
                </a:cubicBezTo>
                <a:cubicBezTo>
                  <a:pt x="4072882" y="27620"/>
                  <a:pt x="4152756" y="-7003"/>
                  <a:pt x="4333702" y="0"/>
                </a:cubicBezTo>
                <a:cubicBezTo>
                  <a:pt x="4514648" y="7003"/>
                  <a:pt x="4729428" y="16648"/>
                  <a:pt x="4907280" y="0"/>
                </a:cubicBezTo>
                <a:cubicBezTo>
                  <a:pt x="5085132" y="-16648"/>
                  <a:pt x="5451611" y="26377"/>
                  <a:pt x="5608320" y="0"/>
                </a:cubicBezTo>
                <a:cubicBezTo>
                  <a:pt x="5765029" y="-26377"/>
                  <a:pt x="6150662" y="-19267"/>
                  <a:pt x="6373091" y="0"/>
                </a:cubicBezTo>
                <a:cubicBezTo>
                  <a:pt x="6389641" y="207586"/>
                  <a:pt x="6399453" y="390142"/>
                  <a:pt x="6373091" y="741116"/>
                </a:cubicBezTo>
                <a:cubicBezTo>
                  <a:pt x="6346729" y="1092090"/>
                  <a:pt x="6340295" y="1171956"/>
                  <a:pt x="6373091" y="1427334"/>
                </a:cubicBezTo>
                <a:cubicBezTo>
                  <a:pt x="6405887" y="1682712"/>
                  <a:pt x="6403174" y="1836208"/>
                  <a:pt x="6373091" y="2113553"/>
                </a:cubicBezTo>
                <a:cubicBezTo>
                  <a:pt x="6343008" y="2390898"/>
                  <a:pt x="6386607" y="2461842"/>
                  <a:pt x="6373091" y="2744874"/>
                </a:cubicBezTo>
                <a:cubicBezTo>
                  <a:pt x="6155656" y="2774526"/>
                  <a:pt x="6003709" y="2770475"/>
                  <a:pt x="5672051" y="2744874"/>
                </a:cubicBezTo>
                <a:cubicBezTo>
                  <a:pt x="5340393" y="2719273"/>
                  <a:pt x="5246220" y="2751569"/>
                  <a:pt x="4971011" y="2744874"/>
                </a:cubicBezTo>
                <a:cubicBezTo>
                  <a:pt x="4695802" y="2738179"/>
                  <a:pt x="4668880" y="2770997"/>
                  <a:pt x="4397433" y="2744874"/>
                </a:cubicBezTo>
                <a:cubicBezTo>
                  <a:pt x="4125986" y="2718751"/>
                  <a:pt x="3920546" y="2727581"/>
                  <a:pt x="3760124" y="2744874"/>
                </a:cubicBezTo>
                <a:cubicBezTo>
                  <a:pt x="3599702" y="2762167"/>
                  <a:pt x="3348972" y="2734272"/>
                  <a:pt x="2995353" y="2744874"/>
                </a:cubicBezTo>
                <a:cubicBezTo>
                  <a:pt x="2641734" y="2755476"/>
                  <a:pt x="2577771" y="2721038"/>
                  <a:pt x="2421775" y="2744874"/>
                </a:cubicBezTo>
                <a:cubicBezTo>
                  <a:pt x="2265779" y="2768710"/>
                  <a:pt x="2056355" y="2735446"/>
                  <a:pt x="1911927" y="2744874"/>
                </a:cubicBezTo>
                <a:cubicBezTo>
                  <a:pt x="1767499" y="2754302"/>
                  <a:pt x="1619313" y="2761721"/>
                  <a:pt x="1402080" y="2744874"/>
                </a:cubicBezTo>
                <a:cubicBezTo>
                  <a:pt x="1184847" y="2728027"/>
                  <a:pt x="1079391" y="2735330"/>
                  <a:pt x="892233" y="2744874"/>
                </a:cubicBezTo>
                <a:cubicBezTo>
                  <a:pt x="705075" y="2754418"/>
                  <a:pt x="438295" y="2781597"/>
                  <a:pt x="0" y="2744874"/>
                </a:cubicBezTo>
                <a:cubicBezTo>
                  <a:pt x="28396" y="2572906"/>
                  <a:pt x="20153" y="2225879"/>
                  <a:pt x="0" y="2086104"/>
                </a:cubicBezTo>
                <a:cubicBezTo>
                  <a:pt x="-20153" y="1946329"/>
                  <a:pt x="10636" y="1596224"/>
                  <a:pt x="0" y="1454783"/>
                </a:cubicBezTo>
                <a:cubicBezTo>
                  <a:pt x="-10636" y="1313342"/>
                  <a:pt x="-9946" y="1094717"/>
                  <a:pt x="0" y="823462"/>
                </a:cubicBezTo>
                <a:cubicBezTo>
                  <a:pt x="9946" y="552207"/>
                  <a:pt x="-32844" y="245906"/>
                  <a:pt x="0" y="0"/>
                </a:cubicBezTo>
                <a:close/>
              </a:path>
              <a:path w="6373091" h="2744874" stroke="0" extrusionOk="0">
                <a:moveTo>
                  <a:pt x="0" y="0"/>
                </a:moveTo>
                <a:cubicBezTo>
                  <a:pt x="138929" y="-571"/>
                  <a:pt x="381309" y="3170"/>
                  <a:pt x="509847" y="0"/>
                </a:cubicBezTo>
                <a:cubicBezTo>
                  <a:pt x="638385" y="-3170"/>
                  <a:pt x="940534" y="-29844"/>
                  <a:pt x="1210887" y="0"/>
                </a:cubicBezTo>
                <a:cubicBezTo>
                  <a:pt x="1481240" y="29844"/>
                  <a:pt x="1630402" y="10433"/>
                  <a:pt x="1911927" y="0"/>
                </a:cubicBezTo>
                <a:cubicBezTo>
                  <a:pt x="2193452" y="-10433"/>
                  <a:pt x="2340752" y="24990"/>
                  <a:pt x="2549236" y="0"/>
                </a:cubicBezTo>
                <a:cubicBezTo>
                  <a:pt x="2757720" y="-24990"/>
                  <a:pt x="2871078" y="2381"/>
                  <a:pt x="2995353" y="0"/>
                </a:cubicBezTo>
                <a:cubicBezTo>
                  <a:pt x="3119628" y="-2381"/>
                  <a:pt x="3418314" y="32645"/>
                  <a:pt x="3696393" y="0"/>
                </a:cubicBezTo>
                <a:cubicBezTo>
                  <a:pt x="3974472" y="-32645"/>
                  <a:pt x="4062506" y="22325"/>
                  <a:pt x="4397433" y="0"/>
                </a:cubicBezTo>
                <a:cubicBezTo>
                  <a:pt x="4732360" y="-22325"/>
                  <a:pt x="4873403" y="24515"/>
                  <a:pt x="5034742" y="0"/>
                </a:cubicBezTo>
                <a:cubicBezTo>
                  <a:pt x="5196081" y="-24515"/>
                  <a:pt x="5266187" y="-15408"/>
                  <a:pt x="5480858" y="0"/>
                </a:cubicBezTo>
                <a:cubicBezTo>
                  <a:pt x="5695529" y="15408"/>
                  <a:pt x="6171942" y="-6624"/>
                  <a:pt x="6373091" y="0"/>
                </a:cubicBezTo>
                <a:cubicBezTo>
                  <a:pt x="6350136" y="277395"/>
                  <a:pt x="6351464" y="570173"/>
                  <a:pt x="6373091" y="713667"/>
                </a:cubicBezTo>
                <a:cubicBezTo>
                  <a:pt x="6394718" y="857161"/>
                  <a:pt x="6345615" y="1212161"/>
                  <a:pt x="6373091" y="1372437"/>
                </a:cubicBezTo>
                <a:cubicBezTo>
                  <a:pt x="6400568" y="1532713"/>
                  <a:pt x="6369254" y="1893479"/>
                  <a:pt x="6373091" y="2031207"/>
                </a:cubicBezTo>
                <a:cubicBezTo>
                  <a:pt x="6376929" y="2168935"/>
                  <a:pt x="6359985" y="2415165"/>
                  <a:pt x="6373091" y="2744874"/>
                </a:cubicBezTo>
                <a:cubicBezTo>
                  <a:pt x="6171321" y="2725333"/>
                  <a:pt x="5958719" y="2754671"/>
                  <a:pt x="5735782" y="2744874"/>
                </a:cubicBezTo>
                <a:cubicBezTo>
                  <a:pt x="5512845" y="2735077"/>
                  <a:pt x="5383643" y="2733146"/>
                  <a:pt x="5225935" y="2744874"/>
                </a:cubicBezTo>
                <a:cubicBezTo>
                  <a:pt x="5068227" y="2756602"/>
                  <a:pt x="4857688" y="2762204"/>
                  <a:pt x="4716087" y="2744874"/>
                </a:cubicBezTo>
                <a:cubicBezTo>
                  <a:pt x="4574486" y="2727544"/>
                  <a:pt x="4278895" y="2733882"/>
                  <a:pt x="4142509" y="2744874"/>
                </a:cubicBezTo>
                <a:cubicBezTo>
                  <a:pt x="4006123" y="2755866"/>
                  <a:pt x="3757537" y="2747792"/>
                  <a:pt x="3568931" y="2744874"/>
                </a:cubicBezTo>
                <a:cubicBezTo>
                  <a:pt x="3380325" y="2741956"/>
                  <a:pt x="3206848" y="2745459"/>
                  <a:pt x="2995353" y="2744874"/>
                </a:cubicBezTo>
                <a:cubicBezTo>
                  <a:pt x="2783858" y="2744289"/>
                  <a:pt x="2668513" y="2750606"/>
                  <a:pt x="2358044" y="2744874"/>
                </a:cubicBezTo>
                <a:cubicBezTo>
                  <a:pt x="2047575" y="2739142"/>
                  <a:pt x="1890644" y="2763839"/>
                  <a:pt x="1593273" y="2744874"/>
                </a:cubicBezTo>
                <a:cubicBezTo>
                  <a:pt x="1295902" y="2725909"/>
                  <a:pt x="1337442" y="2750417"/>
                  <a:pt x="1083425" y="2744874"/>
                </a:cubicBezTo>
                <a:cubicBezTo>
                  <a:pt x="829408" y="2739331"/>
                  <a:pt x="393855" y="2696059"/>
                  <a:pt x="0" y="2744874"/>
                </a:cubicBezTo>
                <a:cubicBezTo>
                  <a:pt x="29222" y="2617534"/>
                  <a:pt x="2478" y="2370328"/>
                  <a:pt x="0" y="2141002"/>
                </a:cubicBezTo>
                <a:cubicBezTo>
                  <a:pt x="-2478" y="1911676"/>
                  <a:pt x="-24258" y="1635548"/>
                  <a:pt x="0" y="1482232"/>
                </a:cubicBezTo>
                <a:cubicBezTo>
                  <a:pt x="24258" y="1328916"/>
                  <a:pt x="20524" y="1069455"/>
                  <a:pt x="0" y="823462"/>
                </a:cubicBezTo>
                <a:cubicBezTo>
                  <a:pt x="-20524" y="577469"/>
                  <a:pt x="-20988" y="318567"/>
                  <a:pt x="0" y="0"/>
                </a:cubicBezTo>
                <a:close/>
              </a:path>
            </a:pathLst>
          </a:custGeom>
          <a:ln w="28575"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242704354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72CCFC-8F16-FE96-356D-980772A969E9}"/>
              </a:ext>
            </a:extLst>
          </p:cNvPr>
          <p:cNvSpPr txBox="1"/>
          <p:nvPr/>
        </p:nvSpPr>
        <p:spPr>
          <a:xfrm>
            <a:off x="3971636" y="2211640"/>
            <a:ext cx="2946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18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Giới</a:t>
            </a:r>
            <a:r>
              <a:rPr lang="en-US" sz="18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thiệu</a:t>
            </a:r>
            <a:r>
              <a:rPr lang="en-US" sz="18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vấn</a:t>
            </a:r>
            <a:r>
              <a:rPr lang="en-US" sz="18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lang="en-US" sz="18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E7E348-FB5E-AA8F-8FD1-13087071B0E2}"/>
              </a:ext>
            </a:extLst>
          </p:cNvPr>
          <p:cNvSpPr txBox="1"/>
          <p:nvPr/>
        </p:nvSpPr>
        <p:spPr>
          <a:xfrm>
            <a:off x="4216399" y="2580972"/>
            <a:ext cx="58096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Dẫn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dắt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tài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sự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kiện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chuyện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hoặc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tình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huống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liên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tượng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đời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sống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4B2F75-60BC-D666-BB04-1CD37B9FE924}"/>
              </a:ext>
            </a:extLst>
          </p:cNvPr>
          <p:cNvSpPr txBox="1"/>
          <p:nvPr/>
        </p:nvSpPr>
        <p:spPr>
          <a:xfrm>
            <a:off x="4216399" y="3539602"/>
            <a:ext cx="56018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vấn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chính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sẽ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65611B-9E60-95EE-EAEE-5F097E10BAAE}"/>
              </a:ext>
            </a:extLst>
          </p:cNvPr>
          <p:cNvSpPr txBox="1"/>
          <p:nvPr/>
        </p:nvSpPr>
        <p:spPr>
          <a:xfrm>
            <a:off x="3980872" y="396258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18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sz="18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rõ</a:t>
            </a:r>
            <a:r>
              <a:rPr lang="en-US" sz="18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</a:t>
            </a:r>
            <a:r>
              <a:rPr lang="en-US" sz="18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lang="en-US" sz="18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Đưa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tượng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đời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sống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cập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4058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1" grpId="0"/>
      <p:bldP spid="14" grpId="0"/>
      <p:bldP spid="18" grpId="0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64CC2E2-E1A6-FE0B-2F47-DBC883C273D7}"/>
              </a:ext>
            </a:extLst>
          </p:cNvPr>
          <p:cNvSpPr/>
          <p:nvPr/>
        </p:nvSpPr>
        <p:spPr>
          <a:xfrm>
            <a:off x="711200" y="332509"/>
            <a:ext cx="1378857" cy="751708"/>
          </a:xfrm>
          <a:prstGeom prst="rect">
            <a:avLst/>
          </a:prstGeom>
          <a:solidFill>
            <a:srgbClr val="FF8B8B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Đề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252344" y="1107596"/>
            <a:ext cx="1491176" cy="115993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Rectangle 22"/>
          <p:cNvSpPr/>
          <p:nvPr/>
        </p:nvSpPr>
        <p:spPr>
          <a:xfrm>
            <a:off x="6386742" y="1084217"/>
            <a:ext cx="2196920" cy="1542839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3" name="Group 32"/>
          <p:cNvGrpSpPr/>
          <p:nvPr/>
        </p:nvGrpSpPr>
        <p:grpSpPr>
          <a:xfrm>
            <a:off x="2795451" y="1463040"/>
            <a:ext cx="1972492" cy="966651"/>
            <a:chOff x="2795451" y="822960"/>
            <a:chExt cx="1972492" cy="966651"/>
          </a:xfrm>
        </p:grpSpPr>
        <p:sp>
          <p:nvSpPr>
            <p:cNvPr id="25" name="Oval 24"/>
            <p:cNvSpPr/>
            <p:nvPr/>
          </p:nvSpPr>
          <p:spPr>
            <a:xfrm>
              <a:off x="2795451" y="822960"/>
              <a:ext cx="1972492" cy="966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098142" y="1044675"/>
              <a:ext cx="13276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sng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Mở</a:t>
              </a:r>
              <a:r>
                <a:rPr kumimoji="0" lang="en-US" sz="2800" b="1" i="0" u="sng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sng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bài</a:t>
              </a:r>
              <a:endPara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365691" y="3342091"/>
            <a:ext cx="2173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thiệu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856758" y="265933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bày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tầm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trọng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phim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truyền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đời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đại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856758" y="361198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phim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truyền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lối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52231" y="4671475"/>
            <a:ext cx="28887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Khơi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gợi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kumimoji="0" lang="en-US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518263" y="4671475"/>
            <a:ext cx="7112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Đưa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tế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liệu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hút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chú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32" name="Left Brace 31"/>
          <p:cNvSpPr/>
          <p:nvPr/>
        </p:nvSpPr>
        <p:spPr>
          <a:xfrm>
            <a:off x="3518263" y="2669864"/>
            <a:ext cx="338495" cy="1611943"/>
          </a:xfrm>
          <a:prstGeom prst="leftBrace">
            <a:avLst>
              <a:gd name="adj1" fmla="val 73938"/>
              <a:gd name="adj2" fmla="val 50865"/>
            </a:avLst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2614964" y="332509"/>
            <a:ext cx="7638180" cy="751708"/>
            <a:chOff x="2614964" y="332509"/>
            <a:chExt cx="7638180" cy="751708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64CC2E2-E1A6-FE0B-2F47-DBC883C273D7}"/>
                </a:ext>
              </a:extLst>
            </p:cNvPr>
            <p:cNvSpPr/>
            <p:nvPr/>
          </p:nvSpPr>
          <p:spPr>
            <a:xfrm>
              <a:off x="2614964" y="332509"/>
              <a:ext cx="7638180" cy="751708"/>
            </a:xfrm>
            <a:prstGeom prst="rect">
              <a:avLst/>
            </a:prstGeom>
            <a:solidFill>
              <a:srgbClr val="FF8B8B"/>
            </a:solidFill>
            <a:ln w="3810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735673" y="385198"/>
              <a:ext cx="745203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lang="en-US" sz="1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1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văn</a:t>
              </a:r>
              <a:r>
                <a:rPr lang="en-US" sz="1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nghị</a:t>
              </a:r>
              <a:r>
                <a:rPr lang="en-US" sz="1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luận</a:t>
              </a:r>
              <a:r>
                <a:rPr lang="en-US" sz="1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(600 </a:t>
              </a:r>
              <a:r>
                <a:rPr lang="en-US" sz="1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chữ</a:t>
              </a:r>
              <a:r>
                <a:rPr lang="en-US" sz="1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) </a:t>
              </a:r>
              <a:r>
                <a:rPr lang="en-US" sz="1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về</a:t>
              </a:r>
              <a:r>
                <a:rPr lang="en-US" sz="1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tác</a:t>
              </a:r>
              <a:r>
                <a:rPr lang="en-US" sz="1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động</a:t>
              </a:r>
              <a:r>
                <a:rPr lang="en-US" sz="1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1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phim</a:t>
              </a:r>
              <a:r>
                <a:rPr lang="en-US" sz="1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ảnh</a:t>
              </a:r>
              <a:r>
                <a:rPr lang="en-US" sz="1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1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truyền</a:t>
              </a:r>
              <a:r>
                <a:rPr lang="en-US" sz="1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thông</a:t>
              </a:r>
              <a:r>
                <a:rPr lang="en-US" sz="1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đến</a:t>
              </a:r>
              <a:r>
                <a:rPr lang="en-US" sz="1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lối</a:t>
              </a:r>
              <a:r>
                <a:rPr lang="en-US" sz="1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sống</a:t>
              </a:r>
              <a:r>
                <a:rPr lang="en-US" sz="1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1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giới</a:t>
              </a:r>
              <a:r>
                <a:rPr lang="en-US" sz="1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trẻ</a:t>
              </a:r>
              <a:r>
                <a:rPr lang="en-US" sz="1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69DAA06-6FCF-A236-D348-4DDA0F263C51}"/>
              </a:ext>
            </a:extLst>
          </p:cNvPr>
          <p:cNvSpPr txBox="1"/>
          <p:nvPr/>
        </p:nvSpPr>
        <p:spPr>
          <a:xfrm>
            <a:off x="365691" y="5270861"/>
            <a:ext cx="31525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1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bày</a:t>
            </a:r>
            <a:r>
              <a:rPr lang="en-US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F12CDB-0DA0-3B15-F933-DE2441B87CFB}"/>
              </a:ext>
            </a:extLst>
          </p:cNvPr>
          <p:cNvSpPr txBox="1"/>
          <p:nvPr/>
        </p:nvSpPr>
        <p:spPr>
          <a:xfrm>
            <a:off x="3518263" y="527828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Tóm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tắt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chính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sẽ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thảo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9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7" grpId="0"/>
      <p:bldP spid="28" grpId="0"/>
      <p:bldP spid="29" grpId="0"/>
      <p:bldP spid="30" grpId="0"/>
      <p:bldP spid="31" grpId="0"/>
      <p:bldP spid="32" grpId="0" animBg="1"/>
      <p:bldP spid="3" grpId="0"/>
      <p:bldP spid="5" grpId="0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64CC2E2-E1A6-FE0B-2F47-DBC883C273D7}"/>
              </a:ext>
            </a:extLst>
          </p:cNvPr>
          <p:cNvSpPr/>
          <p:nvPr/>
        </p:nvSpPr>
        <p:spPr>
          <a:xfrm>
            <a:off x="711200" y="332509"/>
            <a:ext cx="1378857" cy="751708"/>
          </a:xfrm>
          <a:prstGeom prst="rect">
            <a:avLst/>
          </a:prstGeom>
          <a:solidFill>
            <a:srgbClr val="FF8B8B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Đề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52344" y="1107596"/>
            <a:ext cx="1491176" cy="115993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Rectangle 22"/>
          <p:cNvSpPr/>
          <p:nvPr/>
        </p:nvSpPr>
        <p:spPr>
          <a:xfrm>
            <a:off x="6386742" y="1084217"/>
            <a:ext cx="2196920" cy="1542839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4" name="Group 23"/>
          <p:cNvGrpSpPr/>
          <p:nvPr/>
        </p:nvGrpSpPr>
        <p:grpSpPr>
          <a:xfrm>
            <a:off x="2622876" y="213650"/>
            <a:ext cx="1972492" cy="966651"/>
            <a:chOff x="2622876" y="213650"/>
            <a:chExt cx="1972492" cy="966651"/>
          </a:xfrm>
        </p:grpSpPr>
        <p:sp>
          <p:nvSpPr>
            <p:cNvPr id="25" name="Oval 24"/>
            <p:cNvSpPr/>
            <p:nvPr/>
          </p:nvSpPr>
          <p:spPr>
            <a:xfrm>
              <a:off x="2622876" y="213650"/>
              <a:ext cx="1972492" cy="966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793033" y="435365"/>
              <a:ext cx="163217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sng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Thân</a:t>
              </a:r>
              <a:r>
                <a:rPr kumimoji="0" lang="en-US" sz="2800" b="1" i="0" u="sng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sng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bài</a:t>
              </a:r>
              <a:endPara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202643" y="1324744"/>
            <a:ext cx="31961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Tx/>
              <a:buChar char="-"/>
            </a:pP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</a:p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hưởng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cực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phim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truyền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lối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2574" y="3007911"/>
            <a:ext cx="31287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Tx/>
              <a:buChar char="-"/>
            </a:pP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</a:p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hưởng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tiêu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cực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phim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truyền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lối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" name="Left Brace 32"/>
          <p:cNvSpPr/>
          <p:nvPr/>
        </p:nvSpPr>
        <p:spPr>
          <a:xfrm>
            <a:off x="3392525" y="1324744"/>
            <a:ext cx="338495" cy="1177644"/>
          </a:xfrm>
          <a:prstGeom prst="leftBrace">
            <a:avLst>
              <a:gd name="adj1" fmla="val 50783"/>
              <a:gd name="adj2" fmla="val 50865"/>
            </a:avLst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Left Brace 33"/>
          <p:cNvSpPr/>
          <p:nvPr/>
        </p:nvSpPr>
        <p:spPr>
          <a:xfrm>
            <a:off x="3435642" y="2665832"/>
            <a:ext cx="346957" cy="1889663"/>
          </a:xfrm>
          <a:prstGeom prst="leftBrace">
            <a:avLst>
              <a:gd name="adj1" fmla="val 50783"/>
              <a:gd name="adj2" fmla="val 50865"/>
            </a:avLst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31020" y="1267756"/>
            <a:ext cx="81331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Giáo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dục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nâng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Phim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tài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liệu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chương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giáo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dục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cận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nâng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xã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khoa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lịch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3731020" y="1917613"/>
            <a:ext cx="83712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Truyền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hứng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Phim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tấm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gương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truyền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hứng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đuổi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đam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mê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mục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tiêu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731020" y="2646831"/>
            <a:ext cx="82484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hướng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sai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lệch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Phim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bạo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thiếu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lành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mạnh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hưởng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tiêu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cực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suy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nghĩ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vi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12574" y="5065592"/>
            <a:ext cx="32329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Tx/>
              <a:buChar char="-"/>
            </a:pP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3: </a:t>
            </a:r>
          </a:p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pháp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tận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hạn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chế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tiêu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cực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phim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truyền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31020" y="3315689"/>
            <a:ext cx="82484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áp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căng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lý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tưởng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hóa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cuộc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vẻ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truyền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áp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gây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căng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731020" y="3970720"/>
            <a:ext cx="8473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Gây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mất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dễ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dàng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cuốn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hút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phim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truyền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dẫn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mất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giữa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trí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733127" y="4707927"/>
            <a:ext cx="79110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Giáo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dục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truyền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Dạy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kỹ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tin,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biệt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sai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lành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mạnh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731020" y="5368796"/>
            <a:ext cx="79792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Quản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lý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Hướng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dẫn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quản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lý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lý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giữa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trí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xã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9" name="Left Brace 28"/>
          <p:cNvSpPr/>
          <p:nvPr/>
        </p:nvSpPr>
        <p:spPr>
          <a:xfrm>
            <a:off x="3435643" y="4707927"/>
            <a:ext cx="346957" cy="1947827"/>
          </a:xfrm>
          <a:prstGeom prst="leftBrace">
            <a:avLst>
              <a:gd name="adj1" fmla="val 50783"/>
              <a:gd name="adj2" fmla="val 50865"/>
            </a:avLst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537559-035E-6614-95D7-E195DB160473}"/>
              </a:ext>
            </a:extLst>
          </p:cNvPr>
          <p:cNvSpPr txBox="1"/>
          <p:nvPr/>
        </p:nvSpPr>
        <p:spPr>
          <a:xfrm>
            <a:off x="3731020" y="6023827"/>
            <a:ext cx="81331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16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Tạo</a:t>
            </a:r>
            <a:r>
              <a:rPr lang="en-US" sz="16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</a:t>
            </a:r>
            <a:r>
              <a:rPr lang="en-US" sz="16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môi</a:t>
            </a:r>
            <a:r>
              <a:rPr lang="en-US" sz="16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trường</a:t>
            </a:r>
            <a:r>
              <a:rPr lang="en-US" sz="16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lành</a:t>
            </a:r>
            <a:r>
              <a:rPr lang="en-US" sz="16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mạnh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1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Khuyến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khích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sản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phẩm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phim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ảnh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truyền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thông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chất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lượng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mang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giáo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dục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cao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2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9178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33" grpId="0" animBg="1"/>
      <p:bldP spid="34" grpId="0" animBg="1"/>
      <p:bldP spid="3" grpId="0"/>
      <p:bldP spid="6" grpId="0"/>
      <p:bldP spid="12" grpId="0"/>
      <p:bldP spid="14" grpId="0"/>
      <p:bldP spid="16" grpId="0"/>
      <p:bldP spid="17" grpId="0"/>
      <p:bldP spid="19" grpId="0"/>
      <p:bldP spid="21" grpId="0"/>
      <p:bldP spid="29" grpId="0" animBg="1"/>
      <p:bldP spid="8" grpId="0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64CC2E2-E1A6-FE0B-2F47-DBC883C273D7}"/>
              </a:ext>
            </a:extLst>
          </p:cNvPr>
          <p:cNvSpPr/>
          <p:nvPr/>
        </p:nvSpPr>
        <p:spPr>
          <a:xfrm>
            <a:off x="711200" y="332509"/>
            <a:ext cx="1378857" cy="751708"/>
          </a:xfrm>
          <a:prstGeom prst="rect">
            <a:avLst/>
          </a:prstGeom>
          <a:solidFill>
            <a:srgbClr val="FF8B8B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Đề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252344" y="1107596"/>
            <a:ext cx="1491176" cy="115993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Rectangle 22"/>
          <p:cNvSpPr/>
          <p:nvPr/>
        </p:nvSpPr>
        <p:spPr>
          <a:xfrm>
            <a:off x="6386742" y="1084217"/>
            <a:ext cx="2196920" cy="1542839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8" name="Group 7"/>
          <p:cNvGrpSpPr/>
          <p:nvPr/>
        </p:nvGrpSpPr>
        <p:grpSpPr>
          <a:xfrm>
            <a:off x="2795451" y="822960"/>
            <a:ext cx="1972492" cy="966651"/>
            <a:chOff x="2795451" y="822960"/>
            <a:chExt cx="1972492" cy="966651"/>
          </a:xfrm>
        </p:grpSpPr>
        <p:sp>
          <p:nvSpPr>
            <p:cNvPr id="25" name="Oval 24"/>
            <p:cNvSpPr/>
            <p:nvPr/>
          </p:nvSpPr>
          <p:spPr>
            <a:xfrm>
              <a:off x="2795451" y="822960"/>
              <a:ext cx="1972492" cy="966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098142" y="1044675"/>
              <a:ext cx="134068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sng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Kết</a:t>
              </a:r>
              <a:r>
                <a:rPr kumimoji="0" lang="en-US" sz="2800" b="1" i="0" u="sng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sng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bài</a:t>
              </a:r>
              <a:endPara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711200" y="2155827"/>
            <a:ext cx="38146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Tóm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38830" y="2155827"/>
            <a:ext cx="65580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Nhắc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hưởng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cực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tiêu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cực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phim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truyền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lối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711200" y="3231087"/>
            <a:ext cx="3137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Khẳng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kumimoji="0" lang="en-US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38830" y="3225190"/>
            <a:ext cx="66295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Khẳng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tầm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trọng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quản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lý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phim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truyền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lý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9130937" y="104503"/>
            <a:ext cx="2926079" cy="1743445"/>
            <a:chOff x="9130937" y="175718"/>
            <a:chExt cx="2926079" cy="1503332"/>
          </a:xfrm>
        </p:grpSpPr>
        <p:sp>
          <p:nvSpPr>
            <p:cNvPr id="15" name="Left Arrow 14"/>
            <p:cNvSpPr/>
            <p:nvPr/>
          </p:nvSpPr>
          <p:spPr>
            <a:xfrm>
              <a:off x="9130937" y="175718"/>
              <a:ext cx="2926079" cy="1503332"/>
            </a:xfrm>
            <a:prstGeom prst="left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15">
              <a:hlinkClick r:id="rId3" action="ppaction://hlinksldjump"/>
            </p:cNvPr>
            <p:cNvSpPr/>
            <p:nvPr/>
          </p:nvSpPr>
          <p:spPr>
            <a:xfrm>
              <a:off x="9588139" y="510435"/>
              <a:ext cx="2259875" cy="8564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DANH SÁCH ĐỀ BÀI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5127A10-9264-1643-7F8F-05BD1B41A99C}"/>
              </a:ext>
            </a:extLst>
          </p:cNvPr>
          <p:cNvSpPr txBox="1"/>
          <p:nvPr/>
        </p:nvSpPr>
        <p:spPr>
          <a:xfrm>
            <a:off x="711200" y="4332842"/>
            <a:ext cx="27339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1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kêu</a:t>
            </a:r>
            <a:r>
              <a:rPr lang="en-US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gọi</a:t>
            </a:r>
            <a:r>
              <a:rPr lang="en-US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29B216-CB5C-3C4C-0BC0-3CB5FC004B59}"/>
              </a:ext>
            </a:extLst>
          </p:cNvPr>
          <p:cNvSpPr txBox="1"/>
          <p:nvPr/>
        </p:nvSpPr>
        <p:spPr>
          <a:xfrm>
            <a:off x="4438830" y="4332842"/>
            <a:ext cx="66295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Kêu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gọi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sự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ý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đình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trường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xã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hướng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dẫn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giáo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dục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bảo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vệ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giới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trước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tác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phim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ảnh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truyền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thông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231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0" grpId="0"/>
      <p:bldP spid="12" grpId="0"/>
    </p:bld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48640" y="300446"/>
            <a:ext cx="1972492" cy="966651"/>
            <a:chOff x="2795451" y="822960"/>
            <a:chExt cx="1972492" cy="966651"/>
          </a:xfrm>
        </p:grpSpPr>
        <p:sp>
          <p:nvSpPr>
            <p:cNvPr id="25" name="Oval 24"/>
            <p:cNvSpPr/>
            <p:nvPr/>
          </p:nvSpPr>
          <p:spPr>
            <a:xfrm>
              <a:off x="2795451" y="822960"/>
              <a:ext cx="1972492" cy="966651"/>
            </a:xfrm>
            <a:prstGeom prst="ellipse">
              <a:avLst/>
            </a:prstGeom>
            <a:solidFill>
              <a:srgbClr val="CFAFE7"/>
            </a:solidFill>
            <a:ln w="285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3057781" y="890786"/>
              <a:ext cx="144783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Đề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3</a:t>
              </a:r>
            </a:p>
          </p:txBody>
        </p:sp>
      </p:grpSp>
      <p:sp>
        <p:nvSpPr>
          <p:cNvPr id="16" name="Rectangle: Rounded Corners 21"/>
          <p:cNvSpPr/>
          <p:nvPr/>
        </p:nvSpPr>
        <p:spPr>
          <a:xfrm>
            <a:off x="2521132" y="1639415"/>
            <a:ext cx="7615645" cy="3729419"/>
          </a:xfrm>
          <a:custGeom>
            <a:avLst/>
            <a:gdLst>
              <a:gd name="connsiteX0" fmla="*/ 0 w 6009841"/>
              <a:gd name="connsiteY0" fmla="*/ 331934 h 2154155"/>
              <a:gd name="connsiteX1" fmla="*/ 331934 w 6009841"/>
              <a:gd name="connsiteY1" fmla="*/ 0 h 2154155"/>
              <a:gd name="connsiteX2" fmla="*/ 979391 w 6009841"/>
              <a:gd name="connsiteY2" fmla="*/ 0 h 2154155"/>
              <a:gd name="connsiteX3" fmla="*/ 1680307 w 6009841"/>
              <a:gd name="connsiteY3" fmla="*/ 0 h 2154155"/>
              <a:gd name="connsiteX4" fmla="*/ 2327764 w 6009841"/>
              <a:gd name="connsiteY4" fmla="*/ 0 h 2154155"/>
              <a:gd name="connsiteX5" fmla="*/ 2975221 w 6009841"/>
              <a:gd name="connsiteY5" fmla="*/ 0 h 2154155"/>
              <a:gd name="connsiteX6" fmla="*/ 3622677 w 6009841"/>
              <a:gd name="connsiteY6" fmla="*/ 0 h 2154155"/>
              <a:gd name="connsiteX7" fmla="*/ 4216674 w 6009841"/>
              <a:gd name="connsiteY7" fmla="*/ 0 h 2154155"/>
              <a:gd name="connsiteX8" fmla="*/ 4864131 w 6009841"/>
              <a:gd name="connsiteY8" fmla="*/ 0 h 2154155"/>
              <a:gd name="connsiteX9" fmla="*/ 5677907 w 6009841"/>
              <a:gd name="connsiteY9" fmla="*/ 0 h 2154155"/>
              <a:gd name="connsiteX10" fmla="*/ 6009841 w 6009841"/>
              <a:gd name="connsiteY10" fmla="*/ 331934 h 2154155"/>
              <a:gd name="connsiteX11" fmla="*/ 6009841 w 6009841"/>
              <a:gd name="connsiteY11" fmla="*/ 783988 h 2154155"/>
              <a:gd name="connsiteX12" fmla="*/ 6009841 w 6009841"/>
              <a:gd name="connsiteY12" fmla="*/ 1280750 h 2154155"/>
              <a:gd name="connsiteX13" fmla="*/ 6009841 w 6009841"/>
              <a:gd name="connsiteY13" fmla="*/ 1822221 h 2154155"/>
              <a:gd name="connsiteX14" fmla="*/ 5677907 w 6009841"/>
              <a:gd name="connsiteY14" fmla="*/ 2154155 h 2154155"/>
              <a:gd name="connsiteX15" fmla="*/ 5137370 w 6009841"/>
              <a:gd name="connsiteY15" fmla="*/ 2154155 h 2154155"/>
              <a:gd name="connsiteX16" fmla="*/ 4436453 w 6009841"/>
              <a:gd name="connsiteY16" fmla="*/ 2154155 h 2154155"/>
              <a:gd name="connsiteX17" fmla="*/ 3788997 w 6009841"/>
              <a:gd name="connsiteY17" fmla="*/ 2154155 h 2154155"/>
              <a:gd name="connsiteX18" fmla="*/ 3301919 w 6009841"/>
              <a:gd name="connsiteY18" fmla="*/ 2154155 h 2154155"/>
              <a:gd name="connsiteX19" fmla="*/ 2707922 w 6009841"/>
              <a:gd name="connsiteY19" fmla="*/ 2154155 h 2154155"/>
              <a:gd name="connsiteX20" fmla="*/ 2220844 w 6009841"/>
              <a:gd name="connsiteY20" fmla="*/ 2154155 h 2154155"/>
              <a:gd name="connsiteX21" fmla="*/ 1733767 w 6009841"/>
              <a:gd name="connsiteY21" fmla="*/ 2154155 h 2154155"/>
              <a:gd name="connsiteX22" fmla="*/ 1086310 w 6009841"/>
              <a:gd name="connsiteY22" fmla="*/ 2154155 h 2154155"/>
              <a:gd name="connsiteX23" fmla="*/ 331934 w 6009841"/>
              <a:gd name="connsiteY23" fmla="*/ 2154155 h 2154155"/>
              <a:gd name="connsiteX24" fmla="*/ 0 w 6009841"/>
              <a:gd name="connsiteY24" fmla="*/ 1822221 h 2154155"/>
              <a:gd name="connsiteX25" fmla="*/ 0 w 6009841"/>
              <a:gd name="connsiteY25" fmla="*/ 1295653 h 2154155"/>
              <a:gd name="connsiteX26" fmla="*/ 0 w 6009841"/>
              <a:gd name="connsiteY26" fmla="*/ 828696 h 2154155"/>
              <a:gd name="connsiteX27" fmla="*/ 0 w 6009841"/>
              <a:gd name="connsiteY27" fmla="*/ 331934 h 2154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009841" h="2154155" extrusionOk="0">
                <a:moveTo>
                  <a:pt x="0" y="331934"/>
                </a:moveTo>
                <a:cubicBezTo>
                  <a:pt x="24559" y="130415"/>
                  <a:pt x="157757" y="16597"/>
                  <a:pt x="331934" y="0"/>
                </a:cubicBezTo>
                <a:cubicBezTo>
                  <a:pt x="526021" y="-70393"/>
                  <a:pt x="739538" y="15571"/>
                  <a:pt x="979391" y="0"/>
                </a:cubicBezTo>
                <a:cubicBezTo>
                  <a:pt x="1219244" y="-15571"/>
                  <a:pt x="1345224" y="54046"/>
                  <a:pt x="1680307" y="0"/>
                </a:cubicBezTo>
                <a:cubicBezTo>
                  <a:pt x="2015390" y="-54046"/>
                  <a:pt x="2167003" y="73064"/>
                  <a:pt x="2327764" y="0"/>
                </a:cubicBezTo>
                <a:cubicBezTo>
                  <a:pt x="2488525" y="-73064"/>
                  <a:pt x="2652135" y="10511"/>
                  <a:pt x="2975221" y="0"/>
                </a:cubicBezTo>
                <a:cubicBezTo>
                  <a:pt x="3298307" y="-10511"/>
                  <a:pt x="3346294" y="27764"/>
                  <a:pt x="3622677" y="0"/>
                </a:cubicBezTo>
                <a:cubicBezTo>
                  <a:pt x="3899060" y="-27764"/>
                  <a:pt x="3940838" y="47664"/>
                  <a:pt x="4216674" y="0"/>
                </a:cubicBezTo>
                <a:cubicBezTo>
                  <a:pt x="4492510" y="-47664"/>
                  <a:pt x="4618564" y="15915"/>
                  <a:pt x="4864131" y="0"/>
                </a:cubicBezTo>
                <a:cubicBezTo>
                  <a:pt x="5109698" y="-15915"/>
                  <a:pt x="5441694" y="68463"/>
                  <a:pt x="5677907" y="0"/>
                </a:cubicBezTo>
                <a:cubicBezTo>
                  <a:pt x="5849303" y="11638"/>
                  <a:pt x="6024163" y="149430"/>
                  <a:pt x="6009841" y="331934"/>
                </a:cubicBezTo>
                <a:cubicBezTo>
                  <a:pt x="6042465" y="486826"/>
                  <a:pt x="5978020" y="610531"/>
                  <a:pt x="6009841" y="783988"/>
                </a:cubicBezTo>
                <a:cubicBezTo>
                  <a:pt x="6041662" y="957445"/>
                  <a:pt x="6004586" y="1056503"/>
                  <a:pt x="6009841" y="1280750"/>
                </a:cubicBezTo>
                <a:cubicBezTo>
                  <a:pt x="6015096" y="1504997"/>
                  <a:pt x="5953726" y="1688694"/>
                  <a:pt x="6009841" y="1822221"/>
                </a:cubicBezTo>
                <a:cubicBezTo>
                  <a:pt x="6007759" y="1999182"/>
                  <a:pt x="5845077" y="2181320"/>
                  <a:pt x="5677907" y="2154155"/>
                </a:cubicBezTo>
                <a:cubicBezTo>
                  <a:pt x="5565121" y="2215170"/>
                  <a:pt x="5285513" y="2133532"/>
                  <a:pt x="5137370" y="2154155"/>
                </a:cubicBezTo>
                <a:cubicBezTo>
                  <a:pt x="4989227" y="2174778"/>
                  <a:pt x="4722303" y="2094133"/>
                  <a:pt x="4436453" y="2154155"/>
                </a:cubicBezTo>
                <a:cubicBezTo>
                  <a:pt x="4150603" y="2214177"/>
                  <a:pt x="4061055" y="2081341"/>
                  <a:pt x="3788997" y="2154155"/>
                </a:cubicBezTo>
                <a:cubicBezTo>
                  <a:pt x="3516939" y="2226969"/>
                  <a:pt x="3466343" y="2137239"/>
                  <a:pt x="3301919" y="2154155"/>
                </a:cubicBezTo>
                <a:cubicBezTo>
                  <a:pt x="3137495" y="2171071"/>
                  <a:pt x="2997155" y="2122156"/>
                  <a:pt x="2707922" y="2154155"/>
                </a:cubicBezTo>
                <a:cubicBezTo>
                  <a:pt x="2418689" y="2186154"/>
                  <a:pt x="2325707" y="2112380"/>
                  <a:pt x="2220844" y="2154155"/>
                </a:cubicBezTo>
                <a:cubicBezTo>
                  <a:pt x="2115981" y="2195930"/>
                  <a:pt x="1880286" y="2102674"/>
                  <a:pt x="1733767" y="2154155"/>
                </a:cubicBezTo>
                <a:cubicBezTo>
                  <a:pt x="1587248" y="2205636"/>
                  <a:pt x="1321976" y="2079992"/>
                  <a:pt x="1086310" y="2154155"/>
                </a:cubicBezTo>
                <a:cubicBezTo>
                  <a:pt x="850644" y="2228318"/>
                  <a:pt x="506632" y="2138378"/>
                  <a:pt x="331934" y="2154155"/>
                </a:cubicBezTo>
                <a:cubicBezTo>
                  <a:pt x="144936" y="2161081"/>
                  <a:pt x="-45833" y="2006129"/>
                  <a:pt x="0" y="1822221"/>
                </a:cubicBezTo>
                <a:cubicBezTo>
                  <a:pt x="-22930" y="1681817"/>
                  <a:pt x="21654" y="1455054"/>
                  <a:pt x="0" y="1295653"/>
                </a:cubicBezTo>
                <a:cubicBezTo>
                  <a:pt x="-21654" y="1136252"/>
                  <a:pt x="39195" y="998368"/>
                  <a:pt x="0" y="828696"/>
                </a:cubicBezTo>
                <a:cubicBezTo>
                  <a:pt x="-39195" y="659024"/>
                  <a:pt x="52956" y="506250"/>
                  <a:pt x="0" y="331934"/>
                </a:cubicBezTo>
                <a:close/>
              </a:path>
            </a:pathLst>
          </a:custGeom>
          <a:noFill/>
          <a:ln w="38100" cap="flat" cmpd="sng" algn="ctr">
            <a:solidFill>
              <a:schemeClr val="tx1"/>
            </a:solidFill>
            <a:prstDash val="dash"/>
            <a:miter lim="800000"/>
          </a:ln>
          <a:effectLst/>
        </p:spPr>
        <p:txBody>
          <a:bodyPr lIns="91384" tIns="45695" rIns="91384" bIns="45695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charset="-122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14067" y="1688764"/>
            <a:ext cx="13276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Mở</a:t>
            </a:r>
            <a:r>
              <a:rPr kumimoji="0" lang="en-US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endParaRPr kumimoji="0" lang="en-US" sz="2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57774" y="2242959"/>
            <a:ext cx="2177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Giới</a:t>
            </a: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thiệu</a:t>
            </a: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vấn</a:t>
            </a: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kumimoji="0" lang="en-US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27046" y="2662081"/>
            <a:ext cx="71791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thiệu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chung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vai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trò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trọng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tuổi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xã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2827046" y="3100337"/>
            <a:ext cx="73483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: Vai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trò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tuổi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xây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dựng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triển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2657773" y="3828686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Khơi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gợi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16720" y="4362053"/>
            <a:ext cx="72200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Đưa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nổi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tế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hút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chú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783462" y="426005"/>
            <a:ext cx="7638180" cy="751708"/>
            <a:chOff x="2783462" y="426005"/>
            <a:chExt cx="7638180" cy="75170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64CC2E2-E1A6-FE0B-2F47-DBC883C273D7}"/>
                </a:ext>
              </a:extLst>
            </p:cNvPr>
            <p:cNvSpPr/>
            <p:nvPr/>
          </p:nvSpPr>
          <p:spPr>
            <a:xfrm>
              <a:off x="2783462" y="426005"/>
              <a:ext cx="7638180" cy="751708"/>
            </a:xfrm>
            <a:prstGeom prst="rect">
              <a:avLst/>
            </a:prstGeom>
            <a:solidFill>
              <a:srgbClr val="CFAFE7"/>
            </a:solidFill>
            <a:ln w="3810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827046" y="460604"/>
              <a:ext cx="759459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lang="en-US" sz="1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1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văn</a:t>
              </a:r>
              <a:r>
                <a:rPr lang="en-US" sz="1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nghị</a:t>
              </a:r>
              <a:r>
                <a:rPr lang="en-US" sz="1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luận</a:t>
              </a:r>
              <a:r>
                <a:rPr lang="en-US" sz="1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(600 </a:t>
              </a:r>
              <a:r>
                <a:rPr lang="en-US" sz="1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chữ</a:t>
              </a:r>
              <a:r>
                <a:rPr lang="en-US" sz="1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) </a:t>
              </a:r>
              <a:r>
                <a:rPr lang="en-US" sz="1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về</a:t>
              </a:r>
              <a:r>
                <a:rPr lang="en-US" sz="1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vai</a:t>
              </a:r>
              <a:r>
                <a:rPr lang="en-US" sz="1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trò</a:t>
              </a:r>
              <a:r>
                <a:rPr lang="en-US" sz="1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1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tuổi</a:t>
              </a:r>
              <a:r>
                <a:rPr lang="en-US" sz="1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trẻ</a:t>
              </a:r>
              <a:r>
                <a:rPr lang="en-US" sz="1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1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việc</a:t>
              </a:r>
              <a:r>
                <a:rPr lang="en-US" sz="1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xây</a:t>
              </a:r>
              <a:r>
                <a:rPr lang="en-US" sz="1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dựng</a:t>
              </a:r>
              <a:r>
                <a:rPr lang="en-US" sz="1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1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phát</a:t>
              </a:r>
              <a:r>
                <a:rPr lang="en-US" sz="1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triển</a:t>
              </a:r>
              <a:r>
                <a:rPr lang="en-US" sz="1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đất</a:t>
              </a:r>
              <a:r>
                <a:rPr lang="en-US" sz="1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nước</a:t>
              </a:r>
              <a:r>
                <a:rPr lang="en-US" sz="1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58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" grpId="0"/>
      <p:bldP spid="5" grpId="0"/>
      <p:bldP spid="6" grpId="0"/>
      <p:bldP spid="8" grpId="0"/>
      <p:bldP spid="9" grpId="0"/>
      <p:bldP spid="10" grpId="0"/>
    </p:bld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9042" y="168255"/>
            <a:ext cx="1972492" cy="966651"/>
            <a:chOff x="2795451" y="822960"/>
            <a:chExt cx="1972492" cy="966651"/>
          </a:xfrm>
        </p:grpSpPr>
        <p:sp>
          <p:nvSpPr>
            <p:cNvPr id="25" name="Oval 24"/>
            <p:cNvSpPr/>
            <p:nvPr/>
          </p:nvSpPr>
          <p:spPr>
            <a:xfrm>
              <a:off x="2795451" y="822960"/>
              <a:ext cx="1972492" cy="966651"/>
            </a:xfrm>
            <a:prstGeom prst="ellipse">
              <a:avLst/>
            </a:prstGeom>
            <a:solidFill>
              <a:srgbClr val="CFAFE7"/>
            </a:solidFill>
            <a:ln w="285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3057781" y="890786"/>
              <a:ext cx="144783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Đề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3</a:t>
              </a:r>
            </a:p>
          </p:txBody>
        </p:sp>
      </p:grpSp>
      <p:sp>
        <p:nvSpPr>
          <p:cNvPr id="16" name="Rectangle: Rounded Corners 21"/>
          <p:cNvSpPr/>
          <p:nvPr/>
        </p:nvSpPr>
        <p:spPr>
          <a:xfrm>
            <a:off x="2071534" y="875211"/>
            <a:ext cx="9071083" cy="5590903"/>
          </a:xfrm>
          <a:custGeom>
            <a:avLst/>
            <a:gdLst>
              <a:gd name="connsiteX0" fmla="*/ 0 w 6009841"/>
              <a:gd name="connsiteY0" fmla="*/ 331934 h 2154155"/>
              <a:gd name="connsiteX1" fmla="*/ 331934 w 6009841"/>
              <a:gd name="connsiteY1" fmla="*/ 0 h 2154155"/>
              <a:gd name="connsiteX2" fmla="*/ 979391 w 6009841"/>
              <a:gd name="connsiteY2" fmla="*/ 0 h 2154155"/>
              <a:gd name="connsiteX3" fmla="*/ 1680307 w 6009841"/>
              <a:gd name="connsiteY3" fmla="*/ 0 h 2154155"/>
              <a:gd name="connsiteX4" fmla="*/ 2327764 w 6009841"/>
              <a:gd name="connsiteY4" fmla="*/ 0 h 2154155"/>
              <a:gd name="connsiteX5" fmla="*/ 2975221 w 6009841"/>
              <a:gd name="connsiteY5" fmla="*/ 0 h 2154155"/>
              <a:gd name="connsiteX6" fmla="*/ 3622677 w 6009841"/>
              <a:gd name="connsiteY6" fmla="*/ 0 h 2154155"/>
              <a:gd name="connsiteX7" fmla="*/ 4216674 w 6009841"/>
              <a:gd name="connsiteY7" fmla="*/ 0 h 2154155"/>
              <a:gd name="connsiteX8" fmla="*/ 4864131 w 6009841"/>
              <a:gd name="connsiteY8" fmla="*/ 0 h 2154155"/>
              <a:gd name="connsiteX9" fmla="*/ 5677907 w 6009841"/>
              <a:gd name="connsiteY9" fmla="*/ 0 h 2154155"/>
              <a:gd name="connsiteX10" fmla="*/ 6009841 w 6009841"/>
              <a:gd name="connsiteY10" fmla="*/ 331934 h 2154155"/>
              <a:gd name="connsiteX11" fmla="*/ 6009841 w 6009841"/>
              <a:gd name="connsiteY11" fmla="*/ 783988 h 2154155"/>
              <a:gd name="connsiteX12" fmla="*/ 6009841 w 6009841"/>
              <a:gd name="connsiteY12" fmla="*/ 1280750 h 2154155"/>
              <a:gd name="connsiteX13" fmla="*/ 6009841 w 6009841"/>
              <a:gd name="connsiteY13" fmla="*/ 1822221 h 2154155"/>
              <a:gd name="connsiteX14" fmla="*/ 5677907 w 6009841"/>
              <a:gd name="connsiteY14" fmla="*/ 2154155 h 2154155"/>
              <a:gd name="connsiteX15" fmla="*/ 5137370 w 6009841"/>
              <a:gd name="connsiteY15" fmla="*/ 2154155 h 2154155"/>
              <a:gd name="connsiteX16" fmla="*/ 4436453 w 6009841"/>
              <a:gd name="connsiteY16" fmla="*/ 2154155 h 2154155"/>
              <a:gd name="connsiteX17" fmla="*/ 3788997 w 6009841"/>
              <a:gd name="connsiteY17" fmla="*/ 2154155 h 2154155"/>
              <a:gd name="connsiteX18" fmla="*/ 3301919 w 6009841"/>
              <a:gd name="connsiteY18" fmla="*/ 2154155 h 2154155"/>
              <a:gd name="connsiteX19" fmla="*/ 2707922 w 6009841"/>
              <a:gd name="connsiteY19" fmla="*/ 2154155 h 2154155"/>
              <a:gd name="connsiteX20" fmla="*/ 2220844 w 6009841"/>
              <a:gd name="connsiteY20" fmla="*/ 2154155 h 2154155"/>
              <a:gd name="connsiteX21" fmla="*/ 1733767 w 6009841"/>
              <a:gd name="connsiteY21" fmla="*/ 2154155 h 2154155"/>
              <a:gd name="connsiteX22" fmla="*/ 1086310 w 6009841"/>
              <a:gd name="connsiteY22" fmla="*/ 2154155 h 2154155"/>
              <a:gd name="connsiteX23" fmla="*/ 331934 w 6009841"/>
              <a:gd name="connsiteY23" fmla="*/ 2154155 h 2154155"/>
              <a:gd name="connsiteX24" fmla="*/ 0 w 6009841"/>
              <a:gd name="connsiteY24" fmla="*/ 1822221 h 2154155"/>
              <a:gd name="connsiteX25" fmla="*/ 0 w 6009841"/>
              <a:gd name="connsiteY25" fmla="*/ 1295653 h 2154155"/>
              <a:gd name="connsiteX26" fmla="*/ 0 w 6009841"/>
              <a:gd name="connsiteY26" fmla="*/ 828696 h 2154155"/>
              <a:gd name="connsiteX27" fmla="*/ 0 w 6009841"/>
              <a:gd name="connsiteY27" fmla="*/ 331934 h 2154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009841" h="2154155" extrusionOk="0">
                <a:moveTo>
                  <a:pt x="0" y="331934"/>
                </a:moveTo>
                <a:cubicBezTo>
                  <a:pt x="24559" y="130415"/>
                  <a:pt x="157757" y="16597"/>
                  <a:pt x="331934" y="0"/>
                </a:cubicBezTo>
                <a:cubicBezTo>
                  <a:pt x="526021" y="-70393"/>
                  <a:pt x="739538" y="15571"/>
                  <a:pt x="979391" y="0"/>
                </a:cubicBezTo>
                <a:cubicBezTo>
                  <a:pt x="1219244" y="-15571"/>
                  <a:pt x="1345224" y="54046"/>
                  <a:pt x="1680307" y="0"/>
                </a:cubicBezTo>
                <a:cubicBezTo>
                  <a:pt x="2015390" y="-54046"/>
                  <a:pt x="2167003" y="73064"/>
                  <a:pt x="2327764" y="0"/>
                </a:cubicBezTo>
                <a:cubicBezTo>
                  <a:pt x="2488525" y="-73064"/>
                  <a:pt x="2652135" y="10511"/>
                  <a:pt x="2975221" y="0"/>
                </a:cubicBezTo>
                <a:cubicBezTo>
                  <a:pt x="3298307" y="-10511"/>
                  <a:pt x="3346294" y="27764"/>
                  <a:pt x="3622677" y="0"/>
                </a:cubicBezTo>
                <a:cubicBezTo>
                  <a:pt x="3899060" y="-27764"/>
                  <a:pt x="3940838" y="47664"/>
                  <a:pt x="4216674" y="0"/>
                </a:cubicBezTo>
                <a:cubicBezTo>
                  <a:pt x="4492510" y="-47664"/>
                  <a:pt x="4618564" y="15915"/>
                  <a:pt x="4864131" y="0"/>
                </a:cubicBezTo>
                <a:cubicBezTo>
                  <a:pt x="5109698" y="-15915"/>
                  <a:pt x="5441694" y="68463"/>
                  <a:pt x="5677907" y="0"/>
                </a:cubicBezTo>
                <a:cubicBezTo>
                  <a:pt x="5849303" y="11638"/>
                  <a:pt x="6024163" y="149430"/>
                  <a:pt x="6009841" y="331934"/>
                </a:cubicBezTo>
                <a:cubicBezTo>
                  <a:pt x="6042465" y="486826"/>
                  <a:pt x="5978020" y="610531"/>
                  <a:pt x="6009841" y="783988"/>
                </a:cubicBezTo>
                <a:cubicBezTo>
                  <a:pt x="6041662" y="957445"/>
                  <a:pt x="6004586" y="1056503"/>
                  <a:pt x="6009841" y="1280750"/>
                </a:cubicBezTo>
                <a:cubicBezTo>
                  <a:pt x="6015096" y="1504997"/>
                  <a:pt x="5953726" y="1688694"/>
                  <a:pt x="6009841" y="1822221"/>
                </a:cubicBezTo>
                <a:cubicBezTo>
                  <a:pt x="6007759" y="1999182"/>
                  <a:pt x="5845077" y="2181320"/>
                  <a:pt x="5677907" y="2154155"/>
                </a:cubicBezTo>
                <a:cubicBezTo>
                  <a:pt x="5565121" y="2215170"/>
                  <a:pt x="5285513" y="2133532"/>
                  <a:pt x="5137370" y="2154155"/>
                </a:cubicBezTo>
                <a:cubicBezTo>
                  <a:pt x="4989227" y="2174778"/>
                  <a:pt x="4722303" y="2094133"/>
                  <a:pt x="4436453" y="2154155"/>
                </a:cubicBezTo>
                <a:cubicBezTo>
                  <a:pt x="4150603" y="2214177"/>
                  <a:pt x="4061055" y="2081341"/>
                  <a:pt x="3788997" y="2154155"/>
                </a:cubicBezTo>
                <a:cubicBezTo>
                  <a:pt x="3516939" y="2226969"/>
                  <a:pt x="3466343" y="2137239"/>
                  <a:pt x="3301919" y="2154155"/>
                </a:cubicBezTo>
                <a:cubicBezTo>
                  <a:pt x="3137495" y="2171071"/>
                  <a:pt x="2997155" y="2122156"/>
                  <a:pt x="2707922" y="2154155"/>
                </a:cubicBezTo>
                <a:cubicBezTo>
                  <a:pt x="2418689" y="2186154"/>
                  <a:pt x="2325707" y="2112380"/>
                  <a:pt x="2220844" y="2154155"/>
                </a:cubicBezTo>
                <a:cubicBezTo>
                  <a:pt x="2115981" y="2195930"/>
                  <a:pt x="1880286" y="2102674"/>
                  <a:pt x="1733767" y="2154155"/>
                </a:cubicBezTo>
                <a:cubicBezTo>
                  <a:pt x="1587248" y="2205636"/>
                  <a:pt x="1321976" y="2079992"/>
                  <a:pt x="1086310" y="2154155"/>
                </a:cubicBezTo>
                <a:cubicBezTo>
                  <a:pt x="850644" y="2228318"/>
                  <a:pt x="506632" y="2138378"/>
                  <a:pt x="331934" y="2154155"/>
                </a:cubicBezTo>
                <a:cubicBezTo>
                  <a:pt x="144936" y="2161081"/>
                  <a:pt x="-45833" y="2006129"/>
                  <a:pt x="0" y="1822221"/>
                </a:cubicBezTo>
                <a:cubicBezTo>
                  <a:pt x="-22930" y="1681817"/>
                  <a:pt x="21654" y="1455054"/>
                  <a:pt x="0" y="1295653"/>
                </a:cubicBezTo>
                <a:cubicBezTo>
                  <a:pt x="-21654" y="1136252"/>
                  <a:pt x="39195" y="998368"/>
                  <a:pt x="0" y="828696"/>
                </a:cubicBezTo>
                <a:cubicBezTo>
                  <a:pt x="-39195" y="659024"/>
                  <a:pt x="52956" y="506250"/>
                  <a:pt x="0" y="331934"/>
                </a:cubicBezTo>
                <a:close/>
              </a:path>
            </a:pathLst>
          </a:custGeom>
          <a:solidFill>
            <a:schemeClr val="bg1"/>
          </a:solidFill>
          <a:ln w="38100" cap="flat" cmpd="sng" algn="ctr">
            <a:solidFill>
              <a:schemeClr val="tx1"/>
            </a:solidFill>
            <a:prstDash val="dash"/>
            <a:miter lim="800000"/>
          </a:ln>
          <a:effectLst/>
        </p:spPr>
        <p:txBody>
          <a:bodyPr lIns="91384" tIns="45695" rIns="91384" bIns="45695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charset="-122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39156" y="875211"/>
            <a:ext cx="16321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Thân</a:t>
            </a:r>
            <a:r>
              <a:rPr kumimoji="0" lang="en-US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endParaRPr kumimoji="0" lang="en-US" sz="2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33177" y="1398431"/>
            <a:ext cx="5818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Tuổi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lượng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lao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chốt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71859" y="1848159"/>
            <a:ext cx="82389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Nguồn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dồi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dào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đầy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lượng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Tuổi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chiếm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nguồn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yếu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mọi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lĩnh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vực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kinh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tế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xã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2571859" y="2721486"/>
            <a:ext cx="81369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Khả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nhanh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chóng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khả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áp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nhanh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chóng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khoa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kỹ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thuật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đóng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góp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triển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nền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kinh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tế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FDC457B-F793-2671-A24F-38BB1E1CB378}"/>
              </a:ext>
            </a:extLst>
          </p:cNvPr>
          <p:cNvSpPr/>
          <p:nvPr/>
        </p:nvSpPr>
        <p:spPr>
          <a:xfrm>
            <a:off x="2233177" y="3871812"/>
            <a:ext cx="7362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Tuổi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nguồn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FE4BCC6-E4F7-FE64-21DB-B0144FB65570}"/>
              </a:ext>
            </a:extLst>
          </p:cNvPr>
          <p:cNvSpPr/>
          <p:nvPr/>
        </p:nvSpPr>
        <p:spPr>
          <a:xfrm>
            <a:off x="2571859" y="4321540"/>
            <a:ext cx="82389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+ Tinh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thần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dám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nghĩ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dám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Tuổi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luôn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tinh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thần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khởi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nghiệp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dám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thử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nghiệm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đón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thách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DD5789-935E-05C7-AAA7-C01A5F44E387}"/>
              </a:ext>
            </a:extLst>
          </p:cNvPr>
          <p:cNvSpPr/>
          <p:nvPr/>
        </p:nvSpPr>
        <p:spPr>
          <a:xfrm>
            <a:off x="2571859" y="5194867"/>
            <a:ext cx="81369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Đóng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góp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triển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nghệ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khoa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minh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đột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phá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khoa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nghệ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thúc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đẩy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triển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874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" grpId="0"/>
      <p:bldP spid="13" grpId="0"/>
      <p:bldP spid="14" grpId="0"/>
      <p:bldP spid="8" grpId="0"/>
      <p:bldP spid="4" grpId="0"/>
      <p:bldP spid="10" grpId="0"/>
      <p:bldP spid="11" grpId="0"/>
    </p:bld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9042" y="168255"/>
            <a:ext cx="1972492" cy="966651"/>
            <a:chOff x="2795451" y="822960"/>
            <a:chExt cx="1972492" cy="966651"/>
          </a:xfrm>
        </p:grpSpPr>
        <p:sp>
          <p:nvSpPr>
            <p:cNvPr id="25" name="Oval 24"/>
            <p:cNvSpPr/>
            <p:nvPr/>
          </p:nvSpPr>
          <p:spPr>
            <a:xfrm>
              <a:off x="2795451" y="822960"/>
              <a:ext cx="1972492" cy="966651"/>
            </a:xfrm>
            <a:prstGeom prst="ellipse">
              <a:avLst/>
            </a:prstGeom>
            <a:solidFill>
              <a:srgbClr val="CFAFE7"/>
            </a:solidFill>
            <a:ln w="285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3057781" y="890786"/>
              <a:ext cx="144783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Đề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3</a:t>
              </a:r>
            </a:p>
          </p:txBody>
        </p:sp>
      </p:grpSp>
      <p:sp>
        <p:nvSpPr>
          <p:cNvPr id="16" name="Rectangle: Rounded Corners 21"/>
          <p:cNvSpPr/>
          <p:nvPr/>
        </p:nvSpPr>
        <p:spPr>
          <a:xfrm>
            <a:off x="2071534" y="875211"/>
            <a:ext cx="9071083" cy="5590903"/>
          </a:xfrm>
          <a:custGeom>
            <a:avLst/>
            <a:gdLst>
              <a:gd name="connsiteX0" fmla="*/ 0 w 6009841"/>
              <a:gd name="connsiteY0" fmla="*/ 331934 h 2154155"/>
              <a:gd name="connsiteX1" fmla="*/ 331934 w 6009841"/>
              <a:gd name="connsiteY1" fmla="*/ 0 h 2154155"/>
              <a:gd name="connsiteX2" fmla="*/ 979391 w 6009841"/>
              <a:gd name="connsiteY2" fmla="*/ 0 h 2154155"/>
              <a:gd name="connsiteX3" fmla="*/ 1680307 w 6009841"/>
              <a:gd name="connsiteY3" fmla="*/ 0 h 2154155"/>
              <a:gd name="connsiteX4" fmla="*/ 2327764 w 6009841"/>
              <a:gd name="connsiteY4" fmla="*/ 0 h 2154155"/>
              <a:gd name="connsiteX5" fmla="*/ 2975221 w 6009841"/>
              <a:gd name="connsiteY5" fmla="*/ 0 h 2154155"/>
              <a:gd name="connsiteX6" fmla="*/ 3622677 w 6009841"/>
              <a:gd name="connsiteY6" fmla="*/ 0 h 2154155"/>
              <a:gd name="connsiteX7" fmla="*/ 4216674 w 6009841"/>
              <a:gd name="connsiteY7" fmla="*/ 0 h 2154155"/>
              <a:gd name="connsiteX8" fmla="*/ 4864131 w 6009841"/>
              <a:gd name="connsiteY8" fmla="*/ 0 h 2154155"/>
              <a:gd name="connsiteX9" fmla="*/ 5677907 w 6009841"/>
              <a:gd name="connsiteY9" fmla="*/ 0 h 2154155"/>
              <a:gd name="connsiteX10" fmla="*/ 6009841 w 6009841"/>
              <a:gd name="connsiteY10" fmla="*/ 331934 h 2154155"/>
              <a:gd name="connsiteX11" fmla="*/ 6009841 w 6009841"/>
              <a:gd name="connsiteY11" fmla="*/ 783988 h 2154155"/>
              <a:gd name="connsiteX12" fmla="*/ 6009841 w 6009841"/>
              <a:gd name="connsiteY12" fmla="*/ 1280750 h 2154155"/>
              <a:gd name="connsiteX13" fmla="*/ 6009841 w 6009841"/>
              <a:gd name="connsiteY13" fmla="*/ 1822221 h 2154155"/>
              <a:gd name="connsiteX14" fmla="*/ 5677907 w 6009841"/>
              <a:gd name="connsiteY14" fmla="*/ 2154155 h 2154155"/>
              <a:gd name="connsiteX15" fmla="*/ 5137370 w 6009841"/>
              <a:gd name="connsiteY15" fmla="*/ 2154155 h 2154155"/>
              <a:gd name="connsiteX16" fmla="*/ 4436453 w 6009841"/>
              <a:gd name="connsiteY16" fmla="*/ 2154155 h 2154155"/>
              <a:gd name="connsiteX17" fmla="*/ 3788997 w 6009841"/>
              <a:gd name="connsiteY17" fmla="*/ 2154155 h 2154155"/>
              <a:gd name="connsiteX18" fmla="*/ 3301919 w 6009841"/>
              <a:gd name="connsiteY18" fmla="*/ 2154155 h 2154155"/>
              <a:gd name="connsiteX19" fmla="*/ 2707922 w 6009841"/>
              <a:gd name="connsiteY19" fmla="*/ 2154155 h 2154155"/>
              <a:gd name="connsiteX20" fmla="*/ 2220844 w 6009841"/>
              <a:gd name="connsiteY20" fmla="*/ 2154155 h 2154155"/>
              <a:gd name="connsiteX21" fmla="*/ 1733767 w 6009841"/>
              <a:gd name="connsiteY21" fmla="*/ 2154155 h 2154155"/>
              <a:gd name="connsiteX22" fmla="*/ 1086310 w 6009841"/>
              <a:gd name="connsiteY22" fmla="*/ 2154155 h 2154155"/>
              <a:gd name="connsiteX23" fmla="*/ 331934 w 6009841"/>
              <a:gd name="connsiteY23" fmla="*/ 2154155 h 2154155"/>
              <a:gd name="connsiteX24" fmla="*/ 0 w 6009841"/>
              <a:gd name="connsiteY24" fmla="*/ 1822221 h 2154155"/>
              <a:gd name="connsiteX25" fmla="*/ 0 w 6009841"/>
              <a:gd name="connsiteY25" fmla="*/ 1295653 h 2154155"/>
              <a:gd name="connsiteX26" fmla="*/ 0 w 6009841"/>
              <a:gd name="connsiteY26" fmla="*/ 828696 h 2154155"/>
              <a:gd name="connsiteX27" fmla="*/ 0 w 6009841"/>
              <a:gd name="connsiteY27" fmla="*/ 331934 h 2154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009841" h="2154155" extrusionOk="0">
                <a:moveTo>
                  <a:pt x="0" y="331934"/>
                </a:moveTo>
                <a:cubicBezTo>
                  <a:pt x="24559" y="130415"/>
                  <a:pt x="157757" y="16597"/>
                  <a:pt x="331934" y="0"/>
                </a:cubicBezTo>
                <a:cubicBezTo>
                  <a:pt x="526021" y="-70393"/>
                  <a:pt x="739538" y="15571"/>
                  <a:pt x="979391" y="0"/>
                </a:cubicBezTo>
                <a:cubicBezTo>
                  <a:pt x="1219244" y="-15571"/>
                  <a:pt x="1345224" y="54046"/>
                  <a:pt x="1680307" y="0"/>
                </a:cubicBezTo>
                <a:cubicBezTo>
                  <a:pt x="2015390" y="-54046"/>
                  <a:pt x="2167003" y="73064"/>
                  <a:pt x="2327764" y="0"/>
                </a:cubicBezTo>
                <a:cubicBezTo>
                  <a:pt x="2488525" y="-73064"/>
                  <a:pt x="2652135" y="10511"/>
                  <a:pt x="2975221" y="0"/>
                </a:cubicBezTo>
                <a:cubicBezTo>
                  <a:pt x="3298307" y="-10511"/>
                  <a:pt x="3346294" y="27764"/>
                  <a:pt x="3622677" y="0"/>
                </a:cubicBezTo>
                <a:cubicBezTo>
                  <a:pt x="3899060" y="-27764"/>
                  <a:pt x="3940838" y="47664"/>
                  <a:pt x="4216674" y="0"/>
                </a:cubicBezTo>
                <a:cubicBezTo>
                  <a:pt x="4492510" y="-47664"/>
                  <a:pt x="4618564" y="15915"/>
                  <a:pt x="4864131" y="0"/>
                </a:cubicBezTo>
                <a:cubicBezTo>
                  <a:pt x="5109698" y="-15915"/>
                  <a:pt x="5441694" y="68463"/>
                  <a:pt x="5677907" y="0"/>
                </a:cubicBezTo>
                <a:cubicBezTo>
                  <a:pt x="5849303" y="11638"/>
                  <a:pt x="6024163" y="149430"/>
                  <a:pt x="6009841" y="331934"/>
                </a:cubicBezTo>
                <a:cubicBezTo>
                  <a:pt x="6042465" y="486826"/>
                  <a:pt x="5978020" y="610531"/>
                  <a:pt x="6009841" y="783988"/>
                </a:cubicBezTo>
                <a:cubicBezTo>
                  <a:pt x="6041662" y="957445"/>
                  <a:pt x="6004586" y="1056503"/>
                  <a:pt x="6009841" y="1280750"/>
                </a:cubicBezTo>
                <a:cubicBezTo>
                  <a:pt x="6015096" y="1504997"/>
                  <a:pt x="5953726" y="1688694"/>
                  <a:pt x="6009841" y="1822221"/>
                </a:cubicBezTo>
                <a:cubicBezTo>
                  <a:pt x="6007759" y="1999182"/>
                  <a:pt x="5845077" y="2181320"/>
                  <a:pt x="5677907" y="2154155"/>
                </a:cubicBezTo>
                <a:cubicBezTo>
                  <a:pt x="5565121" y="2215170"/>
                  <a:pt x="5285513" y="2133532"/>
                  <a:pt x="5137370" y="2154155"/>
                </a:cubicBezTo>
                <a:cubicBezTo>
                  <a:pt x="4989227" y="2174778"/>
                  <a:pt x="4722303" y="2094133"/>
                  <a:pt x="4436453" y="2154155"/>
                </a:cubicBezTo>
                <a:cubicBezTo>
                  <a:pt x="4150603" y="2214177"/>
                  <a:pt x="4061055" y="2081341"/>
                  <a:pt x="3788997" y="2154155"/>
                </a:cubicBezTo>
                <a:cubicBezTo>
                  <a:pt x="3516939" y="2226969"/>
                  <a:pt x="3466343" y="2137239"/>
                  <a:pt x="3301919" y="2154155"/>
                </a:cubicBezTo>
                <a:cubicBezTo>
                  <a:pt x="3137495" y="2171071"/>
                  <a:pt x="2997155" y="2122156"/>
                  <a:pt x="2707922" y="2154155"/>
                </a:cubicBezTo>
                <a:cubicBezTo>
                  <a:pt x="2418689" y="2186154"/>
                  <a:pt x="2325707" y="2112380"/>
                  <a:pt x="2220844" y="2154155"/>
                </a:cubicBezTo>
                <a:cubicBezTo>
                  <a:pt x="2115981" y="2195930"/>
                  <a:pt x="1880286" y="2102674"/>
                  <a:pt x="1733767" y="2154155"/>
                </a:cubicBezTo>
                <a:cubicBezTo>
                  <a:pt x="1587248" y="2205636"/>
                  <a:pt x="1321976" y="2079992"/>
                  <a:pt x="1086310" y="2154155"/>
                </a:cubicBezTo>
                <a:cubicBezTo>
                  <a:pt x="850644" y="2228318"/>
                  <a:pt x="506632" y="2138378"/>
                  <a:pt x="331934" y="2154155"/>
                </a:cubicBezTo>
                <a:cubicBezTo>
                  <a:pt x="144936" y="2161081"/>
                  <a:pt x="-45833" y="2006129"/>
                  <a:pt x="0" y="1822221"/>
                </a:cubicBezTo>
                <a:cubicBezTo>
                  <a:pt x="-22930" y="1681817"/>
                  <a:pt x="21654" y="1455054"/>
                  <a:pt x="0" y="1295653"/>
                </a:cubicBezTo>
                <a:cubicBezTo>
                  <a:pt x="-21654" y="1136252"/>
                  <a:pt x="39195" y="998368"/>
                  <a:pt x="0" y="828696"/>
                </a:cubicBezTo>
                <a:cubicBezTo>
                  <a:pt x="-39195" y="659024"/>
                  <a:pt x="52956" y="506250"/>
                  <a:pt x="0" y="331934"/>
                </a:cubicBezTo>
                <a:close/>
              </a:path>
            </a:pathLst>
          </a:custGeom>
          <a:solidFill>
            <a:schemeClr val="bg1"/>
          </a:solidFill>
          <a:ln w="38100" cap="flat" cmpd="sng" algn="ctr">
            <a:solidFill>
              <a:schemeClr val="tx1"/>
            </a:solidFill>
            <a:prstDash val="dash"/>
            <a:miter lim="800000"/>
          </a:ln>
          <a:effectLst/>
        </p:spPr>
        <p:txBody>
          <a:bodyPr lIns="91384" tIns="45695" rIns="91384" bIns="45695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charset="-122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39156" y="875211"/>
            <a:ext cx="16321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Thân</a:t>
            </a:r>
            <a:r>
              <a:rPr kumimoji="0" lang="en-US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endParaRPr kumimoji="0" lang="en-US" sz="2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33177" y="1398431"/>
            <a:ext cx="85742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3: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Tuổi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đóng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vai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trò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trọng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gìn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giữ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hóa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sắc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tộc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38580" y="2122877"/>
            <a:ext cx="82389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Giữ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gìn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huy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truyền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thống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hóa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tồn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huy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hóa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truyền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thống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tộc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2538580" y="2868086"/>
            <a:ext cx="81369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hòa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nhập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hóa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Tuổi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khả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nền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hóa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giàu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hóa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tộc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mất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sắc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riêng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FDC457B-F793-2671-A24F-38BB1E1CB378}"/>
              </a:ext>
            </a:extLst>
          </p:cNvPr>
          <p:cNvSpPr/>
          <p:nvPr/>
        </p:nvSpPr>
        <p:spPr>
          <a:xfrm>
            <a:off x="2233177" y="3871812"/>
            <a:ext cx="85443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4: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Tuổi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vai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trò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quyết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xây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dựng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xã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minh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triển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bền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vững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FE4BCC6-E4F7-FE64-21DB-B0144FB65570}"/>
              </a:ext>
            </a:extLst>
          </p:cNvPr>
          <p:cNvSpPr/>
          <p:nvPr/>
        </p:nvSpPr>
        <p:spPr>
          <a:xfrm>
            <a:off x="2568409" y="4571367"/>
            <a:ext cx="82389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Tham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cực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xã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Tuổi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tham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phong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trào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xã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nguyện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góp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xây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dựng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xã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tốt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DD5789-935E-05C7-AAA7-C01A5F44E387}"/>
              </a:ext>
            </a:extLst>
          </p:cNvPr>
          <p:cNvSpPr/>
          <p:nvPr/>
        </p:nvSpPr>
        <p:spPr>
          <a:xfrm>
            <a:off x="2538580" y="5572602"/>
            <a:ext cx="8136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Nâng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trách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nhiệm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trách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nhiệm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môi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triển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bền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vững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2496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8" grpId="0"/>
      <p:bldP spid="4" grpId="0"/>
      <p:bldP spid="10" grpId="0"/>
      <p:bldP spid="11" grpId="0"/>
    </p:bld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48640" y="300446"/>
            <a:ext cx="1972492" cy="966651"/>
            <a:chOff x="2795451" y="822960"/>
            <a:chExt cx="1972492" cy="966651"/>
          </a:xfrm>
        </p:grpSpPr>
        <p:sp>
          <p:nvSpPr>
            <p:cNvPr id="25" name="Oval 24"/>
            <p:cNvSpPr/>
            <p:nvPr/>
          </p:nvSpPr>
          <p:spPr>
            <a:xfrm>
              <a:off x="2795451" y="822960"/>
              <a:ext cx="1972492" cy="966651"/>
            </a:xfrm>
            <a:prstGeom prst="ellipse">
              <a:avLst/>
            </a:prstGeom>
            <a:solidFill>
              <a:srgbClr val="CFAFE7"/>
            </a:solidFill>
            <a:ln w="285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3057781" y="890786"/>
              <a:ext cx="144783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Đề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3</a:t>
              </a:r>
            </a:p>
          </p:txBody>
        </p:sp>
      </p:grpSp>
      <p:sp>
        <p:nvSpPr>
          <p:cNvPr id="16" name="Rectangle: Rounded Corners 21"/>
          <p:cNvSpPr/>
          <p:nvPr/>
        </p:nvSpPr>
        <p:spPr>
          <a:xfrm>
            <a:off x="1865350" y="1764820"/>
            <a:ext cx="7615645" cy="4155688"/>
          </a:xfrm>
          <a:custGeom>
            <a:avLst/>
            <a:gdLst>
              <a:gd name="connsiteX0" fmla="*/ 0 w 6009841"/>
              <a:gd name="connsiteY0" fmla="*/ 331934 h 2154155"/>
              <a:gd name="connsiteX1" fmla="*/ 331934 w 6009841"/>
              <a:gd name="connsiteY1" fmla="*/ 0 h 2154155"/>
              <a:gd name="connsiteX2" fmla="*/ 979391 w 6009841"/>
              <a:gd name="connsiteY2" fmla="*/ 0 h 2154155"/>
              <a:gd name="connsiteX3" fmla="*/ 1680307 w 6009841"/>
              <a:gd name="connsiteY3" fmla="*/ 0 h 2154155"/>
              <a:gd name="connsiteX4" fmla="*/ 2327764 w 6009841"/>
              <a:gd name="connsiteY4" fmla="*/ 0 h 2154155"/>
              <a:gd name="connsiteX5" fmla="*/ 2975221 w 6009841"/>
              <a:gd name="connsiteY5" fmla="*/ 0 h 2154155"/>
              <a:gd name="connsiteX6" fmla="*/ 3622677 w 6009841"/>
              <a:gd name="connsiteY6" fmla="*/ 0 h 2154155"/>
              <a:gd name="connsiteX7" fmla="*/ 4216674 w 6009841"/>
              <a:gd name="connsiteY7" fmla="*/ 0 h 2154155"/>
              <a:gd name="connsiteX8" fmla="*/ 4864131 w 6009841"/>
              <a:gd name="connsiteY8" fmla="*/ 0 h 2154155"/>
              <a:gd name="connsiteX9" fmla="*/ 5677907 w 6009841"/>
              <a:gd name="connsiteY9" fmla="*/ 0 h 2154155"/>
              <a:gd name="connsiteX10" fmla="*/ 6009841 w 6009841"/>
              <a:gd name="connsiteY10" fmla="*/ 331934 h 2154155"/>
              <a:gd name="connsiteX11" fmla="*/ 6009841 w 6009841"/>
              <a:gd name="connsiteY11" fmla="*/ 783988 h 2154155"/>
              <a:gd name="connsiteX12" fmla="*/ 6009841 w 6009841"/>
              <a:gd name="connsiteY12" fmla="*/ 1280750 h 2154155"/>
              <a:gd name="connsiteX13" fmla="*/ 6009841 w 6009841"/>
              <a:gd name="connsiteY13" fmla="*/ 1822221 h 2154155"/>
              <a:gd name="connsiteX14" fmla="*/ 5677907 w 6009841"/>
              <a:gd name="connsiteY14" fmla="*/ 2154155 h 2154155"/>
              <a:gd name="connsiteX15" fmla="*/ 5137370 w 6009841"/>
              <a:gd name="connsiteY15" fmla="*/ 2154155 h 2154155"/>
              <a:gd name="connsiteX16" fmla="*/ 4436453 w 6009841"/>
              <a:gd name="connsiteY16" fmla="*/ 2154155 h 2154155"/>
              <a:gd name="connsiteX17" fmla="*/ 3788997 w 6009841"/>
              <a:gd name="connsiteY17" fmla="*/ 2154155 h 2154155"/>
              <a:gd name="connsiteX18" fmla="*/ 3301919 w 6009841"/>
              <a:gd name="connsiteY18" fmla="*/ 2154155 h 2154155"/>
              <a:gd name="connsiteX19" fmla="*/ 2707922 w 6009841"/>
              <a:gd name="connsiteY19" fmla="*/ 2154155 h 2154155"/>
              <a:gd name="connsiteX20" fmla="*/ 2220844 w 6009841"/>
              <a:gd name="connsiteY20" fmla="*/ 2154155 h 2154155"/>
              <a:gd name="connsiteX21" fmla="*/ 1733767 w 6009841"/>
              <a:gd name="connsiteY21" fmla="*/ 2154155 h 2154155"/>
              <a:gd name="connsiteX22" fmla="*/ 1086310 w 6009841"/>
              <a:gd name="connsiteY22" fmla="*/ 2154155 h 2154155"/>
              <a:gd name="connsiteX23" fmla="*/ 331934 w 6009841"/>
              <a:gd name="connsiteY23" fmla="*/ 2154155 h 2154155"/>
              <a:gd name="connsiteX24" fmla="*/ 0 w 6009841"/>
              <a:gd name="connsiteY24" fmla="*/ 1822221 h 2154155"/>
              <a:gd name="connsiteX25" fmla="*/ 0 w 6009841"/>
              <a:gd name="connsiteY25" fmla="*/ 1295653 h 2154155"/>
              <a:gd name="connsiteX26" fmla="*/ 0 w 6009841"/>
              <a:gd name="connsiteY26" fmla="*/ 828696 h 2154155"/>
              <a:gd name="connsiteX27" fmla="*/ 0 w 6009841"/>
              <a:gd name="connsiteY27" fmla="*/ 331934 h 2154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009841" h="2154155" extrusionOk="0">
                <a:moveTo>
                  <a:pt x="0" y="331934"/>
                </a:moveTo>
                <a:cubicBezTo>
                  <a:pt x="24559" y="130415"/>
                  <a:pt x="157757" y="16597"/>
                  <a:pt x="331934" y="0"/>
                </a:cubicBezTo>
                <a:cubicBezTo>
                  <a:pt x="526021" y="-70393"/>
                  <a:pt x="739538" y="15571"/>
                  <a:pt x="979391" y="0"/>
                </a:cubicBezTo>
                <a:cubicBezTo>
                  <a:pt x="1219244" y="-15571"/>
                  <a:pt x="1345224" y="54046"/>
                  <a:pt x="1680307" y="0"/>
                </a:cubicBezTo>
                <a:cubicBezTo>
                  <a:pt x="2015390" y="-54046"/>
                  <a:pt x="2167003" y="73064"/>
                  <a:pt x="2327764" y="0"/>
                </a:cubicBezTo>
                <a:cubicBezTo>
                  <a:pt x="2488525" y="-73064"/>
                  <a:pt x="2652135" y="10511"/>
                  <a:pt x="2975221" y="0"/>
                </a:cubicBezTo>
                <a:cubicBezTo>
                  <a:pt x="3298307" y="-10511"/>
                  <a:pt x="3346294" y="27764"/>
                  <a:pt x="3622677" y="0"/>
                </a:cubicBezTo>
                <a:cubicBezTo>
                  <a:pt x="3899060" y="-27764"/>
                  <a:pt x="3940838" y="47664"/>
                  <a:pt x="4216674" y="0"/>
                </a:cubicBezTo>
                <a:cubicBezTo>
                  <a:pt x="4492510" y="-47664"/>
                  <a:pt x="4618564" y="15915"/>
                  <a:pt x="4864131" y="0"/>
                </a:cubicBezTo>
                <a:cubicBezTo>
                  <a:pt x="5109698" y="-15915"/>
                  <a:pt x="5441694" y="68463"/>
                  <a:pt x="5677907" y="0"/>
                </a:cubicBezTo>
                <a:cubicBezTo>
                  <a:pt x="5849303" y="11638"/>
                  <a:pt x="6024163" y="149430"/>
                  <a:pt x="6009841" y="331934"/>
                </a:cubicBezTo>
                <a:cubicBezTo>
                  <a:pt x="6042465" y="486826"/>
                  <a:pt x="5978020" y="610531"/>
                  <a:pt x="6009841" y="783988"/>
                </a:cubicBezTo>
                <a:cubicBezTo>
                  <a:pt x="6041662" y="957445"/>
                  <a:pt x="6004586" y="1056503"/>
                  <a:pt x="6009841" y="1280750"/>
                </a:cubicBezTo>
                <a:cubicBezTo>
                  <a:pt x="6015096" y="1504997"/>
                  <a:pt x="5953726" y="1688694"/>
                  <a:pt x="6009841" y="1822221"/>
                </a:cubicBezTo>
                <a:cubicBezTo>
                  <a:pt x="6007759" y="1999182"/>
                  <a:pt x="5845077" y="2181320"/>
                  <a:pt x="5677907" y="2154155"/>
                </a:cubicBezTo>
                <a:cubicBezTo>
                  <a:pt x="5565121" y="2215170"/>
                  <a:pt x="5285513" y="2133532"/>
                  <a:pt x="5137370" y="2154155"/>
                </a:cubicBezTo>
                <a:cubicBezTo>
                  <a:pt x="4989227" y="2174778"/>
                  <a:pt x="4722303" y="2094133"/>
                  <a:pt x="4436453" y="2154155"/>
                </a:cubicBezTo>
                <a:cubicBezTo>
                  <a:pt x="4150603" y="2214177"/>
                  <a:pt x="4061055" y="2081341"/>
                  <a:pt x="3788997" y="2154155"/>
                </a:cubicBezTo>
                <a:cubicBezTo>
                  <a:pt x="3516939" y="2226969"/>
                  <a:pt x="3466343" y="2137239"/>
                  <a:pt x="3301919" y="2154155"/>
                </a:cubicBezTo>
                <a:cubicBezTo>
                  <a:pt x="3137495" y="2171071"/>
                  <a:pt x="2997155" y="2122156"/>
                  <a:pt x="2707922" y="2154155"/>
                </a:cubicBezTo>
                <a:cubicBezTo>
                  <a:pt x="2418689" y="2186154"/>
                  <a:pt x="2325707" y="2112380"/>
                  <a:pt x="2220844" y="2154155"/>
                </a:cubicBezTo>
                <a:cubicBezTo>
                  <a:pt x="2115981" y="2195930"/>
                  <a:pt x="1880286" y="2102674"/>
                  <a:pt x="1733767" y="2154155"/>
                </a:cubicBezTo>
                <a:cubicBezTo>
                  <a:pt x="1587248" y="2205636"/>
                  <a:pt x="1321976" y="2079992"/>
                  <a:pt x="1086310" y="2154155"/>
                </a:cubicBezTo>
                <a:cubicBezTo>
                  <a:pt x="850644" y="2228318"/>
                  <a:pt x="506632" y="2138378"/>
                  <a:pt x="331934" y="2154155"/>
                </a:cubicBezTo>
                <a:cubicBezTo>
                  <a:pt x="144936" y="2161081"/>
                  <a:pt x="-45833" y="2006129"/>
                  <a:pt x="0" y="1822221"/>
                </a:cubicBezTo>
                <a:cubicBezTo>
                  <a:pt x="-22930" y="1681817"/>
                  <a:pt x="21654" y="1455054"/>
                  <a:pt x="0" y="1295653"/>
                </a:cubicBezTo>
                <a:cubicBezTo>
                  <a:pt x="-21654" y="1136252"/>
                  <a:pt x="39195" y="998368"/>
                  <a:pt x="0" y="828696"/>
                </a:cubicBezTo>
                <a:cubicBezTo>
                  <a:pt x="-39195" y="659024"/>
                  <a:pt x="52956" y="506250"/>
                  <a:pt x="0" y="331934"/>
                </a:cubicBezTo>
                <a:close/>
              </a:path>
            </a:pathLst>
          </a:custGeom>
          <a:noFill/>
          <a:ln w="38100" cap="flat" cmpd="sng" algn="ctr">
            <a:solidFill>
              <a:schemeClr val="tx1"/>
            </a:solidFill>
            <a:prstDash val="dash"/>
            <a:miter lim="800000"/>
          </a:ln>
          <a:effectLst/>
        </p:spPr>
        <p:txBody>
          <a:bodyPr lIns="91384" tIns="45695" rIns="91384" bIns="45695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charset="-122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58285" y="1814169"/>
            <a:ext cx="13406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endParaRPr kumimoji="0" lang="en-US" sz="2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01991" y="2337389"/>
            <a:ext cx="37038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Tóm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30306" y="2745608"/>
            <a:ext cx="72200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Nhắc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vai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trò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trọng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tuổi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xây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dựng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triển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967390" y="3436295"/>
            <a:ext cx="3137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Khẳng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30305" y="5077927"/>
            <a:ext cx="69718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Kêu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gọi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rõ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vai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trò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nỗ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rèn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luyện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cống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hiến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triển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9130937" y="104503"/>
            <a:ext cx="2926079" cy="1743445"/>
            <a:chOff x="9130937" y="175718"/>
            <a:chExt cx="2926079" cy="1503332"/>
          </a:xfrm>
        </p:grpSpPr>
        <p:sp>
          <p:nvSpPr>
            <p:cNvPr id="17" name="Left Arrow 16"/>
            <p:cNvSpPr/>
            <p:nvPr/>
          </p:nvSpPr>
          <p:spPr>
            <a:xfrm>
              <a:off x="9130937" y="175718"/>
              <a:ext cx="2926079" cy="1503332"/>
            </a:xfrm>
            <a:prstGeom prst="left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17">
              <a:hlinkClick r:id="rId3" action="ppaction://hlinksldjump"/>
            </p:cNvPr>
            <p:cNvSpPr/>
            <p:nvPr/>
          </p:nvSpPr>
          <p:spPr>
            <a:xfrm>
              <a:off x="9588139" y="510435"/>
              <a:ext cx="2259875" cy="8564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DANH SÁCH ĐỀ BÀI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12DAB9B-D6A6-E626-7749-27ECCB4C2D73}"/>
              </a:ext>
            </a:extLst>
          </p:cNvPr>
          <p:cNvSpPr txBox="1"/>
          <p:nvPr/>
        </p:nvSpPr>
        <p:spPr>
          <a:xfrm>
            <a:off x="2130305" y="3866294"/>
            <a:ext cx="73506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Khẳng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định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tuổi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tương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lai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đất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nước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đầu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phát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triển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toàn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diện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D2983D-853C-3628-CBE2-884FADDEE37C}"/>
              </a:ext>
            </a:extLst>
          </p:cNvPr>
          <p:cNvSpPr txBox="1"/>
          <p:nvPr/>
        </p:nvSpPr>
        <p:spPr>
          <a:xfrm>
            <a:off x="2001991" y="4617648"/>
            <a:ext cx="29775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1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kêu</a:t>
            </a:r>
            <a:r>
              <a:rPr lang="en-US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gọi</a:t>
            </a:r>
            <a:r>
              <a:rPr lang="en-US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461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" grpId="0"/>
      <p:bldP spid="7" grpId="0"/>
      <p:bldP spid="11" grpId="0"/>
      <p:bldP spid="12" grpId="0"/>
      <p:bldP spid="13" grpId="0"/>
      <p:bldP spid="6" grpId="0"/>
      <p:bldP spid="9" grpId="0"/>
    </p:bld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48640" y="300446"/>
            <a:ext cx="1972492" cy="966651"/>
            <a:chOff x="2795451" y="822960"/>
            <a:chExt cx="1972492" cy="966651"/>
          </a:xfrm>
        </p:grpSpPr>
        <p:sp>
          <p:nvSpPr>
            <p:cNvPr id="25" name="Oval 24"/>
            <p:cNvSpPr/>
            <p:nvPr/>
          </p:nvSpPr>
          <p:spPr>
            <a:xfrm>
              <a:off x="2795451" y="822960"/>
              <a:ext cx="1972492" cy="96665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3057781" y="890786"/>
              <a:ext cx="144783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Đề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4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686648" y="1448720"/>
            <a:ext cx="2602426" cy="551154"/>
            <a:chOff x="4686648" y="991520"/>
            <a:chExt cx="2602426" cy="551154"/>
          </a:xfrm>
        </p:grpSpPr>
        <p:sp>
          <p:nvSpPr>
            <p:cNvPr id="12" name="Rounded Rectangle 11"/>
            <p:cNvSpPr/>
            <p:nvPr/>
          </p:nvSpPr>
          <p:spPr>
            <a:xfrm>
              <a:off x="4686648" y="991520"/>
              <a:ext cx="2602426" cy="551154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405810" y="991520"/>
              <a:ext cx="116410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Mở</a:t>
              </a: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bài</a:t>
              </a:r>
              <a:endPara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2258802" y="2194561"/>
            <a:ext cx="7005271" cy="27930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21132" y="2473092"/>
            <a:ext cx="2173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Giới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thiệu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vấn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đề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627421" y="3105834"/>
            <a:ext cx="67382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trạng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stress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áp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càng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trở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phổ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biến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môi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627421" y="4015576"/>
            <a:ext cx="70757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Tầm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trọng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quyết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2783462" y="405793"/>
            <a:ext cx="7638180" cy="751708"/>
            <a:chOff x="2783462" y="405793"/>
            <a:chExt cx="7638180" cy="75170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64CC2E2-E1A6-FE0B-2F47-DBC883C273D7}"/>
                </a:ext>
              </a:extLst>
            </p:cNvPr>
            <p:cNvSpPr/>
            <p:nvPr/>
          </p:nvSpPr>
          <p:spPr>
            <a:xfrm>
              <a:off x="2783462" y="405793"/>
              <a:ext cx="7638180" cy="751708"/>
            </a:xfrm>
            <a:prstGeom prst="rect">
              <a:avLst/>
            </a:prstGeom>
            <a:solidFill>
              <a:srgbClr val="FDF3ED"/>
            </a:solidFill>
            <a:ln w="3810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093108" y="433527"/>
              <a:ext cx="724916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lang="en-US" sz="1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1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văn</a:t>
              </a:r>
              <a:r>
                <a:rPr lang="en-US" sz="1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nghị</a:t>
              </a:r>
              <a:r>
                <a:rPr lang="en-US" sz="1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luận</a:t>
              </a:r>
              <a:r>
                <a:rPr lang="en-US" sz="1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(600 </a:t>
              </a:r>
              <a:r>
                <a:rPr lang="en-US" sz="1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chữ</a:t>
              </a:r>
              <a:r>
                <a:rPr lang="en-US" sz="1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) </a:t>
              </a:r>
              <a:r>
                <a:rPr lang="en-US" sz="1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về</a:t>
              </a:r>
              <a:r>
                <a:rPr lang="en-US" sz="1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tình</a:t>
              </a:r>
              <a:r>
                <a:rPr lang="en-US" sz="1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trạng</a:t>
              </a:r>
              <a:r>
                <a:rPr lang="en-US" sz="1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stress </a:t>
              </a:r>
              <a:r>
                <a:rPr lang="en-US" sz="1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1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áp</a:t>
              </a:r>
              <a:r>
                <a:rPr lang="en-US" sz="1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lực</a:t>
              </a:r>
              <a:r>
                <a:rPr lang="en-US" sz="1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học</a:t>
              </a:r>
              <a:r>
                <a:rPr lang="en-US" sz="1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tập</a:t>
              </a:r>
              <a:r>
                <a:rPr lang="en-US" sz="1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1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học</a:t>
              </a:r>
              <a:r>
                <a:rPr lang="en-US" sz="1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sinh</a:t>
              </a:r>
              <a:r>
                <a:rPr lang="en-US" sz="1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1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sinh</a:t>
              </a:r>
              <a:r>
                <a:rPr lang="en-US" sz="1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viên</a:t>
              </a:r>
              <a:r>
                <a:rPr lang="en-US" sz="1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32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/>
      <p:bldP spid="13" grpId="0"/>
      <p:bldP spid="15" grpId="0"/>
    </p:bld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48640" y="300446"/>
            <a:ext cx="1972492" cy="966651"/>
            <a:chOff x="2795451" y="822960"/>
            <a:chExt cx="1972492" cy="966651"/>
          </a:xfrm>
        </p:grpSpPr>
        <p:sp>
          <p:nvSpPr>
            <p:cNvPr id="25" name="Oval 24"/>
            <p:cNvSpPr/>
            <p:nvPr/>
          </p:nvSpPr>
          <p:spPr>
            <a:xfrm>
              <a:off x="2795451" y="822960"/>
              <a:ext cx="1972492" cy="96665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3057781" y="890786"/>
              <a:ext cx="144783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Đề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4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628788" y="620732"/>
            <a:ext cx="2602426" cy="551154"/>
            <a:chOff x="4628788" y="620732"/>
            <a:chExt cx="2602426" cy="551154"/>
          </a:xfrm>
        </p:grpSpPr>
        <p:sp>
          <p:nvSpPr>
            <p:cNvPr id="12" name="Rounded Rectangle 11"/>
            <p:cNvSpPr/>
            <p:nvPr/>
          </p:nvSpPr>
          <p:spPr>
            <a:xfrm>
              <a:off x="4628788" y="620732"/>
              <a:ext cx="2602426" cy="551154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215703" y="620732"/>
              <a:ext cx="142859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Thân</a:t>
              </a: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bài</a:t>
              </a:r>
              <a:endPara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1267097" y="1334923"/>
            <a:ext cx="9718764" cy="403391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93607" y="1467777"/>
            <a:ext cx="6017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gây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stress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áp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80788" y="1953519"/>
            <a:ext cx="90915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lượng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cầu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viên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lượng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dự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án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kỳ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tục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khiến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nghỉ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ngơi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4" name="Striped Right Arrow 23"/>
          <p:cNvSpPr/>
          <p:nvPr/>
        </p:nvSpPr>
        <p:spPr>
          <a:xfrm rot="5400000">
            <a:off x="5462461" y="5193340"/>
            <a:ext cx="935079" cy="1611092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80788" y="2690881"/>
            <a:ext cx="39610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Kỳ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vọng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đình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xã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580788" y="4218462"/>
            <a:ext cx="86715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Thiếu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kỹ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quản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lý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áp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viên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chưa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quản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lý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dẫn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trạng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hiệu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stress.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80F5B4-EF2B-12B0-C7BF-4F6523D3F59E}"/>
              </a:ext>
            </a:extLst>
          </p:cNvPr>
          <p:cNvSpPr txBox="1"/>
          <p:nvPr/>
        </p:nvSpPr>
        <p:spPr>
          <a:xfrm>
            <a:off x="2096655" y="3179043"/>
            <a:ext cx="88282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Áp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lực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cha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mẹ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muốn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cái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đạt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thành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tích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cao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đặt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kỳ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vọng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quá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A70CCC6-0031-D5A4-6AC8-C5BCB78471B4}"/>
              </a:ext>
            </a:extLst>
          </p:cNvPr>
          <p:cNvSpPr txBox="1"/>
          <p:nvPr/>
        </p:nvSpPr>
        <p:spPr>
          <a:xfrm>
            <a:off x="2096655" y="3667206"/>
            <a:ext cx="78306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Xã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cao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thành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tích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coi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thước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đánh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178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" grpId="0"/>
      <p:bldP spid="5" grpId="0"/>
      <p:bldP spid="24" grpId="0" animBg="1"/>
      <p:bldP spid="13" grpId="0"/>
      <p:bldP spid="15" grpId="0"/>
      <p:bldP spid="11" grpId="0"/>
      <p:bldP spid="17" grpId="0"/>
    </p:bld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267098" y="979059"/>
            <a:ext cx="9524198" cy="4645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Striped Right Arrow 21"/>
          <p:cNvSpPr/>
          <p:nvPr/>
        </p:nvSpPr>
        <p:spPr>
          <a:xfrm rot="5400000">
            <a:off x="5689088" y="-263879"/>
            <a:ext cx="874783" cy="1611092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00704" y="1066808"/>
            <a:ext cx="5531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Hậu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stress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áp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66918" y="1516442"/>
            <a:ext cx="8719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tiêu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cực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sức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khỏe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tinh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thần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8" name="Rectangle 7"/>
          <p:cNvSpPr/>
          <p:nvPr/>
        </p:nvSpPr>
        <p:spPr>
          <a:xfrm>
            <a:off x="1766918" y="4581038"/>
            <a:ext cx="88497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Mối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hệ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xã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hưởng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: Stress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áp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giảm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khả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giao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gây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mâu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thuẫn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mối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hệ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bè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đình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1766918" y="2834787"/>
            <a:ext cx="89215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Suy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giảm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hiệu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4" name="Striped Right Arrow 21">
            <a:extLst>
              <a:ext uri="{FF2B5EF4-FFF2-40B4-BE49-F238E27FC236}">
                <a16:creationId xmlns:a16="http://schemas.microsoft.com/office/drawing/2014/main" id="{11B50F7A-86A6-239F-EAAE-155CDC238916}"/>
              </a:ext>
            </a:extLst>
          </p:cNvPr>
          <p:cNvSpPr/>
          <p:nvPr/>
        </p:nvSpPr>
        <p:spPr>
          <a:xfrm rot="5400000">
            <a:off x="5634183" y="5355110"/>
            <a:ext cx="923634" cy="1611092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DAB415-C28C-258B-65E9-0DF4D7A9EDDF}"/>
              </a:ext>
            </a:extLst>
          </p:cNvPr>
          <p:cNvSpPr txBox="1"/>
          <p:nvPr/>
        </p:nvSpPr>
        <p:spPr>
          <a:xfrm>
            <a:off x="2359580" y="197352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Gây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vấn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tâm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lý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lo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âu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trầm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cảm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mất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ngủ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454AB7-1EBE-7840-CB65-CE884A0CD2FE}"/>
              </a:ext>
            </a:extLst>
          </p:cNvPr>
          <p:cNvSpPr txBox="1"/>
          <p:nvPr/>
        </p:nvSpPr>
        <p:spPr>
          <a:xfrm>
            <a:off x="2359580" y="2450403"/>
            <a:ext cx="73983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Ảnh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hưởng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sức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khỏe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chất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gây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mệt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mỏi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suy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nhược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cơ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4555D4-E79A-7332-CB5F-0D92AC81796C}"/>
              </a:ext>
            </a:extLst>
          </p:cNvPr>
          <p:cNvSpPr txBox="1"/>
          <p:nvPr/>
        </p:nvSpPr>
        <p:spPr>
          <a:xfrm>
            <a:off x="2359580" y="3372885"/>
            <a:ext cx="80036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7975" indent="-285750">
              <a:buFont typeface="Arial" panose="020B0604020202020204" pitchFamily="34" charset="0"/>
              <a:buChar char="•"/>
            </a:pP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stress,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giảm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sút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7FB126-8968-0FAA-B7B2-8C85C14DDF37}"/>
              </a:ext>
            </a:extLst>
          </p:cNvPr>
          <p:cNvSpPr txBox="1"/>
          <p:nvPr/>
        </p:nvSpPr>
        <p:spPr>
          <a:xfrm>
            <a:off x="2359581" y="4078903"/>
            <a:ext cx="82570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7975" indent="-285750">
              <a:buFont typeface="Arial" panose="020B0604020202020204" pitchFamily="34" charset="0"/>
              <a:buChar char="•"/>
            </a:pP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trạng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căng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kéo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mất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0872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2" grpId="0" animBg="1"/>
      <p:bldP spid="11" grpId="0"/>
      <p:bldP spid="13" grpId="0"/>
      <p:bldP spid="8" grpId="0"/>
      <p:bldP spid="2" grpId="0"/>
      <p:bldP spid="4" grpId="0" animBg="1"/>
      <p:bldP spid="6" grpId="0"/>
      <p:bldP spid="9" grpId="0"/>
      <p:bldP spid="12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>
            <a:extLst>
              <a:ext uri="{FF2B5EF4-FFF2-40B4-BE49-F238E27FC236}">
                <a16:creationId xmlns:a16="http://schemas.microsoft.com/office/drawing/2014/main" id="{393AAB14-3020-E296-C83A-008015C87FBB}"/>
              </a:ext>
            </a:extLst>
          </p:cNvPr>
          <p:cNvGrpSpPr/>
          <p:nvPr/>
        </p:nvGrpSpPr>
        <p:grpSpPr>
          <a:xfrm>
            <a:off x="138547" y="345588"/>
            <a:ext cx="2198254" cy="1089891"/>
            <a:chOff x="138547" y="345588"/>
            <a:chExt cx="2198254" cy="1089891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5BECB327-724F-9957-815F-FEF6E3324340}"/>
                </a:ext>
              </a:extLst>
            </p:cNvPr>
            <p:cNvSpPr/>
            <p:nvPr/>
          </p:nvSpPr>
          <p:spPr>
            <a:xfrm>
              <a:off x="138547" y="345588"/>
              <a:ext cx="2198254" cy="1089891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A3F1B80-2433-8CD6-42A2-8321A520DA1C}"/>
                </a:ext>
              </a:extLst>
            </p:cNvPr>
            <p:cNvSpPr txBox="1"/>
            <p:nvPr/>
          </p:nvSpPr>
          <p:spPr>
            <a:xfrm>
              <a:off x="350982" y="525758"/>
              <a:ext cx="198581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i="1" u="sng" kern="100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Thân</a:t>
              </a:r>
              <a:r>
                <a:rPr lang="en-US" sz="3200" b="1" i="1" u="sng" kern="100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u="sng" kern="100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bài</a:t>
              </a:r>
              <a:endParaRPr kumimoji="0" lang="en-US" sz="2400" b="0" i="1" u="none" strike="noStrike" kern="1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815BFE68-B2C9-6F25-8D5B-8A0D4CCC97C4}"/>
              </a:ext>
            </a:extLst>
          </p:cNvPr>
          <p:cNvSpPr/>
          <p:nvPr/>
        </p:nvSpPr>
        <p:spPr>
          <a:xfrm>
            <a:off x="2493817" y="1292921"/>
            <a:ext cx="9097818" cy="5172534"/>
          </a:xfrm>
          <a:custGeom>
            <a:avLst/>
            <a:gdLst>
              <a:gd name="connsiteX0" fmla="*/ 0 w 9097818"/>
              <a:gd name="connsiteY0" fmla="*/ 0 h 5172534"/>
              <a:gd name="connsiteX1" fmla="*/ 699832 w 9097818"/>
              <a:gd name="connsiteY1" fmla="*/ 0 h 5172534"/>
              <a:gd name="connsiteX2" fmla="*/ 1217708 w 9097818"/>
              <a:gd name="connsiteY2" fmla="*/ 0 h 5172534"/>
              <a:gd name="connsiteX3" fmla="*/ 1735584 w 9097818"/>
              <a:gd name="connsiteY3" fmla="*/ 0 h 5172534"/>
              <a:gd name="connsiteX4" fmla="*/ 2162481 w 9097818"/>
              <a:gd name="connsiteY4" fmla="*/ 0 h 5172534"/>
              <a:gd name="connsiteX5" fmla="*/ 2862314 w 9097818"/>
              <a:gd name="connsiteY5" fmla="*/ 0 h 5172534"/>
              <a:gd name="connsiteX6" fmla="*/ 3471167 w 9097818"/>
              <a:gd name="connsiteY6" fmla="*/ 0 h 5172534"/>
              <a:gd name="connsiteX7" fmla="*/ 4080021 w 9097818"/>
              <a:gd name="connsiteY7" fmla="*/ 0 h 5172534"/>
              <a:gd name="connsiteX8" fmla="*/ 4597897 w 9097818"/>
              <a:gd name="connsiteY8" fmla="*/ 0 h 5172534"/>
              <a:gd name="connsiteX9" fmla="*/ 5479686 w 9097818"/>
              <a:gd name="connsiteY9" fmla="*/ 0 h 5172534"/>
              <a:gd name="connsiteX10" fmla="*/ 5906583 w 9097818"/>
              <a:gd name="connsiteY10" fmla="*/ 0 h 5172534"/>
              <a:gd name="connsiteX11" fmla="*/ 6788372 w 9097818"/>
              <a:gd name="connsiteY11" fmla="*/ 0 h 5172534"/>
              <a:gd name="connsiteX12" fmla="*/ 7397226 w 9097818"/>
              <a:gd name="connsiteY12" fmla="*/ 0 h 5172534"/>
              <a:gd name="connsiteX13" fmla="*/ 7915102 w 9097818"/>
              <a:gd name="connsiteY13" fmla="*/ 0 h 5172534"/>
              <a:gd name="connsiteX14" fmla="*/ 8432977 w 9097818"/>
              <a:gd name="connsiteY14" fmla="*/ 0 h 5172534"/>
              <a:gd name="connsiteX15" fmla="*/ 9097818 w 9097818"/>
              <a:gd name="connsiteY15" fmla="*/ 0 h 5172534"/>
              <a:gd name="connsiteX16" fmla="*/ 9097818 w 9097818"/>
              <a:gd name="connsiteY16" fmla="*/ 646567 h 5172534"/>
              <a:gd name="connsiteX17" fmla="*/ 9097818 w 9097818"/>
              <a:gd name="connsiteY17" fmla="*/ 1293134 h 5172534"/>
              <a:gd name="connsiteX18" fmla="*/ 9097818 w 9097818"/>
              <a:gd name="connsiteY18" fmla="*/ 1887975 h 5172534"/>
              <a:gd name="connsiteX19" fmla="*/ 9097818 w 9097818"/>
              <a:gd name="connsiteY19" fmla="*/ 2482816 h 5172534"/>
              <a:gd name="connsiteX20" fmla="*/ 9097818 w 9097818"/>
              <a:gd name="connsiteY20" fmla="*/ 3232834 h 5172534"/>
              <a:gd name="connsiteX21" fmla="*/ 9097818 w 9097818"/>
              <a:gd name="connsiteY21" fmla="*/ 3879401 h 5172534"/>
              <a:gd name="connsiteX22" fmla="*/ 9097818 w 9097818"/>
              <a:gd name="connsiteY22" fmla="*/ 4577693 h 5172534"/>
              <a:gd name="connsiteX23" fmla="*/ 9097818 w 9097818"/>
              <a:gd name="connsiteY23" fmla="*/ 5172534 h 5172534"/>
              <a:gd name="connsiteX24" fmla="*/ 8579942 w 9097818"/>
              <a:gd name="connsiteY24" fmla="*/ 5172534 h 5172534"/>
              <a:gd name="connsiteX25" fmla="*/ 8153045 w 9097818"/>
              <a:gd name="connsiteY25" fmla="*/ 5172534 h 5172534"/>
              <a:gd name="connsiteX26" fmla="*/ 7544191 w 9097818"/>
              <a:gd name="connsiteY26" fmla="*/ 5172534 h 5172534"/>
              <a:gd name="connsiteX27" fmla="*/ 6935337 w 9097818"/>
              <a:gd name="connsiteY27" fmla="*/ 5172534 h 5172534"/>
              <a:gd name="connsiteX28" fmla="*/ 6053548 w 9097818"/>
              <a:gd name="connsiteY28" fmla="*/ 5172534 h 5172534"/>
              <a:gd name="connsiteX29" fmla="*/ 5535672 w 9097818"/>
              <a:gd name="connsiteY29" fmla="*/ 5172534 h 5172534"/>
              <a:gd name="connsiteX30" fmla="*/ 5108775 w 9097818"/>
              <a:gd name="connsiteY30" fmla="*/ 5172534 h 5172534"/>
              <a:gd name="connsiteX31" fmla="*/ 4681877 w 9097818"/>
              <a:gd name="connsiteY31" fmla="*/ 5172534 h 5172534"/>
              <a:gd name="connsiteX32" fmla="*/ 3800089 w 9097818"/>
              <a:gd name="connsiteY32" fmla="*/ 5172534 h 5172534"/>
              <a:gd name="connsiteX33" fmla="*/ 3191235 w 9097818"/>
              <a:gd name="connsiteY33" fmla="*/ 5172534 h 5172534"/>
              <a:gd name="connsiteX34" fmla="*/ 2673359 w 9097818"/>
              <a:gd name="connsiteY34" fmla="*/ 5172534 h 5172534"/>
              <a:gd name="connsiteX35" fmla="*/ 2155483 w 9097818"/>
              <a:gd name="connsiteY35" fmla="*/ 5172534 h 5172534"/>
              <a:gd name="connsiteX36" fmla="*/ 1728585 w 9097818"/>
              <a:gd name="connsiteY36" fmla="*/ 5172534 h 5172534"/>
              <a:gd name="connsiteX37" fmla="*/ 1028753 w 9097818"/>
              <a:gd name="connsiteY37" fmla="*/ 5172534 h 5172534"/>
              <a:gd name="connsiteX38" fmla="*/ 0 w 9097818"/>
              <a:gd name="connsiteY38" fmla="*/ 5172534 h 5172534"/>
              <a:gd name="connsiteX39" fmla="*/ 0 w 9097818"/>
              <a:gd name="connsiteY39" fmla="*/ 4681143 h 5172534"/>
              <a:gd name="connsiteX40" fmla="*/ 0 w 9097818"/>
              <a:gd name="connsiteY40" fmla="*/ 4034577 h 5172534"/>
              <a:gd name="connsiteX41" fmla="*/ 0 w 9097818"/>
              <a:gd name="connsiteY41" fmla="*/ 3439735 h 5172534"/>
              <a:gd name="connsiteX42" fmla="*/ 0 w 9097818"/>
              <a:gd name="connsiteY42" fmla="*/ 2844894 h 5172534"/>
              <a:gd name="connsiteX43" fmla="*/ 0 w 9097818"/>
              <a:gd name="connsiteY43" fmla="*/ 2094876 h 5172534"/>
              <a:gd name="connsiteX44" fmla="*/ 0 w 9097818"/>
              <a:gd name="connsiteY44" fmla="*/ 1551760 h 5172534"/>
              <a:gd name="connsiteX45" fmla="*/ 0 w 9097818"/>
              <a:gd name="connsiteY45" fmla="*/ 853468 h 5172534"/>
              <a:gd name="connsiteX46" fmla="*/ 0 w 9097818"/>
              <a:gd name="connsiteY46" fmla="*/ 0 h 5172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9097818" h="5172534" fill="none" extrusionOk="0">
                <a:moveTo>
                  <a:pt x="0" y="0"/>
                </a:moveTo>
                <a:cubicBezTo>
                  <a:pt x="321225" y="-6920"/>
                  <a:pt x="505213" y="-34759"/>
                  <a:pt x="699832" y="0"/>
                </a:cubicBezTo>
                <a:cubicBezTo>
                  <a:pt x="894451" y="34759"/>
                  <a:pt x="1060089" y="17366"/>
                  <a:pt x="1217708" y="0"/>
                </a:cubicBezTo>
                <a:cubicBezTo>
                  <a:pt x="1375327" y="-17366"/>
                  <a:pt x="1499419" y="-7278"/>
                  <a:pt x="1735584" y="0"/>
                </a:cubicBezTo>
                <a:cubicBezTo>
                  <a:pt x="1971749" y="7278"/>
                  <a:pt x="2048809" y="-17851"/>
                  <a:pt x="2162481" y="0"/>
                </a:cubicBezTo>
                <a:cubicBezTo>
                  <a:pt x="2276153" y="17851"/>
                  <a:pt x="2587287" y="5360"/>
                  <a:pt x="2862314" y="0"/>
                </a:cubicBezTo>
                <a:cubicBezTo>
                  <a:pt x="3137341" y="-5360"/>
                  <a:pt x="3290762" y="-17086"/>
                  <a:pt x="3471167" y="0"/>
                </a:cubicBezTo>
                <a:cubicBezTo>
                  <a:pt x="3651572" y="17086"/>
                  <a:pt x="3909232" y="-5392"/>
                  <a:pt x="4080021" y="0"/>
                </a:cubicBezTo>
                <a:cubicBezTo>
                  <a:pt x="4250810" y="5392"/>
                  <a:pt x="4368942" y="1011"/>
                  <a:pt x="4597897" y="0"/>
                </a:cubicBezTo>
                <a:cubicBezTo>
                  <a:pt x="4826852" y="-1011"/>
                  <a:pt x="5194463" y="-28486"/>
                  <a:pt x="5479686" y="0"/>
                </a:cubicBezTo>
                <a:cubicBezTo>
                  <a:pt x="5764909" y="28486"/>
                  <a:pt x="5736756" y="793"/>
                  <a:pt x="5906583" y="0"/>
                </a:cubicBezTo>
                <a:cubicBezTo>
                  <a:pt x="6076410" y="-793"/>
                  <a:pt x="6380763" y="6836"/>
                  <a:pt x="6788372" y="0"/>
                </a:cubicBezTo>
                <a:cubicBezTo>
                  <a:pt x="7195981" y="-6836"/>
                  <a:pt x="7264167" y="27333"/>
                  <a:pt x="7397226" y="0"/>
                </a:cubicBezTo>
                <a:cubicBezTo>
                  <a:pt x="7530285" y="-27333"/>
                  <a:pt x="7680455" y="-20562"/>
                  <a:pt x="7915102" y="0"/>
                </a:cubicBezTo>
                <a:cubicBezTo>
                  <a:pt x="8149749" y="20562"/>
                  <a:pt x="8218096" y="16482"/>
                  <a:pt x="8432977" y="0"/>
                </a:cubicBezTo>
                <a:cubicBezTo>
                  <a:pt x="8647859" y="-16482"/>
                  <a:pt x="8894251" y="19580"/>
                  <a:pt x="9097818" y="0"/>
                </a:cubicBezTo>
                <a:cubicBezTo>
                  <a:pt x="9065642" y="243922"/>
                  <a:pt x="9088506" y="411718"/>
                  <a:pt x="9097818" y="646567"/>
                </a:cubicBezTo>
                <a:cubicBezTo>
                  <a:pt x="9107130" y="881416"/>
                  <a:pt x="9082360" y="990299"/>
                  <a:pt x="9097818" y="1293134"/>
                </a:cubicBezTo>
                <a:cubicBezTo>
                  <a:pt x="9113276" y="1595969"/>
                  <a:pt x="9095947" y="1735126"/>
                  <a:pt x="9097818" y="1887975"/>
                </a:cubicBezTo>
                <a:cubicBezTo>
                  <a:pt x="9099689" y="2040824"/>
                  <a:pt x="9078903" y="2305526"/>
                  <a:pt x="9097818" y="2482816"/>
                </a:cubicBezTo>
                <a:cubicBezTo>
                  <a:pt x="9116733" y="2660106"/>
                  <a:pt x="9131766" y="2929482"/>
                  <a:pt x="9097818" y="3232834"/>
                </a:cubicBezTo>
                <a:cubicBezTo>
                  <a:pt x="9063870" y="3536186"/>
                  <a:pt x="9070388" y="3605567"/>
                  <a:pt x="9097818" y="3879401"/>
                </a:cubicBezTo>
                <a:cubicBezTo>
                  <a:pt x="9125248" y="4153235"/>
                  <a:pt x="9117352" y="4255091"/>
                  <a:pt x="9097818" y="4577693"/>
                </a:cubicBezTo>
                <a:cubicBezTo>
                  <a:pt x="9078284" y="4900295"/>
                  <a:pt x="9121476" y="4963923"/>
                  <a:pt x="9097818" y="5172534"/>
                </a:cubicBezTo>
                <a:cubicBezTo>
                  <a:pt x="8980345" y="5164419"/>
                  <a:pt x="8704318" y="5175000"/>
                  <a:pt x="8579942" y="5172534"/>
                </a:cubicBezTo>
                <a:cubicBezTo>
                  <a:pt x="8455566" y="5170068"/>
                  <a:pt x="8285236" y="5189472"/>
                  <a:pt x="8153045" y="5172534"/>
                </a:cubicBezTo>
                <a:cubicBezTo>
                  <a:pt x="8020854" y="5155596"/>
                  <a:pt x="7780458" y="5143550"/>
                  <a:pt x="7544191" y="5172534"/>
                </a:cubicBezTo>
                <a:cubicBezTo>
                  <a:pt x="7307924" y="5201518"/>
                  <a:pt x="7072330" y="5155629"/>
                  <a:pt x="6935337" y="5172534"/>
                </a:cubicBezTo>
                <a:cubicBezTo>
                  <a:pt x="6798344" y="5189439"/>
                  <a:pt x="6288293" y="5186861"/>
                  <a:pt x="6053548" y="5172534"/>
                </a:cubicBezTo>
                <a:cubicBezTo>
                  <a:pt x="5818803" y="5158207"/>
                  <a:pt x="5772193" y="5182311"/>
                  <a:pt x="5535672" y="5172534"/>
                </a:cubicBezTo>
                <a:cubicBezTo>
                  <a:pt x="5299151" y="5162757"/>
                  <a:pt x="5310994" y="5155120"/>
                  <a:pt x="5108775" y="5172534"/>
                </a:cubicBezTo>
                <a:cubicBezTo>
                  <a:pt x="4906556" y="5189948"/>
                  <a:pt x="4808823" y="5159435"/>
                  <a:pt x="4681877" y="5172534"/>
                </a:cubicBezTo>
                <a:cubicBezTo>
                  <a:pt x="4554931" y="5185633"/>
                  <a:pt x="4130094" y="5196192"/>
                  <a:pt x="3800089" y="5172534"/>
                </a:cubicBezTo>
                <a:cubicBezTo>
                  <a:pt x="3470084" y="5148876"/>
                  <a:pt x="3369539" y="5146903"/>
                  <a:pt x="3191235" y="5172534"/>
                </a:cubicBezTo>
                <a:cubicBezTo>
                  <a:pt x="3012931" y="5198165"/>
                  <a:pt x="2917111" y="5185400"/>
                  <a:pt x="2673359" y="5172534"/>
                </a:cubicBezTo>
                <a:cubicBezTo>
                  <a:pt x="2429607" y="5159668"/>
                  <a:pt x="2372488" y="5149677"/>
                  <a:pt x="2155483" y="5172534"/>
                </a:cubicBezTo>
                <a:cubicBezTo>
                  <a:pt x="1938478" y="5195391"/>
                  <a:pt x="1896176" y="5166810"/>
                  <a:pt x="1728585" y="5172534"/>
                </a:cubicBezTo>
                <a:cubicBezTo>
                  <a:pt x="1560994" y="5178258"/>
                  <a:pt x="1281390" y="5154242"/>
                  <a:pt x="1028753" y="5172534"/>
                </a:cubicBezTo>
                <a:cubicBezTo>
                  <a:pt x="776116" y="5190826"/>
                  <a:pt x="271159" y="5160017"/>
                  <a:pt x="0" y="5172534"/>
                </a:cubicBezTo>
                <a:cubicBezTo>
                  <a:pt x="-13384" y="4986329"/>
                  <a:pt x="20788" y="4821824"/>
                  <a:pt x="0" y="4681143"/>
                </a:cubicBezTo>
                <a:cubicBezTo>
                  <a:pt x="-20788" y="4540462"/>
                  <a:pt x="31046" y="4279025"/>
                  <a:pt x="0" y="4034577"/>
                </a:cubicBezTo>
                <a:cubicBezTo>
                  <a:pt x="-31046" y="3790129"/>
                  <a:pt x="20753" y="3670193"/>
                  <a:pt x="0" y="3439735"/>
                </a:cubicBezTo>
                <a:cubicBezTo>
                  <a:pt x="-20753" y="3209277"/>
                  <a:pt x="3015" y="3073964"/>
                  <a:pt x="0" y="2844894"/>
                </a:cubicBezTo>
                <a:cubicBezTo>
                  <a:pt x="-3015" y="2615824"/>
                  <a:pt x="17134" y="2385687"/>
                  <a:pt x="0" y="2094876"/>
                </a:cubicBezTo>
                <a:cubicBezTo>
                  <a:pt x="-17134" y="1804065"/>
                  <a:pt x="19881" y="1727158"/>
                  <a:pt x="0" y="1551760"/>
                </a:cubicBezTo>
                <a:cubicBezTo>
                  <a:pt x="-19881" y="1376362"/>
                  <a:pt x="29376" y="1109581"/>
                  <a:pt x="0" y="853468"/>
                </a:cubicBezTo>
                <a:cubicBezTo>
                  <a:pt x="-29376" y="597355"/>
                  <a:pt x="-39797" y="358362"/>
                  <a:pt x="0" y="0"/>
                </a:cubicBezTo>
                <a:close/>
              </a:path>
              <a:path w="9097818" h="5172534" stroke="0" extrusionOk="0">
                <a:moveTo>
                  <a:pt x="0" y="0"/>
                </a:moveTo>
                <a:cubicBezTo>
                  <a:pt x="175729" y="-19425"/>
                  <a:pt x="399882" y="16046"/>
                  <a:pt x="517876" y="0"/>
                </a:cubicBezTo>
                <a:cubicBezTo>
                  <a:pt x="635870" y="-16046"/>
                  <a:pt x="1085358" y="-2817"/>
                  <a:pt x="1308686" y="0"/>
                </a:cubicBezTo>
                <a:cubicBezTo>
                  <a:pt x="1532014" y="2817"/>
                  <a:pt x="1913378" y="-707"/>
                  <a:pt x="2099496" y="0"/>
                </a:cubicBezTo>
                <a:cubicBezTo>
                  <a:pt x="2285614" y="707"/>
                  <a:pt x="2574653" y="24044"/>
                  <a:pt x="2799329" y="0"/>
                </a:cubicBezTo>
                <a:cubicBezTo>
                  <a:pt x="3024005" y="-24044"/>
                  <a:pt x="3035378" y="13681"/>
                  <a:pt x="3226226" y="0"/>
                </a:cubicBezTo>
                <a:cubicBezTo>
                  <a:pt x="3417074" y="-13681"/>
                  <a:pt x="3757244" y="-19060"/>
                  <a:pt x="4017037" y="0"/>
                </a:cubicBezTo>
                <a:cubicBezTo>
                  <a:pt x="4276830" y="19060"/>
                  <a:pt x="4432229" y="-28329"/>
                  <a:pt x="4807847" y="0"/>
                </a:cubicBezTo>
                <a:cubicBezTo>
                  <a:pt x="5183465" y="28329"/>
                  <a:pt x="5158346" y="-13437"/>
                  <a:pt x="5507679" y="0"/>
                </a:cubicBezTo>
                <a:cubicBezTo>
                  <a:pt x="5857012" y="13437"/>
                  <a:pt x="5798421" y="15614"/>
                  <a:pt x="5934577" y="0"/>
                </a:cubicBezTo>
                <a:cubicBezTo>
                  <a:pt x="6070733" y="-15614"/>
                  <a:pt x="6363404" y="-12671"/>
                  <a:pt x="6543431" y="0"/>
                </a:cubicBezTo>
                <a:cubicBezTo>
                  <a:pt x="6723458" y="12671"/>
                  <a:pt x="6982957" y="-37566"/>
                  <a:pt x="7334241" y="0"/>
                </a:cubicBezTo>
                <a:cubicBezTo>
                  <a:pt x="7685525" y="37566"/>
                  <a:pt x="7752335" y="-21503"/>
                  <a:pt x="8125051" y="0"/>
                </a:cubicBezTo>
                <a:cubicBezTo>
                  <a:pt x="8497767" y="21503"/>
                  <a:pt x="8683116" y="-46098"/>
                  <a:pt x="9097818" y="0"/>
                </a:cubicBezTo>
                <a:cubicBezTo>
                  <a:pt x="9127877" y="236251"/>
                  <a:pt x="9115313" y="393707"/>
                  <a:pt x="9097818" y="750017"/>
                </a:cubicBezTo>
                <a:cubicBezTo>
                  <a:pt x="9080323" y="1106327"/>
                  <a:pt x="9088684" y="1254779"/>
                  <a:pt x="9097818" y="1396584"/>
                </a:cubicBezTo>
                <a:cubicBezTo>
                  <a:pt x="9106952" y="1538389"/>
                  <a:pt x="9113263" y="1818936"/>
                  <a:pt x="9097818" y="2043151"/>
                </a:cubicBezTo>
                <a:cubicBezTo>
                  <a:pt x="9082373" y="2267366"/>
                  <a:pt x="9107690" y="2568374"/>
                  <a:pt x="9097818" y="2741443"/>
                </a:cubicBezTo>
                <a:cubicBezTo>
                  <a:pt x="9087946" y="2914512"/>
                  <a:pt x="9100606" y="3041762"/>
                  <a:pt x="9097818" y="3232834"/>
                </a:cubicBezTo>
                <a:cubicBezTo>
                  <a:pt x="9095030" y="3423906"/>
                  <a:pt x="9123542" y="3703497"/>
                  <a:pt x="9097818" y="3827675"/>
                </a:cubicBezTo>
                <a:cubicBezTo>
                  <a:pt x="9072094" y="3951853"/>
                  <a:pt x="9111258" y="4163671"/>
                  <a:pt x="9097818" y="4319066"/>
                </a:cubicBezTo>
                <a:cubicBezTo>
                  <a:pt x="9084378" y="4474461"/>
                  <a:pt x="9129173" y="4936350"/>
                  <a:pt x="9097818" y="5172534"/>
                </a:cubicBezTo>
                <a:cubicBezTo>
                  <a:pt x="8899588" y="5185655"/>
                  <a:pt x="8579249" y="5146987"/>
                  <a:pt x="8397986" y="5172534"/>
                </a:cubicBezTo>
                <a:cubicBezTo>
                  <a:pt x="8216723" y="5198081"/>
                  <a:pt x="8055077" y="5174397"/>
                  <a:pt x="7880110" y="5172534"/>
                </a:cubicBezTo>
                <a:cubicBezTo>
                  <a:pt x="7705143" y="5170671"/>
                  <a:pt x="7456392" y="5177990"/>
                  <a:pt x="7089300" y="5172534"/>
                </a:cubicBezTo>
                <a:cubicBezTo>
                  <a:pt x="6722208" y="5167079"/>
                  <a:pt x="6839601" y="5153138"/>
                  <a:pt x="6662402" y="5172534"/>
                </a:cubicBezTo>
                <a:cubicBezTo>
                  <a:pt x="6485203" y="5191930"/>
                  <a:pt x="6304043" y="5168127"/>
                  <a:pt x="6144526" y="5172534"/>
                </a:cubicBezTo>
                <a:cubicBezTo>
                  <a:pt x="5985009" y="5176941"/>
                  <a:pt x="5820253" y="5153837"/>
                  <a:pt x="5626651" y="5172534"/>
                </a:cubicBezTo>
                <a:cubicBezTo>
                  <a:pt x="5433050" y="5191231"/>
                  <a:pt x="5347002" y="5160480"/>
                  <a:pt x="5199753" y="5172534"/>
                </a:cubicBezTo>
                <a:cubicBezTo>
                  <a:pt x="5052504" y="5184588"/>
                  <a:pt x="4566501" y="5146773"/>
                  <a:pt x="4317964" y="5172534"/>
                </a:cubicBezTo>
                <a:cubicBezTo>
                  <a:pt x="4069427" y="5198295"/>
                  <a:pt x="3852602" y="5159890"/>
                  <a:pt x="3709110" y="5172534"/>
                </a:cubicBezTo>
                <a:cubicBezTo>
                  <a:pt x="3565618" y="5185178"/>
                  <a:pt x="3292603" y="5152285"/>
                  <a:pt x="3100256" y="5172534"/>
                </a:cubicBezTo>
                <a:cubicBezTo>
                  <a:pt x="2907909" y="5192783"/>
                  <a:pt x="2621316" y="5158740"/>
                  <a:pt x="2218468" y="5172534"/>
                </a:cubicBezTo>
                <a:cubicBezTo>
                  <a:pt x="1815620" y="5186328"/>
                  <a:pt x="1952370" y="5160251"/>
                  <a:pt x="1791570" y="5172534"/>
                </a:cubicBezTo>
                <a:cubicBezTo>
                  <a:pt x="1630770" y="5184817"/>
                  <a:pt x="1305400" y="5180720"/>
                  <a:pt x="1091738" y="5172534"/>
                </a:cubicBezTo>
                <a:cubicBezTo>
                  <a:pt x="878076" y="5164348"/>
                  <a:pt x="444154" y="5212140"/>
                  <a:pt x="0" y="5172534"/>
                </a:cubicBezTo>
                <a:cubicBezTo>
                  <a:pt x="19668" y="4802076"/>
                  <a:pt x="7078" y="4662607"/>
                  <a:pt x="0" y="4422517"/>
                </a:cubicBezTo>
                <a:cubicBezTo>
                  <a:pt x="-7078" y="4182427"/>
                  <a:pt x="26583" y="4082276"/>
                  <a:pt x="0" y="3775950"/>
                </a:cubicBezTo>
                <a:cubicBezTo>
                  <a:pt x="-26583" y="3469624"/>
                  <a:pt x="-22391" y="3421369"/>
                  <a:pt x="0" y="3129383"/>
                </a:cubicBezTo>
                <a:cubicBezTo>
                  <a:pt x="22391" y="2837397"/>
                  <a:pt x="-13804" y="2810211"/>
                  <a:pt x="0" y="2534542"/>
                </a:cubicBezTo>
                <a:cubicBezTo>
                  <a:pt x="13804" y="2258873"/>
                  <a:pt x="-7568" y="2230996"/>
                  <a:pt x="0" y="2043151"/>
                </a:cubicBezTo>
                <a:cubicBezTo>
                  <a:pt x="7568" y="1855306"/>
                  <a:pt x="-32728" y="1500785"/>
                  <a:pt x="0" y="1344859"/>
                </a:cubicBezTo>
                <a:cubicBezTo>
                  <a:pt x="32728" y="1188933"/>
                  <a:pt x="-8110" y="1007165"/>
                  <a:pt x="0" y="853468"/>
                </a:cubicBezTo>
                <a:cubicBezTo>
                  <a:pt x="8110" y="699771"/>
                  <a:pt x="11112" y="176735"/>
                  <a:pt x="0" y="0"/>
                </a:cubicBezTo>
                <a:close/>
              </a:path>
            </a:pathLst>
          </a:custGeom>
          <a:ln w="28575"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242704354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267E9B-5E02-97E0-4397-BDD4D9C9B63A}"/>
              </a:ext>
            </a:extLst>
          </p:cNvPr>
          <p:cNvSpPr txBox="1"/>
          <p:nvPr/>
        </p:nvSpPr>
        <p:spPr>
          <a:xfrm>
            <a:off x="2669308" y="1435479"/>
            <a:ext cx="31957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18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</a:t>
            </a:r>
            <a:r>
              <a:rPr lang="en-US" sz="18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thích</a:t>
            </a:r>
            <a:r>
              <a:rPr lang="en-US" sz="18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sz="18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tượng</a:t>
            </a:r>
            <a:r>
              <a:rPr lang="en-US" sz="18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5AA2CF-08CC-F089-E2FC-11FD12CFD358}"/>
              </a:ext>
            </a:extLst>
          </p:cNvPr>
          <p:cNvSpPr txBox="1"/>
          <p:nvPr/>
        </p:nvSpPr>
        <p:spPr>
          <a:xfrm>
            <a:off x="2992580" y="1804811"/>
            <a:ext cx="77493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Đưa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định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nghĩa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hoặc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thích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rõ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ràng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tượng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đời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sống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F6CAF4-1737-41D8-EEAD-796856621E61}"/>
              </a:ext>
            </a:extLst>
          </p:cNvPr>
          <p:cNvSpPr txBox="1"/>
          <p:nvPr/>
        </p:nvSpPr>
        <p:spPr>
          <a:xfrm>
            <a:off x="2992580" y="217414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khái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niệm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liên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tượng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4EBD0F-8981-1315-57A2-F2701EEE1142}"/>
              </a:ext>
            </a:extLst>
          </p:cNvPr>
          <p:cNvSpPr txBox="1"/>
          <p:nvPr/>
        </p:nvSpPr>
        <p:spPr>
          <a:xfrm>
            <a:off x="2669308" y="257931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18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sz="18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tích</a:t>
            </a:r>
            <a:r>
              <a:rPr lang="en-US" sz="18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sz="18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tượng</a:t>
            </a:r>
            <a:r>
              <a:rPr lang="en-US" sz="18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132736-B6BF-9907-55AE-B92AFBD5DF78}"/>
              </a:ext>
            </a:extLst>
          </p:cNvPr>
          <p:cNvSpPr txBox="1"/>
          <p:nvPr/>
        </p:nvSpPr>
        <p:spPr>
          <a:xfrm>
            <a:off x="2844796" y="3150327"/>
            <a:ext cx="18151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1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r>
              <a:rPr lang="en-US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68473B7-C148-DCFE-2311-CD85A0943DC4}"/>
              </a:ext>
            </a:extLst>
          </p:cNvPr>
          <p:cNvCxnSpPr>
            <a:cxnSpLocks/>
            <a:stCxn id="21" idx="3"/>
            <a:endCxn id="30" idx="1"/>
          </p:cNvCxnSpPr>
          <p:nvPr/>
        </p:nvCxnSpPr>
        <p:spPr>
          <a:xfrm flipV="1">
            <a:off x="4659916" y="2997011"/>
            <a:ext cx="789538" cy="33798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FD93B13-B611-59D9-6F54-78ABBA637A4D}"/>
              </a:ext>
            </a:extLst>
          </p:cNvPr>
          <p:cNvCxnSpPr>
            <a:cxnSpLocks/>
            <a:stCxn id="36" idx="3"/>
            <a:endCxn id="43" idx="1"/>
          </p:cNvCxnSpPr>
          <p:nvPr/>
        </p:nvCxnSpPr>
        <p:spPr>
          <a:xfrm flipV="1">
            <a:off x="4285673" y="4195337"/>
            <a:ext cx="1163781" cy="26658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8E77F67-32EB-4862-4F39-69CEE365ABD6}"/>
              </a:ext>
            </a:extLst>
          </p:cNvPr>
          <p:cNvCxnSpPr>
            <a:cxnSpLocks/>
            <a:stCxn id="60" idx="3"/>
          </p:cNvCxnSpPr>
          <p:nvPr/>
        </p:nvCxnSpPr>
        <p:spPr>
          <a:xfrm flipV="1">
            <a:off x="4285673" y="5326496"/>
            <a:ext cx="1163781" cy="31578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F6F33E9-0C9D-A39F-AB27-59794E1E5169}"/>
              </a:ext>
            </a:extLst>
          </p:cNvPr>
          <p:cNvCxnSpPr>
            <a:cxnSpLocks/>
            <a:stCxn id="21" idx="3"/>
            <a:endCxn id="34" idx="1"/>
          </p:cNvCxnSpPr>
          <p:nvPr/>
        </p:nvCxnSpPr>
        <p:spPr>
          <a:xfrm>
            <a:off x="4659916" y="3334993"/>
            <a:ext cx="789538" cy="20711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58656BA2-596D-3A12-731A-862A4C276B49}"/>
              </a:ext>
            </a:extLst>
          </p:cNvPr>
          <p:cNvSpPr txBox="1"/>
          <p:nvPr/>
        </p:nvSpPr>
        <p:spPr>
          <a:xfrm>
            <a:off x="5449454" y="281234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13360"/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Trình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bày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nguyên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dẫn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tượng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E22DCCB-31B7-EAA8-CFB1-75B1317A40FC}"/>
              </a:ext>
            </a:extLst>
          </p:cNvPr>
          <p:cNvSpPr txBox="1"/>
          <p:nvPr/>
        </p:nvSpPr>
        <p:spPr>
          <a:xfrm>
            <a:off x="5449454" y="3218946"/>
            <a:ext cx="59389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13360"/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loại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nguyên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theo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khía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khác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chủ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khách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xã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v.v.).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F411665-211B-8487-47DD-C3ABA6D06298}"/>
              </a:ext>
            </a:extLst>
          </p:cNvPr>
          <p:cNvSpPr txBox="1"/>
          <p:nvPr/>
        </p:nvSpPr>
        <p:spPr>
          <a:xfrm>
            <a:off x="2844796" y="4277253"/>
            <a:ext cx="14408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18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Hậu</a:t>
            </a:r>
            <a:r>
              <a:rPr lang="en-US" sz="18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quả</a:t>
            </a:r>
            <a:r>
              <a:rPr lang="en-US" sz="18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6FCEEB9-EFD6-6401-21AA-975C4239F2D0}"/>
              </a:ext>
            </a:extLst>
          </p:cNvPr>
          <p:cNvCxnSpPr>
            <a:cxnSpLocks/>
            <a:stCxn id="36" idx="3"/>
            <a:endCxn id="55" idx="1"/>
          </p:cNvCxnSpPr>
          <p:nvPr/>
        </p:nvCxnSpPr>
        <p:spPr>
          <a:xfrm>
            <a:off x="4285673" y="4461919"/>
            <a:ext cx="1163781" cy="31578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F1ECBC35-4C84-CEA8-E54F-9DA4FA49B197}"/>
              </a:ext>
            </a:extLst>
          </p:cNvPr>
          <p:cNvSpPr txBox="1"/>
          <p:nvPr/>
        </p:nvSpPr>
        <p:spPr>
          <a:xfrm>
            <a:off x="5449454" y="3872171"/>
            <a:ext cx="61652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56210"/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tích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tác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tiêu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cực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hoặc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tích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cực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tượng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đối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cộng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đồng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xã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E09B06D-6E5A-DA9C-305F-D478B099C4BE}"/>
              </a:ext>
            </a:extLst>
          </p:cNvPr>
          <p:cNvSpPr txBox="1"/>
          <p:nvPr/>
        </p:nvSpPr>
        <p:spPr>
          <a:xfrm>
            <a:off x="5449454" y="4593041"/>
            <a:ext cx="53247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56210"/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cụ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hậu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quả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ngắn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dài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E2E3AE3-BA34-BAAE-23E5-241F7D2F4EF0}"/>
              </a:ext>
            </a:extLst>
          </p:cNvPr>
          <p:cNvSpPr txBox="1"/>
          <p:nvPr/>
        </p:nvSpPr>
        <p:spPr>
          <a:xfrm>
            <a:off x="5449454" y="5028803"/>
            <a:ext cx="59320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13360"/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4107520-990B-B891-7D2F-EE062D8550DD}"/>
              </a:ext>
            </a:extLst>
          </p:cNvPr>
          <p:cNvSpPr txBox="1"/>
          <p:nvPr/>
        </p:nvSpPr>
        <p:spPr>
          <a:xfrm>
            <a:off x="2844796" y="5457618"/>
            <a:ext cx="14408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18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Biểu</a:t>
            </a:r>
            <a:r>
              <a:rPr lang="en-US" sz="18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sz="18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FB261BAA-DA02-E996-0193-8142CCF884EE}"/>
              </a:ext>
            </a:extLst>
          </p:cNvPr>
          <p:cNvCxnSpPr>
            <a:cxnSpLocks/>
            <a:endCxn id="64" idx="1"/>
          </p:cNvCxnSpPr>
          <p:nvPr/>
        </p:nvCxnSpPr>
        <p:spPr>
          <a:xfrm>
            <a:off x="4285673" y="5642284"/>
            <a:ext cx="1163781" cy="38445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8BA5D853-5CCE-4637-8804-CEB7DA0FE6CE}"/>
              </a:ext>
            </a:extLst>
          </p:cNvPr>
          <p:cNvSpPr txBox="1"/>
          <p:nvPr/>
        </p:nvSpPr>
        <p:spPr>
          <a:xfrm>
            <a:off x="5449454" y="570357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13360"/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Miêu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tả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rõ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ràng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biểu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tượng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dễ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dung.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906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2" grpId="0"/>
      <p:bldP spid="15" grpId="0"/>
      <p:bldP spid="17" grpId="0"/>
      <p:bldP spid="21" grpId="0"/>
      <p:bldP spid="30" grpId="0"/>
      <p:bldP spid="34" grpId="0"/>
      <p:bldP spid="36" grpId="0"/>
      <p:bldP spid="43" grpId="0"/>
      <p:bldP spid="55" grpId="0"/>
      <p:bldP spid="57" grpId="0"/>
      <p:bldP spid="60" grpId="0"/>
      <p:bldP spid="64" grpId="0"/>
    </p:bld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267098" y="1043081"/>
            <a:ext cx="9718764" cy="48127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Striped Right Arrow 21"/>
          <p:cNvSpPr/>
          <p:nvPr/>
        </p:nvSpPr>
        <p:spPr>
          <a:xfrm rot="5400000">
            <a:off x="5728922" y="-303713"/>
            <a:ext cx="795116" cy="1611092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51813" y="1182127"/>
            <a:ext cx="5810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3: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pháp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giảm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stress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áp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44226" y="1678500"/>
            <a:ext cx="8719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Quản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lý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hiệu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kế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hoạch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sắp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lý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giữa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trí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744225" y="2426203"/>
            <a:ext cx="89934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môi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thoải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mái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Xây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dựng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môi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căng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khuyến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khích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tinh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thần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thoải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mái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1744225" y="4677466"/>
            <a:ext cx="89934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triển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kỹ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mềm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Dạy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kỹ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quản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lý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stress,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quản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lý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kỹ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giao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viên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quyết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hiệu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1744225" y="3153897"/>
            <a:ext cx="89215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Hỗ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trợ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lý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tinh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thần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78B14A-3602-9C09-CE0F-EF641EA1644A}"/>
              </a:ext>
            </a:extLst>
          </p:cNvPr>
          <p:cNvSpPr txBox="1"/>
          <p:nvPr/>
        </p:nvSpPr>
        <p:spPr>
          <a:xfrm>
            <a:off x="2070463" y="3676727"/>
            <a:ext cx="87822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7975" indent="-285750">
              <a:buFont typeface="Arial" panose="020B0604020202020204" pitchFamily="34" charset="0"/>
              <a:buChar char="•"/>
            </a:pP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đình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trường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tâm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lắng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nghe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hỗ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trợ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tâm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lý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sinh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sinh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viên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EAE67C-D86C-68BC-33A8-BB4DA7DCC8D7}"/>
              </a:ext>
            </a:extLst>
          </p:cNvPr>
          <p:cNvSpPr txBox="1"/>
          <p:nvPr/>
        </p:nvSpPr>
        <p:spPr>
          <a:xfrm>
            <a:off x="2070463" y="4145409"/>
            <a:ext cx="88544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7975" indent="-285750">
              <a:buFont typeface="Arial" panose="020B0604020202020204" pitchFamily="34" charset="0"/>
              <a:buChar char="•"/>
            </a:pP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Tạo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chương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trình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hoạt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giảm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stress,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giúp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sinh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sinh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viên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tỏa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áp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lực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6189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2" grpId="0" animBg="1"/>
      <p:bldP spid="11" grpId="0"/>
      <p:bldP spid="13" grpId="0"/>
      <p:bldP spid="3" grpId="0"/>
      <p:bldP spid="9" grpId="0"/>
      <p:bldP spid="2" grpId="0"/>
      <p:bldP spid="5" grpId="0"/>
      <p:bldP spid="7" grpId="0"/>
    </p:bld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48640" y="300446"/>
            <a:ext cx="1972492" cy="966651"/>
            <a:chOff x="2795451" y="822960"/>
            <a:chExt cx="1972492" cy="966651"/>
          </a:xfrm>
        </p:grpSpPr>
        <p:sp>
          <p:nvSpPr>
            <p:cNvPr id="25" name="Oval 24"/>
            <p:cNvSpPr/>
            <p:nvPr/>
          </p:nvSpPr>
          <p:spPr>
            <a:xfrm>
              <a:off x="2795451" y="822960"/>
              <a:ext cx="1972492" cy="96665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3057781" y="890786"/>
              <a:ext cx="144783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Đề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4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686648" y="1283731"/>
            <a:ext cx="2602426" cy="551154"/>
            <a:chOff x="4686648" y="991520"/>
            <a:chExt cx="2602426" cy="551154"/>
          </a:xfrm>
        </p:grpSpPr>
        <p:sp>
          <p:nvSpPr>
            <p:cNvPr id="12" name="Rounded Rectangle 11"/>
            <p:cNvSpPr/>
            <p:nvPr/>
          </p:nvSpPr>
          <p:spPr>
            <a:xfrm>
              <a:off x="4686648" y="991520"/>
              <a:ext cx="2602426" cy="551154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405810" y="991520"/>
              <a:ext cx="117647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Kết</a:t>
              </a: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bài</a:t>
              </a:r>
              <a:endPara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2268048" y="2055696"/>
            <a:ext cx="7655907" cy="39848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21132" y="2274494"/>
            <a:ext cx="22946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Tóm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60618" y="2668329"/>
            <a:ext cx="71633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Nhấn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mạnh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tầm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trọng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quyết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trạng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stress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áp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2521132" y="3381375"/>
            <a:ext cx="3137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Khẳng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9130937" y="104503"/>
            <a:ext cx="2926079" cy="1743445"/>
            <a:chOff x="9130937" y="175718"/>
            <a:chExt cx="2926079" cy="1503332"/>
          </a:xfrm>
        </p:grpSpPr>
        <p:sp>
          <p:nvSpPr>
            <p:cNvPr id="16" name="Left Arrow 15"/>
            <p:cNvSpPr/>
            <p:nvPr/>
          </p:nvSpPr>
          <p:spPr>
            <a:xfrm>
              <a:off x="9130937" y="175718"/>
              <a:ext cx="2926079" cy="1503332"/>
            </a:xfrm>
            <a:prstGeom prst="left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6">
              <a:hlinkClick r:id="rId3" action="ppaction://hlinksldjump"/>
            </p:cNvPr>
            <p:cNvSpPr/>
            <p:nvPr/>
          </p:nvSpPr>
          <p:spPr>
            <a:xfrm>
              <a:off x="9588139" y="510435"/>
              <a:ext cx="2259875" cy="8564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DANH SÁCH ĐỀ BÀI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2760618" y="3798966"/>
            <a:ext cx="69842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giảm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stress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áp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trách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nhiệm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viên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hỗ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trợ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đình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381F8A-D167-4AE7-5578-A5BBF92E8B80}"/>
              </a:ext>
            </a:extLst>
          </p:cNvPr>
          <p:cNvSpPr txBox="1"/>
          <p:nvPr/>
        </p:nvSpPr>
        <p:spPr>
          <a:xfrm>
            <a:off x="2521132" y="4500469"/>
            <a:ext cx="27158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kêu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gọi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kumimoji="0" lang="en-US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496E988-22BB-FE29-8D0B-AD10AEF8248F}"/>
              </a:ext>
            </a:extLst>
          </p:cNvPr>
          <p:cNvSpPr txBox="1"/>
          <p:nvPr/>
        </p:nvSpPr>
        <p:spPr>
          <a:xfrm>
            <a:off x="2760618" y="4967319"/>
            <a:ext cx="69102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Kêu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gọi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mọi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chung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môi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lành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mạnh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hỗ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trợ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viên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vượt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qua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áp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0441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" grpId="0"/>
      <p:bldP spid="5" grpId="0"/>
      <p:bldP spid="6" grpId="0"/>
      <p:bldP spid="11" grpId="0"/>
      <p:bldP spid="18" grpId="0"/>
      <p:bldP spid="20" grpId="0"/>
    </p:bld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4FE9CE-0D76-F89F-8C4B-D768FD9371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70" y="104775"/>
            <a:ext cx="3036494" cy="1733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69072CA-5C18-09F2-41C4-EE139CF9BE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358" y="104775"/>
            <a:ext cx="2918755" cy="2167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6299B9C-4626-C8EB-9D35-2A567016887E}"/>
              </a:ext>
            </a:extLst>
          </p:cNvPr>
          <p:cNvSpPr/>
          <p:nvPr/>
        </p:nvSpPr>
        <p:spPr>
          <a:xfrm>
            <a:off x="276225" y="1938168"/>
            <a:ext cx="8131205" cy="4710282"/>
          </a:xfrm>
          <a:prstGeom prst="roundRect">
            <a:avLst>
              <a:gd name="adj" fmla="val 17168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6AEF10-CE20-1C95-B210-4ED215A95399}"/>
              </a:ext>
            </a:extLst>
          </p:cNvPr>
          <p:cNvSpPr txBox="1"/>
          <p:nvPr/>
        </p:nvSpPr>
        <p:spPr>
          <a:xfrm>
            <a:off x="3175264" y="388087"/>
            <a:ext cx="5978094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3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3333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/>
                <a:sym typeface="Arial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3333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3333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/>
                <a:sym typeface="Arial"/>
              </a:rPr>
              <a:t>quyền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3333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3333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/>
                <a:sym typeface="Arial"/>
              </a:rPr>
              <a:t>trí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3333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3333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/>
                <a:sym typeface="Arial"/>
              </a:rPr>
              <a:t>tuệ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3333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3333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/>
                <a:sym typeface="Arial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3333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/>
                <a:sym typeface="Arial"/>
              </a:rPr>
              <a:t>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3333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/>
                <a:sym typeface="Arial"/>
              </a:rPr>
              <a:t>Tài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3333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3333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/>
                <a:sym typeface="Arial"/>
              </a:rPr>
              <a:t>liệu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3333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3333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/>
                <a:sym typeface="Arial"/>
              </a:rPr>
              <a:t>dạy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3333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3333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/>
                <a:sym typeface="Arial"/>
              </a:rPr>
              <a:t>học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3333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3333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/>
                <a:sym typeface="Arial"/>
              </a:rPr>
              <a:t>chất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3333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3333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/>
                <a:sym typeface="Arial"/>
              </a:rPr>
              <a:t>lượng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3333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3333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/>
                <a:sym typeface="Arial"/>
              </a:rPr>
              <a:t>ngữ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3333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3333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/>
                <a:sym typeface="Arial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3333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/>
                <a:sym typeface="Arial"/>
              </a:rPr>
              <a:t> THPT</a:t>
            </a:r>
          </a:p>
          <a:p>
            <a:pPr marL="0" marR="0" lvl="0" indent="0" algn="ctr" defTabSz="9143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3333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/>
                <a:sym typeface="Arial"/>
              </a:rPr>
              <a:t> (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3333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/>
                <a:sym typeface="Arial"/>
              </a:rPr>
              <a:t>Đoàn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3333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3333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/>
                <a:sym typeface="Arial"/>
              </a:rPr>
              <a:t>Quỳnh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3333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/>
                <a:sym typeface="Arial"/>
              </a:rPr>
              <a:t> Hoa)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CC2FDE2-0425-63BF-E086-9BD5DC7B13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5" y="3050470"/>
            <a:ext cx="3324225" cy="3702755"/>
          </a:xfrm>
          <a:prstGeom prst="rect">
            <a:avLst/>
          </a:prstGeom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4CED8F36-8662-F43B-0122-6FF50D02F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596" y="2663067"/>
            <a:ext cx="1395941" cy="949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6A5DCA87-E5E6-9BE0-720A-4511174B0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98" y="4776575"/>
            <a:ext cx="1395941" cy="455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745B5CF-5821-A391-CC86-D87FC8121DD1}"/>
              </a:ext>
            </a:extLst>
          </p:cNvPr>
          <p:cNvSpPr txBox="1"/>
          <p:nvPr/>
        </p:nvSpPr>
        <p:spPr>
          <a:xfrm>
            <a:off x="385772" y="2125541"/>
            <a:ext cx="79152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3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/>
                <a:sym typeface="Arial"/>
              </a:rPr>
              <a:t>KHÔNG ĐƯỢC SAO CHÉP, CHIA SẺ DƯỚI MỌI HÌNH THỨC. 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5B59C59-506A-92A2-FC9A-CED5484E9226}"/>
              </a:ext>
            </a:extLst>
          </p:cNvPr>
          <p:cNvSpPr txBox="1"/>
          <p:nvPr/>
        </p:nvSpPr>
        <p:spPr>
          <a:xfrm>
            <a:off x="2162185" y="2512944"/>
            <a:ext cx="61388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3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/>
                <a:sym typeface="Arial"/>
              </a:rPr>
              <a:t>Vi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/>
                <a:sym typeface="Arial"/>
              </a:rPr>
              <a:t>phạm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/>
                <a:sym typeface="Arial"/>
              </a:rPr>
              <a:t>phải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/>
                <a:sym typeface="Arial"/>
              </a:rPr>
              <a:t>bồi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/>
                <a:sym typeface="Arial"/>
              </a:rPr>
              <a:t>thường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/>
                <a:sym typeface="Arial"/>
              </a:rPr>
              <a:t>theo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/>
                <a:sym typeface="Arial"/>
              </a:rPr>
              <a:t>thiệt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/>
                <a:sym typeface="Arial"/>
              </a:rPr>
              <a:t>hại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/>
                <a:sym typeface="Arial"/>
              </a:rPr>
              <a:t>gây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/>
                <a:sym typeface="Arial"/>
              </a:rPr>
              <a:t>ra.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93BC94A-821A-7BA2-70AC-DCFB2BD54AB9}"/>
              </a:ext>
            </a:extLst>
          </p:cNvPr>
          <p:cNvSpPr txBox="1"/>
          <p:nvPr/>
        </p:nvSpPr>
        <p:spPr>
          <a:xfrm>
            <a:off x="3252456" y="3012066"/>
            <a:ext cx="437806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3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/>
                <a:sym typeface="Arial"/>
              </a:rPr>
              <a:t>HÃY</a:t>
            </a:r>
          </a:p>
          <a:p>
            <a:pPr marL="0" marR="0" lvl="0" indent="0" algn="ctr" defTabSz="9143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/>
                <a:sym typeface="Arial"/>
              </a:rPr>
              <a:t>Hành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/>
                <a:sym typeface="Arial"/>
              </a:rPr>
              <a:t>xử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/>
                <a:sym typeface="Arial"/>
              </a:rPr>
              <a:t>văn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/>
                <a:sym typeface="Arial"/>
              </a:rPr>
              <a:t>hóa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/>
                <a:sym typeface="Arial"/>
              </a:rPr>
              <a:t>va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/>
                <a:sym typeface="Arial"/>
              </a:rPr>
              <a:t>̀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/>
                <a:sym typeface="Arial"/>
              </a:rPr>
              <a:t>trân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/>
                <a:sym typeface="Arial"/>
              </a:rPr>
              <a:t> tr</a:t>
            </a:r>
            <a:r>
              <a:rPr lang="en-US" sz="24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/>
                <a:sym typeface="Arial"/>
              </a:rPr>
              <a:t>ọ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/>
                <a:sym typeface="Arial"/>
              </a:rPr>
              <a:t>ng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/>
                <a:sym typeface="Arial"/>
              </a:rPr>
              <a:t>sức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/>
                <a:sym typeface="Arial"/>
              </a:rPr>
              <a:t>lao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/>
                <a:sym typeface="Arial"/>
              </a:rPr>
              <a:t>động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/>
                <a:sym typeface="Arial"/>
              </a:rPr>
              <a:t>của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/>
                <a:sym typeface="Arial"/>
              </a:rPr>
              <a:t>mọi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/>
                <a:sym typeface="Arial"/>
              </a:rPr>
              <a:t>người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/>
                <a:sym typeface="Arial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1BF8468-6F63-7289-3DC3-96377FB6146F}"/>
              </a:ext>
            </a:extLst>
          </p:cNvPr>
          <p:cNvSpPr txBox="1"/>
          <p:nvPr/>
        </p:nvSpPr>
        <p:spPr>
          <a:xfrm>
            <a:off x="2791982" y="4470404"/>
            <a:ext cx="567035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Sô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́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điện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thoại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Zalo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: 0377046976</a:t>
            </a:r>
          </a:p>
          <a:p>
            <a:pPr marL="0" marR="0" lvl="0" indent="0" algn="l" defTabSz="9143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Facebook: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Đoàn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Quỳnh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Hoa</a:t>
            </a:r>
          </a:p>
          <a:p>
            <a:pPr marL="0" marR="0" lvl="0" indent="0" algn="l" defTabSz="9143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Trang: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Tài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liệu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dạy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học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chất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lượng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ngữ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văn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THPT </a:t>
            </a:r>
          </a:p>
          <a:p>
            <a:pPr marL="0" marR="0" lvl="0" indent="0" algn="l" defTabSz="9143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Nhóm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Fb: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Tài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liệu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dạy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học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chất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lượng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ngữ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văn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THPT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(Theo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dõi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tham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gia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để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̉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cập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nhật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tài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liệu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mới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)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3BD309B6-DD2A-2F4D-67E0-D8D2C8063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967" y="198352"/>
            <a:ext cx="1243543" cy="469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D1941D9C-88DA-D5F2-35D2-701AA496B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86557" y="1311380"/>
            <a:ext cx="1333602" cy="455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6802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>
            <a:extLst>
              <a:ext uri="{FF2B5EF4-FFF2-40B4-BE49-F238E27FC236}">
                <a16:creationId xmlns:a16="http://schemas.microsoft.com/office/drawing/2014/main" id="{393AAB14-3020-E296-C83A-008015C87FBB}"/>
              </a:ext>
            </a:extLst>
          </p:cNvPr>
          <p:cNvGrpSpPr/>
          <p:nvPr/>
        </p:nvGrpSpPr>
        <p:grpSpPr>
          <a:xfrm>
            <a:off x="101601" y="255099"/>
            <a:ext cx="2198254" cy="1089891"/>
            <a:chOff x="101601" y="255099"/>
            <a:chExt cx="2198254" cy="1089891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5BECB327-724F-9957-815F-FEF6E3324340}"/>
                </a:ext>
              </a:extLst>
            </p:cNvPr>
            <p:cNvSpPr/>
            <p:nvPr/>
          </p:nvSpPr>
          <p:spPr>
            <a:xfrm>
              <a:off x="101601" y="255099"/>
              <a:ext cx="2198254" cy="1089891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A3F1B80-2433-8CD6-42A2-8321A520DA1C}"/>
                </a:ext>
              </a:extLst>
            </p:cNvPr>
            <p:cNvSpPr txBox="1"/>
            <p:nvPr/>
          </p:nvSpPr>
          <p:spPr>
            <a:xfrm>
              <a:off x="314036" y="435269"/>
              <a:ext cx="198581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1" u="sng" strike="noStrike" kern="1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Thân</a:t>
              </a:r>
              <a:r>
                <a:rPr kumimoji="0" lang="en-US" sz="3200" b="1" i="1" u="sng" strike="noStrike" kern="1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1" u="sng" strike="noStrike" kern="1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bài</a:t>
              </a:r>
              <a:endParaRPr kumimoji="0" lang="en-US" sz="2400" b="0" i="1" u="none" strike="noStrike" kern="1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815BFE68-B2C9-6F25-8D5B-8A0D4CCC97C4}"/>
              </a:ext>
            </a:extLst>
          </p:cNvPr>
          <p:cNvSpPr/>
          <p:nvPr/>
        </p:nvSpPr>
        <p:spPr>
          <a:xfrm>
            <a:off x="2493817" y="1292921"/>
            <a:ext cx="9097818" cy="5043224"/>
          </a:xfrm>
          <a:custGeom>
            <a:avLst/>
            <a:gdLst>
              <a:gd name="connsiteX0" fmla="*/ 0 w 9097818"/>
              <a:gd name="connsiteY0" fmla="*/ 0 h 5043224"/>
              <a:gd name="connsiteX1" fmla="*/ 699832 w 9097818"/>
              <a:gd name="connsiteY1" fmla="*/ 0 h 5043224"/>
              <a:gd name="connsiteX2" fmla="*/ 1217708 w 9097818"/>
              <a:gd name="connsiteY2" fmla="*/ 0 h 5043224"/>
              <a:gd name="connsiteX3" fmla="*/ 1735584 w 9097818"/>
              <a:gd name="connsiteY3" fmla="*/ 0 h 5043224"/>
              <a:gd name="connsiteX4" fmla="*/ 2162481 w 9097818"/>
              <a:gd name="connsiteY4" fmla="*/ 0 h 5043224"/>
              <a:gd name="connsiteX5" fmla="*/ 2862314 w 9097818"/>
              <a:gd name="connsiteY5" fmla="*/ 0 h 5043224"/>
              <a:gd name="connsiteX6" fmla="*/ 3471167 w 9097818"/>
              <a:gd name="connsiteY6" fmla="*/ 0 h 5043224"/>
              <a:gd name="connsiteX7" fmla="*/ 4080021 w 9097818"/>
              <a:gd name="connsiteY7" fmla="*/ 0 h 5043224"/>
              <a:gd name="connsiteX8" fmla="*/ 4597897 w 9097818"/>
              <a:gd name="connsiteY8" fmla="*/ 0 h 5043224"/>
              <a:gd name="connsiteX9" fmla="*/ 5479686 w 9097818"/>
              <a:gd name="connsiteY9" fmla="*/ 0 h 5043224"/>
              <a:gd name="connsiteX10" fmla="*/ 5906583 w 9097818"/>
              <a:gd name="connsiteY10" fmla="*/ 0 h 5043224"/>
              <a:gd name="connsiteX11" fmla="*/ 6788372 w 9097818"/>
              <a:gd name="connsiteY11" fmla="*/ 0 h 5043224"/>
              <a:gd name="connsiteX12" fmla="*/ 7397226 w 9097818"/>
              <a:gd name="connsiteY12" fmla="*/ 0 h 5043224"/>
              <a:gd name="connsiteX13" fmla="*/ 7915102 w 9097818"/>
              <a:gd name="connsiteY13" fmla="*/ 0 h 5043224"/>
              <a:gd name="connsiteX14" fmla="*/ 8432977 w 9097818"/>
              <a:gd name="connsiteY14" fmla="*/ 0 h 5043224"/>
              <a:gd name="connsiteX15" fmla="*/ 9097818 w 9097818"/>
              <a:gd name="connsiteY15" fmla="*/ 0 h 5043224"/>
              <a:gd name="connsiteX16" fmla="*/ 9097818 w 9097818"/>
              <a:gd name="connsiteY16" fmla="*/ 630403 h 5043224"/>
              <a:gd name="connsiteX17" fmla="*/ 9097818 w 9097818"/>
              <a:gd name="connsiteY17" fmla="*/ 1260806 h 5043224"/>
              <a:gd name="connsiteX18" fmla="*/ 9097818 w 9097818"/>
              <a:gd name="connsiteY18" fmla="*/ 1840777 h 5043224"/>
              <a:gd name="connsiteX19" fmla="*/ 9097818 w 9097818"/>
              <a:gd name="connsiteY19" fmla="*/ 2420748 h 5043224"/>
              <a:gd name="connsiteX20" fmla="*/ 9097818 w 9097818"/>
              <a:gd name="connsiteY20" fmla="*/ 3152015 h 5043224"/>
              <a:gd name="connsiteX21" fmla="*/ 9097818 w 9097818"/>
              <a:gd name="connsiteY21" fmla="*/ 3782418 h 5043224"/>
              <a:gd name="connsiteX22" fmla="*/ 9097818 w 9097818"/>
              <a:gd name="connsiteY22" fmla="*/ 4463253 h 5043224"/>
              <a:gd name="connsiteX23" fmla="*/ 9097818 w 9097818"/>
              <a:gd name="connsiteY23" fmla="*/ 5043224 h 5043224"/>
              <a:gd name="connsiteX24" fmla="*/ 8579942 w 9097818"/>
              <a:gd name="connsiteY24" fmla="*/ 5043224 h 5043224"/>
              <a:gd name="connsiteX25" fmla="*/ 8153045 w 9097818"/>
              <a:gd name="connsiteY25" fmla="*/ 5043224 h 5043224"/>
              <a:gd name="connsiteX26" fmla="*/ 7544191 w 9097818"/>
              <a:gd name="connsiteY26" fmla="*/ 5043224 h 5043224"/>
              <a:gd name="connsiteX27" fmla="*/ 6935337 w 9097818"/>
              <a:gd name="connsiteY27" fmla="*/ 5043224 h 5043224"/>
              <a:gd name="connsiteX28" fmla="*/ 6053548 w 9097818"/>
              <a:gd name="connsiteY28" fmla="*/ 5043224 h 5043224"/>
              <a:gd name="connsiteX29" fmla="*/ 5535672 w 9097818"/>
              <a:gd name="connsiteY29" fmla="*/ 5043224 h 5043224"/>
              <a:gd name="connsiteX30" fmla="*/ 5108775 w 9097818"/>
              <a:gd name="connsiteY30" fmla="*/ 5043224 h 5043224"/>
              <a:gd name="connsiteX31" fmla="*/ 4681877 w 9097818"/>
              <a:gd name="connsiteY31" fmla="*/ 5043224 h 5043224"/>
              <a:gd name="connsiteX32" fmla="*/ 3800089 w 9097818"/>
              <a:gd name="connsiteY32" fmla="*/ 5043224 h 5043224"/>
              <a:gd name="connsiteX33" fmla="*/ 3191235 w 9097818"/>
              <a:gd name="connsiteY33" fmla="*/ 5043224 h 5043224"/>
              <a:gd name="connsiteX34" fmla="*/ 2673359 w 9097818"/>
              <a:gd name="connsiteY34" fmla="*/ 5043224 h 5043224"/>
              <a:gd name="connsiteX35" fmla="*/ 2155483 w 9097818"/>
              <a:gd name="connsiteY35" fmla="*/ 5043224 h 5043224"/>
              <a:gd name="connsiteX36" fmla="*/ 1728585 w 9097818"/>
              <a:gd name="connsiteY36" fmla="*/ 5043224 h 5043224"/>
              <a:gd name="connsiteX37" fmla="*/ 1028753 w 9097818"/>
              <a:gd name="connsiteY37" fmla="*/ 5043224 h 5043224"/>
              <a:gd name="connsiteX38" fmla="*/ 0 w 9097818"/>
              <a:gd name="connsiteY38" fmla="*/ 5043224 h 5043224"/>
              <a:gd name="connsiteX39" fmla="*/ 0 w 9097818"/>
              <a:gd name="connsiteY39" fmla="*/ 4564118 h 5043224"/>
              <a:gd name="connsiteX40" fmla="*/ 0 w 9097818"/>
              <a:gd name="connsiteY40" fmla="*/ 3933715 h 5043224"/>
              <a:gd name="connsiteX41" fmla="*/ 0 w 9097818"/>
              <a:gd name="connsiteY41" fmla="*/ 3353744 h 5043224"/>
              <a:gd name="connsiteX42" fmla="*/ 0 w 9097818"/>
              <a:gd name="connsiteY42" fmla="*/ 2773773 h 5043224"/>
              <a:gd name="connsiteX43" fmla="*/ 0 w 9097818"/>
              <a:gd name="connsiteY43" fmla="*/ 2042506 h 5043224"/>
              <a:gd name="connsiteX44" fmla="*/ 0 w 9097818"/>
              <a:gd name="connsiteY44" fmla="*/ 1512967 h 5043224"/>
              <a:gd name="connsiteX45" fmla="*/ 0 w 9097818"/>
              <a:gd name="connsiteY45" fmla="*/ 832132 h 5043224"/>
              <a:gd name="connsiteX46" fmla="*/ 0 w 9097818"/>
              <a:gd name="connsiteY46" fmla="*/ 0 h 504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9097818" h="5043224" fill="none" extrusionOk="0">
                <a:moveTo>
                  <a:pt x="0" y="0"/>
                </a:moveTo>
                <a:cubicBezTo>
                  <a:pt x="321225" y="-6920"/>
                  <a:pt x="505213" y="-34759"/>
                  <a:pt x="699832" y="0"/>
                </a:cubicBezTo>
                <a:cubicBezTo>
                  <a:pt x="894451" y="34759"/>
                  <a:pt x="1060089" y="17366"/>
                  <a:pt x="1217708" y="0"/>
                </a:cubicBezTo>
                <a:cubicBezTo>
                  <a:pt x="1375327" y="-17366"/>
                  <a:pt x="1499419" y="-7278"/>
                  <a:pt x="1735584" y="0"/>
                </a:cubicBezTo>
                <a:cubicBezTo>
                  <a:pt x="1971749" y="7278"/>
                  <a:pt x="2048809" y="-17851"/>
                  <a:pt x="2162481" y="0"/>
                </a:cubicBezTo>
                <a:cubicBezTo>
                  <a:pt x="2276153" y="17851"/>
                  <a:pt x="2587287" y="5360"/>
                  <a:pt x="2862314" y="0"/>
                </a:cubicBezTo>
                <a:cubicBezTo>
                  <a:pt x="3137341" y="-5360"/>
                  <a:pt x="3290762" y="-17086"/>
                  <a:pt x="3471167" y="0"/>
                </a:cubicBezTo>
                <a:cubicBezTo>
                  <a:pt x="3651572" y="17086"/>
                  <a:pt x="3909232" y="-5392"/>
                  <a:pt x="4080021" y="0"/>
                </a:cubicBezTo>
                <a:cubicBezTo>
                  <a:pt x="4250810" y="5392"/>
                  <a:pt x="4368942" y="1011"/>
                  <a:pt x="4597897" y="0"/>
                </a:cubicBezTo>
                <a:cubicBezTo>
                  <a:pt x="4826852" y="-1011"/>
                  <a:pt x="5194463" y="-28486"/>
                  <a:pt x="5479686" y="0"/>
                </a:cubicBezTo>
                <a:cubicBezTo>
                  <a:pt x="5764909" y="28486"/>
                  <a:pt x="5736756" y="793"/>
                  <a:pt x="5906583" y="0"/>
                </a:cubicBezTo>
                <a:cubicBezTo>
                  <a:pt x="6076410" y="-793"/>
                  <a:pt x="6380763" y="6836"/>
                  <a:pt x="6788372" y="0"/>
                </a:cubicBezTo>
                <a:cubicBezTo>
                  <a:pt x="7195981" y="-6836"/>
                  <a:pt x="7264167" y="27333"/>
                  <a:pt x="7397226" y="0"/>
                </a:cubicBezTo>
                <a:cubicBezTo>
                  <a:pt x="7530285" y="-27333"/>
                  <a:pt x="7680455" y="-20562"/>
                  <a:pt x="7915102" y="0"/>
                </a:cubicBezTo>
                <a:cubicBezTo>
                  <a:pt x="8149749" y="20562"/>
                  <a:pt x="8218096" y="16482"/>
                  <a:pt x="8432977" y="0"/>
                </a:cubicBezTo>
                <a:cubicBezTo>
                  <a:pt x="8647859" y="-16482"/>
                  <a:pt x="8894251" y="19580"/>
                  <a:pt x="9097818" y="0"/>
                </a:cubicBezTo>
                <a:cubicBezTo>
                  <a:pt x="9119952" y="211253"/>
                  <a:pt x="9113901" y="325860"/>
                  <a:pt x="9097818" y="630403"/>
                </a:cubicBezTo>
                <a:cubicBezTo>
                  <a:pt x="9081735" y="934946"/>
                  <a:pt x="9084120" y="960242"/>
                  <a:pt x="9097818" y="1260806"/>
                </a:cubicBezTo>
                <a:cubicBezTo>
                  <a:pt x="9111516" y="1561370"/>
                  <a:pt x="9117669" y="1576211"/>
                  <a:pt x="9097818" y="1840777"/>
                </a:cubicBezTo>
                <a:cubicBezTo>
                  <a:pt x="9077967" y="2105343"/>
                  <a:pt x="9103473" y="2236060"/>
                  <a:pt x="9097818" y="2420748"/>
                </a:cubicBezTo>
                <a:cubicBezTo>
                  <a:pt x="9092163" y="2605436"/>
                  <a:pt x="9111836" y="2983318"/>
                  <a:pt x="9097818" y="3152015"/>
                </a:cubicBezTo>
                <a:cubicBezTo>
                  <a:pt x="9083800" y="3320712"/>
                  <a:pt x="9080133" y="3477525"/>
                  <a:pt x="9097818" y="3782418"/>
                </a:cubicBezTo>
                <a:cubicBezTo>
                  <a:pt x="9115503" y="4087311"/>
                  <a:pt x="9064316" y="4259092"/>
                  <a:pt x="9097818" y="4463253"/>
                </a:cubicBezTo>
                <a:cubicBezTo>
                  <a:pt x="9131320" y="4667414"/>
                  <a:pt x="9108862" y="4827707"/>
                  <a:pt x="9097818" y="5043224"/>
                </a:cubicBezTo>
                <a:cubicBezTo>
                  <a:pt x="8980345" y="5035109"/>
                  <a:pt x="8704318" y="5045690"/>
                  <a:pt x="8579942" y="5043224"/>
                </a:cubicBezTo>
                <a:cubicBezTo>
                  <a:pt x="8455566" y="5040758"/>
                  <a:pt x="8285236" y="5060162"/>
                  <a:pt x="8153045" y="5043224"/>
                </a:cubicBezTo>
                <a:cubicBezTo>
                  <a:pt x="8020854" y="5026286"/>
                  <a:pt x="7780458" y="5014240"/>
                  <a:pt x="7544191" y="5043224"/>
                </a:cubicBezTo>
                <a:cubicBezTo>
                  <a:pt x="7307924" y="5072208"/>
                  <a:pt x="7072330" y="5026319"/>
                  <a:pt x="6935337" y="5043224"/>
                </a:cubicBezTo>
                <a:cubicBezTo>
                  <a:pt x="6798344" y="5060129"/>
                  <a:pt x="6288293" y="5057551"/>
                  <a:pt x="6053548" y="5043224"/>
                </a:cubicBezTo>
                <a:cubicBezTo>
                  <a:pt x="5818803" y="5028897"/>
                  <a:pt x="5772193" y="5053001"/>
                  <a:pt x="5535672" y="5043224"/>
                </a:cubicBezTo>
                <a:cubicBezTo>
                  <a:pt x="5299151" y="5033447"/>
                  <a:pt x="5310994" y="5025810"/>
                  <a:pt x="5108775" y="5043224"/>
                </a:cubicBezTo>
                <a:cubicBezTo>
                  <a:pt x="4906556" y="5060638"/>
                  <a:pt x="4808823" y="5030125"/>
                  <a:pt x="4681877" y="5043224"/>
                </a:cubicBezTo>
                <a:cubicBezTo>
                  <a:pt x="4554931" y="5056323"/>
                  <a:pt x="4130094" y="5066882"/>
                  <a:pt x="3800089" y="5043224"/>
                </a:cubicBezTo>
                <a:cubicBezTo>
                  <a:pt x="3470084" y="5019566"/>
                  <a:pt x="3369539" y="5017593"/>
                  <a:pt x="3191235" y="5043224"/>
                </a:cubicBezTo>
                <a:cubicBezTo>
                  <a:pt x="3012931" y="5068855"/>
                  <a:pt x="2917111" y="5056090"/>
                  <a:pt x="2673359" y="5043224"/>
                </a:cubicBezTo>
                <a:cubicBezTo>
                  <a:pt x="2429607" y="5030358"/>
                  <a:pt x="2372488" y="5020367"/>
                  <a:pt x="2155483" y="5043224"/>
                </a:cubicBezTo>
                <a:cubicBezTo>
                  <a:pt x="1938478" y="5066081"/>
                  <a:pt x="1896176" y="5037500"/>
                  <a:pt x="1728585" y="5043224"/>
                </a:cubicBezTo>
                <a:cubicBezTo>
                  <a:pt x="1560994" y="5048948"/>
                  <a:pt x="1281390" y="5024932"/>
                  <a:pt x="1028753" y="5043224"/>
                </a:cubicBezTo>
                <a:cubicBezTo>
                  <a:pt x="776116" y="5061516"/>
                  <a:pt x="271159" y="5030707"/>
                  <a:pt x="0" y="5043224"/>
                </a:cubicBezTo>
                <a:cubicBezTo>
                  <a:pt x="-18310" y="4807221"/>
                  <a:pt x="-15639" y="4739144"/>
                  <a:pt x="0" y="4564118"/>
                </a:cubicBezTo>
                <a:cubicBezTo>
                  <a:pt x="15639" y="4389092"/>
                  <a:pt x="-6054" y="4146829"/>
                  <a:pt x="0" y="3933715"/>
                </a:cubicBezTo>
                <a:cubicBezTo>
                  <a:pt x="6054" y="3720601"/>
                  <a:pt x="-21949" y="3474254"/>
                  <a:pt x="0" y="3353744"/>
                </a:cubicBezTo>
                <a:cubicBezTo>
                  <a:pt x="21949" y="3233234"/>
                  <a:pt x="-7938" y="2931028"/>
                  <a:pt x="0" y="2773773"/>
                </a:cubicBezTo>
                <a:cubicBezTo>
                  <a:pt x="7938" y="2616518"/>
                  <a:pt x="23304" y="2379887"/>
                  <a:pt x="0" y="2042506"/>
                </a:cubicBezTo>
                <a:cubicBezTo>
                  <a:pt x="-23304" y="1705125"/>
                  <a:pt x="-8023" y="1644501"/>
                  <a:pt x="0" y="1512967"/>
                </a:cubicBezTo>
                <a:cubicBezTo>
                  <a:pt x="8023" y="1381433"/>
                  <a:pt x="-25898" y="1126931"/>
                  <a:pt x="0" y="832132"/>
                </a:cubicBezTo>
                <a:cubicBezTo>
                  <a:pt x="25898" y="537333"/>
                  <a:pt x="11137" y="258233"/>
                  <a:pt x="0" y="0"/>
                </a:cubicBezTo>
                <a:close/>
              </a:path>
              <a:path w="9097818" h="5043224" stroke="0" extrusionOk="0">
                <a:moveTo>
                  <a:pt x="0" y="0"/>
                </a:moveTo>
                <a:cubicBezTo>
                  <a:pt x="175729" y="-19425"/>
                  <a:pt x="399882" y="16046"/>
                  <a:pt x="517876" y="0"/>
                </a:cubicBezTo>
                <a:cubicBezTo>
                  <a:pt x="635870" y="-16046"/>
                  <a:pt x="1085358" y="-2817"/>
                  <a:pt x="1308686" y="0"/>
                </a:cubicBezTo>
                <a:cubicBezTo>
                  <a:pt x="1532014" y="2817"/>
                  <a:pt x="1913378" y="-707"/>
                  <a:pt x="2099496" y="0"/>
                </a:cubicBezTo>
                <a:cubicBezTo>
                  <a:pt x="2285614" y="707"/>
                  <a:pt x="2574653" y="24044"/>
                  <a:pt x="2799329" y="0"/>
                </a:cubicBezTo>
                <a:cubicBezTo>
                  <a:pt x="3024005" y="-24044"/>
                  <a:pt x="3035378" y="13681"/>
                  <a:pt x="3226226" y="0"/>
                </a:cubicBezTo>
                <a:cubicBezTo>
                  <a:pt x="3417074" y="-13681"/>
                  <a:pt x="3757244" y="-19060"/>
                  <a:pt x="4017037" y="0"/>
                </a:cubicBezTo>
                <a:cubicBezTo>
                  <a:pt x="4276830" y="19060"/>
                  <a:pt x="4432229" y="-28329"/>
                  <a:pt x="4807847" y="0"/>
                </a:cubicBezTo>
                <a:cubicBezTo>
                  <a:pt x="5183465" y="28329"/>
                  <a:pt x="5158346" y="-13437"/>
                  <a:pt x="5507679" y="0"/>
                </a:cubicBezTo>
                <a:cubicBezTo>
                  <a:pt x="5857012" y="13437"/>
                  <a:pt x="5798421" y="15614"/>
                  <a:pt x="5934577" y="0"/>
                </a:cubicBezTo>
                <a:cubicBezTo>
                  <a:pt x="6070733" y="-15614"/>
                  <a:pt x="6363404" y="-12671"/>
                  <a:pt x="6543431" y="0"/>
                </a:cubicBezTo>
                <a:cubicBezTo>
                  <a:pt x="6723458" y="12671"/>
                  <a:pt x="6982957" y="-37566"/>
                  <a:pt x="7334241" y="0"/>
                </a:cubicBezTo>
                <a:cubicBezTo>
                  <a:pt x="7685525" y="37566"/>
                  <a:pt x="7752335" y="-21503"/>
                  <a:pt x="8125051" y="0"/>
                </a:cubicBezTo>
                <a:cubicBezTo>
                  <a:pt x="8497767" y="21503"/>
                  <a:pt x="8683116" y="-46098"/>
                  <a:pt x="9097818" y="0"/>
                </a:cubicBezTo>
                <a:cubicBezTo>
                  <a:pt x="9133994" y="207226"/>
                  <a:pt x="9078330" y="400707"/>
                  <a:pt x="9097818" y="731267"/>
                </a:cubicBezTo>
                <a:cubicBezTo>
                  <a:pt x="9117306" y="1061827"/>
                  <a:pt x="9087935" y="1130883"/>
                  <a:pt x="9097818" y="1361670"/>
                </a:cubicBezTo>
                <a:cubicBezTo>
                  <a:pt x="9107701" y="1592457"/>
                  <a:pt x="9078072" y="1814169"/>
                  <a:pt x="9097818" y="1992073"/>
                </a:cubicBezTo>
                <a:cubicBezTo>
                  <a:pt x="9117564" y="2169977"/>
                  <a:pt x="9086731" y="2444772"/>
                  <a:pt x="9097818" y="2672909"/>
                </a:cubicBezTo>
                <a:cubicBezTo>
                  <a:pt x="9108905" y="2901046"/>
                  <a:pt x="9094701" y="2967179"/>
                  <a:pt x="9097818" y="3152015"/>
                </a:cubicBezTo>
                <a:cubicBezTo>
                  <a:pt x="9100935" y="3336851"/>
                  <a:pt x="9125275" y="3582718"/>
                  <a:pt x="9097818" y="3731986"/>
                </a:cubicBezTo>
                <a:cubicBezTo>
                  <a:pt x="9070361" y="3881254"/>
                  <a:pt x="9111444" y="3977346"/>
                  <a:pt x="9097818" y="4211092"/>
                </a:cubicBezTo>
                <a:cubicBezTo>
                  <a:pt x="9084192" y="4444838"/>
                  <a:pt x="9129341" y="4693075"/>
                  <a:pt x="9097818" y="5043224"/>
                </a:cubicBezTo>
                <a:cubicBezTo>
                  <a:pt x="8899588" y="5056345"/>
                  <a:pt x="8579249" y="5017677"/>
                  <a:pt x="8397986" y="5043224"/>
                </a:cubicBezTo>
                <a:cubicBezTo>
                  <a:pt x="8216723" y="5068771"/>
                  <a:pt x="8055077" y="5045087"/>
                  <a:pt x="7880110" y="5043224"/>
                </a:cubicBezTo>
                <a:cubicBezTo>
                  <a:pt x="7705143" y="5041361"/>
                  <a:pt x="7456392" y="5048680"/>
                  <a:pt x="7089300" y="5043224"/>
                </a:cubicBezTo>
                <a:cubicBezTo>
                  <a:pt x="6722208" y="5037769"/>
                  <a:pt x="6839601" y="5023828"/>
                  <a:pt x="6662402" y="5043224"/>
                </a:cubicBezTo>
                <a:cubicBezTo>
                  <a:pt x="6485203" y="5062620"/>
                  <a:pt x="6304043" y="5038817"/>
                  <a:pt x="6144526" y="5043224"/>
                </a:cubicBezTo>
                <a:cubicBezTo>
                  <a:pt x="5985009" y="5047631"/>
                  <a:pt x="5820253" y="5024527"/>
                  <a:pt x="5626651" y="5043224"/>
                </a:cubicBezTo>
                <a:cubicBezTo>
                  <a:pt x="5433050" y="5061921"/>
                  <a:pt x="5347002" y="5031170"/>
                  <a:pt x="5199753" y="5043224"/>
                </a:cubicBezTo>
                <a:cubicBezTo>
                  <a:pt x="5052504" y="5055278"/>
                  <a:pt x="4566501" y="5017463"/>
                  <a:pt x="4317964" y="5043224"/>
                </a:cubicBezTo>
                <a:cubicBezTo>
                  <a:pt x="4069427" y="5068985"/>
                  <a:pt x="3852602" y="5030580"/>
                  <a:pt x="3709110" y="5043224"/>
                </a:cubicBezTo>
                <a:cubicBezTo>
                  <a:pt x="3565618" y="5055868"/>
                  <a:pt x="3292603" y="5022975"/>
                  <a:pt x="3100256" y="5043224"/>
                </a:cubicBezTo>
                <a:cubicBezTo>
                  <a:pt x="2907909" y="5063473"/>
                  <a:pt x="2621316" y="5029430"/>
                  <a:pt x="2218468" y="5043224"/>
                </a:cubicBezTo>
                <a:cubicBezTo>
                  <a:pt x="1815620" y="5057018"/>
                  <a:pt x="1952370" y="5030941"/>
                  <a:pt x="1791570" y="5043224"/>
                </a:cubicBezTo>
                <a:cubicBezTo>
                  <a:pt x="1630770" y="5055507"/>
                  <a:pt x="1305400" y="5051410"/>
                  <a:pt x="1091738" y="5043224"/>
                </a:cubicBezTo>
                <a:cubicBezTo>
                  <a:pt x="878076" y="5035038"/>
                  <a:pt x="444154" y="5082830"/>
                  <a:pt x="0" y="5043224"/>
                </a:cubicBezTo>
                <a:cubicBezTo>
                  <a:pt x="-4380" y="4784404"/>
                  <a:pt x="32207" y="4610257"/>
                  <a:pt x="0" y="4311957"/>
                </a:cubicBezTo>
                <a:cubicBezTo>
                  <a:pt x="-32207" y="4013657"/>
                  <a:pt x="-18426" y="3868778"/>
                  <a:pt x="0" y="3681554"/>
                </a:cubicBezTo>
                <a:cubicBezTo>
                  <a:pt x="18426" y="3494330"/>
                  <a:pt x="-23575" y="3234031"/>
                  <a:pt x="0" y="3051151"/>
                </a:cubicBezTo>
                <a:cubicBezTo>
                  <a:pt x="23575" y="2868271"/>
                  <a:pt x="2829" y="2607427"/>
                  <a:pt x="0" y="2471180"/>
                </a:cubicBezTo>
                <a:cubicBezTo>
                  <a:pt x="-2829" y="2334933"/>
                  <a:pt x="13595" y="2162927"/>
                  <a:pt x="0" y="1992073"/>
                </a:cubicBezTo>
                <a:cubicBezTo>
                  <a:pt x="-13595" y="1821219"/>
                  <a:pt x="28544" y="1522279"/>
                  <a:pt x="0" y="1311238"/>
                </a:cubicBezTo>
                <a:cubicBezTo>
                  <a:pt x="-28544" y="1100198"/>
                  <a:pt x="-2248" y="989608"/>
                  <a:pt x="0" y="832132"/>
                </a:cubicBezTo>
                <a:cubicBezTo>
                  <a:pt x="2248" y="674656"/>
                  <a:pt x="33142" y="399146"/>
                  <a:pt x="0" y="0"/>
                </a:cubicBezTo>
                <a:close/>
              </a:path>
            </a:pathLst>
          </a:custGeom>
          <a:ln w="28575"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242704354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F336BF-301F-B218-FB04-6A1ECE6DEAE0}"/>
              </a:ext>
            </a:extLst>
          </p:cNvPr>
          <p:cNvSpPr txBox="1"/>
          <p:nvPr/>
        </p:nvSpPr>
        <p:spPr>
          <a:xfrm>
            <a:off x="2669308" y="1344990"/>
            <a:ext cx="30110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18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Đánh</a:t>
            </a:r>
            <a:r>
              <a:rPr lang="en-US" sz="18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</a:t>
            </a:r>
            <a:r>
              <a:rPr lang="en-US" sz="18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8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bình</a:t>
            </a:r>
            <a:r>
              <a:rPr lang="en-US" sz="18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lang="en-US" sz="18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03DAF3-8BF0-54B4-6257-A740BFF2C923}"/>
              </a:ext>
            </a:extLst>
          </p:cNvPr>
          <p:cNvSpPr txBox="1"/>
          <p:nvPr/>
        </p:nvSpPr>
        <p:spPr>
          <a:xfrm>
            <a:off x="2782321" y="2057529"/>
            <a:ext cx="30067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Ý </a:t>
            </a:r>
            <a:r>
              <a:rPr lang="en-US" sz="18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nghĩa</a:t>
            </a:r>
            <a:r>
              <a:rPr lang="en-US" sz="18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sz="18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tượng</a:t>
            </a:r>
            <a:r>
              <a:rPr lang="en-US" sz="18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en-US" sz="1400" b="1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8F6EFC-542B-899D-6494-B95AE440355B}"/>
              </a:ext>
            </a:extLst>
          </p:cNvPr>
          <p:cNvSpPr txBox="1"/>
          <p:nvPr/>
        </p:nvSpPr>
        <p:spPr>
          <a:xfrm>
            <a:off x="6460835" y="1529656"/>
            <a:ext cx="47982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Đánh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ý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nghĩa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tượng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đối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cộng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đồng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xã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5A2DB4D-0F33-FB38-E15B-20D9633C2C6F}"/>
              </a:ext>
            </a:extLst>
          </p:cNvPr>
          <p:cNvCxnSpPr>
            <a:cxnSpLocks/>
            <a:endCxn id="14" idx="1"/>
          </p:cNvCxnSpPr>
          <p:nvPr/>
        </p:nvCxnSpPr>
        <p:spPr>
          <a:xfrm flipV="1">
            <a:off x="5789025" y="1852822"/>
            <a:ext cx="671810" cy="37320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AD25E3A-CE52-F78A-2196-FD209D544136}"/>
              </a:ext>
            </a:extLst>
          </p:cNvPr>
          <p:cNvCxnSpPr>
            <a:cxnSpLocks/>
            <a:stCxn id="11" idx="3"/>
            <a:endCxn id="33" idx="1"/>
          </p:cNvCxnSpPr>
          <p:nvPr/>
        </p:nvCxnSpPr>
        <p:spPr>
          <a:xfrm>
            <a:off x="5789025" y="2242195"/>
            <a:ext cx="671810" cy="39545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A01C61EE-B817-3C20-E257-3B1D9DECA589}"/>
              </a:ext>
            </a:extLst>
          </p:cNvPr>
          <p:cNvSpPr txBox="1"/>
          <p:nvPr/>
        </p:nvSpPr>
        <p:spPr>
          <a:xfrm>
            <a:off x="6460835" y="2314487"/>
            <a:ext cx="44842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tích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trị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tượng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mang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nếu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A6E6421-C246-683D-C2F9-FC3337B0D088}"/>
              </a:ext>
            </a:extLst>
          </p:cNvPr>
          <p:cNvSpPr txBox="1"/>
          <p:nvPr/>
        </p:nvSpPr>
        <p:spPr>
          <a:xfrm>
            <a:off x="2669308" y="3327364"/>
            <a:ext cx="34266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18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</a:t>
            </a:r>
            <a:r>
              <a:rPr lang="en-US" sz="18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pháp</a:t>
            </a:r>
            <a:r>
              <a:rPr lang="en-US" sz="18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8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kiến</a:t>
            </a:r>
            <a:r>
              <a:rPr lang="en-US" sz="18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nghị</a:t>
            </a:r>
            <a:r>
              <a:rPr lang="en-US" sz="18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E0A4F23-0224-61D2-A794-38938CC633BC}"/>
              </a:ext>
            </a:extLst>
          </p:cNvPr>
          <p:cNvSpPr txBox="1"/>
          <p:nvPr/>
        </p:nvSpPr>
        <p:spPr>
          <a:xfrm>
            <a:off x="2844795" y="3782308"/>
            <a:ext cx="8536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Đưa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pháp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biện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pháp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quyết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tượng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nếu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tượng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tiêu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cực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B221424-0106-0089-D074-23DC2AD1644C}"/>
              </a:ext>
            </a:extLst>
          </p:cNvPr>
          <p:cNvSpPr txBox="1"/>
          <p:nvPr/>
        </p:nvSpPr>
        <p:spPr>
          <a:xfrm>
            <a:off x="2844795" y="4225484"/>
            <a:ext cx="88299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xuất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biện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pháp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phát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huy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thúc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đẩy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tượng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nếu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tượng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tích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cực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5B08157-977D-BF5C-7D67-B97C5C8404F9}"/>
              </a:ext>
            </a:extLst>
          </p:cNvPr>
          <p:cNvSpPr txBox="1"/>
          <p:nvPr/>
        </p:nvSpPr>
        <p:spPr>
          <a:xfrm>
            <a:off x="2669308" y="473921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18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Nhìn</a:t>
            </a:r>
            <a:r>
              <a:rPr lang="en-US" sz="18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nhận</a:t>
            </a:r>
            <a:r>
              <a:rPr lang="en-US" sz="18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18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sz="18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nhìn</a:t>
            </a:r>
            <a:r>
              <a:rPr lang="en-US" sz="18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trái</a:t>
            </a:r>
            <a:r>
              <a:rPr lang="en-US" sz="18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chiều</a:t>
            </a:r>
            <a:r>
              <a:rPr lang="en-US" sz="18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D84E209-4660-398E-6E8E-857309316FC2}"/>
              </a:ext>
            </a:extLst>
          </p:cNvPr>
          <p:cNvSpPr txBox="1"/>
          <p:nvPr/>
        </p:nvSpPr>
        <p:spPr>
          <a:xfrm>
            <a:off x="2844795" y="516834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tích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trái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chiều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tượng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2743783-259D-A3DC-EA9E-C36CC3A177B4}"/>
              </a:ext>
            </a:extLst>
          </p:cNvPr>
          <p:cNvSpPr txBox="1"/>
          <p:nvPr/>
        </p:nvSpPr>
        <p:spPr>
          <a:xfrm>
            <a:off x="2844795" y="5670138"/>
            <a:ext cx="86452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Bác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bỏ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sai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lệch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đưa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lý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lẽ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bảo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vệ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735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1" grpId="0"/>
      <p:bldP spid="14" grpId="0"/>
      <p:bldP spid="33" grpId="0"/>
      <p:bldP spid="41" grpId="0"/>
      <p:bldP spid="44" grpId="0"/>
      <p:bldP spid="46" grpId="0"/>
      <p:bldP spid="48" grpId="0"/>
      <p:bldP spid="50" grpId="0"/>
      <p:bldP spid="5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52A2C10-ADF0-A2B8-EA9D-E94BBE85DC0D}"/>
              </a:ext>
            </a:extLst>
          </p:cNvPr>
          <p:cNvGrpSpPr/>
          <p:nvPr/>
        </p:nvGrpSpPr>
        <p:grpSpPr>
          <a:xfrm>
            <a:off x="1080654" y="905547"/>
            <a:ext cx="2059709" cy="1089891"/>
            <a:chOff x="1080654" y="905547"/>
            <a:chExt cx="2059709" cy="1089891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5BECB327-724F-9957-815F-FEF6E3324340}"/>
                </a:ext>
              </a:extLst>
            </p:cNvPr>
            <p:cNvSpPr/>
            <p:nvPr/>
          </p:nvSpPr>
          <p:spPr>
            <a:xfrm>
              <a:off x="1080654" y="905547"/>
              <a:ext cx="2059709" cy="1089891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A3F1B80-2433-8CD6-42A2-8321A520DA1C}"/>
                </a:ext>
              </a:extLst>
            </p:cNvPr>
            <p:cNvSpPr txBox="1"/>
            <p:nvPr/>
          </p:nvSpPr>
          <p:spPr>
            <a:xfrm>
              <a:off x="1366981" y="1103806"/>
              <a:ext cx="177338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i="1" u="sng" kern="100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Kết</a:t>
              </a:r>
              <a:r>
                <a:rPr kumimoji="0" lang="en-US" sz="3200" b="1" i="1" u="sng" strike="noStrike" kern="1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1" u="sng" strike="noStrike" kern="1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bài</a:t>
              </a:r>
              <a:endParaRPr kumimoji="0" lang="en-US" sz="2400" b="0" i="1" u="none" strike="noStrike" kern="1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815BFE68-B2C9-6F25-8D5B-8A0D4CCC97C4}"/>
              </a:ext>
            </a:extLst>
          </p:cNvPr>
          <p:cNvSpPr/>
          <p:nvPr/>
        </p:nvSpPr>
        <p:spPr>
          <a:xfrm>
            <a:off x="3842327" y="2122689"/>
            <a:ext cx="6788728" cy="3529965"/>
          </a:xfrm>
          <a:custGeom>
            <a:avLst/>
            <a:gdLst>
              <a:gd name="connsiteX0" fmla="*/ 0 w 6788728"/>
              <a:gd name="connsiteY0" fmla="*/ 0 h 3529965"/>
              <a:gd name="connsiteX1" fmla="*/ 814647 w 6788728"/>
              <a:gd name="connsiteY1" fmla="*/ 0 h 3529965"/>
              <a:gd name="connsiteX2" fmla="*/ 1357746 w 6788728"/>
              <a:gd name="connsiteY2" fmla="*/ 0 h 3529965"/>
              <a:gd name="connsiteX3" fmla="*/ 2172393 w 6788728"/>
              <a:gd name="connsiteY3" fmla="*/ 0 h 3529965"/>
              <a:gd name="connsiteX4" fmla="*/ 2647604 w 6788728"/>
              <a:gd name="connsiteY4" fmla="*/ 0 h 3529965"/>
              <a:gd name="connsiteX5" fmla="*/ 3258589 w 6788728"/>
              <a:gd name="connsiteY5" fmla="*/ 0 h 3529965"/>
              <a:gd name="connsiteX6" fmla="*/ 4005350 w 6788728"/>
              <a:gd name="connsiteY6" fmla="*/ 0 h 3529965"/>
              <a:gd name="connsiteX7" fmla="*/ 4684222 w 6788728"/>
              <a:gd name="connsiteY7" fmla="*/ 0 h 3529965"/>
              <a:gd name="connsiteX8" fmla="*/ 5498870 w 6788728"/>
              <a:gd name="connsiteY8" fmla="*/ 0 h 3529965"/>
              <a:gd name="connsiteX9" fmla="*/ 6788728 w 6788728"/>
              <a:gd name="connsiteY9" fmla="*/ 0 h 3529965"/>
              <a:gd name="connsiteX10" fmla="*/ 6788728 w 6788728"/>
              <a:gd name="connsiteY10" fmla="*/ 623627 h 3529965"/>
              <a:gd name="connsiteX11" fmla="*/ 6788728 w 6788728"/>
              <a:gd name="connsiteY11" fmla="*/ 1176655 h 3529965"/>
              <a:gd name="connsiteX12" fmla="*/ 6788728 w 6788728"/>
              <a:gd name="connsiteY12" fmla="*/ 1800282 h 3529965"/>
              <a:gd name="connsiteX13" fmla="*/ 6788728 w 6788728"/>
              <a:gd name="connsiteY13" fmla="*/ 2423909 h 3529965"/>
              <a:gd name="connsiteX14" fmla="*/ 6788728 w 6788728"/>
              <a:gd name="connsiteY14" fmla="*/ 3012237 h 3529965"/>
              <a:gd name="connsiteX15" fmla="*/ 6788728 w 6788728"/>
              <a:gd name="connsiteY15" fmla="*/ 3529965 h 3529965"/>
              <a:gd name="connsiteX16" fmla="*/ 6109855 w 6788728"/>
              <a:gd name="connsiteY16" fmla="*/ 3529965 h 3529965"/>
              <a:gd name="connsiteX17" fmla="*/ 5498870 w 6788728"/>
              <a:gd name="connsiteY17" fmla="*/ 3529965 h 3529965"/>
              <a:gd name="connsiteX18" fmla="*/ 4955771 w 6788728"/>
              <a:gd name="connsiteY18" fmla="*/ 3529965 h 3529965"/>
              <a:gd name="connsiteX19" fmla="*/ 4412673 w 6788728"/>
              <a:gd name="connsiteY19" fmla="*/ 3529965 h 3529965"/>
              <a:gd name="connsiteX20" fmla="*/ 3869575 w 6788728"/>
              <a:gd name="connsiteY20" fmla="*/ 3529965 h 3529965"/>
              <a:gd name="connsiteX21" fmla="*/ 3258589 w 6788728"/>
              <a:gd name="connsiteY21" fmla="*/ 3529965 h 3529965"/>
              <a:gd name="connsiteX22" fmla="*/ 2647604 w 6788728"/>
              <a:gd name="connsiteY22" fmla="*/ 3529965 h 3529965"/>
              <a:gd name="connsiteX23" fmla="*/ 2172393 w 6788728"/>
              <a:gd name="connsiteY23" fmla="*/ 3529965 h 3529965"/>
              <a:gd name="connsiteX24" fmla="*/ 1561407 w 6788728"/>
              <a:gd name="connsiteY24" fmla="*/ 3529965 h 3529965"/>
              <a:gd name="connsiteX25" fmla="*/ 814647 w 6788728"/>
              <a:gd name="connsiteY25" fmla="*/ 3529965 h 3529965"/>
              <a:gd name="connsiteX26" fmla="*/ 0 w 6788728"/>
              <a:gd name="connsiteY26" fmla="*/ 3529965 h 3529965"/>
              <a:gd name="connsiteX27" fmla="*/ 0 w 6788728"/>
              <a:gd name="connsiteY27" fmla="*/ 2871038 h 3529965"/>
              <a:gd name="connsiteX28" fmla="*/ 0 w 6788728"/>
              <a:gd name="connsiteY28" fmla="*/ 2388610 h 3529965"/>
              <a:gd name="connsiteX29" fmla="*/ 0 w 6788728"/>
              <a:gd name="connsiteY29" fmla="*/ 1764983 h 3529965"/>
              <a:gd name="connsiteX30" fmla="*/ 0 w 6788728"/>
              <a:gd name="connsiteY30" fmla="*/ 1247254 h 3529965"/>
              <a:gd name="connsiteX31" fmla="*/ 0 w 6788728"/>
              <a:gd name="connsiteY31" fmla="*/ 658927 h 3529965"/>
              <a:gd name="connsiteX32" fmla="*/ 0 w 6788728"/>
              <a:gd name="connsiteY32" fmla="*/ 0 h 3529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788728" h="3529965" fill="none" extrusionOk="0">
                <a:moveTo>
                  <a:pt x="0" y="0"/>
                </a:moveTo>
                <a:cubicBezTo>
                  <a:pt x="180553" y="30331"/>
                  <a:pt x="464970" y="-11010"/>
                  <a:pt x="814647" y="0"/>
                </a:cubicBezTo>
                <a:cubicBezTo>
                  <a:pt x="1164324" y="11010"/>
                  <a:pt x="1213682" y="20868"/>
                  <a:pt x="1357746" y="0"/>
                </a:cubicBezTo>
                <a:cubicBezTo>
                  <a:pt x="1501810" y="-20868"/>
                  <a:pt x="1939662" y="-4762"/>
                  <a:pt x="2172393" y="0"/>
                </a:cubicBezTo>
                <a:cubicBezTo>
                  <a:pt x="2405124" y="4762"/>
                  <a:pt x="2460263" y="-11489"/>
                  <a:pt x="2647604" y="0"/>
                </a:cubicBezTo>
                <a:cubicBezTo>
                  <a:pt x="2834945" y="11489"/>
                  <a:pt x="3081368" y="10325"/>
                  <a:pt x="3258589" y="0"/>
                </a:cubicBezTo>
                <a:cubicBezTo>
                  <a:pt x="3435810" y="-10325"/>
                  <a:pt x="3815866" y="30586"/>
                  <a:pt x="4005350" y="0"/>
                </a:cubicBezTo>
                <a:cubicBezTo>
                  <a:pt x="4194834" y="-30586"/>
                  <a:pt x="4491388" y="-1896"/>
                  <a:pt x="4684222" y="0"/>
                </a:cubicBezTo>
                <a:cubicBezTo>
                  <a:pt x="4877056" y="1896"/>
                  <a:pt x="5283453" y="10025"/>
                  <a:pt x="5498870" y="0"/>
                </a:cubicBezTo>
                <a:cubicBezTo>
                  <a:pt x="5714287" y="-10025"/>
                  <a:pt x="6341663" y="57795"/>
                  <a:pt x="6788728" y="0"/>
                </a:cubicBezTo>
                <a:cubicBezTo>
                  <a:pt x="6798955" y="205308"/>
                  <a:pt x="6758594" y="383851"/>
                  <a:pt x="6788728" y="623627"/>
                </a:cubicBezTo>
                <a:cubicBezTo>
                  <a:pt x="6818862" y="863403"/>
                  <a:pt x="6791064" y="1025420"/>
                  <a:pt x="6788728" y="1176655"/>
                </a:cubicBezTo>
                <a:cubicBezTo>
                  <a:pt x="6786392" y="1327890"/>
                  <a:pt x="6813726" y="1622090"/>
                  <a:pt x="6788728" y="1800282"/>
                </a:cubicBezTo>
                <a:cubicBezTo>
                  <a:pt x="6763730" y="1978474"/>
                  <a:pt x="6800272" y="2146607"/>
                  <a:pt x="6788728" y="2423909"/>
                </a:cubicBezTo>
                <a:cubicBezTo>
                  <a:pt x="6777184" y="2701211"/>
                  <a:pt x="6790886" y="2766928"/>
                  <a:pt x="6788728" y="3012237"/>
                </a:cubicBezTo>
                <a:cubicBezTo>
                  <a:pt x="6786570" y="3257546"/>
                  <a:pt x="6805417" y="3371230"/>
                  <a:pt x="6788728" y="3529965"/>
                </a:cubicBezTo>
                <a:cubicBezTo>
                  <a:pt x="6644475" y="3507202"/>
                  <a:pt x="6253209" y="3562232"/>
                  <a:pt x="6109855" y="3529965"/>
                </a:cubicBezTo>
                <a:cubicBezTo>
                  <a:pt x="5966501" y="3497698"/>
                  <a:pt x="5709864" y="3537212"/>
                  <a:pt x="5498870" y="3529965"/>
                </a:cubicBezTo>
                <a:cubicBezTo>
                  <a:pt x="5287877" y="3522718"/>
                  <a:pt x="5079462" y="3555726"/>
                  <a:pt x="4955771" y="3529965"/>
                </a:cubicBezTo>
                <a:cubicBezTo>
                  <a:pt x="4832080" y="3504204"/>
                  <a:pt x="4546489" y="3533772"/>
                  <a:pt x="4412673" y="3529965"/>
                </a:cubicBezTo>
                <a:cubicBezTo>
                  <a:pt x="4278857" y="3526158"/>
                  <a:pt x="3986508" y="3506097"/>
                  <a:pt x="3869575" y="3529965"/>
                </a:cubicBezTo>
                <a:cubicBezTo>
                  <a:pt x="3752642" y="3553833"/>
                  <a:pt x="3495343" y="3510765"/>
                  <a:pt x="3258589" y="3529965"/>
                </a:cubicBezTo>
                <a:cubicBezTo>
                  <a:pt x="3021835" y="3549165"/>
                  <a:pt x="2903518" y="3519669"/>
                  <a:pt x="2647604" y="3529965"/>
                </a:cubicBezTo>
                <a:cubicBezTo>
                  <a:pt x="2391691" y="3540261"/>
                  <a:pt x="2342586" y="3530481"/>
                  <a:pt x="2172393" y="3529965"/>
                </a:cubicBezTo>
                <a:cubicBezTo>
                  <a:pt x="2002200" y="3529449"/>
                  <a:pt x="1816184" y="3533756"/>
                  <a:pt x="1561407" y="3529965"/>
                </a:cubicBezTo>
                <a:cubicBezTo>
                  <a:pt x="1306630" y="3526174"/>
                  <a:pt x="1080991" y="3549433"/>
                  <a:pt x="814647" y="3529965"/>
                </a:cubicBezTo>
                <a:cubicBezTo>
                  <a:pt x="548303" y="3510497"/>
                  <a:pt x="286120" y="3544057"/>
                  <a:pt x="0" y="3529965"/>
                </a:cubicBezTo>
                <a:cubicBezTo>
                  <a:pt x="-6316" y="3377413"/>
                  <a:pt x="-16910" y="3162839"/>
                  <a:pt x="0" y="2871038"/>
                </a:cubicBezTo>
                <a:cubicBezTo>
                  <a:pt x="16910" y="2579237"/>
                  <a:pt x="16881" y="2618459"/>
                  <a:pt x="0" y="2388610"/>
                </a:cubicBezTo>
                <a:cubicBezTo>
                  <a:pt x="-16881" y="2158761"/>
                  <a:pt x="-30606" y="1988313"/>
                  <a:pt x="0" y="1764983"/>
                </a:cubicBezTo>
                <a:cubicBezTo>
                  <a:pt x="30606" y="1541653"/>
                  <a:pt x="-23528" y="1428304"/>
                  <a:pt x="0" y="1247254"/>
                </a:cubicBezTo>
                <a:cubicBezTo>
                  <a:pt x="23528" y="1066204"/>
                  <a:pt x="-11725" y="811637"/>
                  <a:pt x="0" y="658927"/>
                </a:cubicBezTo>
                <a:cubicBezTo>
                  <a:pt x="11725" y="506217"/>
                  <a:pt x="18218" y="226873"/>
                  <a:pt x="0" y="0"/>
                </a:cubicBezTo>
                <a:close/>
              </a:path>
              <a:path w="6788728" h="3529965" stroke="0" extrusionOk="0">
                <a:moveTo>
                  <a:pt x="0" y="0"/>
                </a:moveTo>
                <a:cubicBezTo>
                  <a:pt x="152429" y="1703"/>
                  <a:pt x="301585" y="-117"/>
                  <a:pt x="543098" y="0"/>
                </a:cubicBezTo>
                <a:cubicBezTo>
                  <a:pt x="784611" y="117"/>
                  <a:pt x="996819" y="-35178"/>
                  <a:pt x="1289858" y="0"/>
                </a:cubicBezTo>
                <a:cubicBezTo>
                  <a:pt x="1582897" y="35178"/>
                  <a:pt x="1783520" y="-31477"/>
                  <a:pt x="2036618" y="0"/>
                </a:cubicBezTo>
                <a:cubicBezTo>
                  <a:pt x="2289716" y="31477"/>
                  <a:pt x="2522897" y="26797"/>
                  <a:pt x="2715491" y="0"/>
                </a:cubicBezTo>
                <a:cubicBezTo>
                  <a:pt x="2908085" y="-26797"/>
                  <a:pt x="2964233" y="-9777"/>
                  <a:pt x="3190702" y="0"/>
                </a:cubicBezTo>
                <a:cubicBezTo>
                  <a:pt x="3417171" y="9777"/>
                  <a:pt x="3697205" y="36455"/>
                  <a:pt x="3937462" y="0"/>
                </a:cubicBezTo>
                <a:cubicBezTo>
                  <a:pt x="4177719" y="-36455"/>
                  <a:pt x="4478454" y="23087"/>
                  <a:pt x="4684222" y="0"/>
                </a:cubicBezTo>
                <a:cubicBezTo>
                  <a:pt x="4889990" y="-23087"/>
                  <a:pt x="5221972" y="24479"/>
                  <a:pt x="5363095" y="0"/>
                </a:cubicBezTo>
                <a:cubicBezTo>
                  <a:pt x="5504218" y="-24479"/>
                  <a:pt x="5623053" y="9931"/>
                  <a:pt x="5838306" y="0"/>
                </a:cubicBezTo>
                <a:cubicBezTo>
                  <a:pt x="6053559" y="-9931"/>
                  <a:pt x="6553712" y="39117"/>
                  <a:pt x="6788728" y="0"/>
                </a:cubicBezTo>
                <a:cubicBezTo>
                  <a:pt x="6791789" y="211996"/>
                  <a:pt x="6788701" y="357746"/>
                  <a:pt x="6788728" y="623627"/>
                </a:cubicBezTo>
                <a:cubicBezTo>
                  <a:pt x="6788755" y="889508"/>
                  <a:pt x="6815334" y="969467"/>
                  <a:pt x="6788728" y="1176655"/>
                </a:cubicBezTo>
                <a:cubicBezTo>
                  <a:pt x="6762122" y="1383843"/>
                  <a:pt x="6763621" y="1612598"/>
                  <a:pt x="6788728" y="1729683"/>
                </a:cubicBezTo>
                <a:cubicBezTo>
                  <a:pt x="6813835" y="1846768"/>
                  <a:pt x="6773048" y="2170744"/>
                  <a:pt x="6788728" y="2318010"/>
                </a:cubicBezTo>
                <a:cubicBezTo>
                  <a:pt x="6804408" y="2465276"/>
                  <a:pt x="6767612" y="2687082"/>
                  <a:pt x="6788728" y="2906338"/>
                </a:cubicBezTo>
                <a:cubicBezTo>
                  <a:pt x="6809844" y="3125594"/>
                  <a:pt x="6787200" y="3390457"/>
                  <a:pt x="6788728" y="3529965"/>
                </a:cubicBezTo>
                <a:cubicBezTo>
                  <a:pt x="6563206" y="3511088"/>
                  <a:pt x="6222005" y="3553286"/>
                  <a:pt x="6041968" y="3529965"/>
                </a:cubicBezTo>
                <a:cubicBezTo>
                  <a:pt x="5861931" y="3506644"/>
                  <a:pt x="5581943" y="3505785"/>
                  <a:pt x="5430982" y="3529965"/>
                </a:cubicBezTo>
                <a:cubicBezTo>
                  <a:pt x="5280021" y="3554145"/>
                  <a:pt x="4999753" y="3503187"/>
                  <a:pt x="4819997" y="3529965"/>
                </a:cubicBezTo>
                <a:cubicBezTo>
                  <a:pt x="4640241" y="3556743"/>
                  <a:pt x="4497029" y="3502625"/>
                  <a:pt x="4209011" y="3529965"/>
                </a:cubicBezTo>
                <a:cubicBezTo>
                  <a:pt x="3920993" y="3557305"/>
                  <a:pt x="3667353" y="3505163"/>
                  <a:pt x="3530139" y="3529965"/>
                </a:cubicBezTo>
                <a:cubicBezTo>
                  <a:pt x="3392925" y="3554767"/>
                  <a:pt x="2963942" y="3558227"/>
                  <a:pt x="2715491" y="3529965"/>
                </a:cubicBezTo>
                <a:cubicBezTo>
                  <a:pt x="2467040" y="3501703"/>
                  <a:pt x="2371722" y="3531465"/>
                  <a:pt x="2172393" y="3529965"/>
                </a:cubicBezTo>
                <a:cubicBezTo>
                  <a:pt x="1973064" y="3528465"/>
                  <a:pt x="1638180" y="3532955"/>
                  <a:pt x="1425633" y="3529965"/>
                </a:cubicBezTo>
                <a:cubicBezTo>
                  <a:pt x="1213086" y="3526975"/>
                  <a:pt x="1097151" y="3514936"/>
                  <a:pt x="950422" y="3529965"/>
                </a:cubicBezTo>
                <a:cubicBezTo>
                  <a:pt x="803693" y="3544994"/>
                  <a:pt x="379519" y="3537934"/>
                  <a:pt x="0" y="3529965"/>
                </a:cubicBezTo>
                <a:cubicBezTo>
                  <a:pt x="-17864" y="3292548"/>
                  <a:pt x="17920" y="3142909"/>
                  <a:pt x="0" y="3012237"/>
                </a:cubicBezTo>
                <a:cubicBezTo>
                  <a:pt x="-17920" y="2881565"/>
                  <a:pt x="13010" y="2678041"/>
                  <a:pt x="0" y="2353310"/>
                </a:cubicBezTo>
                <a:cubicBezTo>
                  <a:pt x="-13010" y="2028579"/>
                  <a:pt x="-26749" y="1966656"/>
                  <a:pt x="0" y="1729683"/>
                </a:cubicBezTo>
                <a:cubicBezTo>
                  <a:pt x="26749" y="1492710"/>
                  <a:pt x="-9492" y="1255187"/>
                  <a:pt x="0" y="1070756"/>
                </a:cubicBezTo>
                <a:cubicBezTo>
                  <a:pt x="9492" y="886325"/>
                  <a:pt x="-17936" y="481338"/>
                  <a:pt x="0" y="0"/>
                </a:cubicBezTo>
                <a:close/>
              </a:path>
            </a:pathLst>
          </a:custGeom>
          <a:ln w="28575"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242704354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2A0058-E53E-04DB-0C8E-0844A4CAE798}"/>
              </a:ext>
            </a:extLst>
          </p:cNvPr>
          <p:cNvSpPr txBox="1"/>
          <p:nvPr/>
        </p:nvSpPr>
        <p:spPr>
          <a:xfrm>
            <a:off x="3980872" y="2281827"/>
            <a:ext cx="2336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18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Tóm</a:t>
            </a:r>
            <a:r>
              <a:rPr lang="en-US" sz="18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tắt</a:t>
            </a:r>
            <a:r>
              <a:rPr lang="en-US" sz="18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18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vấn</a:t>
            </a:r>
            <a:r>
              <a:rPr lang="en-US" sz="18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lang="en-US" sz="18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C99324-DDFE-FA64-D561-AB610BA46D69}"/>
              </a:ext>
            </a:extLst>
          </p:cNvPr>
          <p:cNvSpPr txBox="1"/>
          <p:nvPr/>
        </p:nvSpPr>
        <p:spPr>
          <a:xfrm>
            <a:off x="4216399" y="265776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Tóm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tắt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chính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843533-A45C-A839-97A6-CE38E4560B0E}"/>
              </a:ext>
            </a:extLst>
          </p:cNvPr>
          <p:cNvSpPr txBox="1"/>
          <p:nvPr/>
        </p:nvSpPr>
        <p:spPr>
          <a:xfrm>
            <a:off x="4216399" y="306171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Khẳng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định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tượng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C41B15B-0846-BFC4-2DBD-78032AA082FD}"/>
              </a:ext>
            </a:extLst>
          </p:cNvPr>
          <p:cNvSpPr txBox="1"/>
          <p:nvPr/>
        </p:nvSpPr>
        <p:spPr>
          <a:xfrm>
            <a:off x="3980872" y="3524942"/>
            <a:ext cx="34451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18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Gửi</a:t>
            </a:r>
            <a:r>
              <a:rPr lang="en-US" sz="18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gắm</a:t>
            </a:r>
            <a:r>
              <a:rPr lang="en-US" sz="18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thông</a:t>
            </a:r>
            <a:r>
              <a:rPr lang="en-US" sz="18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điệp</a:t>
            </a:r>
            <a:r>
              <a:rPr lang="en-US" sz="18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951AC98-7CCF-28BC-2AEA-924A34922215}"/>
              </a:ext>
            </a:extLst>
          </p:cNvPr>
          <p:cNvSpPr txBox="1"/>
          <p:nvPr/>
        </p:nvSpPr>
        <p:spPr>
          <a:xfrm>
            <a:off x="4216398" y="3894274"/>
            <a:ext cx="63407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Đưa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kêu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gọi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nhắn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nhủ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hoặc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thông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điệp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ý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nghĩa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khích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lệ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hành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tích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cực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liên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tượng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EAB5440-76DD-9885-59D2-165000C6EC5A}"/>
              </a:ext>
            </a:extLst>
          </p:cNvPr>
          <p:cNvSpPr txBox="1"/>
          <p:nvPr/>
        </p:nvSpPr>
        <p:spPr>
          <a:xfrm>
            <a:off x="4216397" y="4703988"/>
            <a:ext cx="63407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rõ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tầm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trọng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quyết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huy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tượng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đời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xã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752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3" grpId="0"/>
      <p:bldP spid="16" grpId="0"/>
      <p:bldP spid="19" grpId="0"/>
      <p:bldP spid="22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C6367D4C-CE41-828B-CF6F-2C5354740E27}"/>
              </a:ext>
            </a:extLst>
          </p:cNvPr>
          <p:cNvGrpSpPr/>
          <p:nvPr/>
        </p:nvGrpSpPr>
        <p:grpSpPr>
          <a:xfrm>
            <a:off x="360218" y="193963"/>
            <a:ext cx="5735781" cy="655782"/>
            <a:chOff x="360218" y="193963"/>
            <a:chExt cx="7028873" cy="655782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D008F331-E40A-F302-A706-01FD1CA470C2}"/>
                </a:ext>
              </a:extLst>
            </p:cNvPr>
            <p:cNvSpPr/>
            <p:nvPr/>
          </p:nvSpPr>
          <p:spPr>
            <a:xfrm>
              <a:off x="360218" y="193963"/>
              <a:ext cx="7028873" cy="655782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06E0D3D-9CA4-2CC8-ECFA-18DAB7D7DE8D}"/>
                </a:ext>
              </a:extLst>
            </p:cNvPr>
            <p:cNvSpPr txBox="1"/>
            <p:nvPr/>
          </p:nvSpPr>
          <p:spPr>
            <a:xfrm>
              <a:off x="360218" y="294090"/>
              <a:ext cx="693832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571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kern="1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3</a:t>
              </a: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Dàn</a:t>
              </a: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2400" b="1" kern="1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minh</a:t>
              </a:r>
              <a:r>
                <a:rPr lang="en-US" sz="2400" b="1" kern="1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1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hoạ</a:t>
              </a:r>
              <a:r>
                <a:rPr lang="en-US" sz="2400" b="1" kern="1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1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400" b="1" kern="1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1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400" b="1" kern="1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1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đề</a:t>
              </a:r>
              <a:r>
                <a:rPr lang="en-US" sz="2400" b="1" kern="1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1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400" b="1" kern="1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1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cụ</a:t>
              </a:r>
              <a:r>
                <a:rPr lang="en-US" sz="2400" b="1" kern="1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1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thể</a:t>
              </a:r>
              <a:endPara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47300" y="1489164"/>
            <a:ext cx="5774809" cy="2351314"/>
            <a:chOff x="247300" y="1489164"/>
            <a:chExt cx="5774809" cy="2351314"/>
          </a:xfrm>
        </p:grpSpPr>
        <p:sp>
          <p:nvSpPr>
            <p:cNvPr id="10" name="Oval 9">
              <a:hlinkClick r:id="rId3" action="ppaction://hlinksldjump"/>
              <a:extLst>
                <a:ext uri="{FF2B5EF4-FFF2-40B4-BE49-F238E27FC236}">
                  <a16:creationId xmlns:a16="http://schemas.microsoft.com/office/drawing/2014/main" id="{FEF649AB-71C1-30B8-C8E1-18EDE5D6FD70}"/>
                </a:ext>
              </a:extLst>
            </p:cNvPr>
            <p:cNvSpPr/>
            <p:nvPr/>
          </p:nvSpPr>
          <p:spPr>
            <a:xfrm>
              <a:off x="247300" y="1489164"/>
              <a:ext cx="5774809" cy="2351314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3" name="TextBox 12">
              <a:hlinkClick r:id="rId3" action="ppaction://hlinksldjump"/>
              <a:extLst>
                <a:ext uri="{FF2B5EF4-FFF2-40B4-BE49-F238E27FC236}">
                  <a16:creationId xmlns:a16="http://schemas.microsoft.com/office/drawing/2014/main" id="{A1A45148-AB62-2CFE-6B20-82DD29DE31F7}"/>
                </a:ext>
              </a:extLst>
            </p:cNvPr>
            <p:cNvSpPr txBox="1"/>
            <p:nvPr/>
          </p:nvSpPr>
          <p:spPr>
            <a:xfrm>
              <a:off x="525777" y="2064656"/>
              <a:ext cx="5018050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i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Đề</a:t>
              </a:r>
              <a:r>
                <a:rPr lang="en-US" sz="2400" i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 1: </a:t>
              </a:r>
              <a:r>
                <a:rPr lang="en-US" sz="2400" i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lang="en-US" sz="2400" i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2400" i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văn</a:t>
              </a:r>
              <a:r>
                <a:rPr lang="en-US" sz="2400" i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nghị</a:t>
              </a:r>
              <a:r>
                <a:rPr lang="en-US" sz="2400" i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luận</a:t>
              </a:r>
              <a:r>
                <a:rPr lang="en-US" sz="2400" i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 (600 </a:t>
              </a:r>
              <a:r>
                <a:rPr lang="en-US" sz="2400" i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chữ</a:t>
              </a:r>
              <a:r>
                <a:rPr lang="en-US" sz="2400" i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) </a:t>
              </a:r>
              <a:r>
                <a:rPr lang="en-US" sz="2400" i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về</a:t>
              </a:r>
              <a:r>
                <a:rPr lang="en-US" sz="2400" i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hiện</a:t>
              </a:r>
              <a:r>
                <a:rPr lang="en-US" sz="2400" i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tượng</a:t>
              </a:r>
              <a:r>
                <a:rPr lang="en-US" sz="2400" i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 ô </a:t>
              </a:r>
              <a:r>
                <a:rPr lang="en-US" sz="2400" i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nhiễm</a:t>
              </a:r>
              <a:r>
                <a:rPr lang="en-US" sz="2400" i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môi</a:t>
              </a:r>
              <a:r>
                <a:rPr lang="en-US" sz="2400" i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trường</a:t>
              </a:r>
              <a:r>
                <a:rPr lang="en-US" sz="2400" i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 ở </a:t>
              </a:r>
              <a:r>
                <a:rPr lang="en-US" sz="2400" i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2400" i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thành</a:t>
              </a:r>
              <a:r>
                <a:rPr lang="en-US" sz="2400" i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phố</a:t>
              </a:r>
              <a:r>
                <a:rPr lang="en-US" sz="2400" i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lớn</a:t>
              </a:r>
              <a:r>
                <a:rPr lang="en-US" sz="2400" i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300586" y="1489164"/>
            <a:ext cx="5774809" cy="2351314"/>
            <a:chOff x="6300586" y="1489164"/>
            <a:chExt cx="5774809" cy="2351314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EF649AB-71C1-30B8-C8E1-18EDE5D6FD70}"/>
                </a:ext>
              </a:extLst>
            </p:cNvPr>
            <p:cNvSpPr/>
            <p:nvPr/>
          </p:nvSpPr>
          <p:spPr>
            <a:xfrm>
              <a:off x="6300586" y="1489164"/>
              <a:ext cx="5774809" cy="2351314"/>
            </a:xfrm>
            <a:prstGeom prst="ellipse">
              <a:avLst/>
            </a:prstGeom>
            <a:solidFill>
              <a:srgbClr val="FF8B8B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1" name="TextBox 10">
              <a:hlinkClick r:id="rId4" action="ppaction://hlinksldjump"/>
              <a:extLst>
                <a:ext uri="{FF2B5EF4-FFF2-40B4-BE49-F238E27FC236}">
                  <a16:creationId xmlns:a16="http://schemas.microsoft.com/office/drawing/2014/main" id="{A1A45148-AB62-2CFE-6B20-82DD29DE31F7}"/>
                </a:ext>
              </a:extLst>
            </p:cNvPr>
            <p:cNvSpPr txBox="1"/>
            <p:nvPr/>
          </p:nvSpPr>
          <p:spPr>
            <a:xfrm>
              <a:off x="6579063" y="2064656"/>
              <a:ext cx="5018050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i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Đề</a:t>
              </a:r>
              <a:r>
                <a:rPr lang="en-US" sz="2400" i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 2: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văn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nghị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luận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(600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chữ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)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về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hiện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tượng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nghiện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game online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giới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trẻ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en-US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60218" y="4084319"/>
            <a:ext cx="5774809" cy="2351314"/>
            <a:chOff x="360218" y="4084319"/>
            <a:chExt cx="5774809" cy="2351314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EF649AB-71C1-30B8-C8E1-18EDE5D6FD70}"/>
                </a:ext>
              </a:extLst>
            </p:cNvPr>
            <p:cNvSpPr/>
            <p:nvPr/>
          </p:nvSpPr>
          <p:spPr>
            <a:xfrm>
              <a:off x="360218" y="4084319"/>
              <a:ext cx="5774809" cy="2351314"/>
            </a:xfrm>
            <a:prstGeom prst="ellipse">
              <a:avLst/>
            </a:prstGeom>
            <a:solidFill>
              <a:srgbClr val="CFAFE7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4" name="TextBox 13">
              <a:hlinkClick r:id="rId5" action="ppaction://hlinksldjump"/>
              <a:extLst>
                <a:ext uri="{FF2B5EF4-FFF2-40B4-BE49-F238E27FC236}">
                  <a16:creationId xmlns:a16="http://schemas.microsoft.com/office/drawing/2014/main" id="{A1A45148-AB62-2CFE-6B20-82DD29DE31F7}"/>
                </a:ext>
              </a:extLst>
            </p:cNvPr>
            <p:cNvSpPr txBox="1"/>
            <p:nvPr/>
          </p:nvSpPr>
          <p:spPr>
            <a:xfrm>
              <a:off x="638695" y="4659811"/>
              <a:ext cx="5018050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Đề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3: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văn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nghị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luận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(600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chữ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)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về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việc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giới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trẻ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chạy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theo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trào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lưu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sống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ảo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trên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mạng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xã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hội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en-US" sz="32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300586" y="4084319"/>
            <a:ext cx="5774809" cy="2351314"/>
            <a:chOff x="6300586" y="4084319"/>
            <a:chExt cx="5774809" cy="235131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EF649AB-71C1-30B8-C8E1-18EDE5D6FD70}"/>
                </a:ext>
              </a:extLst>
            </p:cNvPr>
            <p:cNvSpPr/>
            <p:nvPr/>
          </p:nvSpPr>
          <p:spPr>
            <a:xfrm>
              <a:off x="6300586" y="4084319"/>
              <a:ext cx="5774809" cy="2351314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6" name="TextBox 15">
              <a:hlinkClick r:id="rId6" action="ppaction://hlinksldjump"/>
              <a:extLst>
                <a:ext uri="{FF2B5EF4-FFF2-40B4-BE49-F238E27FC236}">
                  <a16:creationId xmlns:a16="http://schemas.microsoft.com/office/drawing/2014/main" id="{A1A45148-AB62-2CFE-6B20-82DD29DE31F7}"/>
                </a:ext>
              </a:extLst>
            </p:cNvPr>
            <p:cNvSpPr txBox="1"/>
            <p:nvPr/>
          </p:nvSpPr>
          <p:spPr>
            <a:xfrm>
              <a:off x="6579063" y="4659811"/>
              <a:ext cx="5018050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Đề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4: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văn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nghị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luận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(600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chữ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)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về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hiện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tượng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gia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tăng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tỉ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lệ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trẻ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mắc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bệnh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trầm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cảm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en-US" sz="32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0193966" y="15755"/>
            <a:ext cx="1881429" cy="1229568"/>
            <a:chOff x="10164685" y="176740"/>
            <a:chExt cx="1737360" cy="1012196"/>
          </a:xfrm>
        </p:grpSpPr>
        <p:sp>
          <p:nvSpPr>
            <p:cNvPr id="8" name="Right Arrow 7"/>
            <p:cNvSpPr/>
            <p:nvPr/>
          </p:nvSpPr>
          <p:spPr>
            <a:xfrm>
              <a:off x="10164685" y="176740"/>
              <a:ext cx="1737360" cy="1012196"/>
            </a:xfrm>
            <a:prstGeom prst="right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hlinkClick r:id="rId7" action="ppaction://hlinksldjump"/>
            </p:cNvPr>
            <p:cNvSpPr/>
            <p:nvPr/>
          </p:nvSpPr>
          <p:spPr>
            <a:xfrm>
              <a:off x="10164685" y="460296"/>
              <a:ext cx="164192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KẾT THÚC</a:t>
              </a:r>
              <a:endParaRPr lang="en-US" sz="24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887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574388" y="1589648"/>
            <a:ext cx="1927274" cy="1505243"/>
          </a:xfrm>
          <a:prstGeom prst="ellipse">
            <a:avLst/>
          </a:prstGeom>
          <a:solidFill>
            <a:schemeClr val="accent2"/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4" name="Rectangle 3"/>
          <p:cNvSpPr/>
          <p:nvPr/>
        </p:nvSpPr>
        <p:spPr>
          <a:xfrm>
            <a:off x="3236031" y="3268449"/>
            <a:ext cx="707424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 CẦU CHUNG</a:t>
            </a:r>
          </a:p>
        </p:txBody>
      </p:sp>
    </p:spTree>
    <p:extLst>
      <p:ext uri="{BB962C8B-B14F-4D97-AF65-F5344CB8AC3E}">
        <p14:creationId xmlns:p14="http://schemas.microsoft.com/office/powerpoint/2010/main" val="342511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64CC2E2-E1A6-FE0B-2F47-DBC883C273D7}"/>
              </a:ext>
            </a:extLst>
          </p:cNvPr>
          <p:cNvSpPr/>
          <p:nvPr/>
        </p:nvSpPr>
        <p:spPr>
          <a:xfrm>
            <a:off x="711200" y="332509"/>
            <a:ext cx="1378857" cy="7517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452220" y="1368028"/>
            <a:ext cx="2873828" cy="640080"/>
            <a:chOff x="4452220" y="672134"/>
            <a:chExt cx="2873828" cy="640080"/>
          </a:xfrm>
        </p:grpSpPr>
        <p:sp>
          <p:nvSpPr>
            <p:cNvPr id="2" name="Rounded Rectangle 1"/>
            <p:cNvSpPr/>
            <p:nvPr/>
          </p:nvSpPr>
          <p:spPr>
            <a:xfrm>
              <a:off x="4452220" y="672134"/>
              <a:ext cx="2873828" cy="64008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5307083" y="761341"/>
              <a:ext cx="116410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u="sng" dirty="0" err="1">
                  <a:latin typeface="Cambria" panose="02040503050406030204" pitchFamily="18" charset="0"/>
                  <a:ea typeface="Cambria" panose="02040503050406030204" pitchFamily="18" charset="0"/>
                </a:rPr>
                <a:t>Mở</a:t>
              </a:r>
              <a:r>
                <a:rPr lang="en-US" sz="2400" b="1" u="sng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u="sng" dirty="0" err="1"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endParaRPr lang="en-US" sz="24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1606731" y="2799014"/>
            <a:ext cx="3513909" cy="38796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75149" y="2973576"/>
            <a:ext cx="2177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Giới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thiệu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vấn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28652" y="3517470"/>
            <a:ext cx="32091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 Ô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nhiễm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môi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trường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trở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thành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vấn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nghiêm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trọng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tại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thành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phố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toàn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thế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giới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28652" y="5022990"/>
            <a:ext cx="32091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hoạt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nghiệp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giao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thông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sinh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hoạt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ngày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đều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góp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phần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sự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tăng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ô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nhiễm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88331" y="2822461"/>
            <a:ext cx="3513909" cy="38796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459090" y="2997024"/>
            <a:ext cx="2257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rõ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20125" y="3765053"/>
            <a:ext cx="31350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tượng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ô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nhiễm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môi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trường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ảnh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hưởng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sức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khỏe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còn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gây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hệ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sinh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thái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chất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lượng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ta.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474682" y="2029488"/>
            <a:ext cx="2414452" cy="680318"/>
          </a:xfrm>
          <a:prstGeom prst="straightConnector1">
            <a:avLst/>
          </a:prstGeom>
          <a:ln w="76200">
            <a:solidFill>
              <a:schemeClr val="accent2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889134" y="2021250"/>
            <a:ext cx="2748570" cy="712003"/>
          </a:xfrm>
          <a:prstGeom prst="straightConnector1">
            <a:avLst/>
          </a:prstGeom>
          <a:ln w="76200">
            <a:solidFill>
              <a:schemeClr val="accent2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2614964" y="332509"/>
            <a:ext cx="7638180" cy="751708"/>
            <a:chOff x="2614964" y="332509"/>
            <a:chExt cx="7638180" cy="75170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64CC2E2-E1A6-FE0B-2F47-DBC883C273D7}"/>
                </a:ext>
              </a:extLst>
            </p:cNvPr>
            <p:cNvSpPr/>
            <p:nvPr/>
          </p:nvSpPr>
          <p:spPr>
            <a:xfrm>
              <a:off x="2614964" y="332509"/>
              <a:ext cx="7638180" cy="75170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707166" y="387842"/>
              <a:ext cx="731084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lang="en-US" b="1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b="1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văn</a:t>
              </a:r>
              <a:r>
                <a:rPr lang="en-US" b="1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nghị</a:t>
              </a:r>
              <a:r>
                <a:rPr lang="en-US" b="1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luận</a:t>
              </a:r>
              <a:r>
                <a:rPr lang="en-US" b="1" i="1" dirty="0">
                  <a:latin typeface="Cambria" panose="02040503050406030204" pitchFamily="18" charset="0"/>
                  <a:ea typeface="Cambria" panose="02040503050406030204" pitchFamily="18" charset="0"/>
                </a:rPr>
                <a:t> (600 </a:t>
              </a:r>
              <a:r>
                <a:rPr lang="en-US" b="1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chữ</a:t>
              </a:r>
              <a:r>
                <a:rPr lang="en-US" b="1" i="1" dirty="0">
                  <a:latin typeface="Cambria" panose="02040503050406030204" pitchFamily="18" charset="0"/>
                  <a:ea typeface="Cambria" panose="02040503050406030204" pitchFamily="18" charset="0"/>
                </a:rPr>
                <a:t>) </a:t>
              </a:r>
              <a:r>
                <a:rPr lang="en-US" b="1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về</a:t>
              </a:r>
              <a:r>
                <a:rPr lang="en-US" b="1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hiện</a:t>
              </a:r>
              <a:r>
                <a:rPr lang="en-US" b="1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tượng</a:t>
              </a:r>
              <a:r>
                <a:rPr lang="en-US" b="1" i="1" dirty="0">
                  <a:latin typeface="Cambria" panose="02040503050406030204" pitchFamily="18" charset="0"/>
                  <a:ea typeface="Cambria" panose="02040503050406030204" pitchFamily="18" charset="0"/>
                </a:rPr>
                <a:t> ô </a:t>
              </a:r>
              <a:r>
                <a:rPr lang="en-US" b="1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nhiễm</a:t>
              </a:r>
              <a:r>
                <a:rPr lang="en-US" b="1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môi</a:t>
              </a:r>
              <a:r>
                <a:rPr lang="en-US" b="1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trường</a:t>
              </a:r>
              <a:r>
                <a:rPr lang="en-US" b="1" i="1" dirty="0">
                  <a:latin typeface="Cambria" panose="02040503050406030204" pitchFamily="18" charset="0"/>
                  <a:ea typeface="Cambria" panose="02040503050406030204" pitchFamily="18" charset="0"/>
                </a:rPr>
                <a:t> ở </a:t>
              </a:r>
              <a:r>
                <a:rPr lang="en-US" b="1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b="1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thành</a:t>
              </a:r>
              <a:r>
                <a:rPr lang="en-US" b="1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phố</a:t>
              </a:r>
              <a:r>
                <a:rPr lang="en-US" b="1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lớn</a:t>
              </a:r>
              <a:r>
                <a:rPr lang="en-US" b="1" i="1" dirty="0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6376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5" grpId="0"/>
      <p:bldP spid="6" grpId="0"/>
      <p:bldP spid="8" grpId="0"/>
      <p:bldP spid="9" grpId="0" animBg="1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64CC2E2-E1A6-FE0B-2F47-DBC883C273D7}"/>
              </a:ext>
            </a:extLst>
          </p:cNvPr>
          <p:cNvSpPr/>
          <p:nvPr/>
        </p:nvSpPr>
        <p:spPr>
          <a:xfrm>
            <a:off x="711200" y="332509"/>
            <a:ext cx="1378857" cy="7517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Đề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402184" y="388323"/>
            <a:ext cx="2873828" cy="640080"/>
            <a:chOff x="4402184" y="388323"/>
            <a:chExt cx="2873828" cy="640080"/>
          </a:xfrm>
        </p:grpSpPr>
        <p:sp>
          <p:nvSpPr>
            <p:cNvPr id="2" name="Rounded Rectangle 1"/>
            <p:cNvSpPr/>
            <p:nvPr/>
          </p:nvSpPr>
          <p:spPr>
            <a:xfrm>
              <a:off x="4402184" y="388323"/>
              <a:ext cx="2873828" cy="64008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5257047" y="477530"/>
              <a:ext cx="142859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u="sng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Thân</a:t>
              </a:r>
              <a:r>
                <a:rPr kumimoji="0" lang="en-US" sz="24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1" i="0" u="sng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bài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496388" y="2037806"/>
            <a:ext cx="2625635" cy="38796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546565" y="2766174"/>
            <a:ext cx="8401595" cy="3879669"/>
            <a:chOff x="3546565" y="2766174"/>
            <a:chExt cx="8401595" cy="3879669"/>
          </a:xfrm>
        </p:grpSpPr>
        <p:sp>
          <p:nvSpPr>
            <p:cNvPr id="18" name="Rectangle 17"/>
            <p:cNvSpPr/>
            <p:nvPr/>
          </p:nvSpPr>
          <p:spPr>
            <a:xfrm>
              <a:off x="3546565" y="2766174"/>
              <a:ext cx="2625635" cy="387966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434545" y="2766174"/>
              <a:ext cx="2625635" cy="387966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9322525" y="2766174"/>
              <a:ext cx="2625635" cy="387966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557901" y="2220689"/>
            <a:ext cx="2623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thích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tượng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0318" y="2888484"/>
            <a:ext cx="25323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nhiễm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môi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trường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sự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thay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đổi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tiêu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cực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môi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trường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tự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nhiên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do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chất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hoạt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gây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ảnh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hưởng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sức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khỏe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đời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sinh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2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682342" y="1497876"/>
            <a:ext cx="3966755" cy="735874"/>
            <a:chOff x="5682342" y="1497876"/>
            <a:chExt cx="3966755" cy="735874"/>
          </a:xfrm>
        </p:grpSpPr>
        <p:sp>
          <p:nvSpPr>
            <p:cNvPr id="17" name="Rectangle 16"/>
            <p:cNvSpPr/>
            <p:nvPr/>
          </p:nvSpPr>
          <p:spPr>
            <a:xfrm>
              <a:off x="5682342" y="1497876"/>
              <a:ext cx="3966755" cy="73587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433651" y="1668474"/>
              <a:ext cx="26109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kern="1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- </a:t>
              </a:r>
              <a:r>
                <a:rPr lang="en-US" b="1" kern="1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b="1" kern="1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kern="1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b="1" kern="1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kern="1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b="1" kern="1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kern="1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tượng</a:t>
              </a:r>
              <a:r>
                <a:rPr lang="en-US" b="1" kern="1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:</a:t>
              </a:r>
              <a:endParaRPr lang="en-US" sz="14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3998891" y="2785557"/>
            <a:ext cx="1813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Nguyên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586842" y="3174272"/>
            <a:ext cx="25853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Phát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triển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nghiệp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kiểm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soát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máy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xí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nghiệp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xả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trực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tiếp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sông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khí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qua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xử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lý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2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586842" y="4433930"/>
            <a:ext cx="25984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tăng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phương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tiện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giao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thông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Lượng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xe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cộ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tăng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nhanh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phát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khói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bụi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ồn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013938" y="2766174"/>
            <a:ext cx="13035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Hậu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quả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449209" y="3154889"/>
            <a:ext cx="26109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Sức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khỏe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Gây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bệnh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đường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hô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hấp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tim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mạch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thư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2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447609" y="3977640"/>
            <a:ext cx="25970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Chất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lượng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môi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trường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Suy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giảm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chất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lượng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khí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nước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đất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Gây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mất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hệ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sinh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thái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giảm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sinh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2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447609" y="5354034"/>
            <a:ext cx="26125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Chất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lượng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sống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giảm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chất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lượng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gây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căng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thẳng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lo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lắng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2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591199" y="5491443"/>
            <a:ext cx="25810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Chất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sinh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hoạt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xử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lý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đúng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Xả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rác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bừa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bãi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loại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tái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chế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rác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2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945089" y="2767130"/>
            <a:ext cx="144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Biểu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356817" y="3209099"/>
            <a:ext cx="26179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khí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Khói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bụi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dày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ở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khu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nghiệp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giao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thông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2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356817" y="4062619"/>
            <a:ext cx="24911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Nước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Rác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tràn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ngập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kênh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rạch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sông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ngòi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2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356817" y="4839414"/>
            <a:ext cx="26179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Đất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Chất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hủy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ô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nhiễm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đất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ảnh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hưởng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cây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trồng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2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1776549" y="1028403"/>
            <a:ext cx="4062549" cy="878774"/>
          </a:xfrm>
          <a:prstGeom prst="straightConnector1">
            <a:avLst/>
          </a:prstGeom>
          <a:ln w="76200">
            <a:solidFill>
              <a:schemeClr val="accent2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5839098" y="1028403"/>
            <a:ext cx="1946365" cy="369323"/>
          </a:xfrm>
          <a:prstGeom prst="straightConnector1">
            <a:avLst/>
          </a:prstGeom>
          <a:ln w="76200">
            <a:solidFill>
              <a:schemeClr val="accent2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4859382" y="2233750"/>
            <a:ext cx="5806417" cy="532424"/>
            <a:chOff x="4859382" y="2233750"/>
            <a:chExt cx="5806417" cy="532424"/>
          </a:xfrm>
        </p:grpSpPr>
        <p:cxnSp>
          <p:nvCxnSpPr>
            <p:cNvPr id="39" name="Straight Arrow Connector 38"/>
            <p:cNvCxnSpPr>
              <a:stCxn id="17" idx="2"/>
            </p:cNvCxnSpPr>
            <p:nvPr/>
          </p:nvCxnSpPr>
          <p:spPr>
            <a:xfrm>
              <a:off x="7665720" y="2233750"/>
              <a:ext cx="3000079" cy="418284"/>
            </a:xfrm>
            <a:prstGeom prst="straightConnector1">
              <a:avLst/>
            </a:prstGeom>
            <a:ln w="76200">
              <a:solidFill>
                <a:schemeClr val="accent1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17" idx="2"/>
            </p:cNvCxnSpPr>
            <p:nvPr/>
          </p:nvCxnSpPr>
          <p:spPr>
            <a:xfrm flipH="1">
              <a:off x="4859382" y="2233750"/>
              <a:ext cx="2806338" cy="441440"/>
            </a:xfrm>
            <a:prstGeom prst="straightConnector1">
              <a:avLst/>
            </a:prstGeom>
            <a:ln w="76200">
              <a:solidFill>
                <a:schemeClr val="accent1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17" idx="2"/>
              <a:endCxn id="26" idx="0"/>
            </p:cNvCxnSpPr>
            <p:nvPr/>
          </p:nvCxnSpPr>
          <p:spPr>
            <a:xfrm flipH="1">
              <a:off x="7665719" y="2233750"/>
              <a:ext cx="1" cy="532424"/>
            </a:xfrm>
            <a:prstGeom prst="straightConnector1">
              <a:avLst/>
            </a:prstGeom>
            <a:ln w="76200">
              <a:solidFill>
                <a:schemeClr val="accent1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79654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/>
      <p:bldP spid="13" grpId="0"/>
      <p:bldP spid="22" grpId="0"/>
      <p:bldP spid="23" grpId="0"/>
      <p:bldP spid="24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64CC2E2-E1A6-FE0B-2F47-DBC883C273D7}"/>
              </a:ext>
            </a:extLst>
          </p:cNvPr>
          <p:cNvSpPr/>
          <p:nvPr/>
        </p:nvSpPr>
        <p:spPr>
          <a:xfrm>
            <a:off x="711200" y="332509"/>
            <a:ext cx="1378857" cy="7517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Đề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4402184" y="388323"/>
            <a:ext cx="2873828" cy="6400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57047" y="477530"/>
            <a:ext cx="14285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Thân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2090057" y="1028403"/>
            <a:ext cx="3749042" cy="1129201"/>
          </a:xfrm>
          <a:prstGeom prst="straightConnector1">
            <a:avLst/>
          </a:prstGeom>
          <a:ln w="76200">
            <a:solidFill>
              <a:schemeClr val="accent2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5839098" y="1028403"/>
            <a:ext cx="3749041" cy="1129201"/>
          </a:xfrm>
          <a:prstGeom prst="straightConnector1">
            <a:avLst/>
          </a:prstGeom>
          <a:ln w="76200">
            <a:solidFill>
              <a:schemeClr val="accent2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4167053" y="2246812"/>
            <a:ext cx="3344090" cy="38796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18012" y="2246812"/>
            <a:ext cx="3344090" cy="38796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7916094" y="2246812"/>
            <a:ext cx="3344090" cy="38796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/>
          <p:cNvCxnSpPr>
            <a:stCxn id="2" idx="2"/>
            <a:endCxn id="36" idx="0"/>
          </p:cNvCxnSpPr>
          <p:nvPr/>
        </p:nvCxnSpPr>
        <p:spPr>
          <a:xfrm>
            <a:off x="5839098" y="1028403"/>
            <a:ext cx="0" cy="1218409"/>
          </a:xfrm>
          <a:prstGeom prst="straightConnector1">
            <a:avLst/>
          </a:prstGeom>
          <a:ln w="76200">
            <a:solidFill>
              <a:schemeClr val="accent2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11200" y="2246812"/>
            <a:ext cx="2661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Đánh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bình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7714" y="2616144"/>
            <a:ext cx="32943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Ý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nghĩa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việc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giảm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thiểu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ô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nhiễm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7714" y="3264879"/>
            <a:ext cx="31506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Bảo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vệ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sức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khỏe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cộng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Giảm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thiểu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bệnh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liên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ô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nhiễm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môi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trường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2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7713" y="4095876"/>
            <a:ext cx="30070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hệ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thái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Duy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trì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triển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hệ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thái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44137" y="4965904"/>
            <a:ext cx="33440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Phát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triển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bền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vững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Góp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phần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sự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phát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triển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bền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vững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xã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đảm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bảo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chất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lượng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thế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hệ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tương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lai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6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402184" y="2282761"/>
            <a:ext cx="2715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pháp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kiến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nghị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232367" y="2652093"/>
            <a:ext cx="3278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Kiểm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soát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xử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lý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chất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Tăng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cường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kiểm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soát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xử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lý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chất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máy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xí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nghiệp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2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210596" y="3557267"/>
            <a:ext cx="34006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Khuyến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khích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sử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phương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tiện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giao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thông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cộng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Khuyến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khích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sử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phương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tiện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giao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thông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cộng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xe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đạp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xe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điện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6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232367" y="4649153"/>
            <a:ext cx="33092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Nâng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cao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ý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bảo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vệ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môi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trường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Tuyên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truyền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giáo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cộng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tầm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trọng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bảo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vệ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môi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trường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Khuyến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khích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loại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tái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chế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rác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2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8020597" y="2292978"/>
            <a:ext cx="31350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Nhìn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nhận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nhìn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trái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chiều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8016244" y="3149270"/>
            <a:ext cx="29522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rằng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ô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nhiễm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phải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trả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sự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phát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triển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kinh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tế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2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8016244" y="4168234"/>
            <a:ext cx="31394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Bác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bỏ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Phát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triển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bền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vững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song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bảo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vệ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môi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trường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đảm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bảo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lợi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ích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lâu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dài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2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402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5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9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0" grpId="0" animBg="1"/>
      <p:bldP spid="41" grpId="0" animBg="1"/>
      <p:bldP spid="9" grpId="0"/>
      <p:bldP spid="10" grpId="0"/>
      <p:bldP spid="11" grpId="0"/>
      <p:bldP spid="16" grpId="0"/>
      <p:bldP spid="25" grpId="0"/>
      <p:bldP spid="44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64CC2E2-E1A6-FE0B-2F47-DBC883C273D7}"/>
              </a:ext>
            </a:extLst>
          </p:cNvPr>
          <p:cNvSpPr/>
          <p:nvPr/>
        </p:nvSpPr>
        <p:spPr>
          <a:xfrm>
            <a:off x="711200" y="332509"/>
            <a:ext cx="1378857" cy="7517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Đề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402184" y="388323"/>
            <a:ext cx="2873828" cy="640080"/>
            <a:chOff x="4402184" y="388323"/>
            <a:chExt cx="2873828" cy="640080"/>
          </a:xfrm>
        </p:grpSpPr>
        <p:sp>
          <p:nvSpPr>
            <p:cNvPr id="2" name="Rounded Rectangle 1"/>
            <p:cNvSpPr/>
            <p:nvPr/>
          </p:nvSpPr>
          <p:spPr>
            <a:xfrm>
              <a:off x="4402184" y="388323"/>
              <a:ext cx="2873828" cy="64008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5257047" y="477530"/>
              <a:ext cx="117647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u="sng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Kết</a:t>
              </a:r>
              <a:r>
                <a:rPr kumimoji="0" lang="en-US" sz="24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1" i="0" u="sng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bài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1606731" y="2103120"/>
            <a:ext cx="3513909" cy="38796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88331" y="2126567"/>
            <a:ext cx="3513909" cy="38796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Straight Arrow Connector 13"/>
          <p:cNvCxnSpPr>
            <a:stCxn id="2" idx="2"/>
          </p:cNvCxnSpPr>
          <p:nvPr/>
        </p:nvCxnSpPr>
        <p:spPr>
          <a:xfrm flipH="1">
            <a:off x="3424646" y="1028403"/>
            <a:ext cx="2414452" cy="985509"/>
          </a:xfrm>
          <a:prstGeom prst="straightConnector1">
            <a:avLst/>
          </a:prstGeom>
          <a:ln w="76200">
            <a:solidFill>
              <a:schemeClr val="accent2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2" idx="2"/>
          </p:cNvCxnSpPr>
          <p:nvPr/>
        </p:nvCxnSpPr>
        <p:spPr>
          <a:xfrm>
            <a:off x="5839098" y="1028403"/>
            <a:ext cx="2748570" cy="1008956"/>
          </a:xfrm>
          <a:prstGeom prst="straightConnector1">
            <a:avLst/>
          </a:prstGeom>
          <a:ln w="76200">
            <a:solidFill>
              <a:schemeClr val="accent2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157018" y="2126567"/>
            <a:ext cx="2297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Tóm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61515" y="3010822"/>
            <a:ext cx="34043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nhiễm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môi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trường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ở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thành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phố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vấn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nghiêm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trọng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quyết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ngay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lập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tức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bảo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vệ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sức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khỏe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chất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lượng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406896" y="2126567"/>
            <a:ext cx="2446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Gửi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gắm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thông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điệp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93850" y="2774518"/>
            <a:ext cx="32613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ý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thức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hành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thiết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bảo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vệ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môi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trường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ta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thế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hệ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mai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93850" y="4253466"/>
            <a:ext cx="32821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Bảo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vệ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môi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trường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chính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bảo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vệ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cuộc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chính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mình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9130937" y="104503"/>
            <a:ext cx="2926079" cy="1743445"/>
            <a:chOff x="9130937" y="175718"/>
            <a:chExt cx="2926079" cy="1503332"/>
          </a:xfrm>
        </p:grpSpPr>
        <p:sp>
          <p:nvSpPr>
            <p:cNvPr id="8" name="Left Arrow 7"/>
            <p:cNvSpPr/>
            <p:nvPr/>
          </p:nvSpPr>
          <p:spPr>
            <a:xfrm>
              <a:off x="9130937" y="175718"/>
              <a:ext cx="2926079" cy="1503332"/>
            </a:xfrm>
            <a:prstGeom prst="left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hlinkClick r:id="rId3" action="ppaction://hlinksldjump"/>
            </p:cNvPr>
            <p:cNvSpPr/>
            <p:nvPr/>
          </p:nvSpPr>
          <p:spPr>
            <a:xfrm>
              <a:off x="9588139" y="510435"/>
              <a:ext cx="2259875" cy="8564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noProof="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DANH SÁCH ĐỀ BÀI</a:t>
              </a:r>
              <a:endParaRPr kumimoji="0" lang="en-US" sz="2800" b="0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1851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2" grpId="0"/>
      <p:bldP spid="13" grpId="0"/>
      <p:bldP spid="15" grpId="0"/>
      <p:bldP spid="17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64CC2E2-E1A6-FE0B-2F47-DBC883C273D7}"/>
              </a:ext>
            </a:extLst>
          </p:cNvPr>
          <p:cNvSpPr/>
          <p:nvPr/>
        </p:nvSpPr>
        <p:spPr>
          <a:xfrm>
            <a:off x="711200" y="332509"/>
            <a:ext cx="1378857" cy="751708"/>
          </a:xfrm>
          <a:prstGeom prst="rect">
            <a:avLst/>
          </a:prstGeom>
          <a:solidFill>
            <a:srgbClr val="FF8B8B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Đề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252344" y="1107596"/>
            <a:ext cx="1491176" cy="115993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Rectangle 22"/>
          <p:cNvSpPr/>
          <p:nvPr/>
        </p:nvSpPr>
        <p:spPr>
          <a:xfrm>
            <a:off x="6386742" y="1084217"/>
            <a:ext cx="2196920" cy="1542839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3" name="Group 32"/>
          <p:cNvGrpSpPr/>
          <p:nvPr/>
        </p:nvGrpSpPr>
        <p:grpSpPr>
          <a:xfrm>
            <a:off x="2795451" y="1463040"/>
            <a:ext cx="1972492" cy="966651"/>
            <a:chOff x="2795451" y="822960"/>
            <a:chExt cx="1972492" cy="966651"/>
          </a:xfrm>
        </p:grpSpPr>
        <p:sp>
          <p:nvSpPr>
            <p:cNvPr id="25" name="Oval 24"/>
            <p:cNvSpPr/>
            <p:nvPr/>
          </p:nvSpPr>
          <p:spPr>
            <a:xfrm>
              <a:off x="2795451" y="822960"/>
              <a:ext cx="1972492" cy="966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098142" y="1044675"/>
              <a:ext cx="13276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u="sng" kern="1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Mở</a:t>
              </a:r>
              <a:r>
                <a:rPr lang="en-US" sz="2800" b="1" u="sng" kern="1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u="sng" kern="1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bài</a:t>
              </a:r>
              <a:endParaRPr lang="en-US" sz="20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921071" y="3203605"/>
            <a:ext cx="2177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Giới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thiệu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vấn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518263" y="263350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tượng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nghiện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game online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trở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thành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vấn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phổ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lo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ngại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giới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trẻ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nay.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518263" y="349670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Game online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hấp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dẫn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cũng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mang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nhiều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hệ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lụy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nghiêm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trọng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25891" y="4659469"/>
            <a:ext cx="23283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rõ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518263" y="467147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Nghiện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game online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ảnh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hưởng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tiêu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cực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sức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khỏe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mối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hệ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xã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giới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trẻ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Left Brace 31"/>
          <p:cNvSpPr/>
          <p:nvPr/>
        </p:nvSpPr>
        <p:spPr>
          <a:xfrm>
            <a:off x="3179768" y="2633503"/>
            <a:ext cx="338495" cy="1509537"/>
          </a:xfrm>
          <a:prstGeom prst="leftBrace">
            <a:avLst>
              <a:gd name="adj1" fmla="val 73938"/>
              <a:gd name="adj2" fmla="val 50865"/>
            </a:avLst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2614964" y="332509"/>
            <a:ext cx="7638180" cy="751708"/>
            <a:chOff x="2614964" y="332509"/>
            <a:chExt cx="7638180" cy="751708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64CC2E2-E1A6-FE0B-2F47-DBC883C273D7}"/>
                </a:ext>
              </a:extLst>
            </p:cNvPr>
            <p:cNvSpPr/>
            <p:nvPr/>
          </p:nvSpPr>
          <p:spPr>
            <a:xfrm>
              <a:off x="2614964" y="332509"/>
              <a:ext cx="7638180" cy="751708"/>
            </a:xfrm>
            <a:prstGeom prst="rect">
              <a:avLst/>
            </a:prstGeom>
            <a:solidFill>
              <a:srgbClr val="FF8B8B"/>
            </a:solidFill>
            <a:ln w="3810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735673" y="385198"/>
              <a:ext cx="730213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văn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nghị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luận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(600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chữ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)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về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hiện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tượng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nghiện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game online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giới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trẻ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en-US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213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7" grpId="0"/>
      <p:bldP spid="28" grpId="0"/>
      <p:bldP spid="29" grpId="0"/>
      <p:bldP spid="30" grpId="0"/>
      <p:bldP spid="31" grpId="0"/>
      <p:bldP spid="3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64CC2E2-E1A6-FE0B-2F47-DBC883C273D7}"/>
              </a:ext>
            </a:extLst>
          </p:cNvPr>
          <p:cNvSpPr/>
          <p:nvPr/>
        </p:nvSpPr>
        <p:spPr>
          <a:xfrm>
            <a:off x="711200" y="332509"/>
            <a:ext cx="1378857" cy="751708"/>
          </a:xfrm>
          <a:prstGeom prst="rect">
            <a:avLst/>
          </a:prstGeom>
          <a:solidFill>
            <a:srgbClr val="FF8B8B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Đề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252344" y="1107596"/>
            <a:ext cx="1491176" cy="115993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Rectangle 22"/>
          <p:cNvSpPr/>
          <p:nvPr/>
        </p:nvSpPr>
        <p:spPr>
          <a:xfrm>
            <a:off x="6386742" y="1084217"/>
            <a:ext cx="2196920" cy="1542839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4" name="Group 23"/>
          <p:cNvGrpSpPr/>
          <p:nvPr/>
        </p:nvGrpSpPr>
        <p:grpSpPr>
          <a:xfrm>
            <a:off x="2622876" y="213650"/>
            <a:ext cx="1972492" cy="966651"/>
            <a:chOff x="2622876" y="213650"/>
            <a:chExt cx="1972492" cy="966651"/>
          </a:xfrm>
        </p:grpSpPr>
        <p:sp>
          <p:nvSpPr>
            <p:cNvPr id="25" name="Oval 24"/>
            <p:cNvSpPr/>
            <p:nvPr/>
          </p:nvSpPr>
          <p:spPr>
            <a:xfrm>
              <a:off x="2622876" y="213650"/>
              <a:ext cx="1972492" cy="966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793033" y="435365"/>
              <a:ext cx="163217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u="sng" kern="1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Thân</a:t>
              </a:r>
              <a:r>
                <a:rPr kumimoji="0" lang="en-US" sz="2800" b="1" i="0" u="sng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sng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bài</a:t>
              </a:r>
              <a:endPara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32717" y="1502896"/>
            <a:ext cx="2675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tượng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3001669" y="1387391"/>
            <a:ext cx="81860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Nghiện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game online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tình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trạng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chơi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bị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cuốn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hút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dành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quá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nhiều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thời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game,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kiểm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soát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thời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chơi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2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2717" y="4204023"/>
            <a:ext cx="2610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tích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tượng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38418" y="2117181"/>
            <a:ext cx="63833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Hấp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dẫn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game: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họa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cốt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truyện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hấp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dẫn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5138418" y="2465483"/>
            <a:ext cx="69625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Áp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lực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cuộc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căng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thẳng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kiếm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nơi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trí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thoát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khỏi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tại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2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38417" y="2868155"/>
            <a:ext cx="68188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Thiếu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sự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quản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lý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đình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Cha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mẹ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bận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rộn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thiếu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tâm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2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38417" y="3289650"/>
            <a:ext cx="69309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Môi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trường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xã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bè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chơi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game,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tạo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thành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nhóm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thúc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đẩy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chơi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2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38417" y="3773220"/>
            <a:ext cx="67872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Sức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khỏe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Gây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vấn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mắt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đau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đầu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mệt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mỏi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thiếu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ngủ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2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38417" y="4194715"/>
            <a:ext cx="48591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Sao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nhãng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kết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quả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giảm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sút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2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38417" y="4588744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Mối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hệ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xã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lập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giảm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tương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tác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đình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bè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2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38417" y="5010239"/>
            <a:ext cx="37766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Tâm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lý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Dễ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bị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kích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stress,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trầm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cảm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2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2931055" y="2729933"/>
            <a:ext cx="1813510" cy="3577845"/>
            <a:chOff x="2931055" y="2729933"/>
            <a:chExt cx="1813510" cy="3577845"/>
          </a:xfrm>
        </p:grpSpPr>
        <p:sp>
          <p:nvSpPr>
            <p:cNvPr id="5" name="Rectangle 4"/>
            <p:cNvSpPr/>
            <p:nvPr/>
          </p:nvSpPr>
          <p:spPr>
            <a:xfrm>
              <a:off x="2931055" y="2729933"/>
              <a:ext cx="18135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kern="1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+ </a:t>
              </a:r>
              <a:r>
                <a:rPr lang="en-US" b="1" kern="1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b="1" kern="1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kern="1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b="1" kern="1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:</a:t>
              </a:r>
              <a:endParaRPr lang="en-US" sz="14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365552" y="4423882"/>
              <a:ext cx="130356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kern="1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+ </a:t>
              </a:r>
              <a:r>
                <a:rPr lang="en-US" b="1" kern="1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Hậu</a:t>
              </a:r>
              <a:r>
                <a:rPr lang="en-US" b="1" kern="1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kern="1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quả</a:t>
              </a:r>
              <a:r>
                <a:rPr lang="en-US" b="1" kern="1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:</a:t>
              </a:r>
              <a:endParaRPr lang="en-US" sz="14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296623" y="5938446"/>
              <a:ext cx="14414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kern="1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+ </a:t>
              </a:r>
              <a:r>
                <a:rPr lang="en-US" b="1" kern="1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b="1" kern="1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kern="1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b="1" kern="1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:</a:t>
              </a:r>
              <a:endParaRPr lang="en-US" sz="14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5138417" y="5547729"/>
            <a:ext cx="52147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Dành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liền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chơi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game,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bỏ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bê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2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38417" y="5969224"/>
            <a:ext cx="49668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sự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bực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tức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cáu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gắt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bị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ngăn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chơi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game.</a:t>
            </a:r>
            <a:endParaRPr lang="en-US" sz="12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146881" y="6390719"/>
            <a:ext cx="45967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Giảm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hứng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thú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hoạt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khác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ngoài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game.</a:t>
            </a:r>
            <a:endParaRPr lang="en-US" sz="12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Left Brace 32"/>
          <p:cNvSpPr/>
          <p:nvPr/>
        </p:nvSpPr>
        <p:spPr>
          <a:xfrm>
            <a:off x="4799925" y="2159831"/>
            <a:ext cx="338495" cy="1509537"/>
          </a:xfrm>
          <a:prstGeom prst="leftBrace">
            <a:avLst>
              <a:gd name="adj1" fmla="val 50783"/>
              <a:gd name="adj2" fmla="val 50865"/>
            </a:avLst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Left Brace 33"/>
          <p:cNvSpPr/>
          <p:nvPr/>
        </p:nvSpPr>
        <p:spPr>
          <a:xfrm>
            <a:off x="4799924" y="3827140"/>
            <a:ext cx="346957" cy="1536177"/>
          </a:xfrm>
          <a:prstGeom prst="leftBrace">
            <a:avLst>
              <a:gd name="adj1" fmla="val 50783"/>
              <a:gd name="adj2" fmla="val 50865"/>
            </a:avLst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Left Brace 34"/>
          <p:cNvSpPr/>
          <p:nvPr/>
        </p:nvSpPr>
        <p:spPr>
          <a:xfrm>
            <a:off x="4799923" y="5577742"/>
            <a:ext cx="338495" cy="1176264"/>
          </a:xfrm>
          <a:prstGeom prst="leftBrace">
            <a:avLst>
              <a:gd name="adj1" fmla="val 50783"/>
              <a:gd name="adj2" fmla="val 50865"/>
            </a:avLst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Left Brace 35"/>
          <p:cNvSpPr/>
          <p:nvPr/>
        </p:nvSpPr>
        <p:spPr>
          <a:xfrm>
            <a:off x="2829050" y="2770669"/>
            <a:ext cx="336763" cy="3507970"/>
          </a:xfrm>
          <a:prstGeom prst="leftBrace">
            <a:avLst>
              <a:gd name="adj1" fmla="val 54642"/>
              <a:gd name="adj2" fmla="val 49003"/>
            </a:avLst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719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7" grpId="0"/>
      <p:bldP spid="18" grpId="0"/>
      <p:bldP spid="19" grpId="0"/>
      <p:bldP spid="33" grpId="0" animBg="1"/>
      <p:bldP spid="34" grpId="0" animBg="1"/>
      <p:bldP spid="35" grpId="0" animBg="1"/>
      <p:bldP spid="3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64CC2E2-E1A6-FE0B-2F47-DBC883C273D7}"/>
              </a:ext>
            </a:extLst>
          </p:cNvPr>
          <p:cNvSpPr/>
          <p:nvPr/>
        </p:nvSpPr>
        <p:spPr>
          <a:xfrm>
            <a:off x="711200" y="332509"/>
            <a:ext cx="1378857" cy="751708"/>
          </a:xfrm>
          <a:prstGeom prst="rect">
            <a:avLst/>
          </a:prstGeom>
          <a:solidFill>
            <a:srgbClr val="FF8B8B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Đề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252344" y="1107596"/>
            <a:ext cx="1491176" cy="115993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Rectangle 22"/>
          <p:cNvSpPr/>
          <p:nvPr/>
        </p:nvSpPr>
        <p:spPr>
          <a:xfrm>
            <a:off x="6386742" y="1084217"/>
            <a:ext cx="2196920" cy="1542839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9" name="Group 38"/>
          <p:cNvGrpSpPr/>
          <p:nvPr/>
        </p:nvGrpSpPr>
        <p:grpSpPr>
          <a:xfrm>
            <a:off x="2622876" y="213650"/>
            <a:ext cx="1972492" cy="966651"/>
            <a:chOff x="2622876" y="213650"/>
            <a:chExt cx="1972492" cy="966651"/>
          </a:xfrm>
        </p:grpSpPr>
        <p:sp>
          <p:nvSpPr>
            <p:cNvPr id="25" name="Oval 24"/>
            <p:cNvSpPr/>
            <p:nvPr/>
          </p:nvSpPr>
          <p:spPr>
            <a:xfrm>
              <a:off x="2622876" y="213650"/>
              <a:ext cx="1972492" cy="966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793033" y="435365"/>
              <a:ext cx="163217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sng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Thân</a:t>
              </a:r>
              <a:r>
                <a:rPr kumimoji="0" lang="en-US" sz="2800" b="1" i="0" u="sng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sng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bài</a:t>
              </a:r>
              <a:endPara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4" name="Left Brace 33"/>
          <p:cNvSpPr/>
          <p:nvPr/>
        </p:nvSpPr>
        <p:spPr>
          <a:xfrm>
            <a:off x="3905387" y="1706033"/>
            <a:ext cx="346957" cy="1536177"/>
          </a:xfrm>
          <a:prstGeom prst="leftBrace">
            <a:avLst>
              <a:gd name="adj1" fmla="val 50783"/>
              <a:gd name="adj2" fmla="val 50865"/>
            </a:avLst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32717" y="1486304"/>
            <a:ext cx="2661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Đánh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bình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74514" y="2159653"/>
            <a:ext cx="28793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Ý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nghĩa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việc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kiểm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soát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thời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gian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chơi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game: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257178" y="1683254"/>
            <a:ext cx="71728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Bảo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vệ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sức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khỏe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Giảm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nguy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cơ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mắc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bệnh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mắt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chất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tâm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lý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2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257178" y="2121962"/>
            <a:ext cx="68331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thiện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trung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nâng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cao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kết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quả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2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252344" y="2625466"/>
            <a:ext cx="66551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Tăng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cường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mối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hệ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xã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Tạo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thời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hoạt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ngoài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trời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giao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lưu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bè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2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74514" y="4752166"/>
            <a:ext cx="2773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pháp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kiến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nghị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252341" y="3746014"/>
            <a:ext cx="69947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Quản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lý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thời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chơi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game: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giới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thời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chơi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game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ngày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2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252341" y="4252063"/>
            <a:ext cx="68380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Thay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thế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hoạt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lành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mạnh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Tham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thao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nghệ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thuật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sách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2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252341" y="4936832"/>
            <a:ext cx="71776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Tăng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cường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vai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trò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đình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Cha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mẹ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tâm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kiểm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soát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định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hướng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2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252341" y="5581539"/>
            <a:ext cx="71776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Giáo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tác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nghiện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game: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Tuyên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truyền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trường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xã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hậu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quả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nghiện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game.</a:t>
            </a:r>
            <a:endParaRPr lang="en-US" sz="12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Left Brace 37"/>
          <p:cNvSpPr/>
          <p:nvPr/>
        </p:nvSpPr>
        <p:spPr>
          <a:xfrm>
            <a:off x="3905387" y="3820283"/>
            <a:ext cx="346957" cy="2346031"/>
          </a:xfrm>
          <a:prstGeom prst="leftBrace">
            <a:avLst>
              <a:gd name="adj1" fmla="val 50783"/>
              <a:gd name="adj2" fmla="val 50865"/>
            </a:avLst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38124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1" grpId="0"/>
      <p:bldP spid="22" grpId="0"/>
      <p:bldP spid="24" grpId="0"/>
      <p:bldP spid="27" grpId="0"/>
      <p:bldP spid="28" grpId="0"/>
      <p:bldP spid="29" grpId="0"/>
      <p:bldP spid="30" grpId="0"/>
      <p:bldP spid="31" grpId="0"/>
      <p:bldP spid="32" grpId="0"/>
      <p:bldP spid="37" grpId="0"/>
      <p:bldP spid="3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64CC2E2-E1A6-FE0B-2F47-DBC883C273D7}"/>
              </a:ext>
            </a:extLst>
          </p:cNvPr>
          <p:cNvSpPr/>
          <p:nvPr/>
        </p:nvSpPr>
        <p:spPr>
          <a:xfrm>
            <a:off x="711200" y="332509"/>
            <a:ext cx="1378857" cy="751708"/>
          </a:xfrm>
          <a:prstGeom prst="rect">
            <a:avLst/>
          </a:prstGeom>
          <a:solidFill>
            <a:srgbClr val="FF8B8B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Đề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252344" y="1107596"/>
            <a:ext cx="1491176" cy="115993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Rectangle 22"/>
          <p:cNvSpPr/>
          <p:nvPr/>
        </p:nvSpPr>
        <p:spPr>
          <a:xfrm>
            <a:off x="6386742" y="1084217"/>
            <a:ext cx="2196920" cy="1542839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8" name="Group 7"/>
          <p:cNvGrpSpPr/>
          <p:nvPr/>
        </p:nvGrpSpPr>
        <p:grpSpPr>
          <a:xfrm>
            <a:off x="2795451" y="822960"/>
            <a:ext cx="1972492" cy="966651"/>
            <a:chOff x="2795451" y="822960"/>
            <a:chExt cx="1972492" cy="966651"/>
          </a:xfrm>
        </p:grpSpPr>
        <p:sp>
          <p:nvSpPr>
            <p:cNvPr id="25" name="Oval 24"/>
            <p:cNvSpPr/>
            <p:nvPr/>
          </p:nvSpPr>
          <p:spPr>
            <a:xfrm>
              <a:off x="2795451" y="822960"/>
              <a:ext cx="1972492" cy="966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098142" y="1044675"/>
              <a:ext cx="134068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u="sng" kern="1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Kết</a:t>
              </a:r>
              <a:r>
                <a:rPr kumimoji="0" lang="en-US" sz="2800" b="1" i="0" u="sng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sng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bài</a:t>
              </a:r>
              <a:endPara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2" name="Left Brace 31"/>
          <p:cNvSpPr/>
          <p:nvPr/>
        </p:nvSpPr>
        <p:spPr>
          <a:xfrm>
            <a:off x="3223764" y="3210845"/>
            <a:ext cx="338495" cy="1509537"/>
          </a:xfrm>
          <a:prstGeom prst="leftBrace">
            <a:avLst>
              <a:gd name="adj1" fmla="val 73938"/>
              <a:gd name="adj2" fmla="val 50000"/>
            </a:avLst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43556" y="2130896"/>
            <a:ext cx="2297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Tóm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18263" y="2135477"/>
            <a:ext cx="73630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tượng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nghiện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game online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giới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trẻ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vấn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nghiêm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trọng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tâm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quyết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1200" y="3710525"/>
            <a:ext cx="2446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Gửi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gắm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thông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điệp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40261" y="3216651"/>
            <a:ext cx="75329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đặc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biệt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giới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trẻ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thức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rõ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tác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nghiện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game online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hành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thiết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kiểm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soát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thời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chơi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game.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23083" y="4079857"/>
            <a:ext cx="75280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đình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trường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xã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phối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hợp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chặt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chẽ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giúp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giới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trẻ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phát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triển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toàn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diện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lành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mạnh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9130937" y="104503"/>
            <a:ext cx="2926079" cy="1743445"/>
            <a:chOff x="9130937" y="175718"/>
            <a:chExt cx="2926079" cy="1503332"/>
          </a:xfrm>
        </p:grpSpPr>
        <p:sp>
          <p:nvSpPr>
            <p:cNvPr id="15" name="Left Arrow 14"/>
            <p:cNvSpPr/>
            <p:nvPr/>
          </p:nvSpPr>
          <p:spPr>
            <a:xfrm>
              <a:off x="9130937" y="175718"/>
              <a:ext cx="2926079" cy="1503332"/>
            </a:xfrm>
            <a:prstGeom prst="left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hlinkClick r:id="rId3" action="ppaction://hlinksldjump"/>
            </p:cNvPr>
            <p:cNvSpPr/>
            <p:nvPr/>
          </p:nvSpPr>
          <p:spPr>
            <a:xfrm>
              <a:off x="9588139" y="510435"/>
              <a:ext cx="2259875" cy="8564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noProof="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DANH SÁCH ĐỀ BÀI</a:t>
              </a:r>
              <a:endParaRPr kumimoji="0" lang="en-US" sz="2800" b="0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2734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" grpId="0"/>
      <p:bldP spid="3" grpId="0"/>
      <p:bldP spid="4" grpId="0"/>
      <p:bldP spid="5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48640" y="300446"/>
            <a:ext cx="1972492" cy="966651"/>
            <a:chOff x="2795451" y="822960"/>
            <a:chExt cx="1972492" cy="966651"/>
          </a:xfrm>
        </p:grpSpPr>
        <p:sp>
          <p:nvSpPr>
            <p:cNvPr id="25" name="Oval 24"/>
            <p:cNvSpPr/>
            <p:nvPr/>
          </p:nvSpPr>
          <p:spPr>
            <a:xfrm>
              <a:off x="2795451" y="822960"/>
              <a:ext cx="1972492" cy="966651"/>
            </a:xfrm>
            <a:prstGeom prst="ellipse">
              <a:avLst/>
            </a:prstGeom>
            <a:solidFill>
              <a:srgbClr val="CFAFE7"/>
            </a:solidFill>
            <a:ln w="285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3057781" y="890786"/>
              <a:ext cx="144783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en-US" sz="4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Đề</a:t>
              </a:r>
              <a:r>
                <a:rPr lang="en-US" sz="4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3</a:t>
              </a:r>
            </a:p>
          </p:txBody>
        </p:sp>
      </p:grpSp>
      <p:sp>
        <p:nvSpPr>
          <p:cNvPr id="16" name="Rectangle: Rounded Corners 21"/>
          <p:cNvSpPr/>
          <p:nvPr/>
        </p:nvSpPr>
        <p:spPr>
          <a:xfrm>
            <a:off x="2521132" y="1639415"/>
            <a:ext cx="7615645" cy="4095179"/>
          </a:xfrm>
          <a:custGeom>
            <a:avLst/>
            <a:gdLst>
              <a:gd name="connsiteX0" fmla="*/ 0 w 6009841"/>
              <a:gd name="connsiteY0" fmla="*/ 331934 h 2154155"/>
              <a:gd name="connsiteX1" fmla="*/ 331934 w 6009841"/>
              <a:gd name="connsiteY1" fmla="*/ 0 h 2154155"/>
              <a:gd name="connsiteX2" fmla="*/ 979391 w 6009841"/>
              <a:gd name="connsiteY2" fmla="*/ 0 h 2154155"/>
              <a:gd name="connsiteX3" fmla="*/ 1680307 w 6009841"/>
              <a:gd name="connsiteY3" fmla="*/ 0 h 2154155"/>
              <a:gd name="connsiteX4" fmla="*/ 2327764 w 6009841"/>
              <a:gd name="connsiteY4" fmla="*/ 0 h 2154155"/>
              <a:gd name="connsiteX5" fmla="*/ 2975221 w 6009841"/>
              <a:gd name="connsiteY5" fmla="*/ 0 h 2154155"/>
              <a:gd name="connsiteX6" fmla="*/ 3622677 w 6009841"/>
              <a:gd name="connsiteY6" fmla="*/ 0 h 2154155"/>
              <a:gd name="connsiteX7" fmla="*/ 4216674 w 6009841"/>
              <a:gd name="connsiteY7" fmla="*/ 0 h 2154155"/>
              <a:gd name="connsiteX8" fmla="*/ 4864131 w 6009841"/>
              <a:gd name="connsiteY8" fmla="*/ 0 h 2154155"/>
              <a:gd name="connsiteX9" fmla="*/ 5677907 w 6009841"/>
              <a:gd name="connsiteY9" fmla="*/ 0 h 2154155"/>
              <a:gd name="connsiteX10" fmla="*/ 6009841 w 6009841"/>
              <a:gd name="connsiteY10" fmla="*/ 331934 h 2154155"/>
              <a:gd name="connsiteX11" fmla="*/ 6009841 w 6009841"/>
              <a:gd name="connsiteY11" fmla="*/ 783988 h 2154155"/>
              <a:gd name="connsiteX12" fmla="*/ 6009841 w 6009841"/>
              <a:gd name="connsiteY12" fmla="*/ 1280750 h 2154155"/>
              <a:gd name="connsiteX13" fmla="*/ 6009841 w 6009841"/>
              <a:gd name="connsiteY13" fmla="*/ 1822221 h 2154155"/>
              <a:gd name="connsiteX14" fmla="*/ 5677907 w 6009841"/>
              <a:gd name="connsiteY14" fmla="*/ 2154155 h 2154155"/>
              <a:gd name="connsiteX15" fmla="*/ 5137370 w 6009841"/>
              <a:gd name="connsiteY15" fmla="*/ 2154155 h 2154155"/>
              <a:gd name="connsiteX16" fmla="*/ 4436453 w 6009841"/>
              <a:gd name="connsiteY16" fmla="*/ 2154155 h 2154155"/>
              <a:gd name="connsiteX17" fmla="*/ 3788997 w 6009841"/>
              <a:gd name="connsiteY17" fmla="*/ 2154155 h 2154155"/>
              <a:gd name="connsiteX18" fmla="*/ 3301919 w 6009841"/>
              <a:gd name="connsiteY18" fmla="*/ 2154155 h 2154155"/>
              <a:gd name="connsiteX19" fmla="*/ 2707922 w 6009841"/>
              <a:gd name="connsiteY19" fmla="*/ 2154155 h 2154155"/>
              <a:gd name="connsiteX20" fmla="*/ 2220844 w 6009841"/>
              <a:gd name="connsiteY20" fmla="*/ 2154155 h 2154155"/>
              <a:gd name="connsiteX21" fmla="*/ 1733767 w 6009841"/>
              <a:gd name="connsiteY21" fmla="*/ 2154155 h 2154155"/>
              <a:gd name="connsiteX22" fmla="*/ 1086310 w 6009841"/>
              <a:gd name="connsiteY22" fmla="*/ 2154155 h 2154155"/>
              <a:gd name="connsiteX23" fmla="*/ 331934 w 6009841"/>
              <a:gd name="connsiteY23" fmla="*/ 2154155 h 2154155"/>
              <a:gd name="connsiteX24" fmla="*/ 0 w 6009841"/>
              <a:gd name="connsiteY24" fmla="*/ 1822221 h 2154155"/>
              <a:gd name="connsiteX25" fmla="*/ 0 w 6009841"/>
              <a:gd name="connsiteY25" fmla="*/ 1295653 h 2154155"/>
              <a:gd name="connsiteX26" fmla="*/ 0 w 6009841"/>
              <a:gd name="connsiteY26" fmla="*/ 828696 h 2154155"/>
              <a:gd name="connsiteX27" fmla="*/ 0 w 6009841"/>
              <a:gd name="connsiteY27" fmla="*/ 331934 h 2154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009841" h="2154155" extrusionOk="0">
                <a:moveTo>
                  <a:pt x="0" y="331934"/>
                </a:moveTo>
                <a:cubicBezTo>
                  <a:pt x="24559" y="130415"/>
                  <a:pt x="157757" y="16597"/>
                  <a:pt x="331934" y="0"/>
                </a:cubicBezTo>
                <a:cubicBezTo>
                  <a:pt x="526021" y="-70393"/>
                  <a:pt x="739538" y="15571"/>
                  <a:pt x="979391" y="0"/>
                </a:cubicBezTo>
                <a:cubicBezTo>
                  <a:pt x="1219244" y="-15571"/>
                  <a:pt x="1345224" y="54046"/>
                  <a:pt x="1680307" y="0"/>
                </a:cubicBezTo>
                <a:cubicBezTo>
                  <a:pt x="2015390" y="-54046"/>
                  <a:pt x="2167003" y="73064"/>
                  <a:pt x="2327764" y="0"/>
                </a:cubicBezTo>
                <a:cubicBezTo>
                  <a:pt x="2488525" y="-73064"/>
                  <a:pt x="2652135" y="10511"/>
                  <a:pt x="2975221" y="0"/>
                </a:cubicBezTo>
                <a:cubicBezTo>
                  <a:pt x="3298307" y="-10511"/>
                  <a:pt x="3346294" y="27764"/>
                  <a:pt x="3622677" y="0"/>
                </a:cubicBezTo>
                <a:cubicBezTo>
                  <a:pt x="3899060" y="-27764"/>
                  <a:pt x="3940838" y="47664"/>
                  <a:pt x="4216674" y="0"/>
                </a:cubicBezTo>
                <a:cubicBezTo>
                  <a:pt x="4492510" y="-47664"/>
                  <a:pt x="4618564" y="15915"/>
                  <a:pt x="4864131" y="0"/>
                </a:cubicBezTo>
                <a:cubicBezTo>
                  <a:pt x="5109698" y="-15915"/>
                  <a:pt x="5441694" y="68463"/>
                  <a:pt x="5677907" y="0"/>
                </a:cubicBezTo>
                <a:cubicBezTo>
                  <a:pt x="5849303" y="11638"/>
                  <a:pt x="6024163" y="149430"/>
                  <a:pt x="6009841" y="331934"/>
                </a:cubicBezTo>
                <a:cubicBezTo>
                  <a:pt x="6042465" y="486826"/>
                  <a:pt x="5978020" y="610531"/>
                  <a:pt x="6009841" y="783988"/>
                </a:cubicBezTo>
                <a:cubicBezTo>
                  <a:pt x="6041662" y="957445"/>
                  <a:pt x="6004586" y="1056503"/>
                  <a:pt x="6009841" y="1280750"/>
                </a:cubicBezTo>
                <a:cubicBezTo>
                  <a:pt x="6015096" y="1504997"/>
                  <a:pt x="5953726" y="1688694"/>
                  <a:pt x="6009841" y="1822221"/>
                </a:cubicBezTo>
                <a:cubicBezTo>
                  <a:pt x="6007759" y="1999182"/>
                  <a:pt x="5845077" y="2181320"/>
                  <a:pt x="5677907" y="2154155"/>
                </a:cubicBezTo>
                <a:cubicBezTo>
                  <a:pt x="5565121" y="2215170"/>
                  <a:pt x="5285513" y="2133532"/>
                  <a:pt x="5137370" y="2154155"/>
                </a:cubicBezTo>
                <a:cubicBezTo>
                  <a:pt x="4989227" y="2174778"/>
                  <a:pt x="4722303" y="2094133"/>
                  <a:pt x="4436453" y="2154155"/>
                </a:cubicBezTo>
                <a:cubicBezTo>
                  <a:pt x="4150603" y="2214177"/>
                  <a:pt x="4061055" y="2081341"/>
                  <a:pt x="3788997" y="2154155"/>
                </a:cubicBezTo>
                <a:cubicBezTo>
                  <a:pt x="3516939" y="2226969"/>
                  <a:pt x="3466343" y="2137239"/>
                  <a:pt x="3301919" y="2154155"/>
                </a:cubicBezTo>
                <a:cubicBezTo>
                  <a:pt x="3137495" y="2171071"/>
                  <a:pt x="2997155" y="2122156"/>
                  <a:pt x="2707922" y="2154155"/>
                </a:cubicBezTo>
                <a:cubicBezTo>
                  <a:pt x="2418689" y="2186154"/>
                  <a:pt x="2325707" y="2112380"/>
                  <a:pt x="2220844" y="2154155"/>
                </a:cubicBezTo>
                <a:cubicBezTo>
                  <a:pt x="2115981" y="2195930"/>
                  <a:pt x="1880286" y="2102674"/>
                  <a:pt x="1733767" y="2154155"/>
                </a:cubicBezTo>
                <a:cubicBezTo>
                  <a:pt x="1587248" y="2205636"/>
                  <a:pt x="1321976" y="2079992"/>
                  <a:pt x="1086310" y="2154155"/>
                </a:cubicBezTo>
                <a:cubicBezTo>
                  <a:pt x="850644" y="2228318"/>
                  <a:pt x="506632" y="2138378"/>
                  <a:pt x="331934" y="2154155"/>
                </a:cubicBezTo>
                <a:cubicBezTo>
                  <a:pt x="144936" y="2161081"/>
                  <a:pt x="-45833" y="2006129"/>
                  <a:pt x="0" y="1822221"/>
                </a:cubicBezTo>
                <a:cubicBezTo>
                  <a:pt x="-22930" y="1681817"/>
                  <a:pt x="21654" y="1455054"/>
                  <a:pt x="0" y="1295653"/>
                </a:cubicBezTo>
                <a:cubicBezTo>
                  <a:pt x="-21654" y="1136252"/>
                  <a:pt x="39195" y="998368"/>
                  <a:pt x="0" y="828696"/>
                </a:cubicBezTo>
                <a:cubicBezTo>
                  <a:pt x="-39195" y="659024"/>
                  <a:pt x="52956" y="506250"/>
                  <a:pt x="0" y="331934"/>
                </a:cubicBezTo>
                <a:close/>
              </a:path>
            </a:pathLst>
          </a:custGeom>
          <a:noFill/>
          <a:ln w="38100" cap="flat" cmpd="sng" algn="ctr">
            <a:solidFill>
              <a:schemeClr val="tx1"/>
            </a:solidFill>
            <a:prstDash val="dash"/>
            <a:miter lim="800000"/>
          </a:ln>
          <a:effectLst/>
        </p:spPr>
        <p:txBody>
          <a:bodyPr lIns="91384" tIns="45695" rIns="91384" bIns="45695" rtlCol="0" anchor="ctr"/>
          <a:lstStyle/>
          <a:p>
            <a:pPr algn="ctr"/>
            <a:endParaRPr lang="en-US" sz="2500">
              <a:solidFill>
                <a:srgbClr val="FFFFFF"/>
              </a:solidFill>
              <a:latin typeface="Microsoft YaHei" panose="020B0503020204020204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14067" y="1688764"/>
            <a:ext cx="13276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Mở</a:t>
            </a:r>
            <a:r>
              <a:rPr lang="en-US" sz="28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endParaRPr lang="en-US" sz="20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57774" y="2242959"/>
            <a:ext cx="2177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Giới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thiệu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vấn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41211" y="2661443"/>
            <a:ext cx="74955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ảo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mạng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xã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trở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thành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tượng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phổ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giới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trẻ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ngày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nay.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57773" y="3363838"/>
            <a:ext cx="73483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Mạng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xã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nơi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kết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nối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còn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môi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trường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thân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cũng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chứa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đựng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nhiều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hệ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lụy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57773" y="4151852"/>
            <a:ext cx="23084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rõ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86090" y="4662867"/>
            <a:ext cx="72200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Chạy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trào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lưu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ảo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gây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hậu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tiêu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cực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lý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sức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khỏe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mối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hệ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xã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783462" y="426005"/>
            <a:ext cx="7638180" cy="751708"/>
            <a:chOff x="2783462" y="426005"/>
            <a:chExt cx="7638180" cy="75170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64CC2E2-E1A6-FE0B-2F47-DBC883C273D7}"/>
                </a:ext>
              </a:extLst>
            </p:cNvPr>
            <p:cNvSpPr/>
            <p:nvPr/>
          </p:nvSpPr>
          <p:spPr>
            <a:xfrm>
              <a:off x="2783462" y="426005"/>
              <a:ext cx="7638180" cy="751708"/>
            </a:xfrm>
            <a:prstGeom prst="rect">
              <a:avLst/>
            </a:prstGeom>
            <a:solidFill>
              <a:srgbClr val="CFAFE7"/>
            </a:solidFill>
            <a:ln w="3810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973255" y="478693"/>
              <a:ext cx="725859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văn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nghị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luận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(600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chữ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)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về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việc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giới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trẻ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chạy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theo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trào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lưu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sống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ảo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trên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mạng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xã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hội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en-US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334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" grpId="0"/>
      <p:bldP spid="5" grpId="0"/>
      <p:bldP spid="6" grpId="0"/>
      <p:bldP spid="8" grpId="0"/>
      <p:bldP spid="9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9042" y="168255"/>
            <a:ext cx="1972492" cy="966651"/>
            <a:chOff x="2795451" y="822960"/>
            <a:chExt cx="1972492" cy="966651"/>
          </a:xfrm>
        </p:grpSpPr>
        <p:sp>
          <p:nvSpPr>
            <p:cNvPr id="25" name="Oval 24"/>
            <p:cNvSpPr/>
            <p:nvPr/>
          </p:nvSpPr>
          <p:spPr>
            <a:xfrm>
              <a:off x="2795451" y="822960"/>
              <a:ext cx="1972492" cy="966651"/>
            </a:xfrm>
            <a:prstGeom prst="ellipse">
              <a:avLst/>
            </a:prstGeom>
            <a:solidFill>
              <a:srgbClr val="CFAFE7"/>
            </a:solidFill>
            <a:ln w="285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3057781" y="890786"/>
              <a:ext cx="144783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Đề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3</a:t>
              </a:r>
            </a:p>
          </p:txBody>
        </p:sp>
      </p:grpSp>
      <p:sp>
        <p:nvSpPr>
          <p:cNvPr id="16" name="Rectangle: Rounded Corners 21"/>
          <p:cNvSpPr/>
          <p:nvPr/>
        </p:nvSpPr>
        <p:spPr>
          <a:xfrm>
            <a:off x="2071534" y="875211"/>
            <a:ext cx="9071083" cy="5786846"/>
          </a:xfrm>
          <a:custGeom>
            <a:avLst/>
            <a:gdLst>
              <a:gd name="connsiteX0" fmla="*/ 0 w 6009841"/>
              <a:gd name="connsiteY0" fmla="*/ 331934 h 2154155"/>
              <a:gd name="connsiteX1" fmla="*/ 331934 w 6009841"/>
              <a:gd name="connsiteY1" fmla="*/ 0 h 2154155"/>
              <a:gd name="connsiteX2" fmla="*/ 979391 w 6009841"/>
              <a:gd name="connsiteY2" fmla="*/ 0 h 2154155"/>
              <a:gd name="connsiteX3" fmla="*/ 1680307 w 6009841"/>
              <a:gd name="connsiteY3" fmla="*/ 0 h 2154155"/>
              <a:gd name="connsiteX4" fmla="*/ 2327764 w 6009841"/>
              <a:gd name="connsiteY4" fmla="*/ 0 h 2154155"/>
              <a:gd name="connsiteX5" fmla="*/ 2975221 w 6009841"/>
              <a:gd name="connsiteY5" fmla="*/ 0 h 2154155"/>
              <a:gd name="connsiteX6" fmla="*/ 3622677 w 6009841"/>
              <a:gd name="connsiteY6" fmla="*/ 0 h 2154155"/>
              <a:gd name="connsiteX7" fmla="*/ 4216674 w 6009841"/>
              <a:gd name="connsiteY7" fmla="*/ 0 h 2154155"/>
              <a:gd name="connsiteX8" fmla="*/ 4864131 w 6009841"/>
              <a:gd name="connsiteY8" fmla="*/ 0 h 2154155"/>
              <a:gd name="connsiteX9" fmla="*/ 5677907 w 6009841"/>
              <a:gd name="connsiteY9" fmla="*/ 0 h 2154155"/>
              <a:gd name="connsiteX10" fmla="*/ 6009841 w 6009841"/>
              <a:gd name="connsiteY10" fmla="*/ 331934 h 2154155"/>
              <a:gd name="connsiteX11" fmla="*/ 6009841 w 6009841"/>
              <a:gd name="connsiteY11" fmla="*/ 783988 h 2154155"/>
              <a:gd name="connsiteX12" fmla="*/ 6009841 w 6009841"/>
              <a:gd name="connsiteY12" fmla="*/ 1280750 h 2154155"/>
              <a:gd name="connsiteX13" fmla="*/ 6009841 w 6009841"/>
              <a:gd name="connsiteY13" fmla="*/ 1822221 h 2154155"/>
              <a:gd name="connsiteX14" fmla="*/ 5677907 w 6009841"/>
              <a:gd name="connsiteY14" fmla="*/ 2154155 h 2154155"/>
              <a:gd name="connsiteX15" fmla="*/ 5137370 w 6009841"/>
              <a:gd name="connsiteY15" fmla="*/ 2154155 h 2154155"/>
              <a:gd name="connsiteX16" fmla="*/ 4436453 w 6009841"/>
              <a:gd name="connsiteY16" fmla="*/ 2154155 h 2154155"/>
              <a:gd name="connsiteX17" fmla="*/ 3788997 w 6009841"/>
              <a:gd name="connsiteY17" fmla="*/ 2154155 h 2154155"/>
              <a:gd name="connsiteX18" fmla="*/ 3301919 w 6009841"/>
              <a:gd name="connsiteY18" fmla="*/ 2154155 h 2154155"/>
              <a:gd name="connsiteX19" fmla="*/ 2707922 w 6009841"/>
              <a:gd name="connsiteY19" fmla="*/ 2154155 h 2154155"/>
              <a:gd name="connsiteX20" fmla="*/ 2220844 w 6009841"/>
              <a:gd name="connsiteY20" fmla="*/ 2154155 h 2154155"/>
              <a:gd name="connsiteX21" fmla="*/ 1733767 w 6009841"/>
              <a:gd name="connsiteY21" fmla="*/ 2154155 h 2154155"/>
              <a:gd name="connsiteX22" fmla="*/ 1086310 w 6009841"/>
              <a:gd name="connsiteY22" fmla="*/ 2154155 h 2154155"/>
              <a:gd name="connsiteX23" fmla="*/ 331934 w 6009841"/>
              <a:gd name="connsiteY23" fmla="*/ 2154155 h 2154155"/>
              <a:gd name="connsiteX24" fmla="*/ 0 w 6009841"/>
              <a:gd name="connsiteY24" fmla="*/ 1822221 h 2154155"/>
              <a:gd name="connsiteX25" fmla="*/ 0 w 6009841"/>
              <a:gd name="connsiteY25" fmla="*/ 1295653 h 2154155"/>
              <a:gd name="connsiteX26" fmla="*/ 0 w 6009841"/>
              <a:gd name="connsiteY26" fmla="*/ 828696 h 2154155"/>
              <a:gd name="connsiteX27" fmla="*/ 0 w 6009841"/>
              <a:gd name="connsiteY27" fmla="*/ 331934 h 2154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009841" h="2154155" extrusionOk="0">
                <a:moveTo>
                  <a:pt x="0" y="331934"/>
                </a:moveTo>
                <a:cubicBezTo>
                  <a:pt x="24559" y="130415"/>
                  <a:pt x="157757" y="16597"/>
                  <a:pt x="331934" y="0"/>
                </a:cubicBezTo>
                <a:cubicBezTo>
                  <a:pt x="526021" y="-70393"/>
                  <a:pt x="739538" y="15571"/>
                  <a:pt x="979391" y="0"/>
                </a:cubicBezTo>
                <a:cubicBezTo>
                  <a:pt x="1219244" y="-15571"/>
                  <a:pt x="1345224" y="54046"/>
                  <a:pt x="1680307" y="0"/>
                </a:cubicBezTo>
                <a:cubicBezTo>
                  <a:pt x="2015390" y="-54046"/>
                  <a:pt x="2167003" y="73064"/>
                  <a:pt x="2327764" y="0"/>
                </a:cubicBezTo>
                <a:cubicBezTo>
                  <a:pt x="2488525" y="-73064"/>
                  <a:pt x="2652135" y="10511"/>
                  <a:pt x="2975221" y="0"/>
                </a:cubicBezTo>
                <a:cubicBezTo>
                  <a:pt x="3298307" y="-10511"/>
                  <a:pt x="3346294" y="27764"/>
                  <a:pt x="3622677" y="0"/>
                </a:cubicBezTo>
                <a:cubicBezTo>
                  <a:pt x="3899060" y="-27764"/>
                  <a:pt x="3940838" y="47664"/>
                  <a:pt x="4216674" y="0"/>
                </a:cubicBezTo>
                <a:cubicBezTo>
                  <a:pt x="4492510" y="-47664"/>
                  <a:pt x="4618564" y="15915"/>
                  <a:pt x="4864131" y="0"/>
                </a:cubicBezTo>
                <a:cubicBezTo>
                  <a:pt x="5109698" y="-15915"/>
                  <a:pt x="5441694" y="68463"/>
                  <a:pt x="5677907" y="0"/>
                </a:cubicBezTo>
                <a:cubicBezTo>
                  <a:pt x="5849303" y="11638"/>
                  <a:pt x="6024163" y="149430"/>
                  <a:pt x="6009841" y="331934"/>
                </a:cubicBezTo>
                <a:cubicBezTo>
                  <a:pt x="6042465" y="486826"/>
                  <a:pt x="5978020" y="610531"/>
                  <a:pt x="6009841" y="783988"/>
                </a:cubicBezTo>
                <a:cubicBezTo>
                  <a:pt x="6041662" y="957445"/>
                  <a:pt x="6004586" y="1056503"/>
                  <a:pt x="6009841" y="1280750"/>
                </a:cubicBezTo>
                <a:cubicBezTo>
                  <a:pt x="6015096" y="1504997"/>
                  <a:pt x="5953726" y="1688694"/>
                  <a:pt x="6009841" y="1822221"/>
                </a:cubicBezTo>
                <a:cubicBezTo>
                  <a:pt x="6007759" y="1999182"/>
                  <a:pt x="5845077" y="2181320"/>
                  <a:pt x="5677907" y="2154155"/>
                </a:cubicBezTo>
                <a:cubicBezTo>
                  <a:pt x="5565121" y="2215170"/>
                  <a:pt x="5285513" y="2133532"/>
                  <a:pt x="5137370" y="2154155"/>
                </a:cubicBezTo>
                <a:cubicBezTo>
                  <a:pt x="4989227" y="2174778"/>
                  <a:pt x="4722303" y="2094133"/>
                  <a:pt x="4436453" y="2154155"/>
                </a:cubicBezTo>
                <a:cubicBezTo>
                  <a:pt x="4150603" y="2214177"/>
                  <a:pt x="4061055" y="2081341"/>
                  <a:pt x="3788997" y="2154155"/>
                </a:cubicBezTo>
                <a:cubicBezTo>
                  <a:pt x="3516939" y="2226969"/>
                  <a:pt x="3466343" y="2137239"/>
                  <a:pt x="3301919" y="2154155"/>
                </a:cubicBezTo>
                <a:cubicBezTo>
                  <a:pt x="3137495" y="2171071"/>
                  <a:pt x="2997155" y="2122156"/>
                  <a:pt x="2707922" y="2154155"/>
                </a:cubicBezTo>
                <a:cubicBezTo>
                  <a:pt x="2418689" y="2186154"/>
                  <a:pt x="2325707" y="2112380"/>
                  <a:pt x="2220844" y="2154155"/>
                </a:cubicBezTo>
                <a:cubicBezTo>
                  <a:pt x="2115981" y="2195930"/>
                  <a:pt x="1880286" y="2102674"/>
                  <a:pt x="1733767" y="2154155"/>
                </a:cubicBezTo>
                <a:cubicBezTo>
                  <a:pt x="1587248" y="2205636"/>
                  <a:pt x="1321976" y="2079992"/>
                  <a:pt x="1086310" y="2154155"/>
                </a:cubicBezTo>
                <a:cubicBezTo>
                  <a:pt x="850644" y="2228318"/>
                  <a:pt x="506632" y="2138378"/>
                  <a:pt x="331934" y="2154155"/>
                </a:cubicBezTo>
                <a:cubicBezTo>
                  <a:pt x="144936" y="2161081"/>
                  <a:pt x="-45833" y="2006129"/>
                  <a:pt x="0" y="1822221"/>
                </a:cubicBezTo>
                <a:cubicBezTo>
                  <a:pt x="-22930" y="1681817"/>
                  <a:pt x="21654" y="1455054"/>
                  <a:pt x="0" y="1295653"/>
                </a:cubicBezTo>
                <a:cubicBezTo>
                  <a:pt x="-21654" y="1136252"/>
                  <a:pt x="39195" y="998368"/>
                  <a:pt x="0" y="828696"/>
                </a:cubicBezTo>
                <a:cubicBezTo>
                  <a:pt x="-39195" y="659024"/>
                  <a:pt x="52956" y="506250"/>
                  <a:pt x="0" y="331934"/>
                </a:cubicBezTo>
                <a:close/>
              </a:path>
            </a:pathLst>
          </a:custGeom>
          <a:solidFill>
            <a:schemeClr val="bg1"/>
          </a:solidFill>
          <a:ln w="38100" cap="flat" cmpd="sng" algn="ctr">
            <a:solidFill>
              <a:schemeClr val="tx1"/>
            </a:solidFill>
            <a:prstDash val="dash"/>
            <a:miter lim="800000"/>
          </a:ln>
          <a:effectLst/>
        </p:spPr>
        <p:txBody>
          <a:bodyPr lIns="91384" tIns="45695" rIns="91384" bIns="45695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charset="-122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39156" y="875211"/>
            <a:ext cx="16321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endParaRPr lang="en-US" sz="20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33177" y="1251227"/>
            <a:ext cx="2675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tượng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00274" y="1689888"/>
            <a:ext cx="80659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ảo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duy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trì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tế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mạng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xã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qua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chỉnh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sửa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đăng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tải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trạng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thái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phản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ánh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cuộc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tế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65236" y="2604898"/>
            <a:ext cx="2610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tích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tượng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00274" y="2991416"/>
            <a:ext cx="1813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Nguyên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69998" y="3456566"/>
            <a:ext cx="83264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Sức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hút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mạng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xã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Mạng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xã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cung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cấp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nền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tảng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dễ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dàng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sự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ý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khen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ngợi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2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369998" y="4187155"/>
            <a:ext cx="83330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Tâm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lý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muốn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khẳng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định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bản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thân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Giới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trẻ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muốn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muốn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trở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nổi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bật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ngưỡng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2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69998" y="4932503"/>
            <a:ext cx="85698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Áp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lực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bè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xã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Thấy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bè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ảo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chia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sẻ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ảnh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đẹp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cuộc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hào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nhoáng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tạo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áp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lực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phải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theo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kịp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2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369998" y="5701399"/>
            <a:ext cx="84632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Thiếu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tự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tin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tự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trọng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Giới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trẻ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thường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lòng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thân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sử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mạng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xã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che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giấu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khuyết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2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506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" grpId="0"/>
      <p:bldP spid="11" grpId="0"/>
      <p:bldP spid="12" grpId="0"/>
      <p:bldP spid="13" grpId="0"/>
      <p:bldP spid="14" grpId="0"/>
      <p:bldP spid="15" grpId="0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7FB33D02-BFBD-52EB-46F0-F04E9ACD216B}"/>
              </a:ext>
            </a:extLst>
          </p:cNvPr>
          <p:cNvSpPr/>
          <p:nvPr/>
        </p:nvSpPr>
        <p:spPr>
          <a:xfrm>
            <a:off x="1126581" y="4784021"/>
            <a:ext cx="9666123" cy="1435314"/>
          </a:xfrm>
          <a:custGeom>
            <a:avLst/>
            <a:gdLst>
              <a:gd name="connsiteX0" fmla="*/ 0 w 9666123"/>
              <a:gd name="connsiteY0" fmla="*/ 0 h 1435314"/>
              <a:gd name="connsiteX1" fmla="*/ 497115 w 9666123"/>
              <a:gd name="connsiteY1" fmla="*/ 0 h 1435314"/>
              <a:gd name="connsiteX2" fmla="*/ 1187552 w 9666123"/>
              <a:gd name="connsiteY2" fmla="*/ 0 h 1435314"/>
              <a:gd name="connsiteX3" fmla="*/ 2071312 w 9666123"/>
              <a:gd name="connsiteY3" fmla="*/ 0 h 1435314"/>
              <a:gd name="connsiteX4" fmla="*/ 2471766 w 9666123"/>
              <a:gd name="connsiteY4" fmla="*/ 0 h 1435314"/>
              <a:gd name="connsiteX5" fmla="*/ 3065542 w 9666123"/>
              <a:gd name="connsiteY5" fmla="*/ 0 h 1435314"/>
              <a:gd name="connsiteX6" fmla="*/ 3949302 w 9666123"/>
              <a:gd name="connsiteY6" fmla="*/ 0 h 1435314"/>
              <a:gd name="connsiteX7" fmla="*/ 4349755 w 9666123"/>
              <a:gd name="connsiteY7" fmla="*/ 0 h 1435314"/>
              <a:gd name="connsiteX8" fmla="*/ 4846870 w 9666123"/>
              <a:gd name="connsiteY8" fmla="*/ 0 h 1435314"/>
              <a:gd name="connsiteX9" fmla="*/ 5537308 w 9666123"/>
              <a:gd name="connsiteY9" fmla="*/ 0 h 1435314"/>
              <a:gd name="connsiteX10" fmla="*/ 6034423 w 9666123"/>
              <a:gd name="connsiteY10" fmla="*/ 0 h 1435314"/>
              <a:gd name="connsiteX11" fmla="*/ 6821521 w 9666123"/>
              <a:gd name="connsiteY11" fmla="*/ 0 h 1435314"/>
              <a:gd name="connsiteX12" fmla="*/ 7511958 w 9666123"/>
              <a:gd name="connsiteY12" fmla="*/ 0 h 1435314"/>
              <a:gd name="connsiteX13" fmla="*/ 8299057 w 9666123"/>
              <a:gd name="connsiteY13" fmla="*/ 0 h 1435314"/>
              <a:gd name="connsiteX14" fmla="*/ 8796172 w 9666123"/>
              <a:gd name="connsiteY14" fmla="*/ 0 h 1435314"/>
              <a:gd name="connsiteX15" fmla="*/ 9666123 w 9666123"/>
              <a:gd name="connsiteY15" fmla="*/ 0 h 1435314"/>
              <a:gd name="connsiteX16" fmla="*/ 9666123 w 9666123"/>
              <a:gd name="connsiteY16" fmla="*/ 435379 h 1435314"/>
              <a:gd name="connsiteX17" fmla="*/ 9666123 w 9666123"/>
              <a:gd name="connsiteY17" fmla="*/ 899463 h 1435314"/>
              <a:gd name="connsiteX18" fmla="*/ 9666123 w 9666123"/>
              <a:gd name="connsiteY18" fmla="*/ 1435314 h 1435314"/>
              <a:gd name="connsiteX19" fmla="*/ 9265669 w 9666123"/>
              <a:gd name="connsiteY19" fmla="*/ 1435314 h 1435314"/>
              <a:gd name="connsiteX20" fmla="*/ 8575232 w 9666123"/>
              <a:gd name="connsiteY20" fmla="*/ 1435314 h 1435314"/>
              <a:gd name="connsiteX21" fmla="*/ 8078117 w 9666123"/>
              <a:gd name="connsiteY21" fmla="*/ 1435314 h 1435314"/>
              <a:gd name="connsiteX22" fmla="*/ 7194357 w 9666123"/>
              <a:gd name="connsiteY22" fmla="*/ 1435314 h 1435314"/>
              <a:gd name="connsiteX23" fmla="*/ 6697242 w 9666123"/>
              <a:gd name="connsiteY23" fmla="*/ 1435314 h 1435314"/>
              <a:gd name="connsiteX24" fmla="*/ 5910144 w 9666123"/>
              <a:gd name="connsiteY24" fmla="*/ 1435314 h 1435314"/>
              <a:gd name="connsiteX25" fmla="*/ 5219706 w 9666123"/>
              <a:gd name="connsiteY25" fmla="*/ 1435314 h 1435314"/>
              <a:gd name="connsiteX26" fmla="*/ 4625930 w 9666123"/>
              <a:gd name="connsiteY26" fmla="*/ 1435314 h 1435314"/>
              <a:gd name="connsiteX27" fmla="*/ 3742170 w 9666123"/>
              <a:gd name="connsiteY27" fmla="*/ 1435314 h 1435314"/>
              <a:gd name="connsiteX28" fmla="*/ 3148394 w 9666123"/>
              <a:gd name="connsiteY28" fmla="*/ 1435314 h 1435314"/>
              <a:gd name="connsiteX29" fmla="*/ 2457957 w 9666123"/>
              <a:gd name="connsiteY29" fmla="*/ 1435314 h 1435314"/>
              <a:gd name="connsiteX30" fmla="*/ 1960842 w 9666123"/>
              <a:gd name="connsiteY30" fmla="*/ 1435314 h 1435314"/>
              <a:gd name="connsiteX31" fmla="*/ 1560388 w 9666123"/>
              <a:gd name="connsiteY31" fmla="*/ 1435314 h 1435314"/>
              <a:gd name="connsiteX32" fmla="*/ 773290 w 9666123"/>
              <a:gd name="connsiteY32" fmla="*/ 1435314 h 1435314"/>
              <a:gd name="connsiteX33" fmla="*/ 0 w 9666123"/>
              <a:gd name="connsiteY33" fmla="*/ 1435314 h 1435314"/>
              <a:gd name="connsiteX34" fmla="*/ 0 w 9666123"/>
              <a:gd name="connsiteY34" fmla="*/ 999935 h 1435314"/>
              <a:gd name="connsiteX35" fmla="*/ 0 w 9666123"/>
              <a:gd name="connsiteY35" fmla="*/ 550204 h 1435314"/>
              <a:gd name="connsiteX36" fmla="*/ 0 w 9666123"/>
              <a:gd name="connsiteY36" fmla="*/ 0 h 1435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666123" h="1435314" fill="none" extrusionOk="0">
                <a:moveTo>
                  <a:pt x="0" y="0"/>
                </a:moveTo>
                <a:cubicBezTo>
                  <a:pt x="177414" y="12904"/>
                  <a:pt x="276660" y="5570"/>
                  <a:pt x="497115" y="0"/>
                </a:cubicBezTo>
                <a:cubicBezTo>
                  <a:pt x="717570" y="-5570"/>
                  <a:pt x="927253" y="-26742"/>
                  <a:pt x="1187552" y="0"/>
                </a:cubicBezTo>
                <a:cubicBezTo>
                  <a:pt x="1447851" y="26742"/>
                  <a:pt x="1706113" y="-20860"/>
                  <a:pt x="2071312" y="0"/>
                </a:cubicBezTo>
                <a:cubicBezTo>
                  <a:pt x="2436511" y="20860"/>
                  <a:pt x="2309690" y="2679"/>
                  <a:pt x="2471766" y="0"/>
                </a:cubicBezTo>
                <a:cubicBezTo>
                  <a:pt x="2633842" y="-2679"/>
                  <a:pt x="2788176" y="7656"/>
                  <a:pt x="3065542" y="0"/>
                </a:cubicBezTo>
                <a:cubicBezTo>
                  <a:pt x="3342908" y="-7656"/>
                  <a:pt x="3572474" y="41145"/>
                  <a:pt x="3949302" y="0"/>
                </a:cubicBezTo>
                <a:cubicBezTo>
                  <a:pt x="4326130" y="-41145"/>
                  <a:pt x="4156158" y="6495"/>
                  <a:pt x="4349755" y="0"/>
                </a:cubicBezTo>
                <a:cubicBezTo>
                  <a:pt x="4543352" y="-6495"/>
                  <a:pt x="4733650" y="22184"/>
                  <a:pt x="4846870" y="0"/>
                </a:cubicBezTo>
                <a:cubicBezTo>
                  <a:pt x="4960091" y="-22184"/>
                  <a:pt x="5368878" y="-5175"/>
                  <a:pt x="5537308" y="0"/>
                </a:cubicBezTo>
                <a:cubicBezTo>
                  <a:pt x="5705738" y="5175"/>
                  <a:pt x="5908225" y="4723"/>
                  <a:pt x="6034423" y="0"/>
                </a:cubicBezTo>
                <a:cubicBezTo>
                  <a:pt x="6160621" y="-4723"/>
                  <a:pt x="6580285" y="-25644"/>
                  <a:pt x="6821521" y="0"/>
                </a:cubicBezTo>
                <a:cubicBezTo>
                  <a:pt x="7062757" y="25644"/>
                  <a:pt x="7349441" y="-23108"/>
                  <a:pt x="7511958" y="0"/>
                </a:cubicBezTo>
                <a:cubicBezTo>
                  <a:pt x="7674475" y="23108"/>
                  <a:pt x="8080756" y="-28021"/>
                  <a:pt x="8299057" y="0"/>
                </a:cubicBezTo>
                <a:cubicBezTo>
                  <a:pt x="8517358" y="28021"/>
                  <a:pt x="8603212" y="-22529"/>
                  <a:pt x="8796172" y="0"/>
                </a:cubicBezTo>
                <a:cubicBezTo>
                  <a:pt x="8989132" y="22529"/>
                  <a:pt x="9259770" y="-14375"/>
                  <a:pt x="9666123" y="0"/>
                </a:cubicBezTo>
                <a:cubicBezTo>
                  <a:pt x="9659328" y="126785"/>
                  <a:pt x="9684658" y="284123"/>
                  <a:pt x="9666123" y="435379"/>
                </a:cubicBezTo>
                <a:cubicBezTo>
                  <a:pt x="9647588" y="586635"/>
                  <a:pt x="9647311" y="674378"/>
                  <a:pt x="9666123" y="899463"/>
                </a:cubicBezTo>
                <a:cubicBezTo>
                  <a:pt x="9684935" y="1124548"/>
                  <a:pt x="9692427" y="1211309"/>
                  <a:pt x="9666123" y="1435314"/>
                </a:cubicBezTo>
                <a:cubicBezTo>
                  <a:pt x="9492643" y="1420130"/>
                  <a:pt x="9464560" y="1424636"/>
                  <a:pt x="9265669" y="1435314"/>
                </a:cubicBezTo>
                <a:cubicBezTo>
                  <a:pt x="9066778" y="1445992"/>
                  <a:pt x="8906563" y="1415158"/>
                  <a:pt x="8575232" y="1435314"/>
                </a:cubicBezTo>
                <a:cubicBezTo>
                  <a:pt x="8243901" y="1455470"/>
                  <a:pt x="8288479" y="1457486"/>
                  <a:pt x="8078117" y="1435314"/>
                </a:cubicBezTo>
                <a:cubicBezTo>
                  <a:pt x="7867755" y="1413142"/>
                  <a:pt x="7470662" y="1415297"/>
                  <a:pt x="7194357" y="1435314"/>
                </a:cubicBezTo>
                <a:cubicBezTo>
                  <a:pt x="6918052" y="1455331"/>
                  <a:pt x="6908304" y="1411475"/>
                  <a:pt x="6697242" y="1435314"/>
                </a:cubicBezTo>
                <a:cubicBezTo>
                  <a:pt x="6486180" y="1459153"/>
                  <a:pt x="6222095" y="1421020"/>
                  <a:pt x="5910144" y="1435314"/>
                </a:cubicBezTo>
                <a:cubicBezTo>
                  <a:pt x="5598193" y="1449608"/>
                  <a:pt x="5401030" y="1423926"/>
                  <a:pt x="5219706" y="1435314"/>
                </a:cubicBezTo>
                <a:cubicBezTo>
                  <a:pt x="5038382" y="1446702"/>
                  <a:pt x="4750585" y="1443977"/>
                  <a:pt x="4625930" y="1435314"/>
                </a:cubicBezTo>
                <a:cubicBezTo>
                  <a:pt x="4501275" y="1426651"/>
                  <a:pt x="3962936" y="1476137"/>
                  <a:pt x="3742170" y="1435314"/>
                </a:cubicBezTo>
                <a:cubicBezTo>
                  <a:pt x="3521404" y="1394491"/>
                  <a:pt x="3304167" y="1460671"/>
                  <a:pt x="3148394" y="1435314"/>
                </a:cubicBezTo>
                <a:cubicBezTo>
                  <a:pt x="2992621" y="1409957"/>
                  <a:pt x="2650522" y="1441004"/>
                  <a:pt x="2457957" y="1435314"/>
                </a:cubicBezTo>
                <a:cubicBezTo>
                  <a:pt x="2265392" y="1429624"/>
                  <a:pt x="2095638" y="1412504"/>
                  <a:pt x="1960842" y="1435314"/>
                </a:cubicBezTo>
                <a:cubicBezTo>
                  <a:pt x="1826046" y="1458124"/>
                  <a:pt x="1650111" y="1435275"/>
                  <a:pt x="1560388" y="1435314"/>
                </a:cubicBezTo>
                <a:cubicBezTo>
                  <a:pt x="1470665" y="1435353"/>
                  <a:pt x="1096098" y="1458545"/>
                  <a:pt x="773290" y="1435314"/>
                </a:cubicBezTo>
                <a:cubicBezTo>
                  <a:pt x="450482" y="1412083"/>
                  <a:pt x="302026" y="1447976"/>
                  <a:pt x="0" y="1435314"/>
                </a:cubicBezTo>
                <a:cubicBezTo>
                  <a:pt x="-5652" y="1341208"/>
                  <a:pt x="-11559" y="1203895"/>
                  <a:pt x="0" y="999935"/>
                </a:cubicBezTo>
                <a:cubicBezTo>
                  <a:pt x="11559" y="795975"/>
                  <a:pt x="-11331" y="673676"/>
                  <a:pt x="0" y="550204"/>
                </a:cubicBezTo>
                <a:cubicBezTo>
                  <a:pt x="11331" y="426732"/>
                  <a:pt x="16163" y="230835"/>
                  <a:pt x="0" y="0"/>
                </a:cubicBezTo>
                <a:close/>
              </a:path>
              <a:path w="9666123" h="1435314" stroke="0" extrusionOk="0">
                <a:moveTo>
                  <a:pt x="0" y="0"/>
                </a:moveTo>
                <a:cubicBezTo>
                  <a:pt x="255982" y="-10543"/>
                  <a:pt x="452055" y="2452"/>
                  <a:pt x="593776" y="0"/>
                </a:cubicBezTo>
                <a:cubicBezTo>
                  <a:pt x="735497" y="-2452"/>
                  <a:pt x="1101338" y="34831"/>
                  <a:pt x="1477536" y="0"/>
                </a:cubicBezTo>
                <a:cubicBezTo>
                  <a:pt x="1853734" y="-34831"/>
                  <a:pt x="1905930" y="24067"/>
                  <a:pt x="2167973" y="0"/>
                </a:cubicBezTo>
                <a:cubicBezTo>
                  <a:pt x="2430016" y="-24067"/>
                  <a:pt x="2558823" y="2044"/>
                  <a:pt x="2858411" y="0"/>
                </a:cubicBezTo>
                <a:cubicBezTo>
                  <a:pt x="3157999" y="-2044"/>
                  <a:pt x="3152884" y="15807"/>
                  <a:pt x="3355526" y="0"/>
                </a:cubicBezTo>
                <a:cubicBezTo>
                  <a:pt x="3558168" y="-15807"/>
                  <a:pt x="3665786" y="-9016"/>
                  <a:pt x="3755979" y="0"/>
                </a:cubicBezTo>
                <a:cubicBezTo>
                  <a:pt x="3846172" y="9016"/>
                  <a:pt x="4144535" y="10034"/>
                  <a:pt x="4446417" y="0"/>
                </a:cubicBezTo>
                <a:cubicBezTo>
                  <a:pt x="4748299" y="-10034"/>
                  <a:pt x="4752438" y="28291"/>
                  <a:pt x="5040193" y="0"/>
                </a:cubicBezTo>
                <a:cubicBezTo>
                  <a:pt x="5327948" y="-28291"/>
                  <a:pt x="5390966" y="7779"/>
                  <a:pt x="5730630" y="0"/>
                </a:cubicBezTo>
                <a:cubicBezTo>
                  <a:pt x="6070294" y="-7779"/>
                  <a:pt x="6262504" y="-20341"/>
                  <a:pt x="6614390" y="0"/>
                </a:cubicBezTo>
                <a:cubicBezTo>
                  <a:pt x="6966276" y="20341"/>
                  <a:pt x="7089661" y="25026"/>
                  <a:pt x="7401488" y="0"/>
                </a:cubicBezTo>
                <a:cubicBezTo>
                  <a:pt x="7713315" y="-25026"/>
                  <a:pt x="7783507" y="18814"/>
                  <a:pt x="7995265" y="0"/>
                </a:cubicBezTo>
                <a:cubicBezTo>
                  <a:pt x="8207023" y="-18814"/>
                  <a:pt x="8291341" y="-7582"/>
                  <a:pt x="8395718" y="0"/>
                </a:cubicBezTo>
                <a:cubicBezTo>
                  <a:pt x="8500095" y="7582"/>
                  <a:pt x="9100265" y="-41630"/>
                  <a:pt x="9666123" y="0"/>
                </a:cubicBezTo>
                <a:cubicBezTo>
                  <a:pt x="9659959" y="213824"/>
                  <a:pt x="9664863" y="289444"/>
                  <a:pt x="9666123" y="507144"/>
                </a:cubicBezTo>
                <a:cubicBezTo>
                  <a:pt x="9667383" y="724844"/>
                  <a:pt x="9656388" y="778376"/>
                  <a:pt x="9666123" y="942523"/>
                </a:cubicBezTo>
                <a:cubicBezTo>
                  <a:pt x="9675858" y="1106670"/>
                  <a:pt x="9654305" y="1280770"/>
                  <a:pt x="9666123" y="1435314"/>
                </a:cubicBezTo>
                <a:cubicBezTo>
                  <a:pt x="9447369" y="1421461"/>
                  <a:pt x="9226290" y="1454522"/>
                  <a:pt x="8975686" y="1435314"/>
                </a:cubicBezTo>
                <a:cubicBezTo>
                  <a:pt x="8725082" y="1416106"/>
                  <a:pt x="8360094" y="1432851"/>
                  <a:pt x="8091926" y="1435314"/>
                </a:cubicBezTo>
                <a:cubicBezTo>
                  <a:pt x="7823758" y="1437777"/>
                  <a:pt x="7838856" y="1425609"/>
                  <a:pt x="7691472" y="1435314"/>
                </a:cubicBezTo>
                <a:cubicBezTo>
                  <a:pt x="7544088" y="1445019"/>
                  <a:pt x="7408083" y="1425086"/>
                  <a:pt x="7291018" y="1435314"/>
                </a:cubicBezTo>
                <a:cubicBezTo>
                  <a:pt x="7173953" y="1445542"/>
                  <a:pt x="6798527" y="1467145"/>
                  <a:pt x="6503920" y="1435314"/>
                </a:cubicBezTo>
                <a:cubicBezTo>
                  <a:pt x="6209313" y="1403483"/>
                  <a:pt x="6161983" y="1433278"/>
                  <a:pt x="5910144" y="1435314"/>
                </a:cubicBezTo>
                <a:cubicBezTo>
                  <a:pt x="5658305" y="1437350"/>
                  <a:pt x="5583662" y="1455613"/>
                  <a:pt x="5413029" y="1435314"/>
                </a:cubicBezTo>
                <a:cubicBezTo>
                  <a:pt x="5242396" y="1415015"/>
                  <a:pt x="5020802" y="1450593"/>
                  <a:pt x="4915914" y="1435314"/>
                </a:cubicBezTo>
                <a:cubicBezTo>
                  <a:pt x="4811026" y="1420035"/>
                  <a:pt x="4298921" y="1457832"/>
                  <a:pt x="4128815" y="1435314"/>
                </a:cubicBezTo>
                <a:cubicBezTo>
                  <a:pt x="3958709" y="1412796"/>
                  <a:pt x="3659298" y="1427467"/>
                  <a:pt x="3438378" y="1435314"/>
                </a:cubicBezTo>
                <a:cubicBezTo>
                  <a:pt x="3217458" y="1443161"/>
                  <a:pt x="3029712" y="1396812"/>
                  <a:pt x="2651279" y="1435314"/>
                </a:cubicBezTo>
                <a:cubicBezTo>
                  <a:pt x="2272846" y="1473816"/>
                  <a:pt x="2130430" y="1454848"/>
                  <a:pt x="1960842" y="1435314"/>
                </a:cubicBezTo>
                <a:cubicBezTo>
                  <a:pt x="1791254" y="1415780"/>
                  <a:pt x="1495187" y="1451630"/>
                  <a:pt x="1367066" y="1435314"/>
                </a:cubicBezTo>
                <a:cubicBezTo>
                  <a:pt x="1238945" y="1418998"/>
                  <a:pt x="919192" y="1450052"/>
                  <a:pt x="773290" y="1435314"/>
                </a:cubicBezTo>
                <a:cubicBezTo>
                  <a:pt x="627388" y="1420576"/>
                  <a:pt x="204371" y="1454378"/>
                  <a:pt x="0" y="1435314"/>
                </a:cubicBezTo>
                <a:cubicBezTo>
                  <a:pt x="-7928" y="1325934"/>
                  <a:pt x="16566" y="1172202"/>
                  <a:pt x="0" y="942523"/>
                </a:cubicBezTo>
                <a:cubicBezTo>
                  <a:pt x="-16566" y="712844"/>
                  <a:pt x="-930" y="617683"/>
                  <a:pt x="0" y="478438"/>
                </a:cubicBezTo>
                <a:cubicBezTo>
                  <a:pt x="930" y="339194"/>
                  <a:pt x="9288" y="220953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prstDash val="dash"/>
            <a:extLst>
              <a:ext uri="{C807C97D-BFC1-408E-A445-0C87EB9F89A2}">
                <ask:lineSketchStyleProps xmlns:ask="http://schemas.microsoft.com/office/drawing/2018/sketchyshapes" sd="18452636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C420C5C-63CA-150A-5E54-9A8D28B854C3}"/>
              </a:ext>
            </a:extLst>
          </p:cNvPr>
          <p:cNvSpPr/>
          <p:nvPr/>
        </p:nvSpPr>
        <p:spPr>
          <a:xfrm>
            <a:off x="1126581" y="2016085"/>
            <a:ext cx="9666123" cy="1435314"/>
          </a:xfrm>
          <a:custGeom>
            <a:avLst/>
            <a:gdLst>
              <a:gd name="connsiteX0" fmla="*/ 0 w 9666123"/>
              <a:gd name="connsiteY0" fmla="*/ 0 h 1435314"/>
              <a:gd name="connsiteX1" fmla="*/ 497115 w 9666123"/>
              <a:gd name="connsiteY1" fmla="*/ 0 h 1435314"/>
              <a:gd name="connsiteX2" fmla="*/ 1187552 w 9666123"/>
              <a:gd name="connsiteY2" fmla="*/ 0 h 1435314"/>
              <a:gd name="connsiteX3" fmla="*/ 2071312 w 9666123"/>
              <a:gd name="connsiteY3" fmla="*/ 0 h 1435314"/>
              <a:gd name="connsiteX4" fmla="*/ 2471766 w 9666123"/>
              <a:gd name="connsiteY4" fmla="*/ 0 h 1435314"/>
              <a:gd name="connsiteX5" fmla="*/ 3065542 w 9666123"/>
              <a:gd name="connsiteY5" fmla="*/ 0 h 1435314"/>
              <a:gd name="connsiteX6" fmla="*/ 3949302 w 9666123"/>
              <a:gd name="connsiteY6" fmla="*/ 0 h 1435314"/>
              <a:gd name="connsiteX7" fmla="*/ 4349755 w 9666123"/>
              <a:gd name="connsiteY7" fmla="*/ 0 h 1435314"/>
              <a:gd name="connsiteX8" fmla="*/ 4846870 w 9666123"/>
              <a:gd name="connsiteY8" fmla="*/ 0 h 1435314"/>
              <a:gd name="connsiteX9" fmla="*/ 5537308 w 9666123"/>
              <a:gd name="connsiteY9" fmla="*/ 0 h 1435314"/>
              <a:gd name="connsiteX10" fmla="*/ 6034423 w 9666123"/>
              <a:gd name="connsiteY10" fmla="*/ 0 h 1435314"/>
              <a:gd name="connsiteX11" fmla="*/ 6821521 w 9666123"/>
              <a:gd name="connsiteY11" fmla="*/ 0 h 1435314"/>
              <a:gd name="connsiteX12" fmla="*/ 7511958 w 9666123"/>
              <a:gd name="connsiteY12" fmla="*/ 0 h 1435314"/>
              <a:gd name="connsiteX13" fmla="*/ 8299057 w 9666123"/>
              <a:gd name="connsiteY13" fmla="*/ 0 h 1435314"/>
              <a:gd name="connsiteX14" fmla="*/ 8796172 w 9666123"/>
              <a:gd name="connsiteY14" fmla="*/ 0 h 1435314"/>
              <a:gd name="connsiteX15" fmla="*/ 9666123 w 9666123"/>
              <a:gd name="connsiteY15" fmla="*/ 0 h 1435314"/>
              <a:gd name="connsiteX16" fmla="*/ 9666123 w 9666123"/>
              <a:gd name="connsiteY16" fmla="*/ 435379 h 1435314"/>
              <a:gd name="connsiteX17" fmla="*/ 9666123 w 9666123"/>
              <a:gd name="connsiteY17" fmla="*/ 899463 h 1435314"/>
              <a:gd name="connsiteX18" fmla="*/ 9666123 w 9666123"/>
              <a:gd name="connsiteY18" fmla="*/ 1435314 h 1435314"/>
              <a:gd name="connsiteX19" fmla="*/ 9265669 w 9666123"/>
              <a:gd name="connsiteY19" fmla="*/ 1435314 h 1435314"/>
              <a:gd name="connsiteX20" fmla="*/ 8575232 w 9666123"/>
              <a:gd name="connsiteY20" fmla="*/ 1435314 h 1435314"/>
              <a:gd name="connsiteX21" fmla="*/ 8078117 w 9666123"/>
              <a:gd name="connsiteY21" fmla="*/ 1435314 h 1435314"/>
              <a:gd name="connsiteX22" fmla="*/ 7194357 w 9666123"/>
              <a:gd name="connsiteY22" fmla="*/ 1435314 h 1435314"/>
              <a:gd name="connsiteX23" fmla="*/ 6697242 w 9666123"/>
              <a:gd name="connsiteY23" fmla="*/ 1435314 h 1435314"/>
              <a:gd name="connsiteX24" fmla="*/ 5910144 w 9666123"/>
              <a:gd name="connsiteY24" fmla="*/ 1435314 h 1435314"/>
              <a:gd name="connsiteX25" fmla="*/ 5219706 w 9666123"/>
              <a:gd name="connsiteY25" fmla="*/ 1435314 h 1435314"/>
              <a:gd name="connsiteX26" fmla="*/ 4625930 w 9666123"/>
              <a:gd name="connsiteY26" fmla="*/ 1435314 h 1435314"/>
              <a:gd name="connsiteX27" fmla="*/ 3742170 w 9666123"/>
              <a:gd name="connsiteY27" fmla="*/ 1435314 h 1435314"/>
              <a:gd name="connsiteX28" fmla="*/ 3148394 w 9666123"/>
              <a:gd name="connsiteY28" fmla="*/ 1435314 h 1435314"/>
              <a:gd name="connsiteX29" fmla="*/ 2457957 w 9666123"/>
              <a:gd name="connsiteY29" fmla="*/ 1435314 h 1435314"/>
              <a:gd name="connsiteX30" fmla="*/ 1960842 w 9666123"/>
              <a:gd name="connsiteY30" fmla="*/ 1435314 h 1435314"/>
              <a:gd name="connsiteX31" fmla="*/ 1560388 w 9666123"/>
              <a:gd name="connsiteY31" fmla="*/ 1435314 h 1435314"/>
              <a:gd name="connsiteX32" fmla="*/ 773290 w 9666123"/>
              <a:gd name="connsiteY32" fmla="*/ 1435314 h 1435314"/>
              <a:gd name="connsiteX33" fmla="*/ 0 w 9666123"/>
              <a:gd name="connsiteY33" fmla="*/ 1435314 h 1435314"/>
              <a:gd name="connsiteX34" fmla="*/ 0 w 9666123"/>
              <a:gd name="connsiteY34" fmla="*/ 999935 h 1435314"/>
              <a:gd name="connsiteX35" fmla="*/ 0 w 9666123"/>
              <a:gd name="connsiteY35" fmla="*/ 550204 h 1435314"/>
              <a:gd name="connsiteX36" fmla="*/ 0 w 9666123"/>
              <a:gd name="connsiteY36" fmla="*/ 0 h 1435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666123" h="1435314" fill="none" extrusionOk="0">
                <a:moveTo>
                  <a:pt x="0" y="0"/>
                </a:moveTo>
                <a:cubicBezTo>
                  <a:pt x="177414" y="12904"/>
                  <a:pt x="276660" y="5570"/>
                  <a:pt x="497115" y="0"/>
                </a:cubicBezTo>
                <a:cubicBezTo>
                  <a:pt x="717570" y="-5570"/>
                  <a:pt x="927253" y="-26742"/>
                  <a:pt x="1187552" y="0"/>
                </a:cubicBezTo>
                <a:cubicBezTo>
                  <a:pt x="1447851" y="26742"/>
                  <a:pt x="1706113" y="-20860"/>
                  <a:pt x="2071312" y="0"/>
                </a:cubicBezTo>
                <a:cubicBezTo>
                  <a:pt x="2436511" y="20860"/>
                  <a:pt x="2309690" y="2679"/>
                  <a:pt x="2471766" y="0"/>
                </a:cubicBezTo>
                <a:cubicBezTo>
                  <a:pt x="2633842" y="-2679"/>
                  <a:pt x="2788176" y="7656"/>
                  <a:pt x="3065542" y="0"/>
                </a:cubicBezTo>
                <a:cubicBezTo>
                  <a:pt x="3342908" y="-7656"/>
                  <a:pt x="3572474" y="41145"/>
                  <a:pt x="3949302" y="0"/>
                </a:cubicBezTo>
                <a:cubicBezTo>
                  <a:pt x="4326130" y="-41145"/>
                  <a:pt x="4156158" y="6495"/>
                  <a:pt x="4349755" y="0"/>
                </a:cubicBezTo>
                <a:cubicBezTo>
                  <a:pt x="4543352" y="-6495"/>
                  <a:pt x="4733650" y="22184"/>
                  <a:pt x="4846870" y="0"/>
                </a:cubicBezTo>
                <a:cubicBezTo>
                  <a:pt x="4960091" y="-22184"/>
                  <a:pt x="5368878" y="-5175"/>
                  <a:pt x="5537308" y="0"/>
                </a:cubicBezTo>
                <a:cubicBezTo>
                  <a:pt x="5705738" y="5175"/>
                  <a:pt x="5908225" y="4723"/>
                  <a:pt x="6034423" y="0"/>
                </a:cubicBezTo>
                <a:cubicBezTo>
                  <a:pt x="6160621" y="-4723"/>
                  <a:pt x="6580285" y="-25644"/>
                  <a:pt x="6821521" y="0"/>
                </a:cubicBezTo>
                <a:cubicBezTo>
                  <a:pt x="7062757" y="25644"/>
                  <a:pt x="7349441" y="-23108"/>
                  <a:pt x="7511958" y="0"/>
                </a:cubicBezTo>
                <a:cubicBezTo>
                  <a:pt x="7674475" y="23108"/>
                  <a:pt x="8080756" y="-28021"/>
                  <a:pt x="8299057" y="0"/>
                </a:cubicBezTo>
                <a:cubicBezTo>
                  <a:pt x="8517358" y="28021"/>
                  <a:pt x="8603212" y="-22529"/>
                  <a:pt x="8796172" y="0"/>
                </a:cubicBezTo>
                <a:cubicBezTo>
                  <a:pt x="8989132" y="22529"/>
                  <a:pt x="9259770" y="-14375"/>
                  <a:pt x="9666123" y="0"/>
                </a:cubicBezTo>
                <a:cubicBezTo>
                  <a:pt x="9659328" y="126785"/>
                  <a:pt x="9684658" y="284123"/>
                  <a:pt x="9666123" y="435379"/>
                </a:cubicBezTo>
                <a:cubicBezTo>
                  <a:pt x="9647588" y="586635"/>
                  <a:pt x="9647311" y="674378"/>
                  <a:pt x="9666123" y="899463"/>
                </a:cubicBezTo>
                <a:cubicBezTo>
                  <a:pt x="9684935" y="1124548"/>
                  <a:pt x="9692427" y="1211309"/>
                  <a:pt x="9666123" y="1435314"/>
                </a:cubicBezTo>
                <a:cubicBezTo>
                  <a:pt x="9492643" y="1420130"/>
                  <a:pt x="9464560" y="1424636"/>
                  <a:pt x="9265669" y="1435314"/>
                </a:cubicBezTo>
                <a:cubicBezTo>
                  <a:pt x="9066778" y="1445992"/>
                  <a:pt x="8906563" y="1415158"/>
                  <a:pt x="8575232" y="1435314"/>
                </a:cubicBezTo>
                <a:cubicBezTo>
                  <a:pt x="8243901" y="1455470"/>
                  <a:pt x="8288479" y="1457486"/>
                  <a:pt x="8078117" y="1435314"/>
                </a:cubicBezTo>
                <a:cubicBezTo>
                  <a:pt x="7867755" y="1413142"/>
                  <a:pt x="7470662" y="1415297"/>
                  <a:pt x="7194357" y="1435314"/>
                </a:cubicBezTo>
                <a:cubicBezTo>
                  <a:pt x="6918052" y="1455331"/>
                  <a:pt x="6908304" y="1411475"/>
                  <a:pt x="6697242" y="1435314"/>
                </a:cubicBezTo>
                <a:cubicBezTo>
                  <a:pt x="6486180" y="1459153"/>
                  <a:pt x="6222095" y="1421020"/>
                  <a:pt x="5910144" y="1435314"/>
                </a:cubicBezTo>
                <a:cubicBezTo>
                  <a:pt x="5598193" y="1449608"/>
                  <a:pt x="5401030" y="1423926"/>
                  <a:pt x="5219706" y="1435314"/>
                </a:cubicBezTo>
                <a:cubicBezTo>
                  <a:pt x="5038382" y="1446702"/>
                  <a:pt x="4750585" y="1443977"/>
                  <a:pt x="4625930" y="1435314"/>
                </a:cubicBezTo>
                <a:cubicBezTo>
                  <a:pt x="4501275" y="1426651"/>
                  <a:pt x="3962936" y="1476137"/>
                  <a:pt x="3742170" y="1435314"/>
                </a:cubicBezTo>
                <a:cubicBezTo>
                  <a:pt x="3521404" y="1394491"/>
                  <a:pt x="3304167" y="1460671"/>
                  <a:pt x="3148394" y="1435314"/>
                </a:cubicBezTo>
                <a:cubicBezTo>
                  <a:pt x="2992621" y="1409957"/>
                  <a:pt x="2650522" y="1441004"/>
                  <a:pt x="2457957" y="1435314"/>
                </a:cubicBezTo>
                <a:cubicBezTo>
                  <a:pt x="2265392" y="1429624"/>
                  <a:pt x="2095638" y="1412504"/>
                  <a:pt x="1960842" y="1435314"/>
                </a:cubicBezTo>
                <a:cubicBezTo>
                  <a:pt x="1826046" y="1458124"/>
                  <a:pt x="1650111" y="1435275"/>
                  <a:pt x="1560388" y="1435314"/>
                </a:cubicBezTo>
                <a:cubicBezTo>
                  <a:pt x="1470665" y="1435353"/>
                  <a:pt x="1096098" y="1458545"/>
                  <a:pt x="773290" y="1435314"/>
                </a:cubicBezTo>
                <a:cubicBezTo>
                  <a:pt x="450482" y="1412083"/>
                  <a:pt x="302026" y="1447976"/>
                  <a:pt x="0" y="1435314"/>
                </a:cubicBezTo>
                <a:cubicBezTo>
                  <a:pt x="-5652" y="1341208"/>
                  <a:pt x="-11559" y="1203895"/>
                  <a:pt x="0" y="999935"/>
                </a:cubicBezTo>
                <a:cubicBezTo>
                  <a:pt x="11559" y="795975"/>
                  <a:pt x="-11331" y="673676"/>
                  <a:pt x="0" y="550204"/>
                </a:cubicBezTo>
                <a:cubicBezTo>
                  <a:pt x="11331" y="426732"/>
                  <a:pt x="16163" y="230835"/>
                  <a:pt x="0" y="0"/>
                </a:cubicBezTo>
                <a:close/>
              </a:path>
              <a:path w="9666123" h="1435314" stroke="0" extrusionOk="0">
                <a:moveTo>
                  <a:pt x="0" y="0"/>
                </a:moveTo>
                <a:cubicBezTo>
                  <a:pt x="255982" y="-10543"/>
                  <a:pt x="452055" y="2452"/>
                  <a:pt x="593776" y="0"/>
                </a:cubicBezTo>
                <a:cubicBezTo>
                  <a:pt x="735497" y="-2452"/>
                  <a:pt x="1101338" y="34831"/>
                  <a:pt x="1477536" y="0"/>
                </a:cubicBezTo>
                <a:cubicBezTo>
                  <a:pt x="1853734" y="-34831"/>
                  <a:pt x="1905930" y="24067"/>
                  <a:pt x="2167973" y="0"/>
                </a:cubicBezTo>
                <a:cubicBezTo>
                  <a:pt x="2430016" y="-24067"/>
                  <a:pt x="2558823" y="2044"/>
                  <a:pt x="2858411" y="0"/>
                </a:cubicBezTo>
                <a:cubicBezTo>
                  <a:pt x="3157999" y="-2044"/>
                  <a:pt x="3152884" y="15807"/>
                  <a:pt x="3355526" y="0"/>
                </a:cubicBezTo>
                <a:cubicBezTo>
                  <a:pt x="3558168" y="-15807"/>
                  <a:pt x="3665786" y="-9016"/>
                  <a:pt x="3755979" y="0"/>
                </a:cubicBezTo>
                <a:cubicBezTo>
                  <a:pt x="3846172" y="9016"/>
                  <a:pt x="4144535" y="10034"/>
                  <a:pt x="4446417" y="0"/>
                </a:cubicBezTo>
                <a:cubicBezTo>
                  <a:pt x="4748299" y="-10034"/>
                  <a:pt x="4752438" y="28291"/>
                  <a:pt x="5040193" y="0"/>
                </a:cubicBezTo>
                <a:cubicBezTo>
                  <a:pt x="5327948" y="-28291"/>
                  <a:pt x="5390966" y="7779"/>
                  <a:pt x="5730630" y="0"/>
                </a:cubicBezTo>
                <a:cubicBezTo>
                  <a:pt x="6070294" y="-7779"/>
                  <a:pt x="6262504" y="-20341"/>
                  <a:pt x="6614390" y="0"/>
                </a:cubicBezTo>
                <a:cubicBezTo>
                  <a:pt x="6966276" y="20341"/>
                  <a:pt x="7089661" y="25026"/>
                  <a:pt x="7401488" y="0"/>
                </a:cubicBezTo>
                <a:cubicBezTo>
                  <a:pt x="7713315" y="-25026"/>
                  <a:pt x="7783507" y="18814"/>
                  <a:pt x="7995265" y="0"/>
                </a:cubicBezTo>
                <a:cubicBezTo>
                  <a:pt x="8207023" y="-18814"/>
                  <a:pt x="8291341" y="-7582"/>
                  <a:pt x="8395718" y="0"/>
                </a:cubicBezTo>
                <a:cubicBezTo>
                  <a:pt x="8500095" y="7582"/>
                  <a:pt x="9100265" y="-41630"/>
                  <a:pt x="9666123" y="0"/>
                </a:cubicBezTo>
                <a:cubicBezTo>
                  <a:pt x="9659959" y="213824"/>
                  <a:pt x="9664863" y="289444"/>
                  <a:pt x="9666123" y="507144"/>
                </a:cubicBezTo>
                <a:cubicBezTo>
                  <a:pt x="9667383" y="724844"/>
                  <a:pt x="9656388" y="778376"/>
                  <a:pt x="9666123" y="942523"/>
                </a:cubicBezTo>
                <a:cubicBezTo>
                  <a:pt x="9675858" y="1106670"/>
                  <a:pt x="9654305" y="1280770"/>
                  <a:pt x="9666123" y="1435314"/>
                </a:cubicBezTo>
                <a:cubicBezTo>
                  <a:pt x="9447369" y="1421461"/>
                  <a:pt x="9226290" y="1454522"/>
                  <a:pt x="8975686" y="1435314"/>
                </a:cubicBezTo>
                <a:cubicBezTo>
                  <a:pt x="8725082" y="1416106"/>
                  <a:pt x="8360094" y="1432851"/>
                  <a:pt x="8091926" y="1435314"/>
                </a:cubicBezTo>
                <a:cubicBezTo>
                  <a:pt x="7823758" y="1437777"/>
                  <a:pt x="7838856" y="1425609"/>
                  <a:pt x="7691472" y="1435314"/>
                </a:cubicBezTo>
                <a:cubicBezTo>
                  <a:pt x="7544088" y="1445019"/>
                  <a:pt x="7408083" y="1425086"/>
                  <a:pt x="7291018" y="1435314"/>
                </a:cubicBezTo>
                <a:cubicBezTo>
                  <a:pt x="7173953" y="1445542"/>
                  <a:pt x="6798527" y="1467145"/>
                  <a:pt x="6503920" y="1435314"/>
                </a:cubicBezTo>
                <a:cubicBezTo>
                  <a:pt x="6209313" y="1403483"/>
                  <a:pt x="6161983" y="1433278"/>
                  <a:pt x="5910144" y="1435314"/>
                </a:cubicBezTo>
                <a:cubicBezTo>
                  <a:pt x="5658305" y="1437350"/>
                  <a:pt x="5583662" y="1455613"/>
                  <a:pt x="5413029" y="1435314"/>
                </a:cubicBezTo>
                <a:cubicBezTo>
                  <a:pt x="5242396" y="1415015"/>
                  <a:pt x="5020802" y="1450593"/>
                  <a:pt x="4915914" y="1435314"/>
                </a:cubicBezTo>
                <a:cubicBezTo>
                  <a:pt x="4811026" y="1420035"/>
                  <a:pt x="4298921" y="1457832"/>
                  <a:pt x="4128815" y="1435314"/>
                </a:cubicBezTo>
                <a:cubicBezTo>
                  <a:pt x="3958709" y="1412796"/>
                  <a:pt x="3659298" y="1427467"/>
                  <a:pt x="3438378" y="1435314"/>
                </a:cubicBezTo>
                <a:cubicBezTo>
                  <a:pt x="3217458" y="1443161"/>
                  <a:pt x="3029712" y="1396812"/>
                  <a:pt x="2651279" y="1435314"/>
                </a:cubicBezTo>
                <a:cubicBezTo>
                  <a:pt x="2272846" y="1473816"/>
                  <a:pt x="2130430" y="1454848"/>
                  <a:pt x="1960842" y="1435314"/>
                </a:cubicBezTo>
                <a:cubicBezTo>
                  <a:pt x="1791254" y="1415780"/>
                  <a:pt x="1495187" y="1451630"/>
                  <a:pt x="1367066" y="1435314"/>
                </a:cubicBezTo>
                <a:cubicBezTo>
                  <a:pt x="1238945" y="1418998"/>
                  <a:pt x="919192" y="1450052"/>
                  <a:pt x="773290" y="1435314"/>
                </a:cubicBezTo>
                <a:cubicBezTo>
                  <a:pt x="627388" y="1420576"/>
                  <a:pt x="204371" y="1454378"/>
                  <a:pt x="0" y="1435314"/>
                </a:cubicBezTo>
                <a:cubicBezTo>
                  <a:pt x="-7928" y="1325934"/>
                  <a:pt x="16566" y="1172202"/>
                  <a:pt x="0" y="942523"/>
                </a:cubicBezTo>
                <a:cubicBezTo>
                  <a:pt x="-16566" y="712844"/>
                  <a:pt x="-930" y="617683"/>
                  <a:pt x="0" y="478438"/>
                </a:cubicBezTo>
                <a:cubicBezTo>
                  <a:pt x="930" y="339194"/>
                  <a:pt x="9288" y="220953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prstDash val="dash"/>
            <a:extLst>
              <a:ext uri="{C807C97D-BFC1-408E-A445-0C87EB9F89A2}">
                <ask:lineSketchStyleProps xmlns:ask="http://schemas.microsoft.com/office/drawing/2018/sketchyshapes" sd="18452636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A873AF7-1E61-2B49-FA64-FD58B835A0AE}"/>
              </a:ext>
            </a:extLst>
          </p:cNvPr>
          <p:cNvGrpSpPr/>
          <p:nvPr/>
        </p:nvGrpSpPr>
        <p:grpSpPr>
          <a:xfrm>
            <a:off x="957500" y="1181414"/>
            <a:ext cx="4074986" cy="697038"/>
            <a:chOff x="957500" y="1181414"/>
            <a:chExt cx="4074986" cy="697038"/>
          </a:xfrm>
        </p:grpSpPr>
        <p:sp>
          <p:nvSpPr>
            <p:cNvPr id="23" name="Rounded Rectangle 1">
              <a:extLst>
                <a:ext uri="{FF2B5EF4-FFF2-40B4-BE49-F238E27FC236}">
                  <a16:creationId xmlns:a16="http://schemas.microsoft.com/office/drawing/2014/main" id="{A13FD029-EAC4-5F7B-6F2A-B8C209A6EA2F}"/>
                </a:ext>
              </a:extLst>
            </p:cNvPr>
            <p:cNvSpPr/>
            <p:nvPr/>
          </p:nvSpPr>
          <p:spPr>
            <a:xfrm>
              <a:off x="957500" y="1181414"/>
              <a:ext cx="4074986" cy="697038"/>
            </a:xfrm>
            <a:prstGeom prst="roundRect">
              <a:avLst>
                <a:gd name="adj" fmla="val 1393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023790" y="1313936"/>
              <a:ext cx="388356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kern="1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2000" b="1" kern="1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Xác</a:t>
              </a:r>
              <a:r>
                <a:rPr lang="en-US" sz="2000" b="1" kern="1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kern="1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sz="2000" b="1" kern="1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kern="1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yêu</a:t>
              </a:r>
              <a:r>
                <a:rPr lang="en-US" sz="2000" b="1" kern="1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kern="1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cầu</a:t>
              </a:r>
              <a:r>
                <a:rPr lang="en-US" sz="2000" b="1" kern="1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kern="1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000" b="1" kern="1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kern="1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kiểu</a:t>
              </a:r>
              <a:r>
                <a:rPr lang="en-US" sz="2000" b="1" kern="1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kern="1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bài</a:t>
              </a:r>
              <a:endPara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1276298" y="2230155"/>
            <a:ext cx="9118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Nắm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bắt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cầu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nghị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tưởng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đạo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lý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hoặc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tượng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đời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82033" y="2837215"/>
            <a:ext cx="83792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Đảm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bảo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đúng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trọng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tâm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lan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man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hoặc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lạc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074BDB3-4757-B490-EE39-1585651737C1}"/>
              </a:ext>
            </a:extLst>
          </p:cNvPr>
          <p:cNvGrpSpPr/>
          <p:nvPr/>
        </p:nvGrpSpPr>
        <p:grpSpPr>
          <a:xfrm>
            <a:off x="975514" y="3742308"/>
            <a:ext cx="4111982" cy="693957"/>
            <a:chOff x="975514" y="3742308"/>
            <a:chExt cx="4111982" cy="693957"/>
          </a:xfrm>
        </p:grpSpPr>
        <p:sp>
          <p:nvSpPr>
            <p:cNvPr id="25" name="Rounded Rectangle 1">
              <a:extLst>
                <a:ext uri="{FF2B5EF4-FFF2-40B4-BE49-F238E27FC236}">
                  <a16:creationId xmlns:a16="http://schemas.microsoft.com/office/drawing/2014/main" id="{CF613C96-0483-854D-58F9-3597264BB485}"/>
                </a:ext>
              </a:extLst>
            </p:cNvPr>
            <p:cNvSpPr/>
            <p:nvPr/>
          </p:nvSpPr>
          <p:spPr>
            <a:xfrm>
              <a:off x="975514" y="3742308"/>
              <a:ext cx="4056972" cy="693957"/>
            </a:xfrm>
            <a:prstGeom prst="roundRect">
              <a:avLst>
                <a:gd name="adj" fmla="val 1393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002459" y="3871223"/>
              <a:ext cx="4085037" cy="3983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kern="1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2000" b="1" kern="1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Xác</a:t>
              </a:r>
              <a:r>
                <a:rPr lang="en-US" sz="2000" b="1" kern="1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kern="1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sz="2000" b="1" kern="1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kern="1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2000" b="1" kern="1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kern="1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vấn</a:t>
              </a:r>
              <a:r>
                <a:rPr lang="en-US" sz="2000" b="1" kern="1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kern="1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đề</a:t>
              </a:r>
              <a:r>
                <a:rPr lang="en-US" sz="2000" b="1" kern="1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kern="1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nghị</a:t>
              </a:r>
              <a:r>
                <a:rPr lang="en-US" sz="2000" b="1" kern="1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kern="1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luận</a:t>
              </a:r>
              <a:endPara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1272135" y="5013646"/>
            <a:ext cx="441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kỹ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hiểu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rõ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vấn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nghị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72135" y="5566317"/>
            <a:ext cx="92480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Xác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định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đúng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trọng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tâm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khía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vấn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tích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62CA72E-9C47-32C1-2E0E-5A2161F331B6}"/>
              </a:ext>
            </a:extLst>
          </p:cNvPr>
          <p:cNvCxnSpPr>
            <a:cxnSpLocks/>
          </p:cNvCxnSpPr>
          <p:nvPr/>
        </p:nvCxnSpPr>
        <p:spPr>
          <a:xfrm>
            <a:off x="493730" y="944184"/>
            <a:ext cx="43543" cy="5913816"/>
          </a:xfrm>
          <a:prstGeom prst="line">
            <a:avLst/>
          </a:prstGeom>
          <a:ln w="1270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Arc 34">
            <a:extLst>
              <a:ext uri="{FF2B5EF4-FFF2-40B4-BE49-F238E27FC236}">
                <a16:creationId xmlns:a16="http://schemas.microsoft.com/office/drawing/2014/main" id="{3ABB786D-0B8E-A807-58EE-A9E1DCC68625}"/>
              </a:ext>
            </a:extLst>
          </p:cNvPr>
          <p:cNvSpPr/>
          <p:nvPr/>
        </p:nvSpPr>
        <p:spPr>
          <a:xfrm rot="10638962">
            <a:off x="481211" y="546025"/>
            <a:ext cx="1018868" cy="1062178"/>
          </a:xfrm>
          <a:prstGeom prst="arc">
            <a:avLst>
              <a:gd name="adj1" fmla="val 16504447"/>
              <a:gd name="adj2" fmla="val 301155"/>
            </a:avLst>
          </a:prstGeom>
          <a:ln w="101600">
            <a:solidFill>
              <a:srgbClr val="C0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c 35">
            <a:extLst>
              <a:ext uri="{FF2B5EF4-FFF2-40B4-BE49-F238E27FC236}">
                <a16:creationId xmlns:a16="http://schemas.microsoft.com/office/drawing/2014/main" id="{3574F997-217B-808A-7837-0E23FD8E5FBC}"/>
              </a:ext>
            </a:extLst>
          </p:cNvPr>
          <p:cNvSpPr/>
          <p:nvPr/>
        </p:nvSpPr>
        <p:spPr>
          <a:xfrm rot="10638962">
            <a:off x="518966" y="3064703"/>
            <a:ext cx="1014364" cy="1057483"/>
          </a:xfrm>
          <a:prstGeom prst="arc">
            <a:avLst>
              <a:gd name="adj1" fmla="val 16504447"/>
              <a:gd name="adj2" fmla="val 301155"/>
            </a:avLst>
          </a:prstGeom>
          <a:ln w="101600">
            <a:solidFill>
              <a:srgbClr val="C0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86D638DE-0A61-22C1-DBFD-B5FC655BF03E}"/>
              </a:ext>
            </a:extLst>
          </p:cNvPr>
          <p:cNvSpPr/>
          <p:nvPr/>
        </p:nvSpPr>
        <p:spPr>
          <a:xfrm>
            <a:off x="48894" y="118882"/>
            <a:ext cx="941751" cy="825301"/>
          </a:xfrm>
          <a:prstGeom prst="ellipse">
            <a:avLst/>
          </a:prstGeom>
          <a:solidFill>
            <a:schemeClr val="accent2"/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1103221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7" grpId="0" animBg="1"/>
      <p:bldP spid="6" grpId="0"/>
      <p:bldP spid="7" grpId="0"/>
      <p:bldP spid="9" grpId="0"/>
      <p:bldP spid="10" grpId="0"/>
      <p:bldP spid="35" grpId="0" animBg="1"/>
      <p:bldP spid="36" grpId="0" animBg="1"/>
      <p:bldP spid="3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9042" y="168255"/>
            <a:ext cx="1972492" cy="966651"/>
            <a:chOff x="2795451" y="822960"/>
            <a:chExt cx="1972492" cy="966651"/>
          </a:xfrm>
        </p:grpSpPr>
        <p:sp>
          <p:nvSpPr>
            <p:cNvPr id="25" name="Oval 24"/>
            <p:cNvSpPr/>
            <p:nvPr/>
          </p:nvSpPr>
          <p:spPr>
            <a:xfrm>
              <a:off x="2795451" y="822960"/>
              <a:ext cx="1972492" cy="966651"/>
            </a:xfrm>
            <a:prstGeom prst="ellipse">
              <a:avLst/>
            </a:prstGeom>
            <a:solidFill>
              <a:srgbClr val="CFAFE7"/>
            </a:solidFill>
            <a:ln w="285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3057781" y="890786"/>
              <a:ext cx="144783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Đề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3</a:t>
              </a:r>
            </a:p>
          </p:txBody>
        </p:sp>
      </p:grpSp>
      <p:sp>
        <p:nvSpPr>
          <p:cNvPr id="16" name="Rectangle: Rounded Corners 21"/>
          <p:cNvSpPr/>
          <p:nvPr/>
        </p:nvSpPr>
        <p:spPr>
          <a:xfrm>
            <a:off x="2071534" y="875211"/>
            <a:ext cx="9071083" cy="5786846"/>
          </a:xfrm>
          <a:custGeom>
            <a:avLst/>
            <a:gdLst>
              <a:gd name="connsiteX0" fmla="*/ 0 w 6009841"/>
              <a:gd name="connsiteY0" fmla="*/ 331934 h 2154155"/>
              <a:gd name="connsiteX1" fmla="*/ 331934 w 6009841"/>
              <a:gd name="connsiteY1" fmla="*/ 0 h 2154155"/>
              <a:gd name="connsiteX2" fmla="*/ 979391 w 6009841"/>
              <a:gd name="connsiteY2" fmla="*/ 0 h 2154155"/>
              <a:gd name="connsiteX3" fmla="*/ 1680307 w 6009841"/>
              <a:gd name="connsiteY3" fmla="*/ 0 h 2154155"/>
              <a:gd name="connsiteX4" fmla="*/ 2327764 w 6009841"/>
              <a:gd name="connsiteY4" fmla="*/ 0 h 2154155"/>
              <a:gd name="connsiteX5" fmla="*/ 2975221 w 6009841"/>
              <a:gd name="connsiteY5" fmla="*/ 0 h 2154155"/>
              <a:gd name="connsiteX6" fmla="*/ 3622677 w 6009841"/>
              <a:gd name="connsiteY6" fmla="*/ 0 h 2154155"/>
              <a:gd name="connsiteX7" fmla="*/ 4216674 w 6009841"/>
              <a:gd name="connsiteY7" fmla="*/ 0 h 2154155"/>
              <a:gd name="connsiteX8" fmla="*/ 4864131 w 6009841"/>
              <a:gd name="connsiteY8" fmla="*/ 0 h 2154155"/>
              <a:gd name="connsiteX9" fmla="*/ 5677907 w 6009841"/>
              <a:gd name="connsiteY9" fmla="*/ 0 h 2154155"/>
              <a:gd name="connsiteX10" fmla="*/ 6009841 w 6009841"/>
              <a:gd name="connsiteY10" fmla="*/ 331934 h 2154155"/>
              <a:gd name="connsiteX11" fmla="*/ 6009841 w 6009841"/>
              <a:gd name="connsiteY11" fmla="*/ 783988 h 2154155"/>
              <a:gd name="connsiteX12" fmla="*/ 6009841 w 6009841"/>
              <a:gd name="connsiteY12" fmla="*/ 1280750 h 2154155"/>
              <a:gd name="connsiteX13" fmla="*/ 6009841 w 6009841"/>
              <a:gd name="connsiteY13" fmla="*/ 1822221 h 2154155"/>
              <a:gd name="connsiteX14" fmla="*/ 5677907 w 6009841"/>
              <a:gd name="connsiteY14" fmla="*/ 2154155 h 2154155"/>
              <a:gd name="connsiteX15" fmla="*/ 5137370 w 6009841"/>
              <a:gd name="connsiteY15" fmla="*/ 2154155 h 2154155"/>
              <a:gd name="connsiteX16" fmla="*/ 4436453 w 6009841"/>
              <a:gd name="connsiteY16" fmla="*/ 2154155 h 2154155"/>
              <a:gd name="connsiteX17" fmla="*/ 3788997 w 6009841"/>
              <a:gd name="connsiteY17" fmla="*/ 2154155 h 2154155"/>
              <a:gd name="connsiteX18" fmla="*/ 3301919 w 6009841"/>
              <a:gd name="connsiteY18" fmla="*/ 2154155 h 2154155"/>
              <a:gd name="connsiteX19" fmla="*/ 2707922 w 6009841"/>
              <a:gd name="connsiteY19" fmla="*/ 2154155 h 2154155"/>
              <a:gd name="connsiteX20" fmla="*/ 2220844 w 6009841"/>
              <a:gd name="connsiteY20" fmla="*/ 2154155 h 2154155"/>
              <a:gd name="connsiteX21" fmla="*/ 1733767 w 6009841"/>
              <a:gd name="connsiteY21" fmla="*/ 2154155 h 2154155"/>
              <a:gd name="connsiteX22" fmla="*/ 1086310 w 6009841"/>
              <a:gd name="connsiteY22" fmla="*/ 2154155 h 2154155"/>
              <a:gd name="connsiteX23" fmla="*/ 331934 w 6009841"/>
              <a:gd name="connsiteY23" fmla="*/ 2154155 h 2154155"/>
              <a:gd name="connsiteX24" fmla="*/ 0 w 6009841"/>
              <a:gd name="connsiteY24" fmla="*/ 1822221 h 2154155"/>
              <a:gd name="connsiteX25" fmla="*/ 0 w 6009841"/>
              <a:gd name="connsiteY25" fmla="*/ 1295653 h 2154155"/>
              <a:gd name="connsiteX26" fmla="*/ 0 w 6009841"/>
              <a:gd name="connsiteY26" fmla="*/ 828696 h 2154155"/>
              <a:gd name="connsiteX27" fmla="*/ 0 w 6009841"/>
              <a:gd name="connsiteY27" fmla="*/ 331934 h 2154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009841" h="2154155" extrusionOk="0">
                <a:moveTo>
                  <a:pt x="0" y="331934"/>
                </a:moveTo>
                <a:cubicBezTo>
                  <a:pt x="24559" y="130415"/>
                  <a:pt x="157757" y="16597"/>
                  <a:pt x="331934" y="0"/>
                </a:cubicBezTo>
                <a:cubicBezTo>
                  <a:pt x="526021" y="-70393"/>
                  <a:pt x="739538" y="15571"/>
                  <a:pt x="979391" y="0"/>
                </a:cubicBezTo>
                <a:cubicBezTo>
                  <a:pt x="1219244" y="-15571"/>
                  <a:pt x="1345224" y="54046"/>
                  <a:pt x="1680307" y="0"/>
                </a:cubicBezTo>
                <a:cubicBezTo>
                  <a:pt x="2015390" y="-54046"/>
                  <a:pt x="2167003" y="73064"/>
                  <a:pt x="2327764" y="0"/>
                </a:cubicBezTo>
                <a:cubicBezTo>
                  <a:pt x="2488525" y="-73064"/>
                  <a:pt x="2652135" y="10511"/>
                  <a:pt x="2975221" y="0"/>
                </a:cubicBezTo>
                <a:cubicBezTo>
                  <a:pt x="3298307" y="-10511"/>
                  <a:pt x="3346294" y="27764"/>
                  <a:pt x="3622677" y="0"/>
                </a:cubicBezTo>
                <a:cubicBezTo>
                  <a:pt x="3899060" y="-27764"/>
                  <a:pt x="3940838" y="47664"/>
                  <a:pt x="4216674" y="0"/>
                </a:cubicBezTo>
                <a:cubicBezTo>
                  <a:pt x="4492510" y="-47664"/>
                  <a:pt x="4618564" y="15915"/>
                  <a:pt x="4864131" y="0"/>
                </a:cubicBezTo>
                <a:cubicBezTo>
                  <a:pt x="5109698" y="-15915"/>
                  <a:pt x="5441694" y="68463"/>
                  <a:pt x="5677907" y="0"/>
                </a:cubicBezTo>
                <a:cubicBezTo>
                  <a:pt x="5849303" y="11638"/>
                  <a:pt x="6024163" y="149430"/>
                  <a:pt x="6009841" y="331934"/>
                </a:cubicBezTo>
                <a:cubicBezTo>
                  <a:pt x="6042465" y="486826"/>
                  <a:pt x="5978020" y="610531"/>
                  <a:pt x="6009841" y="783988"/>
                </a:cubicBezTo>
                <a:cubicBezTo>
                  <a:pt x="6041662" y="957445"/>
                  <a:pt x="6004586" y="1056503"/>
                  <a:pt x="6009841" y="1280750"/>
                </a:cubicBezTo>
                <a:cubicBezTo>
                  <a:pt x="6015096" y="1504997"/>
                  <a:pt x="5953726" y="1688694"/>
                  <a:pt x="6009841" y="1822221"/>
                </a:cubicBezTo>
                <a:cubicBezTo>
                  <a:pt x="6007759" y="1999182"/>
                  <a:pt x="5845077" y="2181320"/>
                  <a:pt x="5677907" y="2154155"/>
                </a:cubicBezTo>
                <a:cubicBezTo>
                  <a:pt x="5565121" y="2215170"/>
                  <a:pt x="5285513" y="2133532"/>
                  <a:pt x="5137370" y="2154155"/>
                </a:cubicBezTo>
                <a:cubicBezTo>
                  <a:pt x="4989227" y="2174778"/>
                  <a:pt x="4722303" y="2094133"/>
                  <a:pt x="4436453" y="2154155"/>
                </a:cubicBezTo>
                <a:cubicBezTo>
                  <a:pt x="4150603" y="2214177"/>
                  <a:pt x="4061055" y="2081341"/>
                  <a:pt x="3788997" y="2154155"/>
                </a:cubicBezTo>
                <a:cubicBezTo>
                  <a:pt x="3516939" y="2226969"/>
                  <a:pt x="3466343" y="2137239"/>
                  <a:pt x="3301919" y="2154155"/>
                </a:cubicBezTo>
                <a:cubicBezTo>
                  <a:pt x="3137495" y="2171071"/>
                  <a:pt x="2997155" y="2122156"/>
                  <a:pt x="2707922" y="2154155"/>
                </a:cubicBezTo>
                <a:cubicBezTo>
                  <a:pt x="2418689" y="2186154"/>
                  <a:pt x="2325707" y="2112380"/>
                  <a:pt x="2220844" y="2154155"/>
                </a:cubicBezTo>
                <a:cubicBezTo>
                  <a:pt x="2115981" y="2195930"/>
                  <a:pt x="1880286" y="2102674"/>
                  <a:pt x="1733767" y="2154155"/>
                </a:cubicBezTo>
                <a:cubicBezTo>
                  <a:pt x="1587248" y="2205636"/>
                  <a:pt x="1321976" y="2079992"/>
                  <a:pt x="1086310" y="2154155"/>
                </a:cubicBezTo>
                <a:cubicBezTo>
                  <a:pt x="850644" y="2228318"/>
                  <a:pt x="506632" y="2138378"/>
                  <a:pt x="331934" y="2154155"/>
                </a:cubicBezTo>
                <a:cubicBezTo>
                  <a:pt x="144936" y="2161081"/>
                  <a:pt x="-45833" y="2006129"/>
                  <a:pt x="0" y="1822221"/>
                </a:cubicBezTo>
                <a:cubicBezTo>
                  <a:pt x="-22930" y="1681817"/>
                  <a:pt x="21654" y="1455054"/>
                  <a:pt x="0" y="1295653"/>
                </a:cubicBezTo>
                <a:cubicBezTo>
                  <a:pt x="-21654" y="1136252"/>
                  <a:pt x="39195" y="998368"/>
                  <a:pt x="0" y="828696"/>
                </a:cubicBezTo>
                <a:cubicBezTo>
                  <a:pt x="-39195" y="659024"/>
                  <a:pt x="52956" y="506250"/>
                  <a:pt x="0" y="331934"/>
                </a:cubicBezTo>
                <a:close/>
              </a:path>
            </a:pathLst>
          </a:custGeom>
          <a:solidFill>
            <a:schemeClr val="bg1"/>
          </a:solidFill>
          <a:ln w="38100" cap="flat" cmpd="sng" algn="ctr">
            <a:solidFill>
              <a:schemeClr val="tx1"/>
            </a:solidFill>
            <a:prstDash val="dash"/>
            <a:miter lim="800000"/>
          </a:ln>
          <a:effectLst/>
        </p:spPr>
        <p:txBody>
          <a:bodyPr lIns="91384" tIns="45695" rIns="91384" bIns="45695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charset="-122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39156" y="875211"/>
            <a:ext cx="16321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Thân</a:t>
            </a:r>
            <a:r>
              <a:rPr kumimoji="0" lang="en-US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endParaRPr kumimoji="0" lang="en-US" sz="2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69998" y="1398431"/>
            <a:ext cx="2610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tượng</a:t>
            </a: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kumimoji="0" lang="en-US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00274" y="1796557"/>
            <a:ext cx="13035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Hậu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quả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69998" y="2350010"/>
            <a:ext cx="85698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Tâm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lý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Dễ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bị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stress, lo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âu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trầm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cảm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sự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ý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hoặc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so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sánh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khác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2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69998" y="2971603"/>
            <a:ext cx="85698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Sức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khỏe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Gây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vấn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mắt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mất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ngủ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do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thời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dài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sử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thiết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bị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điện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tử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2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69998" y="3498682"/>
            <a:ext cx="83546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Mối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hệ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xã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Giảm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tương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tác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trực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tiếp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lập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phụ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thuộc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thế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giới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ảo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2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69998" y="3964403"/>
            <a:ext cx="85698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trị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sống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bị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đảo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lộn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Chạy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theo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trị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ảo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thiếu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trung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mục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tiêu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tế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ý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nghĩa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cuộc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2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00274" y="4695788"/>
            <a:ext cx="144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Biểu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369998" y="5178369"/>
            <a:ext cx="52311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Đăng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tải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liên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tục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ảnh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trạng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thái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mạng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xã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2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369998" y="5630172"/>
            <a:ext cx="78451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Thường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xuyên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kiểm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tra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cập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theo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dõi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lượt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thích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bình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2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369998" y="6088546"/>
            <a:ext cx="76753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Dành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nhiều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thời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chỉnh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sửa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ảnh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tạo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dựng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ảnh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tế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2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7905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  <p:bldP spid="20" grpId="0"/>
      <p:bldP spid="21" grpId="0"/>
      <p:bldP spid="2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9042" y="168255"/>
            <a:ext cx="1972492" cy="966651"/>
            <a:chOff x="2795451" y="822960"/>
            <a:chExt cx="1972492" cy="966651"/>
          </a:xfrm>
        </p:grpSpPr>
        <p:sp>
          <p:nvSpPr>
            <p:cNvPr id="25" name="Oval 24"/>
            <p:cNvSpPr/>
            <p:nvPr/>
          </p:nvSpPr>
          <p:spPr>
            <a:xfrm>
              <a:off x="2795451" y="822960"/>
              <a:ext cx="1972492" cy="966651"/>
            </a:xfrm>
            <a:prstGeom prst="ellipse">
              <a:avLst/>
            </a:prstGeom>
            <a:solidFill>
              <a:srgbClr val="CFAFE7"/>
            </a:solidFill>
            <a:ln w="285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3057781" y="890786"/>
              <a:ext cx="144783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Đề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3</a:t>
              </a:r>
            </a:p>
          </p:txBody>
        </p:sp>
      </p:grpSp>
      <p:sp>
        <p:nvSpPr>
          <p:cNvPr id="16" name="Rectangle: Rounded Corners 21"/>
          <p:cNvSpPr/>
          <p:nvPr/>
        </p:nvSpPr>
        <p:spPr>
          <a:xfrm>
            <a:off x="2071534" y="875211"/>
            <a:ext cx="9071083" cy="5786846"/>
          </a:xfrm>
          <a:custGeom>
            <a:avLst/>
            <a:gdLst>
              <a:gd name="connsiteX0" fmla="*/ 0 w 6009841"/>
              <a:gd name="connsiteY0" fmla="*/ 331934 h 2154155"/>
              <a:gd name="connsiteX1" fmla="*/ 331934 w 6009841"/>
              <a:gd name="connsiteY1" fmla="*/ 0 h 2154155"/>
              <a:gd name="connsiteX2" fmla="*/ 979391 w 6009841"/>
              <a:gd name="connsiteY2" fmla="*/ 0 h 2154155"/>
              <a:gd name="connsiteX3" fmla="*/ 1680307 w 6009841"/>
              <a:gd name="connsiteY3" fmla="*/ 0 h 2154155"/>
              <a:gd name="connsiteX4" fmla="*/ 2327764 w 6009841"/>
              <a:gd name="connsiteY4" fmla="*/ 0 h 2154155"/>
              <a:gd name="connsiteX5" fmla="*/ 2975221 w 6009841"/>
              <a:gd name="connsiteY5" fmla="*/ 0 h 2154155"/>
              <a:gd name="connsiteX6" fmla="*/ 3622677 w 6009841"/>
              <a:gd name="connsiteY6" fmla="*/ 0 h 2154155"/>
              <a:gd name="connsiteX7" fmla="*/ 4216674 w 6009841"/>
              <a:gd name="connsiteY7" fmla="*/ 0 h 2154155"/>
              <a:gd name="connsiteX8" fmla="*/ 4864131 w 6009841"/>
              <a:gd name="connsiteY8" fmla="*/ 0 h 2154155"/>
              <a:gd name="connsiteX9" fmla="*/ 5677907 w 6009841"/>
              <a:gd name="connsiteY9" fmla="*/ 0 h 2154155"/>
              <a:gd name="connsiteX10" fmla="*/ 6009841 w 6009841"/>
              <a:gd name="connsiteY10" fmla="*/ 331934 h 2154155"/>
              <a:gd name="connsiteX11" fmla="*/ 6009841 w 6009841"/>
              <a:gd name="connsiteY11" fmla="*/ 783988 h 2154155"/>
              <a:gd name="connsiteX12" fmla="*/ 6009841 w 6009841"/>
              <a:gd name="connsiteY12" fmla="*/ 1280750 h 2154155"/>
              <a:gd name="connsiteX13" fmla="*/ 6009841 w 6009841"/>
              <a:gd name="connsiteY13" fmla="*/ 1822221 h 2154155"/>
              <a:gd name="connsiteX14" fmla="*/ 5677907 w 6009841"/>
              <a:gd name="connsiteY14" fmla="*/ 2154155 h 2154155"/>
              <a:gd name="connsiteX15" fmla="*/ 5137370 w 6009841"/>
              <a:gd name="connsiteY15" fmla="*/ 2154155 h 2154155"/>
              <a:gd name="connsiteX16" fmla="*/ 4436453 w 6009841"/>
              <a:gd name="connsiteY16" fmla="*/ 2154155 h 2154155"/>
              <a:gd name="connsiteX17" fmla="*/ 3788997 w 6009841"/>
              <a:gd name="connsiteY17" fmla="*/ 2154155 h 2154155"/>
              <a:gd name="connsiteX18" fmla="*/ 3301919 w 6009841"/>
              <a:gd name="connsiteY18" fmla="*/ 2154155 h 2154155"/>
              <a:gd name="connsiteX19" fmla="*/ 2707922 w 6009841"/>
              <a:gd name="connsiteY19" fmla="*/ 2154155 h 2154155"/>
              <a:gd name="connsiteX20" fmla="*/ 2220844 w 6009841"/>
              <a:gd name="connsiteY20" fmla="*/ 2154155 h 2154155"/>
              <a:gd name="connsiteX21" fmla="*/ 1733767 w 6009841"/>
              <a:gd name="connsiteY21" fmla="*/ 2154155 h 2154155"/>
              <a:gd name="connsiteX22" fmla="*/ 1086310 w 6009841"/>
              <a:gd name="connsiteY22" fmla="*/ 2154155 h 2154155"/>
              <a:gd name="connsiteX23" fmla="*/ 331934 w 6009841"/>
              <a:gd name="connsiteY23" fmla="*/ 2154155 h 2154155"/>
              <a:gd name="connsiteX24" fmla="*/ 0 w 6009841"/>
              <a:gd name="connsiteY24" fmla="*/ 1822221 h 2154155"/>
              <a:gd name="connsiteX25" fmla="*/ 0 w 6009841"/>
              <a:gd name="connsiteY25" fmla="*/ 1295653 h 2154155"/>
              <a:gd name="connsiteX26" fmla="*/ 0 w 6009841"/>
              <a:gd name="connsiteY26" fmla="*/ 828696 h 2154155"/>
              <a:gd name="connsiteX27" fmla="*/ 0 w 6009841"/>
              <a:gd name="connsiteY27" fmla="*/ 331934 h 2154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009841" h="2154155" extrusionOk="0">
                <a:moveTo>
                  <a:pt x="0" y="331934"/>
                </a:moveTo>
                <a:cubicBezTo>
                  <a:pt x="24559" y="130415"/>
                  <a:pt x="157757" y="16597"/>
                  <a:pt x="331934" y="0"/>
                </a:cubicBezTo>
                <a:cubicBezTo>
                  <a:pt x="526021" y="-70393"/>
                  <a:pt x="739538" y="15571"/>
                  <a:pt x="979391" y="0"/>
                </a:cubicBezTo>
                <a:cubicBezTo>
                  <a:pt x="1219244" y="-15571"/>
                  <a:pt x="1345224" y="54046"/>
                  <a:pt x="1680307" y="0"/>
                </a:cubicBezTo>
                <a:cubicBezTo>
                  <a:pt x="2015390" y="-54046"/>
                  <a:pt x="2167003" y="73064"/>
                  <a:pt x="2327764" y="0"/>
                </a:cubicBezTo>
                <a:cubicBezTo>
                  <a:pt x="2488525" y="-73064"/>
                  <a:pt x="2652135" y="10511"/>
                  <a:pt x="2975221" y="0"/>
                </a:cubicBezTo>
                <a:cubicBezTo>
                  <a:pt x="3298307" y="-10511"/>
                  <a:pt x="3346294" y="27764"/>
                  <a:pt x="3622677" y="0"/>
                </a:cubicBezTo>
                <a:cubicBezTo>
                  <a:pt x="3899060" y="-27764"/>
                  <a:pt x="3940838" y="47664"/>
                  <a:pt x="4216674" y="0"/>
                </a:cubicBezTo>
                <a:cubicBezTo>
                  <a:pt x="4492510" y="-47664"/>
                  <a:pt x="4618564" y="15915"/>
                  <a:pt x="4864131" y="0"/>
                </a:cubicBezTo>
                <a:cubicBezTo>
                  <a:pt x="5109698" y="-15915"/>
                  <a:pt x="5441694" y="68463"/>
                  <a:pt x="5677907" y="0"/>
                </a:cubicBezTo>
                <a:cubicBezTo>
                  <a:pt x="5849303" y="11638"/>
                  <a:pt x="6024163" y="149430"/>
                  <a:pt x="6009841" y="331934"/>
                </a:cubicBezTo>
                <a:cubicBezTo>
                  <a:pt x="6042465" y="486826"/>
                  <a:pt x="5978020" y="610531"/>
                  <a:pt x="6009841" y="783988"/>
                </a:cubicBezTo>
                <a:cubicBezTo>
                  <a:pt x="6041662" y="957445"/>
                  <a:pt x="6004586" y="1056503"/>
                  <a:pt x="6009841" y="1280750"/>
                </a:cubicBezTo>
                <a:cubicBezTo>
                  <a:pt x="6015096" y="1504997"/>
                  <a:pt x="5953726" y="1688694"/>
                  <a:pt x="6009841" y="1822221"/>
                </a:cubicBezTo>
                <a:cubicBezTo>
                  <a:pt x="6007759" y="1999182"/>
                  <a:pt x="5845077" y="2181320"/>
                  <a:pt x="5677907" y="2154155"/>
                </a:cubicBezTo>
                <a:cubicBezTo>
                  <a:pt x="5565121" y="2215170"/>
                  <a:pt x="5285513" y="2133532"/>
                  <a:pt x="5137370" y="2154155"/>
                </a:cubicBezTo>
                <a:cubicBezTo>
                  <a:pt x="4989227" y="2174778"/>
                  <a:pt x="4722303" y="2094133"/>
                  <a:pt x="4436453" y="2154155"/>
                </a:cubicBezTo>
                <a:cubicBezTo>
                  <a:pt x="4150603" y="2214177"/>
                  <a:pt x="4061055" y="2081341"/>
                  <a:pt x="3788997" y="2154155"/>
                </a:cubicBezTo>
                <a:cubicBezTo>
                  <a:pt x="3516939" y="2226969"/>
                  <a:pt x="3466343" y="2137239"/>
                  <a:pt x="3301919" y="2154155"/>
                </a:cubicBezTo>
                <a:cubicBezTo>
                  <a:pt x="3137495" y="2171071"/>
                  <a:pt x="2997155" y="2122156"/>
                  <a:pt x="2707922" y="2154155"/>
                </a:cubicBezTo>
                <a:cubicBezTo>
                  <a:pt x="2418689" y="2186154"/>
                  <a:pt x="2325707" y="2112380"/>
                  <a:pt x="2220844" y="2154155"/>
                </a:cubicBezTo>
                <a:cubicBezTo>
                  <a:pt x="2115981" y="2195930"/>
                  <a:pt x="1880286" y="2102674"/>
                  <a:pt x="1733767" y="2154155"/>
                </a:cubicBezTo>
                <a:cubicBezTo>
                  <a:pt x="1587248" y="2205636"/>
                  <a:pt x="1321976" y="2079992"/>
                  <a:pt x="1086310" y="2154155"/>
                </a:cubicBezTo>
                <a:cubicBezTo>
                  <a:pt x="850644" y="2228318"/>
                  <a:pt x="506632" y="2138378"/>
                  <a:pt x="331934" y="2154155"/>
                </a:cubicBezTo>
                <a:cubicBezTo>
                  <a:pt x="144936" y="2161081"/>
                  <a:pt x="-45833" y="2006129"/>
                  <a:pt x="0" y="1822221"/>
                </a:cubicBezTo>
                <a:cubicBezTo>
                  <a:pt x="-22930" y="1681817"/>
                  <a:pt x="21654" y="1455054"/>
                  <a:pt x="0" y="1295653"/>
                </a:cubicBezTo>
                <a:cubicBezTo>
                  <a:pt x="-21654" y="1136252"/>
                  <a:pt x="39195" y="998368"/>
                  <a:pt x="0" y="828696"/>
                </a:cubicBezTo>
                <a:cubicBezTo>
                  <a:pt x="-39195" y="659024"/>
                  <a:pt x="52956" y="506250"/>
                  <a:pt x="0" y="331934"/>
                </a:cubicBezTo>
                <a:close/>
              </a:path>
            </a:pathLst>
          </a:custGeom>
          <a:solidFill>
            <a:schemeClr val="bg1"/>
          </a:solidFill>
          <a:ln w="38100" cap="flat" cmpd="sng" algn="ctr">
            <a:solidFill>
              <a:schemeClr val="tx1"/>
            </a:solidFill>
            <a:prstDash val="dash"/>
            <a:miter lim="800000"/>
          </a:ln>
          <a:effectLst/>
        </p:spPr>
        <p:txBody>
          <a:bodyPr lIns="91384" tIns="45695" rIns="91384" bIns="45695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charset="-122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39156" y="875211"/>
            <a:ext cx="16321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Thân</a:t>
            </a:r>
            <a:r>
              <a:rPr kumimoji="0" lang="en-US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endParaRPr kumimoji="0" lang="en-US" sz="2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69997" y="1398431"/>
            <a:ext cx="2661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Đánh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bình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88368" y="1775874"/>
            <a:ext cx="37066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Ý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nghĩa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việc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giảm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thiểu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sống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ảo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en-US" sz="12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69997" y="2181280"/>
            <a:ext cx="87726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Bảo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vệ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tâm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lý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sức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khỏe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Giảm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bớt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căng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thẳng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lo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âu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thiện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sức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khỏe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tinh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thần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chất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2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47308" y="2574111"/>
            <a:ext cx="86254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Cải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thiện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mối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hệ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xã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Tăng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cường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tương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tác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trực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tiếp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xây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dựng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mối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hệ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chân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thật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bền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vững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2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369996" y="3223386"/>
            <a:ext cx="86028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Phát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triển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bản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thân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trung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mục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tiêu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tế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phát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triển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kỹ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năng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trị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thân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2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84645" y="3654208"/>
            <a:ext cx="24855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pháp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kiến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nghị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en-US" sz="12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369996" y="4085030"/>
            <a:ext cx="80802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Quản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lý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thời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gian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sử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dụng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mạng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xã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giới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thời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sử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ngày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2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369995" y="4465667"/>
            <a:ext cx="86028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Nâng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cao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nhận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thức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trị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bản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thân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Tự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tin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thân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dựa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sự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ảo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mạng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xã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2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347307" y="5130540"/>
            <a:ext cx="85209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Tham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hoạt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ngoài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trời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giao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lưu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bè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tế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Tham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bộ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hoạt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ngoại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khóa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phát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triển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kỹ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năng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xã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chất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2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347306" y="5793004"/>
            <a:ext cx="85209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Tuyên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truyền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giáo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dục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tác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hại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sống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ảo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Tăng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cường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giáo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trường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xã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hậu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quả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ảo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lành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mạnh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2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210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  <p:bldP spid="17" grpId="0"/>
      <p:bldP spid="18" grpId="0"/>
      <p:bldP spid="19" grpId="0"/>
      <p:bldP spid="23" grpId="0"/>
      <p:bldP spid="24" grpId="0"/>
      <p:bldP spid="2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48640" y="300446"/>
            <a:ext cx="1972492" cy="966651"/>
            <a:chOff x="2795451" y="822960"/>
            <a:chExt cx="1972492" cy="966651"/>
          </a:xfrm>
        </p:grpSpPr>
        <p:sp>
          <p:nvSpPr>
            <p:cNvPr id="25" name="Oval 24"/>
            <p:cNvSpPr/>
            <p:nvPr/>
          </p:nvSpPr>
          <p:spPr>
            <a:xfrm>
              <a:off x="2795451" y="822960"/>
              <a:ext cx="1972492" cy="966651"/>
            </a:xfrm>
            <a:prstGeom prst="ellipse">
              <a:avLst/>
            </a:prstGeom>
            <a:solidFill>
              <a:srgbClr val="CFAFE7"/>
            </a:solidFill>
            <a:ln w="285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3057781" y="890786"/>
              <a:ext cx="144783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Đề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3</a:t>
              </a:r>
            </a:p>
          </p:txBody>
        </p:sp>
      </p:grpSp>
      <p:sp>
        <p:nvSpPr>
          <p:cNvPr id="16" name="Rectangle: Rounded Corners 21"/>
          <p:cNvSpPr/>
          <p:nvPr/>
        </p:nvSpPr>
        <p:spPr>
          <a:xfrm>
            <a:off x="2521132" y="1847948"/>
            <a:ext cx="7615645" cy="4095179"/>
          </a:xfrm>
          <a:custGeom>
            <a:avLst/>
            <a:gdLst>
              <a:gd name="connsiteX0" fmla="*/ 0 w 6009841"/>
              <a:gd name="connsiteY0" fmla="*/ 331934 h 2154155"/>
              <a:gd name="connsiteX1" fmla="*/ 331934 w 6009841"/>
              <a:gd name="connsiteY1" fmla="*/ 0 h 2154155"/>
              <a:gd name="connsiteX2" fmla="*/ 979391 w 6009841"/>
              <a:gd name="connsiteY2" fmla="*/ 0 h 2154155"/>
              <a:gd name="connsiteX3" fmla="*/ 1680307 w 6009841"/>
              <a:gd name="connsiteY3" fmla="*/ 0 h 2154155"/>
              <a:gd name="connsiteX4" fmla="*/ 2327764 w 6009841"/>
              <a:gd name="connsiteY4" fmla="*/ 0 h 2154155"/>
              <a:gd name="connsiteX5" fmla="*/ 2975221 w 6009841"/>
              <a:gd name="connsiteY5" fmla="*/ 0 h 2154155"/>
              <a:gd name="connsiteX6" fmla="*/ 3622677 w 6009841"/>
              <a:gd name="connsiteY6" fmla="*/ 0 h 2154155"/>
              <a:gd name="connsiteX7" fmla="*/ 4216674 w 6009841"/>
              <a:gd name="connsiteY7" fmla="*/ 0 h 2154155"/>
              <a:gd name="connsiteX8" fmla="*/ 4864131 w 6009841"/>
              <a:gd name="connsiteY8" fmla="*/ 0 h 2154155"/>
              <a:gd name="connsiteX9" fmla="*/ 5677907 w 6009841"/>
              <a:gd name="connsiteY9" fmla="*/ 0 h 2154155"/>
              <a:gd name="connsiteX10" fmla="*/ 6009841 w 6009841"/>
              <a:gd name="connsiteY10" fmla="*/ 331934 h 2154155"/>
              <a:gd name="connsiteX11" fmla="*/ 6009841 w 6009841"/>
              <a:gd name="connsiteY11" fmla="*/ 783988 h 2154155"/>
              <a:gd name="connsiteX12" fmla="*/ 6009841 w 6009841"/>
              <a:gd name="connsiteY12" fmla="*/ 1280750 h 2154155"/>
              <a:gd name="connsiteX13" fmla="*/ 6009841 w 6009841"/>
              <a:gd name="connsiteY13" fmla="*/ 1822221 h 2154155"/>
              <a:gd name="connsiteX14" fmla="*/ 5677907 w 6009841"/>
              <a:gd name="connsiteY14" fmla="*/ 2154155 h 2154155"/>
              <a:gd name="connsiteX15" fmla="*/ 5137370 w 6009841"/>
              <a:gd name="connsiteY15" fmla="*/ 2154155 h 2154155"/>
              <a:gd name="connsiteX16" fmla="*/ 4436453 w 6009841"/>
              <a:gd name="connsiteY16" fmla="*/ 2154155 h 2154155"/>
              <a:gd name="connsiteX17" fmla="*/ 3788997 w 6009841"/>
              <a:gd name="connsiteY17" fmla="*/ 2154155 h 2154155"/>
              <a:gd name="connsiteX18" fmla="*/ 3301919 w 6009841"/>
              <a:gd name="connsiteY18" fmla="*/ 2154155 h 2154155"/>
              <a:gd name="connsiteX19" fmla="*/ 2707922 w 6009841"/>
              <a:gd name="connsiteY19" fmla="*/ 2154155 h 2154155"/>
              <a:gd name="connsiteX20" fmla="*/ 2220844 w 6009841"/>
              <a:gd name="connsiteY20" fmla="*/ 2154155 h 2154155"/>
              <a:gd name="connsiteX21" fmla="*/ 1733767 w 6009841"/>
              <a:gd name="connsiteY21" fmla="*/ 2154155 h 2154155"/>
              <a:gd name="connsiteX22" fmla="*/ 1086310 w 6009841"/>
              <a:gd name="connsiteY22" fmla="*/ 2154155 h 2154155"/>
              <a:gd name="connsiteX23" fmla="*/ 331934 w 6009841"/>
              <a:gd name="connsiteY23" fmla="*/ 2154155 h 2154155"/>
              <a:gd name="connsiteX24" fmla="*/ 0 w 6009841"/>
              <a:gd name="connsiteY24" fmla="*/ 1822221 h 2154155"/>
              <a:gd name="connsiteX25" fmla="*/ 0 w 6009841"/>
              <a:gd name="connsiteY25" fmla="*/ 1295653 h 2154155"/>
              <a:gd name="connsiteX26" fmla="*/ 0 w 6009841"/>
              <a:gd name="connsiteY26" fmla="*/ 828696 h 2154155"/>
              <a:gd name="connsiteX27" fmla="*/ 0 w 6009841"/>
              <a:gd name="connsiteY27" fmla="*/ 331934 h 2154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009841" h="2154155" extrusionOk="0">
                <a:moveTo>
                  <a:pt x="0" y="331934"/>
                </a:moveTo>
                <a:cubicBezTo>
                  <a:pt x="24559" y="130415"/>
                  <a:pt x="157757" y="16597"/>
                  <a:pt x="331934" y="0"/>
                </a:cubicBezTo>
                <a:cubicBezTo>
                  <a:pt x="526021" y="-70393"/>
                  <a:pt x="739538" y="15571"/>
                  <a:pt x="979391" y="0"/>
                </a:cubicBezTo>
                <a:cubicBezTo>
                  <a:pt x="1219244" y="-15571"/>
                  <a:pt x="1345224" y="54046"/>
                  <a:pt x="1680307" y="0"/>
                </a:cubicBezTo>
                <a:cubicBezTo>
                  <a:pt x="2015390" y="-54046"/>
                  <a:pt x="2167003" y="73064"/>
                  <a:pt x="2327764" y="0"/>
                </a:cubicBezTo>
                <a:cubicBezTo>
                  <a:pt x="2488525" y="-73064"/>
                  <a:pt x="2652135" y="10511"/>
                  <a:pt x="2975221" y="0"/>
                </a:cubicBezTo>
                <a:cubicBezTo>
                  <a:pt x="3298307" y="-10511"/>
                  <a:pt x="3346294" y="27764"/>
                  <a:pt x="3622677" y="0"/>
                </a:cubicBezTo>
                <a:cubicBezTo>
                  <a:pt x="3899060" y="-27764"/>
                  <a:pt x="3940838" y="47664"/>
                  <a:pt x="4216674" y="0"/>
                </a:cubicBezTo>
                <a:cubicBezTo>
                  <a:pt x="4492510" y="-47664"/>
                  <a:pt x="4618564" y="15915"/>
                  <a:pt x="4864131" y="0"/>
                </a:cubicBezTo>
                <a:cubicBezTo>
                  <a:pt x="5109698" y="-15915"/>
                  <a:pt x="5441694" y="68463"/>
                  <a:pt x="5677907" y="0"/>
                </a:cubicBezTo>
                <a:cubicBezTo>
                  <a:pt x="5849303" y="11638"/>
                  <a:pt x="6024163" y="149430"/>
                  <a:pt x="6009841" y="331934"/>
                </a:cubicBezTo>
                <a:cubicBezTo>
                  <a:pt x="6042465" y="486826"/>
                  <a:pt x="5978020" y="610531"/>
                  <a:pt x="6009841" y="783988"/>
                </a:cubicBezTo>
                <a:cubicBezTo>
                  <a:pt x="6041662" y="957445"/>
                  <a:pt x="6004586" y="1056503"/>
                  <a:pt x="6009841" y="1280750"/>
                </a:cubicBezTo>
                <a:cubicBezTo>
                  <a:pt x="6015096" y="1504997"/>
                  <a:pt x="5953726" y="1688694"/>
                  <a:pt x="6009841" y="1822221"/>
                </a:cubicBezTo>
                <a:cubicBezTo>
                  <a:pt x="6007759" y="1999182"/>
                  <a:pt x="5845077" y="2181320"/>
                  <a:pt x="5677907" y="2154155"/>
                </a:cubicBezTo>
                <a:cubicBezTo>
                  <a:pt x="5565121" y="2215170"/>
                  <a:pt x="5285513" y="2133532"/>
                  <a:pt x="5137370" y="2154155"/>
                </a:cubicBezTo>
                <a:cubicBezTo>
                  <a:pt x="4989227" y="2174778"/>
                  <a:pt x="4722303" y="2094133"/>
                  <a:pt x="4436453" y="2154155"/>
                </a:cubicBezTo>
                <a:cubicBezTo>
                  <a:pt x="4150603" y="2214177"/>
                  <a:pt x="4061055" y="2081341"/>
                  <a:pt x="3788997" y="2154155"/>
                </a:cubicBezTo>
                <a:cubicBezTo>
                  <a:pt x="3516939" y="2226969"/>
                  <a:pt x="3466343" y="2137239"/>
                  <a:pt x="3301919" y="2154155"/>
                </a:cubicBezTo>
                <a:cubicBezTo>
                  <a:pt x="3137495" y="2171071"/>
                  <a:pt x="2997155" y="2122156"/>
                  <a:pt x="2707922" y="2154155"/>
                </a:cubicBezTo>
                <a:cubicBezTo>
                  <a:pt x="2418689" y="2186154"/>
                  <a:pt x="2325707" y="2112380"/>
                  <a:pt x="2220844" y="2154155"/>
                </a:cubicBezTo>
                <a:cubicBezTo>
                  <a:pt x="2115981" y="2195930"/>
                  <a:pt x="1880286" y="2102674"/>
                  <a:pt x="1733767" y="2154155"/>
                </a:cubicBezTo>
                <a:cubicBezTo>
                  <a:pt x="1587248" y="2205636"/>
                  <a:pt x="1321976" y="2079992"/>
                  <a:pt x="1086310" y="2154155"/>
                </a:cubicBezTo>
                <a:cubicBezTo>
                  <a:pt x="850644" y="2228318"/>
                  <a:pt x="506632" y="2138378"/>
                  <a:pt x="331934" y="2154155"/>
                </a:cubicBezTo>
                <a:cubicBezTo>
                  <a:pt x="144936" y="2161081"/>
                  <a:pt x="-45833" y="2006129"/>
                  <a:pt x="0" y="1822221"/>
                </a:cubicBezTo>
                <a:cubicBezTo>
                  <a:pt x="-22930" y="1681817"/>
                  <a:pt x="21654" y="1455054"/>
                  <a:pt x="0" y="1295653"/>
                </a:cubicBezTo>
                <a:cubicBezTo>
                  <a:pt x="-21654" y="1136252"/>
                  <a:pt x="39195" y="998368"/>
                  <a:pt x="0" y="828696"/>
                </a:cubicBezTo>
                <a:cubicBezTo>
                  <a:pt x="-39195" y="659024"/>
                  <a:pt x="52956" y="506250"/>
                  <a:pt x="0" y="331934"/>
                </a:cubicBezTo>
                <a:close/>
              </a:path>
            </a:pathLst>
          </a:custGeom>
          <a:noFill/>
          <a:ln w="38100" cap="flat" cmpd="sng" algn="ctr">
            <a:solidFill>
              <a:schemeClr val="tx1"/>
            </a:solidFill>
            <a:prstDash val="dash"/>
            <a:miter lim="800000"/>
          </a:ln>
          <a:effectLst/>
        </p:spPr>
        <p:txBody>
          <a:bodyPr lIns="91384" tIns="45695" rIns="91384" bIns="45695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charset="-122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14067" y="1897297"/>
            <a:ext cx="13406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1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endParaRPr kumimoji="0" lang="en-US" sz="2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57773" y="2420517"/>
            <a:ext cx="2297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Tóm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86089" y="2843204"/>
            <a:ext cx="72200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Chạy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trào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lưu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ảo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mạng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xã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tượng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đáng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lo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ngại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quyết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657773" y="3677187"/>
            <a:ext cx="2446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Gửi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gắm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điệp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86088" y="4131161"/>
            <a:ext cx="69718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đặc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biệt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giới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trẻ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hiểu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rõ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trị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cuộc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mạng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xã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chi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phối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quá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nhiều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86088" y="4933857"/>
            <a:ext cx="7089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đình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trường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xã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phối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hợp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chặt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chẽ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giúp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giới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trẻ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phát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triển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toàn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diện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lành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mạnh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9130937" y="104503"/>
            <a:ext cx="2926079" cy="1743445"/>
            <a:chOff x="9130937" y="175718"/>
            <a:chExt cx="2926079" cy="1503332"/>
          </a:xfrm>
        </p:grpSpPr>
        <p:sp>
          <p:nvSpPr>
            <p:cNvPr id="17" name="Left Arrow 16"/>
            <p:cNvSpPr/>
            <p:nvPr/>
          </p:nvSpPr>
          <p:spPr>
            <a:xfrm>
              <a:off x="9130937" y="175718"/>
              <a:ext cx="2926079" cy="1503332"/>
            </a:xfrm>
            <a:prstGeom prst="left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hlinkClick r:id="rId3" action="ppaction://hlinksldjump"/>
            </p:cNvPr>
            <p:cNvSpPr/>
            <p:nvPr/>
          </p:nvSpPr>
          <p:spPr>
            <a:xfrm>
              <a:off x="9588139" y="510435"/>
              <a:ext cx="2259875" cy="8564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noProof="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DANH SÁCH ĐỀ BÀI</a:t>
              </a:r>
              <a:endParaRPr kumimoji="0" lang="en-US" sz="2800" b="0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8892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" grpId="0"/>
      <p:bldP spid="7" grpId="0"/>
      <p:bldP spid="11" grpId="0"/>
      <p:bldP spid="12" grpId="0"/>
      <p:bldP spid="13" grpId="0"/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48640" y="300446"/>
            <a:ext cx="1972492" cy="966651"/>
            <a:chOff x="2795451" y="822960"/>
            <a:chExt cx="1972492" cy="966651"/>
          </a:xfrm>
        </p:grpSpPr>
        <p:sp>
          <p:nvSpPr>
            <p:cNvPr id="25" name="Oval 24"/>
            <p:cNvSpPr/>
            <p:nvPr/>
          </p:nvSpPr>
          <p:spPr>
            <a:xfrm>
              <a:off x="2795451" y="822960"/>
              <a:ext cx="1972492" cy="96665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3057781" y="890786"/>
              <a:ext cx="144783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Đề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lang="en-US" sz="4800" b="1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686648" y="1448720"/>
            <a:ext cx="2602426" cy="551154"/>
            <a:chOff x="4686648" y="991520"/>
            <a:chExt cx="2602426" cy="551154"/>
          </a:xfrm>
        </p:grpSpPr>
        <p:sp>
          <p:nvSpPr>
            <p:cNvPr id="12" name="Rounded Rectangle 11"/>
            <p:cNvSpPr/>
            <p:nvPr/>
          </p:nvSpPr>
          <p:spPr>
            <a:xfrm>
              <a:off x="4686648" y="991520"/>
              <a:ext cx="2602426" cy="551154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405810" y="991520"/>
              <a:ext cx="116410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kern="1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Mở</a:t>
              </a:r>
              <a:r>
                <a:rPr lang="en-US" sz="2400" b="1" kern="1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1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bài</a:t>
              </a:r>
              <a:endParaRPr lang="en-US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2258802" y="2194560"/>
            <a:ext cx="7655907" cy="41409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20426" y="2460562"/>
            <a:ext cx="2177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Giới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thiệu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vấn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29989" y="3024580"/>
            <a:ext cx="70757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Trầm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cảm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trở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thành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vấn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sức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khỏe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tâm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lý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nghiêm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trọng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đặc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biệt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ở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giới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trẻ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29989" y="3818008"/>
            <a:ext cx="70757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Tỉ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lệ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mắc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bệnh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trầm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càng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tăng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đáng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báo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520426" y="4633147"/>
            <a:ext cx="23084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rõ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: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29989" y="5103409"/>
            <a:ext cx="70757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tăng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tỉ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lệ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trầm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cảm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ở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trẻ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gây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nhiều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hệ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lụy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tiêu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cực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đối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đình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xã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783462" y="405793"/>
            <a:ext cx="7638180" cy="751708"/>
            <a:chOff x="2783462" y="405793"/>
            <a:chExt cx="7638180" cy="75170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64CC2E2-E1A6-FE0B-2F47-DBC883C273D7}"/>
                </a:ext>
              </a:extLst>
            </p:cNvPr>
            <p:cNvSpPr/>
            <p:nvPr/>
          </p:nvSpPr>
          <p:spPr>
            <a:xfrm>
              <a:off x="2783462" y="405793"/>
              <a:ext cx="7638180" cy="751708"/>
            </a:xfrm>
            <a:prstGeom prst="rect">
              <a:avLst/>
            </a:prstGeom>
            <a:solidFill>
              <a:srgbClr val="FDF3ED"/>
            </a:solidFill>
            <a:ln w="3810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939859" y="480877"/>
              <a:ext cx="724916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văn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nghị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luận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(600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chữ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)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về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hiện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tượng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gia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tăng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tỉ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lệ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trẻ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mắc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bệnh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trầm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cảm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en-US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7295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/>
      <p:bldP spid="13" grpId="0"/>
      <p:bldP spid="15" grpId="0"/>
      <p:bldP spid="17" grpId="0"/>
      <p:bldP spid="1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48640" y="300446"/>
            <a:ext cx="1972492" cy="966651"/>
            <a:chOff x="2795451" y="822960"/>
            <a:chExt cx="1972492" cy="966651"/>
          </a:xfrm>
        </p:grpSpPr>
        <p:sp>
          <p:nvSpPr>
            <p:cNvPr id="25" name="Oval 24"/>
            <p:cNvSpPr/>
            <p:nvPr/>
          </p:nvSpPr>
          <p:spPr>
            <a:xfrm>
              <a:off x="2795451" y="822960"/>
              <a:ext cx="1972492" cy="96665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3057781" y="890786"/>
              <a:ext cx="144783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Đề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4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628788" y="620732"/>
            <a:ext cx="2602426" cy="551154"/>
            <a:chOff x="4628788" y="620732"/>
            <a:chExt cx="2602426" cy="551154"/>
          </a:xfrm>
        </p:grpSpPr>
        <p:sp>
          <p:nvSpPr>
            <p:cNvPr id="12" name="Rounded Rectangle 11"/>
            <p:cNvSpPr/>
            <p:nvPr/>
          </p:nvSpPr>
          <p:spPr>
            <a:xfrm>
              <a:off x="4628788" y="620732"/>
              <a:ext cx="2602426" cy="551154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215703" y="620732"/>
              <a:ext cx="142859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kern="1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Thân</a:t>
              </a: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bài</a:t>
              </a:r>
              <a:endPara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1267098" y="1334923"/>
            <a:ext cx="9718764" cy="48071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51813" y="1430134"/>
            <a:ext cx="2623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tượng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19975" y="1828423"/>
            <a:ext cx="90915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Trầm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cảm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rối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loạn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tâm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lý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phổ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bởi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cảm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buồn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bã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mất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hứng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thú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cảm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thấy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vô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vọng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2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19976" y="2493144"/>
            <a:ext cx="85037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Trầm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cảm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ảnh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hưởng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suy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nghĩ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cảm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xúc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vi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2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64637" y="2935427"/>
            <a:ext cx="2610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tích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tượng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44231" y="3384281"/>
            <a:ext cx="16321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Nguyên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en-US" sz="12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51813" y="3826988"/>
            <a:ext cx="91374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Áp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lực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công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việc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Áp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lực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thành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tích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cao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kỳ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vọng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đình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xã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2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64637" y="4242188"/>
            <a:ext cx="85037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đơn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thiếu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kết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nối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xã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xa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đình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thiếu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sự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hỗ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trợ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bè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thân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2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64637" y="4699630"/>
            <a:ext cx="88172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Ảnh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hưởng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mạng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xã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So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sánh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thân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khác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cảm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lòng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thân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2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464637" y="5121224"/>
            <a:ext cx="88172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Vấn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đình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Mâu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thuẫn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đình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thiếu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sự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tâm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hỗ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trợ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cha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mẹ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2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464637" y="5572272"/>
            <a:ext cx="95946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Yếu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tố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di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truyền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sinh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Tiền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sử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đình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mắc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bệnh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trầm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cảm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thay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đổi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sinh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cơ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2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Striped Right Arrow 23"/>
          <p:cNvSpPr/>
          <p:nvPr/>
        </p:nvSpPr>
        <p:spPr>
          <a:xfrm rot="5400000">
            <a:off x="5607443" y="5652570"/>
            <a:ext cx="632125" cy="1611092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9312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" grpId="0"/>
      <p:bldP spid="5" grpId="0"/>
      <p:bldP spid="6" grpId="0"/>
      <p:bldP spid="8" grpId="0"/>
      <p:bldP spid="9" grpId="0"/>
      <p:bldP spid="10" grpId="0"/>
      <p:bldP spid="16" grpId="0"/>
      <p:bldP spid="19" grpId="0"/>
      <p:bldP spid="20" grpId="0"/>
      <p:bldP spid="21" grpId="0"/>
      <p:bldP spid="2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802186" y="981692"/>
            <a:ext cx="8727141" cy="49724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Striped Right Arrow 22"/>
          <p:cNvSpPr/>
          <p:nvPr/>
        </p:nvSpPr>
        <p:spPr>
          <a:xfrm rot="5400000">
            <a:off x="5525948" y="-303713"/>
            <a:ext cx="795116" cy="1611092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49350" y="1087960"/>
            <a:ext cx="11881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Hậu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quả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en-US" sz="12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69756" y="1506500"/>
            <a:ext cx="56894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Sức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khỏe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tâm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lý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Gây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lo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âu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mất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ngủ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giảm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tự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tin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tự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trọng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2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56932" y="1909536"/>
            <a:ext cx="75583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Sức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khỏe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Mệt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mỏi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đau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nhức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cơ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giảm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lượng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056932" y="2337527"/>
            <a:ext cx="77869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công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việc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Giảm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hiệu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suất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dễ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bị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sút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2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69755" y="2742604"/>
            <a:ext cx="80693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hệ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xã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Giảm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tương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tác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lập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mất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kết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nối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đình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bè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2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069755" y="3162641"/>
            <a:ext cx="89568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Tác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lâu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dài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Tăng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nguy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cơ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tự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tử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mất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khả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năng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vẻ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hạnh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2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349350" y="3582678"/>
            <a:ext cx="13003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Biểu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en-US" sz="12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117416" y="3999722"/>
            <a:ext cx="31995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Cảm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buồn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bã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vô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vọng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kéo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dài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2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117416" y="4415497"/>
            <a:ext cx="41120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Mất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hứng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thú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hoạt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thường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ngày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2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117416" y="4879460"/>
            <a:ext cx="34186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Thay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đổi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thói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quen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ăn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uống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giấc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ngủ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2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117416" y="5314389"/>
            <a:ext cx="44292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Khó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trung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quyết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định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2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Striped Right Arrow 29"/>
          <p:cNvSpPr/>
          <p:nvPr/>
        </p:nvSpPr>
        <p:spPr>
          <a:xfrm rot="5400000">
            <a:off x="5525948" y="5571075"/>
            <a:ext cx="795116" cy="1611092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38401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3" grpId="0" animBg="1"/>
      <p:bldP spid="11" grpId="0"/>
      <p:bldP spid="13" grpId="0"/>
      <p:bldP spid="15" grpId="0"/>
      <p:bldP spid="17" grpId="0"/>
      <p:bldP spid="18" grpId="0"/>
      <p:bldP spid="22" grpId="0"/>
      <p:bldP spid="24" grpId="0"/>
      <p:bldP spid="26" grpId="0"/>
      <p:bldP spid="27" grpId="0"/>
      <p:bldP spid="28" grpId="0"/>
      <p:bldP spid="29" grpId="0"/>
      <p:bldP spid="3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267098" y="899391"/>
            <a:ext cx="9718764" cy="52426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Striped Right Arrow 21"/>
          <p:cNvSpPr/>
          <p:nvPr/>
        </p:nvSpPr>
        <p:spPr>
          <a:xfrm rot="5400000">
            <a:off x="5728922" y="-303713"/>
            <a:ext cx="795116" cy="1611092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51813" y="1038436"/>
            <a:ext cx="2661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Đánh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bình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44231" y="1441501"/>
            <a:ext cx="46085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Ý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nghĩa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việc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nhận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thức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xử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lý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trầm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cảm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en-US" sz="12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51813" y="1811009"/>
            <a:ext cx="92858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Bảo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vệ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sức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khỏe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tâm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lý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chất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Giúp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giới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trẻ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cuộc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lành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mạnh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2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51813" y="2202884"/>
            <a:ext cx="87241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Cải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thiện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công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việc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Tăng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cường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hiệu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suất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khả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năng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tạo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2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51812" y="2637435"/>
            <a:ext cx="91552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Xây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dựng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mối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hệ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xã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tốt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đẹp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Tăng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cường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tương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tác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xây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dựng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mối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hệ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chân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thành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hỗ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trợ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2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44231" y="3284157"/>
            <a:ext cx="24855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pháp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kiến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nghị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en-US" sz="12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451811" y="3684658"/>
            <a:ext cx="92858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Tăng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cường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giáo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dục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sức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khỏe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tâm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lý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Giáo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trường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cộng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phòng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ngừa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trầm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cảm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2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451809" y="4291604"/>
            <a:ext cx="94034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Hỗ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trợ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tâm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lý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đình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bè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đình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bè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tâm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lắng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nghe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hỗ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trợ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2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451809" y="4724684"/>
            <a:ext cx="92858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Tham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hoạt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lành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mạnh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Khuyến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khích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tham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thao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nghệ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thuật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hoạt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ngoại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khóa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giảm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căng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thẳng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2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451809" y="5364251"/>
            <a:ext cx="92858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kiếm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sự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giúp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đỡ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chuyên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nghiệp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cảm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thấy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thiết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chuyên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tâm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lý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hoặc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bác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sĩ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2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8611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2" grpId="0" animBg="1"/>
      <p:bldP spid="11" grpId="0"/>
      <p:bldP spid="13" grpId="0"/>
      <p:bldP spid="15" grpId="0"/>
      <p:bldP spid="17" grpId="0"/>
      <p:bldP spid="18" grpId="0"/>
      <p:bldP spid="24" grpId="0"/>
      <p:bldP spid="26" grpId="0"/>
      <p:bldP spid="27" grpId="0"/>
      <p:bldP spid="28" grpId="0"/>
      <p:bldP spid="2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48640" y="300446"/>
            <a:ext cx="1972492" cy="966651"/>
            <a:chOff x="2795451" y="822960"/>
            <a:chExt cx="1972492" cy="966651"/>
          </a:xfrm>
        </p:grpSpPr>
        <p:sp>
          <p:nvSpPr>
            <p:cNvPr id="25" name="Oval 24"/>
            <p:cNvSpPr/>
            <p:nvPr/>
          </p:nvSpPr>
          <p:spPr>
            <a:xfrm>
              <a:off x="2795451" y="822960"/>
              <a:ext cx="1972492" cy="96665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3057781" y="890786"/>
              <a:ext cx="144783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Đề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4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686648" y="1283731"/>
            <a:ext cx="2602426" cy="551154"/>
            <a:chOff x="4686648" y="991520"/>
            <a:chExt cx="2602426" cy="551154"/>
          </a:xfrm>
        </p:grpSpPr>
        <p:sp>
          <p:nvSpPr>
            <p:cNvPr id="12" name="Rounded Rectangle 11"/>
            <p:cNvSpPr/>
            <p:nvPr/>
          </p:nvSpPr>
          <p:spPr>
            <a:xfrm>
              <a:off x="4686648" y="991520"/>
              <a:ext cx="2602426" cy="551154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405810" y="991520"/>
              <a:ext cx="117647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kern="1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Kết</a:t>
              </a: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bài</a:t>
              </a:r>
              <a:endPara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2258802" y="2029571"/>
            <a:ext cx="7655907" cy="39711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20426" y="2216188"/>
            <a:ext cx="2297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Tóm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29989" y="2686450"/>
            <a:ext cx="69842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tăng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tỉ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lệ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trẻ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mắc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bệnh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trầm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cảm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tượng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lo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ngại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tâm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quyết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20426" y="3480673"/>
            <a:ext cx="2446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Gửi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gắm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thông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điệp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29989" y="3989660"/>
            <a:ext cx="69842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thức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rõ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tầm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trọng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sức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khỏe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tâm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lý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ngần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ngại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kiếm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sự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hỗ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trợ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thiết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29989" y="4820459"/>
            <a:ext cx="69842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đình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trường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xã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phối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hợp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chặt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chẽ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giúp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giới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trẻ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vượt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qua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khó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khăn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khỏe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phát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triển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toàn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diện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9130937" y="104503"/>
            <a:ext cx="2926079" cy="1743445"/>
            <a:chOff x="9130937" y="175718"/>
            <a:chExt cx="2926079" cy="1503332"/>
          </a:xfrm>
        </p:grpSpPr>
        <p:sp>
          <p:nvSpPr>
            <p:cNvPr id="16" name="Left Arrow 15"/>
            <p:cNvSpPr/>
            <p:nvPr/>
          </p:nvSpPr>
          <p:spPr>
            <a:xfrm>
              <a:off x="9130937" y="175718"/>
              <a:ext cx="2926079" cy="1503332"/>
            </a:xfrm>
            <a:prstGeom prst="left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hlinkClick r:id="rId3" action="ppaction://hlinksldjump"/>
            </p:cNvPr>
            <p:cNvSpPr/>
            <p:nvPr/>
          </p:nvSpPr>
          <p:spPr>
            <a:xfrm>
              <a:off x="9588139" y="510435"/>
              <a:ext cx="2259875" cy="8564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noProof="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DANH SÁCH ĐỀ BÀI</a:t>
              </a:r>
              <a:endParaRPr kumimoji="0" lang="en-US" sz="2800" b="0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6071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" grpId="0"/>
      <p:bldP spid="5" grpId="0"/>
      <p:bldP spid="6" grpId="0"/>
      <p:bldP spid="8" grpId="0"/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951968" y="2346036"/>
            <a:ext cx="8952365" cy="1570182"/>
            <a:chOff x="1951968" y="2346036"/>
            <a:chExt cx="8952365" cy="1570182"/>
          </a:xfrm>
        </p:grpSpPr>
        <p:sp>
          <p:nvSpPr>
            <p:cNvPr id="8" name="Hexagon 7">
              <a:extLst>
                <a:ext uri="{FF2B5EF4-FFF2-40B4-BE49-F238E27FC236}">
                  <a16:creationId xmlns:a16="http://schemas.microsoft.com/office/drawing/2014/main" id="{8BAD933B-0FFA-A23C-B6A9-B5DCE10BC2D2}"/>
                </a:ext>
              </a:extLst>
            </p:cNvPr>
            <p:cNvSpPr/>
            <p:nvPr/>
          </p:nvSpPr>
          <p:spPr>
            <a:xfrm>
              <a:off x="1951968" y="2623127"/>
              <a:ext cx="7724209" cy="1043709"/>
            </a:xfrm>
            <a:prstGeom prst="hexagon">
              <a:avLst>
                <a:gd name="adj" fmla="val 55973"/>
                <a:gd name="vf" fmla="val 115470"/>
              </a:avLst>
            </a:prstGeom>
            <a:solidFill>
              <a:schemeClr val="bg1"/>
            </a:solidFill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 w="762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Hexagon 9">
              <a:extLst>
                <a:ext uri="{FF2B5EF4-FFF2-40B4-BE49-F238E27FC236}">
                  <a16:creationId xmlns:a16="http://schemas.microsoft.com/office/drawing/2014/main" id="{2D9FC0DE-F884-5FD6-D2C5-2378C4292B51}"/>
                </a:ext>
              </a:extLst>
            </p:cNvPr>
            <p:cNvSpPr/>
            <p:nvPr/>
          </p:nvSpPr>
          <p:spPr>
            <a:xfrm>
              <a:off x="2129752" y="2721266"/>
              <a:ext cx="7546425" cy="844894"/>
            </a:xfrm>
            <a:prstGeom prst="hexagon">
              <a:avLst>
                <a:gd name="adj" fmla="val 55973"/>
                <a:gd name="vf" fmla="val 115470"/>
              </a:avLst>
            </a:prstGeom>
            <a:solidFill>
              <a:schemeClr val="bg1"/>
            </a:solidFill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 w="762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Hexagon 1">
              <a:extLst>
                <a:ext uri="{FF2B5EF4-FFF2-40B4-BE49-F238E27FC236}">
                  <a16:creationId xmlns:a16="http://schemas.microsoft.com/office/drawing/2014/main" id="{4A1CA277-D476-3792-76F3-08A146C2BA6B}"/>
                </a:ext>
              </a:extLst>
            </p:cNvPr>
            <p:cNvSpPr/>
            <p:nvPr/>
          </p:nvSpPr>
          <p:spPr>
            <a:xfrm>
              <a:off x="8846339" y="2346036"/>
              <a:ext cx="2057994" cy="1570182"/>
            </a:xfrm>
            <a:prstGeom prst="hexagon">
              <a:avLst/>
            </a:prstGeom>
            <a:solidFill>
              <a:schemeClr val="bg1"/>
            </a:solidFill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 w="762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Hexagon 5">
              <a:extLst>
                <a:ext uri="{FF2B5EF4-FFF2-40B4-BE49-F238E27FC236}">
                  <a16:creationId xmlns:a16="http://schemas.microsoft.com/office/drawing/2014/main" id="{FAF0C595-A916-B91E-636C-E8FCEAFB979C}"/>
                </a:ext>
              </a:extLst>
            </p:cNvPr>
            <p:cNvSpPr/>
            <p:nvPr/>
          </p:nvSpPr>
          <p:spPr>
            <a:xfrm>
              <a:off x="8960821" y="2445327"/>
              <a:ext cx="1829028" cy="1371600"/>
            </a:xfrm>
            <a:prstGeom prst="hexagon">
              <a:avLst/>
            </a:prstGeom>
            <a:solidFill>
              <a:schemeClr val="bg1"/>
            </a:solidFill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400" b="1" i="0" u="none" strike="noStrike" kern="1200" cap="none" spc="0" normalizeH="0" baseline="0" noProof="0" dirty="0">
                  <a:ln w="76200">
                    <a:solidFill>
                      <a:prstClr val="black"/>
                    </a:solidFill>
                  </a:ln>
                  <a:solidFill>
                    <a:srgbClr val="FFFF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II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11AF969-55A5-4D95-1654-F7F05C9E1AAB}"/>
              </a:ext>
            </a:extLst>
          </p:cNvPr>
          <p:cNvSpPr txBox="1"/>
          <p:nvPr/>
        </p:nvSpPr>
        <p:spPr>
          <a:xfrm>
            <a:off x="2668505" y="2900294"/>
            <a:ext cx="64689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NGHỊ LUẬN VỀ MỘT </a:t>
            </a:r>
            <a:r>
              <a:rPr 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 TƯỞNG ĐẠO LÝ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6260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60218" y="1544100"/>
            <a:ext cx="4277096" cy="4203558"/>
            <a:chOff x="360218" y="1544100"/>
            <a:chExt cx="4277096" cy="4203558"/>
          </a:xfrm>
        </p:grpSpPr>
        <p:sp>
          <p:nvSpPr>
            <p:cNvPr id="3" name="Rounded Rectangle 2"/>
            <p:cNvSpPr/>
            <p:nvPr/>
          </p:nvSpPr>
          <p:spPr>
            <a:xfrm>
              <a:off x="360218" y="1544100"/>
              <a:ext cx="4277096" cy="420355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527C153-C905-C07C-4D49-00C04F599D68}"/>
                </a:ext>
              </a:extLst>
            </p:cNvPr>
            <p:cNvSpPr txBox="1"/>
            <p:nvPr/>
          </p:nvSpPr>
          <p:spPr>
            <a:xfrm>
              <a:off x="1678625" y="1607103"/>
              <a:ext cx="225367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Khái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niệm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6367D4C-CE41-828B-CF6F-2C5354740E27}"/>
              </a:ext>
            </a:extLst>
          </p:cNvPr>
          <p:cNvGrpSpPr/>
          <p:nvPr/>
        </p:nvGrpSpPr>
        <p:grpSpPr>
          <a:xfrm>
            <a:off x="360218" y="193963"/>
            <a:ext cx="7028873" cy="655782"/>
            <a:chOff x="360218" y="193963"/>
            <a:chExt cx="7028873" cy="655782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D008F331-E40A-F302-A706-01FD1CA470C2}"/>
                </a:ext>
              </a:extLst>
            </p:cNvPr>
            <p:cNvSpPr/>
            <p:nvPr/>
          </p:nvSpPr>
          <p:spPr>
            <a:xfrm>
              <a:off x="360218" y="193963"/>
              <a:ext cx="7028873" cy="655782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06E0D3D-9CA4-2CC8-ECFA-18DAB7D7DE8D}"/>
                </a:ext>
              </a:extLst>
            </p:cNvPr>
            <p:cNvSpPr txBox="1"/>
            <p:nvPr/>
          </p:nvSpPr>
          <p:spPr>
            <a:xfrm>
              <a:off x="360218" y="294090"/>
              <a:ext cx="681643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571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1.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Khái</a:t>
              </a: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niệm</a:t>
              </a: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và</a:t>
              </a: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một</a:t>
              </a: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số</a:t>
              </a: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ví</a:t>
              </a: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dụ</a:t>
              </a: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về</a:t>
              </a: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đề</a:t>
              </a: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hay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bắt</a:t>
              </a: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gặp</a:t>
              </a:r>
              <a:endPara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578" y="1287713"/>
            <a:ext cx="6704322" cy="4603635"/>
          </a:xfrm>
          <a:prstGeom prst="rect">
            <a:avLst/>
          </a:prstGeom>
          <a:ln w="1905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Rectangle 4"/>
          <p:cNvSpPr/>
          <p:nvPr/>
        </p:nvSpPr>
        <p:spPr>
          <a:xfrm>
            <a:off x="492066" y="2070217"/>
            <a:ext cx="404437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Nghị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tư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tưởng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đạo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lý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nghị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tư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tưởng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hay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đạo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lý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cuộc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476580" y="3610549"/>
            <a:ext cx="404437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Mục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tiêu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cá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suy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nghĩ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sâu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sắc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tư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tưởng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đạo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lý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khuyến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khích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thấu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áp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cuộc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201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BC420C5C-63CA-150A-5E54-9A8D28B854C3}"/>
              </a:ext>
            </a:extLst>
          </p:cNvPr>
          <p:cNvSpPr/>
          <p:nvPr/>
        </p:nvSpPr>
        <p:spPr>
          <a:xfrm>
            <a:off x="1126582" y="1344994"/>
            <a:ext cx="9438762" cy="3873552"/>
          </a:xfrm>
          <a:custGeom>
            <a:avLst/>
            <a:gdLst>
              <a:gd name="connsiteX0" fmla="*/ 0 w 9438762"/>
              <a:gd name="connsiteY0" fmla="*/ 0 h 3873552"/>
              <a:gd name="connsiteX1" fmla="*/ 862973 w 9438762"/>
              <a:gd name="connsiteY1" fmla="*/ 0 h 3873552"/>
              <a:gd name="connsiteX2" fmla="*/ 1254007 w 9438762"/>
              <a:gd name="connsiteY2" fmla="*/ 0 h 3873552"/>
              <a:gd name="connsiteX3" fmla="*/ 1739429 w 9438762"/>
              <a:gd name="connsiteY3" fmla="*/ 0 h 3873552"/>
              <a:gd name="connsiteX4" fmla="*/ 2413626 w 9438762"/>
              <a:gd name="connsiteY4" fmla="*/ 0 h 3873552"/>
              <a:gd name="connsiteX5" fmla="*/ 2899048 w 9438762"/>
              <a:gd name="connsiteY5" fmla="*/ 0 h 3873552"/>
              <a:gd name="connsiteX6" fmla="*/ 3667633 w 9438762"/>
              <a:gd name="connsiteY6" fmla="*/ 0 h 3873552"/>
              <a:gd name="connsiteX7" fmla="*/ 4341831 w 9438762"/>
              <a:gd name="connsiteY7" fmla="*/ 0 h 3873552"/>
              <a:gd name="connsiteX8" fmla="*/ 5110415 w 9438762"/>
              <a:gd name="connsiteY8" fmla="*/ 0 h 3873552"/>
              <a:gd name="connsiteX9" fmla="*/ 5595837 w 9438762"/>
              <a:gd name="connsiteY9" fmla="*/ 0 h 3873552"/>
              <a:gd name="connsiteX10" fmla="*/ 6458810 w 9438762"/>
              <a:gd name="connsiteY10" fmla="*/ 0 h 3873552"/>
              <a:gd name="connsiteX11" fmla="*/ 6849844 w 9438762"/>
              <a:gd name="connsiteY11" fmla="*/ 0 h 3873552"/>
              <a:gd name="connsiteX12" fmla="*/ 7240879 w 9438762"/>
              <a:gd name="connsiteY12" fmla="*/ 0 h 3873552"/>
              <a:gd name="connsiteX13" fmla="*/ 7820689 w 9438762"/>
              <a:gd name="connsiteY13" fmla="*/ 0 h 3873552"/>
              <a:gd name="connsiteX14" fmla="*/ 8494886 w 9438762"/>
              <a:gd name="connsiteY14" fmla="*/ 0 h 3873552"/>
              <a:gd name="connsiteX15" fmla="*/ 9438762 w 9438762"/>
              <a:gd name="connsiteY15" fmla="*/ 0 h 3873552"/>
              <a:gd name="connsiteX16" fmla="*/ 9438762 w 9438762"/>
              <a:gd name="connsiteY16" fmla="*/ 645592 h 3873552"/>
              <a:gd name="connsiteX17" fmla="*/ 9438762 w 9438762"/>
              <a:gd name="connsiteY17" fmla="*/ 1174977 h 3873552"/>
              <a:gd name="connsiteX18" fmla="*/ 9438762 w 9438762"/>
              <a:gd name="connsiteY18" fmla="*/ 1743098 h 3873552"/>
              <a:gd name="connsiteX19" fmla="*/ 9438762 w 9438762"/>
              <a:gd name="connsiteY19" fmla="*/ 2349955 h 3873552"/>
              <a:gd name="connsiteX20" fmla="*/ 9438762 w 9438762"/>
              <a:gd name="connsiteY20" fmla="*/ 3073018 h 3873552"/>
              <a:gd name="connsiteX21" fmla="*/ 9438762 w 9438762"/>
              <a:gd name="connsiteY21" fmla="*/ 3873552 h 3873552"/>
              <a:gd name="connsiteX22" fmla="*/ 8953340 w 9438762"/>
              <a:gd name="connsiteY22" fmla="*/ 3873552 h 3873552"/>
              <a:gd name="connsiteX23" fmla="*/ 8373530 w 9438762"/>
              <a:gd name="connsiteY23" fmla="*/ 3873552 h 3873552"/>
              <a:gd name="connsiteX24" fmla="*/ 7699333 w 9438762"/>
              <a:gd name="connsiteY24" fmla="*/ 3873552 h 3873552"/>
              <a:gd name="connsiteX25" fmla="*/ 7213911 w 9438762"/>
              <a:gd name="connsiteY25" fmla="*/ 3873552 h 3873552"/>
              <a:gd name="connsiteX26" fmla="*/ 6822877 w 9438762"/>
              <a:gd name="connsiteY26" fmla="*/ 3873552 h 3873552"/>
              <a:gd name="connsiteX27" fmla="*/ 6054292 w 9438762"/>
              <a:gd name="connsiteY27" fmla="*/ 3873552 h 3873552"/>
              <a:gd name="connsiteX28" fmla="*/ 5285707 w 9438762"/>
              <a:gd name="connsiteY28" fmla="*/ 3873552 h 3873552"/>
              <a:gd name="connsiteX29" fmla="*/ 4894672 w 9438762"/>
              <a:gd name="connsiteY29" fmla="*/ 3873552 h 3873552"/>
              <a:gd name="connsiteX30" fmla="*/ 4314863 w 9438762"/>
              <a:gd name="connsiteY30" fmla="*/ 3873552 h 3873552"/>
              <a:gd name="connsiteX31" fmla="*/ 3546278 w 9438762"/>
              <a:gd name="connsiteY31" fmla="*/ 3873552 h 3873552"/>
              <a:gd name="connsiteX32" fmla="*/ 2966468 w 9438762"/>
              <a:gd name="connsiteY32" fmla="*/ 3873552 h 3873552"/>
              <a:gd name="connsiteX33" fmla="*/ 2386658 w 9438762"/>
              <a:gd name="connsiteY33" fmla="*/ 3873552 h 3873552"/>
              <a:gd name="connsiteX34" fmla="*/ 1806849 w 9438762"/>
              <a:gd name="connsiteY34" fmla="*/ 3873552 h 3873552"/>
              <a:gd name="connsiteX35" fmla="*/ 1321427 w 9438762"/>
              <a:gd name="connsiteY35" fmla="*/ 3873552 h 3873552"/>
              <a:gd name="connsiteX36" fmla="*/ 647229 w 9438762"/>
              <a:gd name="connsiteY36" fmla="*/ 3873552 h 3873552"/>
              <a:gd name="connsiteX37" fmla="*/ 0 w 9438762"/>
              <a:gd name="connsiteY37" fmla="*/ 3873552 h 3873552"/>
              <a:gd name="connsiteX38" fmla="*/ 0 w 9438762"/>
              <a:gd name="connsiteY38" fmla="*/ 3189224 h 3873552"/>
              <a:gd name="connsiteX39" fmla="*/ 0 w 9438762"/>
              <a:gd name="connsiteY39" fmla="*/ 2466161 h 3873552"/>
              <a:gd name="connsiteX40" fmla="*/ 0 w 9438762"/>
              <a:gd name="connsiteY40" fmla="*/ 1859305 h 3873552"/>
              <a:gd name="connsiteX41" fmla="*/ 0 w 9438762"/>
              <a:gd name="connsiteY41" fmla="*/ 1252448 h 3873552"/>
              <a:gd name="connsiteX42" fmla="*/ 0 w 9438762"/>
              <a:gd name="connsiteY42" fmla="*/ 568121 h 3873552"/>
              <a:gd name="connsiteX43" fmla="*/ 0 w 9438762"/>
              <a:gd name="connsiteY43" fmla="*/ 0 h 3873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9438762" h="3873552" fill="none" extrusionOk="0">
                <a:moveTo>
                  <a:pt x="0" y="0"/>
                </a:moveTo>
                <a:cubicBezTo>
                  <a:pt x="270669" y="15809"/>
                  <a:pt x="509751" y="17720"/>
                  <a:pt x="862973" y="0"/>
                </a:cubicBezTo>
                <a:cubicBezTo>
                  <a:pt x="1216195" y="-17720"/>
                  <a:pt x="1096211" y="-16667"/>
                  <a:pt x="1254007" y="0"/>
                </a:cubicBezTo>
                <a:cubicBezTo>
                  <a:pt x="1411803" y="16667"/>
                  <a:pt x="1507837" y="-23511"/>
                  <a:pt x="1739429" y="0"/>
                </a:cubicBezTo>
                <a:cubicBezTo>
                  <a:pt x="1971021" y="23511"/>
                  <a:pt x="2188341" y="-146"/>
                  <a:pt x="2413626" y="0"/>
                </a:cubicBezTo>
                <a:cubicBezTo>
                  <a:pt x="2638911" y="146"/>
                  <a:pt x="2734379" y="-15887"/>
                  <a:pt x="2899048" y="0"/>
                </a:cubicBezTo>
                <a:cubicBezTo>
                  <a:pt x="3063717" y="15887"/>
                  <a:pt x="3418633" y="26787"/>
                  <a:pt x="3667633" y="0"/>
                </a:cubicBezTo>
                <a:cubicBezTo>
                  <a:pt x="3916633" y="-26787"/>
                  <a:pt x="4075062" y="17584"/>
                  <a:pt x="4341831" y="0"/>
                </a:cubicBezTo>
                <a:cubicBezTo>
                  <a:pt x="4608600" y="-17584"/>
                  <a:pt x="4784639" y="37990"/>
                  <a:pt x="5110415" y="0"/>
                </a:cubicBezTo>
                <a:cubicBezTo>
                  <a:pt x="5436191" y="-37990"/>
                  <a:pt x="5450897" y="15263"/>
                  <a:pt x="5595837" y="0"/>
                </a:cubicBezTo>
                <a:cubicBezTo>
                  <a:pt x="5740777" y="-15263"/>
                  <a:pt x="6027804" y="8054"/>
                  <a:pt x="6458810" y="0"/>
                </a:cubicBezTo>
                <a:cubicBezTo>
                  <a:pt x="6889816" y="-8054"/>
                  <a:pt x="6726723" y="10556"/>
                  <a:pt x="6849844" y="0"/>
                </a:cubicBezTo>
                <a:cubicBezTo>
                  <a:pt x="6972965" y="-10556"/>
                  <a:pt x="7086102" y="-11045"/>
                  <a:pt x="7240879" y="0"/>
                </a:cubicBezTo>
                <a:cubicBezTo>
                  <a:pt x="7395656" y="11045"/>
                  <a:pt x="7619380" y="20837"/>
                  <a:pt x="7820689" y="0"/>
                </a:cubicBezTo>
                <a:cubicBezTo>
                  <a:pt x="8021998" y="-20837"/>
                  <a:pt x="8327619" y="30176"/>
                  <a:pt x="8494886" y="0"/>
                </a:cubicBezTo>
                <a:cubicBezTo>
                  <a:pt x="8662153" y="-30176"/>
                  <a:pt x="9068087" y="-7432"/>
                  <a:pt x="9438762" y="0"/>
                </a:cubicBezTo>
                <a:cubicBezTo>
                  <a:pt x="9428460" y="241381"/>
                  <a:pt x="9438970" y="435068"/>
                  <a:pt x="9438762" y="645592"/>
                </a:cubicBezTo>
                <a:cubicBezTo>
                  <a:pt x="9438554" y="856116"/>
                  <a:pt x="9417142" y="987745"/>
                  <a:pt x="9438762" y="1174977"/>
                </a:cubicBezTo>
                <a:cubicBezTo>
                  <a:pt x="9460382" y="1362210"/>
                  <a:pt x="9410793" y="1610015"/>
                  <a:pt x="9438762" y="1743098"/>
                </a:cubicBezTo>
                <a:cubicBezTo>
                  <a:pt x="9466731" y="1876181"/>
                  <a:pt x="9430112" y="2172465"/>
                  <a:pt x="9438762" y="2349955"/>
                </a:cubicBezTo>
                <a:cubicBezTo>
                  <a:pt x="9447412" y="2527445"/>
                  <a:pt x="9415522" y="2813994"/>
                  <a:pt x="9438762" y="3073018"/>
                </a:cubicBezTo>
                <a:cubicBezTo>
                  <a:pt x="9462002" y="3332042"/>
                  <a:pt x="9432162" y="3697642"/>
                  <a:pt x="9438762" y="3873552"/>
                </a:cubicBezTo>
                <a:cubicBezTo>
                  <a:pt x="9226040" y="3870107"/>
                  <a:pt x="9186916" y="3849487"/>
                  <a:pt x="8953340" y="3873552"/>
                </a:cubicBezTo>
                <a:cubicBezTo>
                  <a:pt x="8719764" y="3897617"/>
                  <a:pt x="8576263" y="3897779"/>
                  <a:pt x="8373530" y="3873552"/>
                </a:cubicBezTo>
                <a:cubicBezTo>
                  <a:pt x="8170797" y="3849326"/>
                  <a:pt x="8004522" y="3843745"/>
                  <a:pt x="7699333" y="3873552"/>
                </a:cubicBezTo>
                <a:cubicBezTo>
                  <a:pt x="7394144" y="3903359"/>
                  <a:pt x="7327148" y="3866993"/>
                  <a:pt x="7213911" y="3873552"/>
                </a:cubicBezTo>
                <a:cubicBezTo>
                  <a:pt x="7100674" y="3880111"/>
                  <a:pt x="7001642" y="3869409"/>
                  <a:pt x="6822877" y="3873552"/>
                </a:cubicBezTo>
                <a:cubicBezTo>
                  <a:pt x="6644112" y="3877695"/>
                  <a:pt x="6275953" y="3840806"/>
                  <a:pt x="6054292" y="3873552"/>
                </a:cubicBezTo>
                <a:cubicBezTo>
                  <a:pt x="5832631" y="3906298"/>
                  <a:pt x="5633945" y="3901011"/>
                  <a:pt x="5285707" y="3873552"/>
                </a:cubicBezTo>
                <a:cubicBezTo>
                  <a:pt x="4937470" y="3846093"/>
                  <a:pt x="5041476" y="3886102"/>
                  <a:pt x="4894672" y="3873552"/>
                </a:cubicBezTo>
                <a:cubicBezTo>
                  <a:pt x="4747868" y="3861002"/>
                  <a:pt x="4558779" y="3870562"/>
                  <a:pt x="4314863" y="3873552"/>
                </a:cubicBezTo>
                <a:cubicBezTo>
                  <a:pt x="4070947" y="3876542"/>
                  <a:pt x="3830545" y="3882246"/>
                  <a:pt x="3546278" y="3873552"/>
                </a:cubicBezTo>
                <a:cubicBezTo>
                  <a:pt x="3262012" y="3864858"/>
                  <a:pt x="3224809" y="3878852"/>
                  <a:pt x="2966468" y="3873552"/>
                </a:cubicBezTo>
                <a:cubicBezTo>
                  <a:pt x="2708127" y="3868253"/>
                  <a:pt x="2585771" y="3848672"/>
                  <a:pt x="2386658" y="3873552"/>
                </a:cubicBezTo>
                <a:cubicBezTo>
                  <a:pt x="2187545" y="3898433"/>
                  <a:pt x="2016135" y="3873706"/>
                  <a:pt x="1806849" y="3873552"/>
                </a:cubicBezTo>
                <a:cubicBezTo>
                  <a:pt x="1597563" y="3873398"/>
                  <a:pt x="1525296" y="3856805"/>
                  <a:pt x="1321427" y="3873552"/>
                </a:cubicBezTo>
                <a:cubicBezTo>
                  <a:pt x="1117558" y="3890299"/>
                  <a:pt x="869537" y="3853232"/>
                  <a:pt x="647229" y="3873552"/>
                </a:cubicBezTo>
                <a:cubicBezTo>
                  <a:pt x="424921" y="3893872"/>
                  <a:pt x="194171" y="3871800"/>
                  <a:pt x="0" y="3873552"/>
                </a:cubicBezTo>
                <a:cubicBezTo>
                  <a:pt x="-24280" y="3649309"/>
                  <a:pt x="33723" y="3375198"/>
                  <a:pt x="0" y="3189224"/>
                </a:cubicBezTo>
                <a:cubicBezTo>
                  <a:pt x="-33723" y="3003250"/>
                  <a:pt x="34974" y="2724805"/>
                  <a:pt x="0" y="2466161"/>
                </a:cubicBezTo>
                <a:cubicBezTo>
                  <a:pt x="-34974" y="2207517"/>
                  <a:pt x="9065" y="1984766"/>
                  <a:pt x="0" y="1859305"/>
                </a:cubicBezTo>
                <a:cubicBezTo>
                  <a:pt x="-9065" y="1733844"/>
                  <a:pt x="28167" y="1472122"/>
                  <a:pt x="0" y="1252448"/>
                </a:cubicBezTo>
                <a:cubicBezTo>
                  <a:pt x="-28167" y="1032774"/>
                  <a:pt x="2487" y="909682"/>
                  <a:pt x="0" y="568121"/>
                </a:cubicBezTo>
                <a:cubicBezTo>
                  <a:pt x="-2487" y="226560"/>
                  <a:pt x="8296" y="211498"/>
                  <a:pt x="0" y="0"/>
                </a:cubicBezTo>
                <a:close/>
              </a:path>
              <a:path w="9438762" h="3873552" stroke="0" extrusionOk="0">
                <a:moveTo>
                  <a:pt x="0" y="0"/>
                </a:moveTo>
                <a:cubicBezTo>
                  <a:pt x="203475" y="5531"/>
                  <a:pt x="430544" y="4984"/>
                  <a:pt x="579810" y="0"/>
                </a:cubicBezTo>
                <a:cubicBezTo>
                  <a:pt x="729076" y="-4984"/>
                  <a:pt x="1156349" y="-38617"/>
                  <a:pt x="1442782" y="0"/>
                </a:cubicBezTo>
                <a:cubicBezTo>
                  <a:pt x="1729215" y="38617"/>
                  <a:pt x="1918291" y="11299"/>
                  <a:pt x="2116979" y="0"/>
                </a:cubicBezTo>
                <a:cubicBezTo>
                  <a:pt x="2315667" y="-11299"/>
                  <a:pt x="2540891" y="27323"/>
                  <a:pt x="2791177" y="0"/>
                </a:cubicBezTo>
                <a:cubicBezTo>
                  <a:pt x="3041463" y="-27323"/>
                  <a:pt x="3117671" y="-11493"/>
                  <a:pt x="3276599" y="0"/>
                </a:cubicBezTo>
                <a:cubicBezTo>
                  <a:pt x="3435527" y="11493"/>
                  <a:pt x="3556262" y="-4400"/>
                  <a:pt x="3667633" y="0"/>
                </a:cubicBezTo>
                <a:cubicBezTo>
                  <a:pt x="3779004" y="4400"/>
                  <a:pt x="4144346" y="7958"/>
                  <a:pt x="4341831" y="0"/>
                </a:cubicBezTo>
                <a:cubicBezTo>
                  <a:pt x="4539316" y="-7958"/>
                  <a:pt x="4668064" y="909"/>
                  <a:pt x="4921640" y="0"/>
                </a:cubicBezTo>
                <a:cubicBezTo>
                  <a:pt x="5175216" y="-909"/>
                  <a:pt x="5366363" y="-32745"/>
                  <a:pt x="5595837" y="0"/>
                </a:cubicBezTo>
                <a:cubicBezTo>
                  <a:pt x="5825311" y="32745"/>
                  <a:pt x="6199661" y="-37772"/>
                  <a:pt x="6458810" y="0"/>
                </a:cubicBezTo>
                <a:cubicBezTo>
                  <a:pt x="6717959" y="37772"/>
                  <a:pt x="7027297" y="-17115"/>
                  <a:pt x="7227395" y="0"/>
                </a:cubicBezTo>
                <a:cubicBezTo>
                  <a:pt x="7427494" y="17115"/>
                  <a:pt x="7536023" y="-15223"/>
                  <a:pt x="7807205" y="0"/>
                </a:cubicBezTo>
                <a:cubicBezTo>
                  <a:pt x="8078387" y="15223"/>
                  <a:pt x="8028261" y="15321"/>
                  <a:pt x="8198239" y="0"/>
                </a:cubicBezTo>
                <a:cubicBezTo>
                  <a:pt x="8368217" y="-15321"/>
                  <a:pt x="9093022" y="50652"/>
                  <a:pt x="9438762" y="0"/>
                </a:cubicBezTo>
                <a:cubicBezTo>
                  <a:pt x="9464959" y="206075"/>
                  <a:pt x="9410687" y="524323"/>
                  <a:pt x="9438762" y="723063"/>
                </a:cubicBezTo>
                <a:cubicBezTo>
                  <a:pt x="9466837" y="921803"/>
                  <a:pt x="9437043" y="1066838"/>
                  <a:pt x="9438762" y="1252448"/>
                </a:cubicBezTo>
                <a:cubicBezTo>
                  <a:pt x="9440481" y="1438059"/>
                  <a:pt x="9424606" y="1633100"/>
                  <a:pt x="9438762" y="1781834"/>
                </a:cubicBezTo>
                <a:cubicBezTo>
                  <a:pt x="9452918" y="1930568"/>
                  <a:pt x="9452321" y="2261643"/>
                  <a:pt x="9438762" y="2427426"/>
                </a:cubicBezTo>
                <a:cubicBezTo>
                  <a:pt x="9425203" y="2593209"/>
                  <a:pt x="9461992" y="2903086"/>
                  <a:pt x="9438762" y="3150489"/>
                </a:cubicBezTo>
                <a:cubicBezTo>
                  <a:pt x="9415532" y="3397892"/>
                  <a:pt x="9456041" y="3603082"/>
                  <a:pt x="9438762" y="3873552"/>
                </a:cubicBezTo>
                <a:cubicBezTo>
                  <a:pt x="9112846" y="3866720"/>
                  <a:pt x="8901208" y="3877479"/>
                  <a:pt x="8764565" y="3873552"/>
                </a:cubicBezTo>
                <a:cubicBezTo>
                  <a:pt x="8627922" y="3869625"/>
                  <a:pt x="8244435" y="3838557"/>
                  <a:pt x="7995980" y="3873552"/>
                </a:cubicBezTo>
                <a:cubicBezTo>
                  <a:pt x="7747526" y="3908547"/>
                  <a:pt x="7577018" y="3849638"/>
                  <a:pt x="7416170" y="3873552"/>
                </a:cubicBezTo>
                <a:cubicBezTo>
                  <a:pt x="7255322" y="3897467"/>
                  <a:pt x="7058311" y="3855763"/>
                  <a:pt x="6930748" y="3873552"/>
                </a:cubicBezTo>
                <a:cubicBezTo>
                  <a:pt x="6803185" y="3891341"/>
                  <a:pt x="6683451" y="3859397"/>
                  <a:pt x="6445326" y="3873552"/>
                </a:cubicBezTo>
                <a:cubicBezTo>
                  <a:pt x="6207201" y="3887707"/>
                  <a:pt x="6035017" y="3837410"/>
                  <a:pt x="5676741" y="3873552"/>
                </a:cubicBezTo>
                <a:cubicBezTo>
                  <a:pt x="5318465" y="3909694"/>
                  <a:pt x="5311125" y="3854873"/>
                  <a:pt x="5002544" y="3873552"/>
                </a:cubicBezTo>
                <a:cubicBezTo>
                  <a:pt x="4693963" y="3892231"/>
                  <a:pt x="4434519" y="3905403"/>
                  <a:pt x="4233959" y="3873552"/>
                </a:cubicBezTo>
                <a:cubicBezTo>
                  <a:pt x="4033399" y="3841701"/>
                  <a:pt x="3784571" y="3850218"/>
                  <a:pt x="3559762" y="3873552"/>
                </a:cubicBezTo>
                <a:cubicBezTo>
                  <a:pt x="3334953" y="3896886"/>
                  <a:pt x="3235473" y="3866123"/>
                  <a:pt x="2979952" y="3873552"/>
                </a:cubicBezTo>
                <a:cubicBezTo>
                  <a:pt x="2724431" y="3880982"/>
                  <a:pt x="2623461" y="3856771"/>
                  <a:pt x="2400142" y="3873552"/>
                </a:cubicBezTo>
                <a:cubicBezTo>
                  <a:pt x="2176823" y="3890334"/>
                  <a:pt x="1848444" y="3897320"/>
                  <a:pt x="1537170" y="3873552"/>
                </a:cubicBezTo>
                <a:cubicBezTo>
                  <a:pt x="1225896" y="3849784"/>
                  <a:pt x="1053380" y="3839057"/>
                  <a:pt x="768585" y="3873552"/>
                </a:cubicBezTo>
                <a:cubicBezTo>
                  <a:pt x="483790" y="3908047"/>
                  <a:pt x="232195" y="3864942"/>
                  <a:pt x="0" y="3873552"/>
                </a:cubicBezTo>
                <a:cubicBezTo>
                  <a:pt x="-15678" y="3580520"/>
                  <a:pt x="21293" y="3437680"/>
                  <a:pt x="0" y="3266696"/>
                </a:cubicBezTo>
                <a:cubicBezTo>
                  <a:pt x="-21293" y="3095712"/>
                  <a:pt x="-10794" y="2841940"/>
                  <a:pt x="0" y="2698575"/>
                </a:cubicBezTo>
                <a:cubicBezTo>
                  <a:pt x="10794" y="2555210"/>
                  <a:pt x="-15471" y="2359204"/>
                  <a:pt x="0" y="2169189"/>
                </a:cubicBezTo>
                <a:cubicBezTo>
                  <a:pt x="15471" y="1979174"/>
                  <a:pt x="-25187" y="1714331"/>
                  <a:pt x="0" y="1523597"/>
                </a:cubicBezTo>
                <a:cubicBezTo>
                  <a:pt x="25187" y="1332863"/>
                  <a:pt x="-12491" y="1057383"/>
                  <a:pt x="0" y="878005"/>
                </a:cubicBezTo>
                <a:cubicBezTo>
                  <a:pt x="12491" y="698627"/>
                  <a:pt x="32609" y="41720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prstDash val="dash"/>
            <a:extLst>
              <a:ext uri="{C807C97D-BFC1-408E-A445-0C87EB9F89A2}">
                <ask:lineSketchStyleProps xmlns:ask="http://schemas.microsoft.com/office/drawing/2018/sketchyshapes" sd="18452636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652E2F5-CD00-0279-51EF-7CA57D4569D1}"/>
              </a:ext>
            </a:extLst>
          </p:cNvPr>
          <p:cNvGrpSpPr/>
          <p:nvPr/>
        </p:nvGrpSpPr>
        <p:grpSpPr>
          <a:xfrm>
            <a:off x="957500" y="437402"/>
            <a:ext cx="2723496" cy="697038"/>
            <a:chOff x="957500" y="437402"/>
            <a:chExt cx="2723496" cy="697038"/>
          </a:xfrm>
        </p:grpSpPr>
        <p:sp>
          <p:nvSpPr>
            <p:cNvPr id="23" name="Rounded Rectangle 1">
              <a:extLst>
                <a:ext uri="{FF2B5EF4-FFF2-40B4-BE49-F238E27FC236}">
                  <a16:creationId xmlns:a16="http://schemas.microsoft.com/office/drawing/2014/main" id="{A13FD029-EAC4-5F7B-6F2A-B8C209A6EA2F}"/>
                </a:ext>
              </a:extLst>
            </p:cNvPr>
            <p:cNvSpPr/>
            <p:nvPr/>
          </p:nvSpPr>
          <p:spPr>
            <a:xfrm>
              <a:off x="957500" y="437402"/>
              <a:ext cx="2723496" cy="697038"/>
            </a:xfrm>
            <a:prstGeom prst="roundRect">
              <a:avLst>
                <a:gd name="adj" fmla="val 1393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84321" y="575551"/>
              <a:ext cx="261424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3. </a:t>
              </a:r>
              <a:r>
                <a:rPr kumimoji="0" lang="en-US" sz="20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Đề</a:t>
              </a:r>
              <a:r>
                <a:rPr kumimoji="0" lang="en-US" sz="20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xuất</a:t>
              </a:r>
              <a:r>
                <a:rPr kumimoji="0" lang="en-US" sz="20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hệ</a:t>
              </a:r>
              <a:r>
                <a:rPr kumimoji="0" lang="en-US" sz="20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thống</a:t>
              </a:r>
              <a:r>
                <a:rPr kumimoji="0" lang="en-US" sz="20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ý</a:t>
              </a:r>
              <a:endPara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357794" y="1453296"/>
            <a:ext cx="35189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Xác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ý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chính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kumimoji="0" lang="en-US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26657" y="1869341"/>
            <a:ext cx="44933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Lập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dàn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ý chi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tiết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ý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chính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ý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phụ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kumimoji="0" lang="en-US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26657" y="2346976"/>
            <a:ext cx="49680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Đảm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bảo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ý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chính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liên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mạch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lạc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kumimoji="0" lang="en-US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57794" y="2789906"/>
            <a:ext cx="71673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Sắp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xếp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ý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bố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cục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ba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nghị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kumimoji="0" lang="en-US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357794" y="3323625"/>
            <a:ext cx="83034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Mở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1800" b="0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Giới</a:t>
            </a:r>
            <a:r>
              <a:rPr kumimoji="0" lang="en-US" sz="18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thiệu</a:t>
            </a:r>
            <a:r>
              <a:rPr kumimoji="0" lang="en-US" sz="18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vấn</a:t>
            </a:r>
            <a:r>
              <a:rPr kumimoji="0" lang="en-US" sz="18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kumimoji="0" lang="en-US" sz="18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1800" b="0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dẫn</a:t>
            </a:r>
            <a:r>
              <a:rPr kumimoji="0" lang="en-US" sz="18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dắt</a:t>
            </a:r>
            <a:r>
              <a:rPr kumimoji="0" lang="en-US" sz="18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18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sz="18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18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sz="18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dung </a:t>
            </a:r>
            <a:r>
              <a:rPr kumimoji="0" lang="en-US" sz="1800" b="0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chính</a:t>
            </a:r>
            <a:r>
              <a:rPr kumimoji="0" lang="en-US" sz="18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kumimoji="0" lang="en-US" sz="1400" b="0" i="1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99296" y="3844652"/>
            <a:ext cx="75137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Thân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1800" b="0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Triển</a:t>
            </a:r>
            <a:r>
              <a:rPr kumimoji="0" lang="en-US" sz="18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khai</a:t>
            </a:r>
            <a:r>
              <a:rPr kumimoji="0" lang="en-US" sz="18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18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kumimoji="0" lang="en-US" sz="18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sz="18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1800" b="0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kumimoji="0" lang="en-US" sz="18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cứ</a:t>
            </a:r>
            <a:r>
              <a:rPr kumimoji="0" lang="en-US" sz="18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18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18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rõ</a:t>
            </a:r>
            <a:r>
              <a:rPr kumimoji="0" lang="en-US" sz="18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</a:t>
            </a:r>
            <a:r>
              <a:rPr kumimoji="0" lang="en-US" sz="18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sz="18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kumimoji="0" lang="en-US" sz="1400" b="0" i="1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99296" y="4392575"/>
            <a:ext cx="8446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1800" b="0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Tóm</a:t>
            </a:r>
            <a:r>
              <a:rPr kumimoji="0" lang="en-US" sz="18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tắt</a:t>
            </a:r>
            <a:r>
              <a:rPr kumimoji="0" lang="en-US" sz="18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18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18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kumimoji="0" lang="en-US" sz="18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sz="18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1800" b="0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khẳng</a:t>
            </a:r>
            <a:r>
              <a:rPr kumimoji="0" lang="en-US" sz="18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sz="18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18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vấn</a:t>
            </a:r>
            <a:r>
              <a:rPr kumimoji="0" lang="en-US" sz="18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kumimoji="0" lang="en-US" sz="18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18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gửi</a:t>
            </a:r>
            <a:r>
              <a:rPr kumimoji="0" lang="en-US" sz="18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gắm</a:t>
            </a:r>
            <a:r>
              <a:rPr kumimoji="0" lang="en-US" sz="18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thông</a:t>
            </a:r>
            <a:r>
              <a:rPr kumimoji="0" lang="en-US" sz="18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điệp</a:t>
            </a:r>
            <a:r>
              <a:rPr kumimoji="0" lang="en-US" sz="18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kumimoji="0" lang="en-US" sz="1400" b="0" i="1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62CA72E-9C47-32C1-2E0E-5A2161F331B6}"/>
              </a:ext>
            </a:extLst>
          </p:cNvPr>
          <p:cNvCxnSpPr>
            <a:cxnSpLocks/>
          </p:cNvCxnSpPr>
          <p:nvPr/>
        </p:nvCxnSpPr>
        <p:spPr>
          <a:xfrm>
            <a:off x="486778" y="0"/>
            <a:ext cx="50495" cy="6858000"/>
          </a:xfrm>
          <a:prstGeom prst="line">
            <a:avLst/>
          </a:prstGeom>
          <a:ln w="1270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Arc 34">
            <a:extLst>
              <a:ext uri="{FF2B5EF4-FFF2-40B4-BE49-F238E27FC236}">
                <a16:creationId xmlns:a16="http://schemas.microsoft.com/office/drawing/2014/main" id="{3ABB786D-0B8E-A807-58EE-A9E1DCC68625}"/>
              </a:ext>
            </a:extLst>
          </p:cNvPr>
          <p:cNvSpPr/>
          <p:nvPr/>
        </p:nvSpPr>
        <p:spPr>
          <a:xfrm rot="10638962">
            <a:off x="481211" y="-197987"/>
            <a:ext cx="1018868" cy="1062178"/>
          </a:xfrm>
          <a:prstGeom prst="arc">
            <a:avLst>
              <a:gd name="adj1" fmla="val 16504447"/>
              <a:gd name="adj2" fmla="val 301155"/>
            </a:avLst>
          </a:prstGeom>
          <a:ln w="101600">
            <a:solidFill>
              <a:srgbClr val="C0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46236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3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0EAF191B-3329-2E24-D611-5FA0B7B5C8FC}"/>
              </a:ext>
            </a:extLst>
          </p:cNvPr>
          <p:cNvGrpSpPr/>
          <p:nvPr/>
        </p:nvGrpSpPr>
        <p:grpSpPr>
          <a:xfrm>
            <a:off x="4133273" y="527992"/>
            <a:ext cx="3925454" cy="831273"/>
            <a:chOff x="4133273" y="989810"/>
            <a:chExt cx="3925454" cy="831273"/>
          </a:xfrm>
        </p:grpSpPr>
        <p:sp>
          <p:nvSpPr>
            <p:cNvPr id="2" name="Callout: Down Arrow 1">
              <a:extLst>
                <a:ext uri="{FF2B5EF4-FFF2-40B4-BE49-F238E27FC236}">
                  <a16:creationId xmlns:a16="http://schemas.microsoft.com/office/drawing/2014/main" id="{68ECCB90-C52F-1C13-CF81-29CA3825643B}"/>
                </a:ext>
              </a:extLst>
            </p:cNvPr>
            <p:cNvSpPr/>
            <p:nvPr/>
          </p:nvSpPr>
          <p:spPr>
            <a:xfrm>
              <a:off x="4133273" y="989810"/>
              <a:ext cx="3925454" cy="831273"/>
            </a:xfrm>
            <a:prstGeom prst="downArrowCallou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D9365C9-4437-6832-3B2F-BE40066A0A74}"/>
                </a:ext>
              </a:extLst>
            </p:cNvPr>
            <p:cNvSpPr txBox="1"/>
            <p:nvPr/>
          </p:nvSpPr>
          <p:spPr>
            <a:xfrm>
              <a:off x="4373418" y="1069991"/>
              <a:ext cx="344516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Ví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dụ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một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số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đề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hay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bắt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gặp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8518DB0-5D4B-A928-D0C7-AC1314C5A39B}"/>
              </a:ext>
            </a:extLst>
          </p:cNvPr>
          <p:cNvSpPr/>
          <p:nvPr/>
        </p:nvSpPr>
        <p:spPr>
          <a:xfrm>
            <a:off x="1015999" y="1444990"/>
            <a:ext cx="10150765" cy="4757229"/>
          </a:xfrm>
          <a:prstGeom prst="roundRect">
            <a:avLst>
              <a:gd name="adj" fmla="val 12482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46904" y="1583647"/>
            <a:ext cx="92305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văn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nghị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(600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nói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"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Lòng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ơn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đạo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lý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sống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đẹp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."</a:t>
            </a:r>
            <a:endParaRPr lang="en-US" sz="1400" i="1" kern="100" dirty="0">
              <a:solidFill>
                <a:srgbClr val="0070C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66413" y="2013264"/>
            <a:ext cx="6214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văn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nghị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(600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nói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"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chí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thì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nên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."</a:t>
            </a:r>
            <a:endParaRPr lang="en-US" sz="1400" i="1" kern="100" dirty="0">
              <a:solidFill>
                <a:srgbClr val="0070C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46903" y="2446669"/>
            <a:ext cx="94118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văn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nghị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(600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tưởng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"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thầy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tày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."</a:t>
            </a:r>
            <a:endParaRPr lang="en-US" sz="1400" i="1" kern="100" dirty="0">
              <a:solidFill>
                <a:srgbClr val="0070C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46903" y="2882496"/>
            <a:ext cx="90146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 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văn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nghị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(600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nói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"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Thất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bại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mẹ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thành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công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."</a:t>
            </a:r>
            <a:endParaRPr lang="en-US" sz="1400" i="1" kern="100" dirty="0">
              <a:solidFill>
                <a:srgbClr val="0070C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46903" y="3313514"/>
            <a:ext cx="87984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 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văn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nghị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(600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nói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"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Đoàn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kết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sức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mạnh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vô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địch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."</a:t>
            </a:r>
            <a:endParaRPr lang="en-US" sz="1400" i="1" kern="100" dirty="0">
              <a:solidFill>
                <a:srgbClr val="0070C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46903" y="3718882"/>
            <a:ext cx="8550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văn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nghị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(600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nói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"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Sống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đâu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nhận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riêng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mình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."</a:t>
            </a:r>
            <a:endParaRPr lang="en-US" sz="1400" i="1" kern="100" dirty="0">
              <a:solidFill>
                <a:srgbClr val="0070C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46903" y="4149900"/>
            <a:ext cx="87984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văn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nghị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(600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nói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"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Tình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thương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hạnh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phúc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."</a:t>
            </a:r>
            <a:endParaRPr lang="en-US" sz="1400" i="1" kern="100" dirty="0">
              <a:solidFill>
                <a:srgbClr val="0070C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46903" y="4577822"/>
            <a:ext cx="90146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 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văn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nghị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(600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tưởng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"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Tự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chìa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khóa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thành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công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."</a:t>
            </a:r>
            <a:endParaRPr lang="en-US" sz="1400" i="1" kern="100" dirty="0">
              <a:solidFill>
                <a:srgbClr val="0070C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46903" y="5005744"/>
            <a:ext cx="87984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 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văn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nghị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(600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nói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"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ái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cội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nguồn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hạnh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phúc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."</a:t>
            </a:r>
            <a:endParaRPr lang="en-US" sz="1400" i="1" kern="100" dirty="0">
              <a:solidFill>
                <a:srgbClr val="0070C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46903" y="5433666"/>
            <a:ext cx="90146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văn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nghị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(600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nói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"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Sự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thật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mất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lòng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nhưng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vẫn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phải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nói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."</a:t>
            </a:r>
            <a:endParaRPr lang="en-US" sz="1400" i="1" kern="100" dirty="0">
              <a:solidFill>
                <a:srgbClr val="0070C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0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  <p:bldP spid="4" grpId="0"/>
      <p:bldP spid="7" grpId="0"/>
      <p:bldP spid="8" grpId="0"/>
      <p:bldP spid="10" grpId="0"/>
      <p:bldP spid="12" grpId="0"/>
      <p:bldP spid="13" grpId="0"/>
      <p:bldP spid="15" grpId="0"/>
      <p:bldP spid="16" grpId="0"/>
      <p:bldP spid="1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C6367D4C-CE41-828B-CF6F-2C5354740E27}"/>
              </a:ext>
            </a:extLst>
          </p:cNvPr>
          <p:cNvGrpSpPr/>
          <p:nvPr/>
        </p:nvGrpSpPr>
        <p:grpSpPr>
          <a:xfrm>
            <a:off x="360218" y="193963"/>
            <a:ext cx="5735781" cy="655782"/>
            <a:chOff x="360218" y="193963"/>
            <a:chExt cx="7028873" cy="655782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D008F331-E40A-F302-A706-01FD1CA470C2}"/>
                </a:ext>
              </a:extLst>
            </p:cNvPr>
            <p:cNvSpPr/>
            <p:nvPr/>
          </p:nvSpPr>
          <p:spPr>
            <a:xfrm>
              <a:off x="360218" y="193963"/>
              <a:ext cx="7028873" cy="655782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06E0D3D-9CA4-2CC8-ECFA-18DAB7D7DE8D}"/>
                </a:ext>
              </a:extLst>
            </p:cNvPr>
            <p:cNvSpPr txBox="1"/>
            <p:nvPr/>
          </p:nvSpPr>
          <p:spPr>
            <a:xfrm>
              <a:off x="360218" y="294090"/>
              <a:ext cx="681643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571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2.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Dàn</a:t>
              </a: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ý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chung</a:t>
              </a:r>
              <a:endPara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52A2C10-ADF0-A2B8-EA9D-E94BBE85DC0D}"/>
              </a:ext>
            </a:extLst>
          </p:cNvPr>
          <p:cNvGrpSpPr/>
          <p:nvPr/>
        </p:nvGrpSpPr>
        <p:grpSpPr>
          <a:xfrm>
            <a:off x="1126836" y="1357745"/>
            <a:ext cx="2059709" cy="1089891"/>
            <a:chOff x="1126836" y="1357745"/>
            <a:chExt cx="2059709" cy="1089891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5BECB327-724F-9957-815F-FEF6E3324340}"/>
                </a:ext>
              </a:extLst>
            </p:cNvPr>
            <p:cNvSpPr/>
            <p:nvPr/>
          </p:nvSpPr>
          <p:spPr>
            <a:xfrm>
              <a:off x="1126836" y="1357745"/>
              <a:ext cx="2059709" cy="1089891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A3F1B80-2433-8CD6-42A2-8321A520DA1C}"/>
                </a:ext>
              </a:extLst>
            </p:cNvPr>
            <p:cNvSpPr txBox="1"/>
            <p:nvPr/>
          </p:nvSpPr>
          <p:spPr>
            <a:xfrm>
              <a:off x="1413163" y="1537915"/>
              <a:ext cx="177338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1" u="sng" strike="noStrike" kern="1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Mở</a:t>
              </a:r>
              <a:r>
                <a:rPr kumimoji="0" lang="en-US" sz="3200" b="1" i="1" u="sng" strike="noStrike" kern="1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1" u="sng" strike="noStrike" kern="1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bài</a:t>
              </a:r>
              <a:endParaRPr kumimoji="0" lang="en-US" sz="2400" b="0" i="1" u="none" strike="noStrike" kern="1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815BFE68-B2C9-6F25-8D5B-8A0D4CCC97C4}"/>
              </a:ext>
            </a:extLst>
          </p:cNvPr>
          <p:cNvSpPr/>
          <p:nvPr/>
        </p:nvSpPr>
        <p:spPr>
          <a:xfrm>
            <a:off x="3842327" y="2122690"/>
            <a:ext cx="6373091" cy="2744874"/>
          </a:xfrm>
          <a:custGeom>
            <a:avLst/>
            <a:gdLst>
              <a:gd name="connsiteX0" fmla="*/ 0 w 6373091"/>
              <a:gd name="connsiteY0" fmla="*/ 0 h 2744874"/>
              <a:gd name="connsiteX1" fmla="*/ 701040 w 6373091"/>
              <a:gd name="connsiteY1" fmla="*/ 0 h 2744874"/>
              <a:gd name="connsiteX2" fmla="*/ 1274618 w 6373091"/>
              <a:gd name="connsiteY2" fmla="*/ 0 h 2744874"/>
              <a:gd name="connsiteX3" fmla="*/ 1975658 w 6373091"/>
              <a:gd name="connsiteY3" fmla="*/ 0 h 2744874"/>
              <a:gd name="connsiteX4" fmla="*/ 2612967 w 6373091"/>
              <a:gd name="connsiteY4" fmla="*/ 0 h 2744874"/>
              <a:gd name="connsiteX5" fmla="*/ 3122815 w 6373091"/>
              <a:gd name="connsiteY5" fmla="*/ 0 h 2744874"/>
              <a:gd name="connsiteX6" fmla="*/ 3887586 w 6373091"/>
              <a:gd name="connsiteY6" fmla="*/ 0 h 2744874"/>
              <a:gd name="connsiteX7" fmla="*/ 4333702 w 6373091"/>
              <a:gd name="connsiteY7" fmla="*/ 0 h 2744874"/>
              <a:gd name="connsiteX8" fmla="*/ 4907280 w 6373091"/>
              <a:gd name="connsiteY8" fmla="*/ 0 h 2744874"/>
              <a:gd name="connsiteX9" fmla="*/ 5608320 w 6373091"/>
              <a:gd name="connsiteY9" fmla="*/ 0 h 2744874"/>
              <a:gd name="connsiteX10" fmla="*/ 6373091 w 6373091"/>
              <a:gd name="connsiteY10" fmla="*/ 0 h 2744874"/>
              <a:gd name="connsiteX11" fmla="*/ 6373091 w 6373091"/>
              <a:gd name="connsiteY11" fmla="*/ 741116 h 2744874"/>
              <a:gd name="connsiteX12" fmla="*/ 6373091 w 6373091"/>
              <a:gd name="connsiteY12" fmla="*/ 1427334 h 2744874"/>
              <a:gd name="connsiteX13" fmla="*/ 6373091 w 6373091"/>
              <a:gd name="connsiteY13" fmla="*/ 2113553 h 2744874"/>
              <a:gd name="connsiteX14" fmla="*/ 6373091 w 6373091"/>
              <a:gd name="connsiteY14" fmla="*/ 2744874 h 2744874"/>
              <a:gd name="connsiteX15" fmla="*/ 5672051 w 6373091"/>
              <a:gd name="connsiteY15" fmla="*/ 2744874 h 2744874"/>
              <a:gd name="connsiteX16" fmla="*/ 4971011 w 6373091"/>
              <a:gd name="connsiteY16" fmla="*/ 2744874 h 2744874"/>
              <a:gd name="connsiteX17" fmla="*/ 4397433 w 6373091"/>
              <a:gd name="connsiteY17" fmla="*/ 2744874 h 2744874"/>
              <a:gd name="connsiteX18" fmla="*/ 3760124 w 6373091"/>
              <a:gd name="connsiteY18" fmla="*/ 2744874 h 2744874"/>
              <a:gd name="connsiteX19" fmla="*/ 2995353 w 6373091"/>
              <a:gd name="connsiteY19" fmla="*/ 2744874 h 2744874"/>
              <a:gd name="connsiteX20" fmla="*/ 2421775 w 6373091"/>
              <a:gd name="connsiteY20" fmla="*/ 2744874 h 2744874"/>
              <a:gd name="connsiteX21" fmla="*/ 1911927 w 6373091"/>
              <a:gd name="connsiteY21" fmla="*/ 2744874 h 2744874"/>
              <a:gd name="connsiteX22" fmla="*/ 1402080 w 6373091"/>
              <a:gd name="connsiteY22" fmla="*/ 2744874 h 2744874"/>
              <a:gd name="connsiteX23" fmla="*/ 892233 w 6373091"/>
              <a:gd name="connsiteY23" fmla="*/ 2744874 h 2744874"/>
              <a:gd name="connsiteX24" fmla="*/ 0 w 6373091"/>
              <a:gd name="connsiteY24" fmla="*/ 2744874 h 2744874"/>
              <a:gd name="connsiteX25" fmla="*/ 0 w 6373091"/>
              <a:gd name="connsiteY25" fmla="*/ 2086104 h 2744874"/>
              <a:gd name="connsiteX26" fmla="*/ 0 w 6373091"/>
              <a:gd name="connsiteY26" fmla="*/ 1454783 h 2744874"/>
              <a:gd name="connsiteX27" fmla="*/ 0 w 6373091"/>
              <a:gd name="connsiteY27" fmla="*/ 823462 h 2744874"/>
              <a:gd name="connsiteX28" fmla="*/ 0 w 6373091"/>
              <a:gd name="connsiteY28" fmla="*/ 0 h 2744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373091" h="2744874" fill="none" extrusionOk="0">
                <a:moveTo>
                  <a:pt x="0" y="0"/>
                </a:moveTo>
                <a:cubicBezTo>
                  <a:pt x="174282" y="13216"/>
                  <a:pt x="402727" y="27650"/>
                  <a:pt x="701040" y="0"/>
                </a:cubicBezTo>
                <a:cubicBezTo>
                  <a:pt x="999353" y="-27650"/>
                  <a:pt x="1126776" y="14444"/>
                  <a:pt x="1274618" y="0"/>
                </a:cubicBezTo>
                <a:cubicBezTo>
                  <a:pt x="1422460" y="-14444"/>
                  <a:pt x="1780146" y="-13860"/>
                  <a:pt x="1975658" y="0"/>
                </a:cubicBezTo>
                <a:cubicBezTo>
                  <a:pt x="2171170" y="13860"/>
                  <a:pt x="2391383" y="-13289"/>
                  <a:pt x="2612967" y="0"/>
                </a:cubicBezTo>
                <a:cubicBezTo>
                  <a:pt x="2834551" y="13289"/>
                  <a:pt x="2968027" y="-22758"/>
                  <a:pt x="3122815" y="0"/>
                </a:cubicBezTo>
                <a:cubicBezTo>
                  <a:pt x="3277603" y="22758"/>
                  <a:pt x="3702290" y="-27620"/>
                  <a:pt x="3887586" y="0"/>
                </a:cubicBezTo>
                <a:cubicBezTo>
                  <a:pt x="4072882" y="27620"/>
                  <a:pt x="4152756" y="-7003"/>
                  <a:pt x="4333702" y="0"/>
                </a:cubicBezTo>
                <a:cubicBezTo>
                  <a:pt x="4514648" y="7003"/>
                  <a:pt x="4729428" y="16648"/>
                  <a:pt x="4907280" y="0"/>
                </a:cubicBezTo>
                <a:cubicBezTo>
                  <a:pt x="5085132" y="-16648"/>
                  <a:pt x="5451611" y="26377"/>
                  <a:pt x="5608320" y="0"/>
                </a:cubicBezTo>
                <a:cubicBezTo>
                  <a:pt x="5765029" y="-26377"/>
                  <a:pt x="6150662" y="-19267"/>
                  <a:pt x="6373091" y="0"/>
                </a:cubicBezTo>
                <a:cubicBezTo>
                  <a:pt x="6389641" y="207586"/>
                  <a:pt x="6399453" y="390142"/>
                  <a:pt x="6373091" y="741116"/>
                </a:cubicBezTo>
                <a:cubicBezTo>
                  <a:pt x="6346729" y="1092090"/>
                  <a:pt x="6340295" y="1171956"/>
                  <a:pt x="6373091" y="1427334"/>
                </a:cubicBezTo>
                <a:cubicBezTo>
                  <a:pt x="6405887" y="1682712"/>
                  <a:pt x="6403174" y="1836208"/>
                  <a:pt x="6373091" y="2113553"/>
                </a:cubicBezTo>
                <a:cubicBezTo>
                  <a:pt x="6343008" y="2390898"/>
                  <a:pt x="6386607" y="2461842"/>
                  <a:pt x="6373091" y="2744874"/>
                </a:cubicBezTo>
                <a:cubicBezTo>
                  <a:pt x="6155656" y="2774526"/>
                  <a:pt x="6003709" y="2770475"/>
                  <a:pt x="5672051" y="2744874"/>
                </a:cubicBezTo>
                <a:cubicBezTo>
                  <a:pt x="5340393" y="2719273"/>
                  <a:pt x="5246220" y="2751569"/>
                  <a:pt x="4971011" y="2744874"/>
                </a:cubicBezTo>
                <a:cubicBezTo>
                  <a:pt x="4695802" y="2738179"/>
                  <a:pt x="4668880" y="2770997"/>
                  <a:pt x="4397433" y="2744874"/>
                </a:cubicBezTo>
                <a:cubicBezTo>
                  <a:pt x="4125986" y="2718751"/>
                  <a:pt x="3920546" y="2727581"/>
                  <a:pt x="3760124" y="2744874"/>
                </a:cubicBezTo>
                <a:cubicBezTo>
                  <a:pt x="3599702" y="2762167"/>
                  <a:pt x="3348972" y="2734272"/>
                  <a:pt x="2995353" y="2744874"/>
                </a:cubicBezTo>
                <a:cubicBezTo>
                  <a:pt x="2641734" y="2755476"/>
                  <a:pt x="2577771" y="2721038"/>
                  <a:pt x="2421775" y="2744874"/>
                </a:cubicBezTo>
                <a:cubicBezTo>
                  <a:pt x="2265779" y="2768710"/>
                  <a:pt x="2056355" y="2735446"/>
                  <a:pt x="1911927" y="2744874"/>
                </a:cubicBezTo>
                <a:cubicBezTo>
                  <a:pt x="1767499" y="2754302"/>
                  <a:pt x="1619313" y="2761721"/>
                  <a:pt x="1402080" y="2744874"/>
                </a:cubicBezTo>
                <a:cubicBezTo>
                  <a:pt x="1184847" y="2728027"/>
                  <a:pt x="1079391" y="2735330"/>
                  <a:pt x="892233" y="2744874"/>
                </a:cubicBezTo>
                <a:cubicBezTo>
                  <a:pt x="705075" y="2754418"/>
                  <a:pt x="438295" y="2781597"/>
                  <a:pt x="0" y="2744874"/>
                </a:cubicBezTo>
                <a:cubicBezTo>
                  <a:pt x="28396" y="2572906"/>
                  <a:pt x="20153" y="2225879"/>
                  <a:pt x="0" y="2086104"/>
                </a:cubicBezTo>
                <a:cubicBezTo>
                  <a:pt x="-20153" y="1946329"/>
                  <a:pt x="10636" y="1596224"/>
                  <a:pt x="0" y="1454783"/>
                </a:cubicBezTo>
                <a:cubicBezTo>
                  <a:pt x="-10636" y="1313342"/>
                  <a:pt x="-9946" y="1094717"/>
                  <a:pt x="0" y="823462"/>
                </a:cubicBezTo>
                <a:cubicBezTo>
                  <a:pt x="9946" y="552207"/>
                  <a:pt x="-32844" y="245906"/>
                  <a:pt x="0" y="0"/>
                </a:cubicBezTo>
                <a:close/>
              </a:path>
              <a:path w="6373091" h="2744874" stroke="0" extrusionOk="0">
                <a:moveTo>
                  <a:pt x="0" y="0"/>
                </a:moveTo>
                <a:cubicBezTo>
                  <a:pt x="138929" y="-571"/>
                  <a:pt x="381309" y="3170"/>
                  <a:pt x="509847" y="0"/>
                </a:cubicBezTo>
                <a:cubicBezTo>
                  <a:pt x="638385" y="-3170"/>
                  <a:pt x="940534" y="-29844"/>
                  <a:pt x="1210887" y="0"/>
                </a:cubicBezTo>
                <a:cubicBezTo>
                  <a:pt x="1481240" y="29844"/>
                  <a:pt x="1630402" y="10433"/>
                  <a:pt x="1911927" y="0"/>
                </a:cubicBezTo>
                <a:cubicBezTo>
                  <a:pt x="2193452" y="-10433"/>
                  <a:pt x="2340752" y="24990"/>
                  <a:pt x="2549236" y="0"/>
                </a:cubicBezTo>
                <a:cubicBezTo>
                  <a:pt x="2757720" y="-24990"/>
                  <a:pt x="2871078" y="2381"/>
                  <a:pt x="2995353" y="0"/>
                </a:cubicBezTo>
                <a:cubicBezTo>
                  <a:pt x="3119628" y="-2381"/>
                  <a:pt x="3418314" y="32645"/>
                  <a:pt x="3696393" y="0"/>
                </a:cubicBezTo>
                <a:cubicBezTo>
                  <a:pt x="3974472" y="-32645"/>
                  <a:pt x="4062506" y="22325"/>
                  <a:pt x="4397433" y="0"/>
                </a:cubicBezTo>
                <a:cubicBezTo>
                  <a:pt x="4732360" y="-22325"/>
                  <a:pt x="4873403" y="24515"/>
                  <a:pt x="5034742" y="0"/>
                </a:cubicBezTo>
                <a:cubicBezTo>
                  <a:pt x="5196081" y="-24515"/>
                  <a:pt x="5266187" y="-15408"/>
                  <a:pt x="5480858" y="0"/>
                </a:cubicBezTo>
                <a:cubicBezTo>
                  <a:pt x="5695529" y="15408"/>
                  <a:pt x="6171942" y="-6624"/>
                  <a:pt x="6373091" y="0"/>
                </a:cubicBezTo>
                <a:cubicBezTo>
                  <a:pt x="6350136" y="277395"/>
                  <a:pt x="6351464" y="570173"/>
                  <a:pt x="6373091" y="713667"/>
                </a:cubicBezTo>
                <a:cubicBezTo>
                  <a:pt x="6394718" y="857161"/>
                  <a:pt x="6345615" y="1212161"/>
                  <a:pt x="6373091" y="1372437"/>
                </a:cubicBezTo>
                <a:cubicBezTo>
                  <a:pt x="6400568" y="1532713"/>
                  <a:pt x="6369254" y="1893479"/>
                  <a:pt x="6373091" y="2031207"/>
                </a:cubicBezTo>
                <a:cubicBezTo>
                  <a:pt x="6376929" y="2168935"/>
                  <a:pt x="6359985" y="2415165"/>
                  <a:pt x="6373091" y="2744874"/>
                </a:cubicBezTo>
                <a:cubicBezTo>
                  <a:pt x="6171321" y="2725333"/>
                  <a:pt x="5958719" y="2754671"/>
                  <a:pt x="5735782" y="2744874"/>
                </a:cubicBezTo>
                <a:cubicBezTo>
                  <a:pt x="5512845" y="2735077"/>
                  <a:pt x="5383643" y="2733146"/>
                  <a:pt x="5225935" y="2744874"/>
                </a:cubicBezTo>
                <a:cubicBezTo>
                  <a:pt x="5068227" y="2756602"/>
                  <a:pt x="4857688" y="2762204"/>
                  <a:pt x="4716087" y="2744874"/>
                </a:cubicBezTo>
                <a:cubicBezTo>
                  <a:pt x="4574486" y="2727544"/>
                  <a:pt x="4278895" y="2733882"/>
                  <a:pt x="4142509" y="2744874"/>
                </a:cubicBezTo>
                <a:cubicBezTo>
                  <a:pt x="4006123" y="2755866"/>
                  <a:pt x="3757537" y="2747792"/>
                  <a:pt x="3568931" y="2744874"/>
                </a:cubicBezTo>
                <a:cubicBezTo>
                  <a:pt x="3380325" y="2741956"/>
                  <a:pt x="3206848" y="2745459"/>
                  <a:pt x="2995353" y="2744874"/>
                </a:cubicBezTo>
                <a:cubicBezTo>
                  <a:pt x="2783858" y="2744289"/>
                  <a:pt x="2668513" y="2750606"/>
                  <a:pt x="2358044" y="2744874"/>
                </a:cubicBezTo>
                <a:cubicBezTo>
                  <a:pt x="2047575" y="2739142"/>
                  <a:pt x="1890644" y="2763839"/>
                  <a:pt x="1593273" y="2744874"/>
                </a:cubicBezTo>
                <a:cubicBezTo>
                  <a:pt x="1295902" y="2725909"/>
                  <a:pt x="1337442" y="2750417"/>
                  <a:pt x="1083425" y="2744874"/>
                </a:cubicBezTo>
                <a:cubicBezTo>
                  <a:pt x="829408" y="2739331"/>
                  <a:pt x="393855" y="2696059"/>
                  <a:pt x="0" y="2744874"/>
                </a:cubicBezTo>
                <a:cubicBezTo>
                  <a:pt x="29222" y="2617534"/>
                  <a:pt x="2478" y="2370328"/>
                  <a:pt x="0" y="2141002"/>
                </a:cubicBezTo>
                <a:cubicBezTo>
                  <a:pt x="-2478" y="1911676"/>
                  <a:pt x="-24258" y="1635548"/>
                  <a:pt x="0" y="1482232"/>
                </a:cubicBezTo>
                <a:cubicBezTo>
                  <a:pt x="24258" y="1328916"/>
                  <a:pt x="20524" y="1069455"/>
                  <a:pt x="0" y="823462"/>
                </a:cubicBezTo>
                <a:cubicBezTo>
                  <a:pt x="-20524" y="577469"/>
                  <a:pt x="-20988" y="318567"/>
                  <a:pt x="0" y="0"/>
                </a:cubicBezTo>
                <a:close/>
              </a:path>
            </a:pathLst>
          </a:custGeom>
          <a:ln w="28575"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242704354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72CCFC-8F16-FE96-356D-980772A969E9}"/>
              </a:ext>
            </a:extLst>
          </p:cNvPr>
          <p:cNvSpPr txBox="1"/>
          <p:nvPr/>
        </p:nvSpPr>
        <p:spPr>
          <a:xfrm>
            <a:off x="3971636" y="2211640"/>
            <a:ext cx="2946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Giới</a:t>
            </a: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thiệu</a:t>
            </a: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vấn</a:t>
            </a: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kumimoji="0" lang="en-US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E7E348-FB5E-AA8F-8FD1-13087071B0E2}"/>
              </a:ext>
            </a:extLst>
          </p:cNvPr>
          <p:cNvSpPr txBox="1"/>
          <p:nvPr/>
        </p:nvSpPr>
        <p:spPr>
          <a:xfrm>
            <a:off x="4216399" y="2580972"/>
            <a:ext cx="58096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Dẫn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dắt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tài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huống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tế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nổi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kiện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4B2F75-60BC-D666-BB04-1CD37B9FE924}"/>
              </a:ext>
            </a:extLst>
          </p:cNvPr>
          <p:cNvSpPr txBox="1"/>
          <p:nvPr/>
        </p:nvSpPr>
        <p:spPr>
          <a:xfrm>
            <a:off x="4216399" y="3539602"/>
            <a:ext cx="56018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thiệu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tư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tưởng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đạo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lý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65611B-9E60-95EE-EAEE-5F097E10BAAE}"/>
              </a:ext>
            </a:extLst>
          </p:cNvPr>
          <p:cNvSpPr txBox="1"/>
          <p:nvPr/>
        </p:nvSpPr>
        <p:spPr>
          <a:xfrm>
            <a:off x="3980872" y="396258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rõ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bày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khái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quát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tư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tưởng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đạo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lý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ra.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2440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1" grpId="0"/>
      <p:bldP spid="14" grpId="0"/>
      <p:bldP spid="1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>
            <a:extLst>
              <a:ext uri="{FF2B5EF4-FFF2-40B4-BE49-F238E27FC236}">
                <a16:creationId xmlns:a16="http://schemas.microsoft.com/office/drawing/2014/main" id="{393AAB14-3020-E296-C83A-008015C87FBB}"/>
              </a:ext>
            </a:extLst>
          </p:cNvPr>
          <p:cNvGrpSpPr/>
          <p:nvPr/>
        </p:nvGrpSpPr>
        <p:grpSpPr>
          <a:xfrm>
            <a:off x="138547" y="345588"/>
            <a:ext cx="2198254" cy="1089891"/>
            <a:chOff x="138547" y="345588"/>
            <a:chExt cx="2198254" cy="1089891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5BECB327-724F-9957-815F-FEF6E3324340}"/>
                </a:ext>
              </a:extLst>
            </p:cNvPr>
            <p:cNvSpPr/>
            <p:nvPr/>
          </p:nvSpPr>
          <p:spPr>
            <a:xfrm>
              <a:off x="138547" y="345588"/>
              <a:ext cx="2198254" cy="1089891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A3F1B80-2433-8CD6-42A2-8321A520DA1C}"/>
                </a:ext>
              </a:extLst>
            </p:cNvPr>
            <p:cNvSpPr txBox="1"/>
            <p:nvPr/>
          </p:nvSpPr>
          <p:spPr>
            <a:xfrm>
              <a:off x="350982" y="525758"/>
              <a:ext cx="198581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1" u="sng" strike="noStrike" kern="1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Thân</a:t>
              </a:r>
              <a:r>
                <a:rPr kumimoji="0" lang="en-US" sz="3200" b="1" i="1" u="sng" strike="noStrike" kern="1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1" u="sng" strike="noStrike" kern="1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bài</a:t>
              </a:r>
              <a:endParaRPr kumimoji="0" lang="en-US" sz="2400" b="0" i="1" u="none" strike="noStrike" kern="1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815BFE68-B2C9-6F25-8D5B-8A0D4CCC97C4}"/>
              </a:ext>
            </a:extLst>
          </p:cNvPr>
          <p:cNvSpPr/>
          <p:nvPr/>
        </p:nvSpPr>
        <p:spPr>
          <a:xfrm>
            <a:off x="2493817" y="361895"/>
            <a:ext cx="9380320" cy="6391602"/>
          </a:xfrm>
          <a:custGeom>
            <a:avLst/>
            <a:gdLst>
              <a:gd name="connsiteX0" fmla="*/ 0 w 9380320"/>
              <a:gd name="connsiteY0" fmla="*/ 0 h 6391602"/>
              <a:gd name="connsiteX1" fmla="*/ 576220 w 9380320"/>
              <a:gd name="connsiteY1" fmla="*/ 0 h 6391602"/>
              <a:gd name="connsiteX2" fmla="*/ 1058636 w 9380320"/>
              <a:gd name="connsiteY2" fmla="*/ 0 h 6391602"/>
              <a:gd name="connsiteX3" fmla="*/ 1916265 w 9380320"/>
              <a:gd name="connsiteY3" fmla="*/ 0 h 6391602"/>
              <a:gd name="connsiteX4" fmla="*/ 2304879 w 9380320"/>
              <a:gd name="connsiteY4" fmla="*/ 0 h 6391602"/>
              <a:gd name="connsiteX5" fmla="*/ 3162508 w 9380320"/>
              <a:gd name="connsiteY5" fmla="*/ 0 h 6391602"/>
              <a:gd name="connsiteX6" fmla="*/ 3738728 w 9380320"/>
              <a:gd name="connsiteY6" fmla="*/ 0 h 6391602"/>
              <a:gd name="connsiteX7" fmla="*/ 4221144 w 9380320"/>
              <a:gd name="connsiteY7" fmla="*/ 0 h 6391602"/>
              <a:gd name="connsiteX8" fmla="*/ 4703560 w 9380320"/>
              <a:gd name="connsiteY8" fmla="*/ 0 h 6391602"/>
              <a:gd name="connsiteX9" fmla="*/ 5279780 w 9380320"/>
              <a:gd name="connsiteY9" fmla="*/ 0 h 6391602"/>
              <a:gd name="connsiteX10" fmla="*/ 5949803 w 9380320"/>
              <a:gd name="connsiteY10" fmla="*/ 0 h 6391602"/>
              <a:gd name="connsiteX11" fmla="*/ 6338416 w 9380320"/>
              <a:gd name="connsiteY11" fmla="*/ 0 h 6391602"/>
              <a:gd name="connsiteX12" fmla="*/ 6727029 w 9380320"/>
              <a:gd name="connsiteY12" fmla="*/ 0 h 6391602"/>
              <a:gd name="connsiteX13" fmla="*/ 7490856 w 9380320"/>
              <a:gd name="connsiteY13" fmla="*/ 0 h 6391602"/>
              <a:gd name="connsiteX14" fmla="*/ 7973272 w 9380320"/>
              <a:gd name="connsiteY14" fmla="*/ 0 h 6391602"/>
              <a:gd name="connsiteX15" fmla="*/ 8643295 w 9380320"/>
              <a:gd name="connsiteY15" fmla="*/ 0 h 6391602"/>
              <a:gd name="connsiteX16" fmla="*/ 9380320 w 9380320"/>
              <a:gd name="connsiteY16" fmla="*/ 0 h 6391602"/>
              <a:gd name="connsiteX17" fmla="*/ 9380320 w 9380320"/>
              <a:gd name="connsiteY17" fmla="*/ 575244 h 6391602"/>
              <a:gd name="connsiteX18" fmla="*/ 9380320 w 9380320"/>
              <a:gd name="connsiteY18" fmla="*/ 1086572 h 6391602"/>
              <a:gd name="connsiteX19" fmla="*/ 9380320 w 9380320"/>
              <a:gd name="connsiteY19" fmla="*/ 1725733 h 6391602"/>
              <a:gd name="connsiteX20" fmla="*/ 9380320 w 9380320"/>
              <a:gd name="connsiteY20" fmla="*/ 2364893 h 6391602"/>
              <a:gd name="connsiteX21" fmla="*/ 9380320 w 9380320"/>
              <a:gd name="connsiteY21" fmla="*/ 2812305 h 6391602"/>
              <a:gd name="connsiteX22" fmla="*/ 9380320 w 9380320"/>
              <a:gd name="connsiteY22" fmla="*/ 3515381 h 6391602"/>
              <a:gd name="connsiteX23" fmla="*/ 9380320 w 9380320"/>
              <a:gd name="connsiteY23" fmla="*/ 3962793 h 6391602"/>
              <a:gd name="connsiteX24" fmla="*/ 9380320 w 9380320"/>
              <a:gd name="connsiteY24" fmla="*/ 4410205 h 6391602"/>
              <a:gd name="connsiteX25" fmla="*/ 9380320 w 9380320"/>
              <a:gd name="connsiteY25" fmla="*/ 5049366 h 6391602"/>
              <a:gd name="connsiteX26" fmla="*/ 9380320 w 9380320"/>
              <a:gd name="connsiteY26" fmla="*/ 5560694 h 6391602"/>
              <a:gd name="connsiteX27" fmla="*/ 9380320 w 9380320"/>
              <a:gd name="connsiteY27" fmla="*/ 6391602 h 6391602"/>
              <a:gd name="connsiteX28" fmla="*/ 8897904 w 9380320"/>
              <a:gd name="connsiteY28" fmla="*/ 6391602 h 6391602"/>
              <a:gd name="connsiteX29" fmla="*/ 8415487 w 9380320"/>
              <a:gd name="connsiteY29" fmla="*/ 6391602 h 6391602"/>
              <a:gd name="connsiteX30" fmla="*/ 8026874 w 9380320"/>
              <a:gd name="connsiteY30" fmla="*/ 6391602 h 6391602"/>
              <a:gd name="connsiteX31" fmla="*/ 7356851 w 9380320"/>
              <a:gd name="connsiteY31" fmla="*/ 6391602 h 6391602"/>
              <a:gd name="connsiteX32" fmla="*/ 6499222 w 9380320"/>
              <a:gd name="connsiteY32" fmla="*/ 6391602 h 6391602"/>
              <a:gd name="connsiteX33" fmla="*/ 6110608 w 9380320"/>
              <a:gd name="connsiteY33" fmla="*/ 6391602 h 6391602"/>
              <a:gd name="connsiteX34" fmla="*/ 5721995 w 9380320"/>
              <a:gd name="connsiteY34" fmla="*/ 6391602 h 6391602"/>
              <a:gd name="connsiteX35" fmla="*/ 4864366 w 9380320"/>
              <a:gd name="connsiteY35" fmla="*/ 6391602 h 6391602"/>
              <a:gd name="connsiteX36" fmla="*/ 4475753 w 9380320"/>
              <a:gd name="connsiteY36" fmla="*/ 6391602 h 6391602"/>
              <a:gd name="connsiteX37" fmla="*/ 3618123 w 9380320"/>
              <a:gd name="connsiteY37" fmla="*/ 6391602 h 6391602"/>
              <a:gd name="connsiteX38" fmla="*/ 3041904 w 9380320"/>
              <a:gd name="connsiteY38" fmla="*/ 6391602 h 6391602"/>
              <a:gd name="connsiteX39" fmla="*/ 2184275 w 9380320"/>
              <a:gd name="connsiteY39" fmla="*/ 6391602 h 6391602"/>
              <a:gd name="connsiteX40" fmla="*/ 1514252 w 9380320"/>
              <a:gd name="connsiteY40" fmla="*/ 6391602 h 6391602"/>
              <a:gd name="connsiteX41" fmla="*/ 656622 w 9380320"/>
              <a:gd name="connsiteY41" fmla="*/ 6391602 h 6391602"/>
              <a:gd name="connsiteX42" fmla="*/ 0 w 9380320"/>
              <a:gd name="connsiteY42" fmla="*/ 6391602 h 6391602"/>
              <a:gd name="connsiteX43" fmla="*/ 0 w 9380320"/>
              <a:gd name="connsiteY43" fmla="*/ 5752442 h 6391602"/>
              <a:gd name="connsiteX44" fmla="*/ 0 w 9380320"/>
              <a:gd name="connsiteY44" fmla="*/ 5305030 h 6391602"/>
              <a:gd name="connsiteX45" fmla="*/ 0 w 9380320"/>
              <a:gd name="connsiteY45" fmla="*/ 4665869 h 6391602"/>
              <a:gd name="connsiteX46" fmla="*/ 0 w 9380320"/>
              <a:gd name="connsiteY46" fmla="*/ 4026709 h 6391602"/>
              <a:gd name="connsiteX47" fmla="*/ 0 w 9380320"/>
              <a:gd name="connsiteY47" fmla="*/ 3579297 h 6391602"/>
              <a:gd name="connsiteX48" fmla="*/ 0 w 9380320"/>
              <a:gd name="connsiteY48" fmla="*/ 2940137 h 6391602"/>
              <a:gd name="connsiteX49" fmla="*/ 0 w 9380320"/>
              <a:gd name="connsiteY49" fmla="*/ 2237061 h 6391602"/>
              <a:gd name="connsiteX50" fmla="*/ 0 w 9380320"/>
              <a:gd name="connsiteY50" fmla="*/ 1470068 h 6391602"/>
              <a:gd name="connsiteX51" fmla="*/ 0 w 9380320"/>
              <a:gd name="connsiteY51" fmla="*/ 830908 h 6391602"/>
              <a:gd name="connsiteX52" fmla="*/ 0 w 9380320"/>
              <a:gd name="connsiteY52" fmla="*/ 0 h 6391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9380320" h="6391602" fill="none" extrusionOk="0">
                <a:moveTo>
                  <a:pt x="0" y="0"/>
                </a:moveTo>
                <a:cubicBezTo>
                  <a:pt x="261766" y="-4489"/>
                  <a:pt x="314324" y="-9276"/>
                  <a:pt x="576220" y="0"/>
                </a:cubicBezTo>
                <a:cubicBezTo>
                  <a:pt x="838116" y="9276"/>
                  <a:pt x="833221" y="-246"/>
                  <a:pt x="1058636" y="0"/>
                </a:cubicBezTo>
                <a:cubicBezTo>
                  <a:pt x="1284051" y="246"/>
                  <a:pt x="1732294" y="32737"/>
                  <a:pt x="1916265" y="0"/>
                </a:cubicBezTo>
                <a:cubicBezTo>
                  <a:pt x="2100236" y="-32737"/>
                  <a:pt x="2131730" y="-12473"/>
                  <a:pt x="2304879" y="0"/>
                </a:cubicBezTo>
                <a:cubicBezTo>
                  <a:pt x="2478028" y="12473"/>
                  <a:pt x="2904691" y="36364"/>
                  <a:pt x="3162508" y="0"/>
                </a:cubicBezTo>
                <a:cubicBezTo>
                  <a:pt x="3420325" y="-36364"/>
                  <a:pt x="3532753" y="-13221"/>
                  <a:pt x="3738728" y="0"/>
                </a:cubicBezTo>
                <a:cubicBezTo>
                  <a:pt x="3944703" y="13221"/>
                  <a:pt x="4005621" y="17090"/>
                  <a:pt x="4221144" y="0"/>
                </a:cubicBezTo>
                <a:cubicBezTo>
                  <a:pt x="4436667" y="-17090"/>
                  <a:pt x="4477302" y="-22043"/>
                  <a:pt x="4703560" y="0"/>
                </a:cubicBezTo>
                <a:cubicBezTo>
                  <a:pt x="4929818" y="22043"/>
                  <a:pt x="5052488" y="3050"/>
                  <a:pt x="5279780" y="0"/>
                </a:cubicBezTo>
                <a:cubicBezTo>
                  <a:pt x="5507072" y="-3050"/>
                  <a:pt x="5734934" y="-24560"/>
                  <a:pt x="5949803" y="0"/>
                </a:cubicBezTo>
                <a:cubicBezTo>
                  <a:pt x="6164672" y="24560"/>
                  <a:pt x="6236458" y="-16391"/>
                  <a:pt x="6338416" y="0"/>
                </a:cubicBezTo>
                <a:cubicBezTo>
                  <a:pt x="6440374" y="16391"/>
                  <a:pt x="6562387" y="-14524"/>
                  <a:pt x="6727029" y="0"/>
                </a:cubicBezTo>
                <a:cubicBezTo>
                  <a:pt x="6891671" y="14524"/>
                  <a:pt x="7309704" y="-12382"/>
                  <a:pt x="7490856" y="0"/>
                </a:cubicBezTo>
                <a:cubicBezTo>
                  <a:pt x="7672008" y="12382"/>
                  <a:pt x="7833166" y="10764"/>
                  <a:pt x="7973272" y="0"/>
                </a:cubicBezTo>
                <a:cubicBezTo>
                  <a:pt x="8113378" y="-10764"/>
                  <a:pt x="8391770" y="-454"/>
                  <a:pt x="8643295" y="0"/>
                </a:cubicBezTo>
                <a:cubicBezTo>
                  <a:pt x="8894820" y="454"/>
                  <a:pt x="9077377" y="26021"/>
                  <a:pt x="9380320" y="0"/>
                </a:cubicBezTo>
                <a:cubicBezTo>
                  <a:pt x="9369740" y="164461"/>
                  <a:pt x="9390687" y="300184"/>
                  <a:pt x="9380320" y="575244"/>
                </a:cubicBezTo>
                <a:cubicBezTo>
                  <a:pt x="9369953" y="850304"/>
                  <a:pt x="9392570" y="934314"/>
                  <a:pt x="9380320" y="1086572"/>
                </a:cubicBezTo>
                <a:cubicBezTo>
                  <a:pt x="9368070" y="1238830"/>
                  <a:pt x="9387640" y="1465099"/>
                  <a:pt x="9380320" y="1725733"/>
                </a:cubicBezTo>
                <a:cubicBezTo>
                  <a:pt x="9373000" y="1986367"/>
                  <a:pt x="9358096" y="2144315"/>
                  <a:pt x="9380320" y="2364893"/>
                </a:cubicBezTo>
                <a:cubicBezTo>
                  <a:pt x="9402544" y="2585471"/>
                  <a:pt x="9380289" y="2710925"/>
                  <a:pt x="9380320" y="2812305"/>
                </a:cubicBezTo>
                <a:cubicBezTo>
                  <a:pt x="9380351" y="2913685"/>
                  <a:pt x="9372887" y="3364666"/>
                  <a:pt x="9380320" y="3515381"/>
                </a:cubicBezTo>
                <a:cubicBezTo>
                  <a:pt x="9387753" y="3666096"/>
                  <a:pt x="9374100" y="3786291"/>
                  <a:pt x="9380320" y="3962793"/>
                </a:cubicBezTo>
                <a:cubicBezTo>
                  <a:pt x="9386540" y="4139295"/>
                  <a:pt x="9366157" y="4201678"/>
                  <a:pt x="9380320" y="4410205"/>
                </a:cubicBezTo>
                <a:cubicBezTo>
                  <a:pt x="9394483" y="4618732"/>
                  <a:pt x="9358670" y="4768357"/>
                  <a:pt x="9380320" y="5049366"/>
                </a:cubicBezTo>
                <a:cubicBezTo>
                  <a:pt x="9401970" y="5330375"/>
                  <a:pt x="9394206" y="5351652"/>
                  <a:pt x="9380320" y="5560694"/>
                </a:cubicBezTo>
                <a:cubicBezTo>
                  <a:pt x="9366434" y="5769736"/>
                  <a:pt x="9403959" y="6197403"/>
                  <a:pt x="9380320" y="6391602"/>
                </a:cubicBezTo>
                <a:cubicBezTo>
                  <a:pt x="9242240" y="6401200"/>
                  <a:pt x="9041311" y="6398954"/>
                  <a:pt x="8897904" y="6391602"/>
                </a:cubicBezTo>
                <a:cubicBezTo>
                  <a:pt x="8754497" y="6384250"/>
                  <a:pt x="8635711" y="6405936"/>
                  <a:pt x="8415487" y="6391602"/>
                </a:cubicBezTo>
                <a:cubicBezTo>
                  <a:pt x="8195263" y="6377268"/>
                  <a:pt x="8195569" y="6395361"/>
                  <a:pt x="8026874" y="6391602"/>
                </a:cubicBezTo>
                <a:cubicBezTo>
                  <a:pt x="7858179" y="6387843"/>
                  <a:pt x="7521419" y="6423500"/>
                  <a:pt x="7356851" y="6391602"/>
                </a:cubicBezTo>
                <a:cubicBezTo>
                  <a:pt x="7192283" y="6359704"/>
                  <a:pt x="6676608" y="6376376"/>
                  <a:pt x="6499222" y="6391602"/>
                </a:cubicBezTo>
                <a:cubicBezTo>
                  <a:pt x="6321836" y="6406828"/>
                  <a:pt x="6295806" y="6400564"/>
                  <a:pt x="6110608" y="6391602"/>
                </a:cubicBezTo>
                <a:cubicBezTo>
                  <a:pt x="5925410" y="6382640"/>
                  <a:pt x="5852189" y="6398982"/>
                  <a:pt x="5721995" y="6391602"/>
                </a:cubicBezTo>
                <a:cubicBezTo>
                  <a:pt x="5591801" y="6384222"/>
                  <a:pt x="5165671" y="6360940"/>
                  <a:pt x="4864366" y="6391602"/>
                </a:cubicBezTo>
                <a:cubicBezTo>
                  <a:pt x="4563061" y="6422264"/>
                  <a:pt x="4669313" y="6380574"/>
                  <a:pt x="4475753" y="6391602"/>
                </a:cubicBezTo>
                <a:cubicBezTo>
                  <a:pt x="4282193" y="6402630"/>
                  <a:pt x="3926098" y="6420796"/>
                  <a:pt x="3618123" y="6391602"/>
                </a:cubicBezTo>
                <a:cubicBezTo>
                  <a:pt x="3310148" y="6362409"/>
                  <a:pt x="3172774" y="6368485"/>
                  <a:pt x="3041904" y="6391602"/>
                </a:cubicBezTo>
                <a:cubicBezTo>
                  <a:pt x="2911034" y="6414719"/>
                  <a:pt x="2568825" y="6379578"/>
                  <a:pt x="2184275" y="6391602"/>
                </a:cubicBezTo>
                <a:cubicBezTo>
                  <a:pt x="1799725" y="6403626"/>
                  <a:pt x="1813491" y="6407071"/>
                  <a:pt x="1514252" y="6391602"/>
                </a:cubicBezTo>
                <a:cubicBezTo>
                  <a:pt x="1215013" y="6376133"/>
                  <a:pt x="1082143" y="6416254"/>
                  <a:pt x="656622" y="6391602"/>
                </a:cubicBezTo>
                <a:cubicBezTo>
                  <a:pt x="231101" y="6366951"/>
                  <a:pt x="151847" y="6417108"/>
                  <a:pt x="0" y="6391602"/>
                </a:cubicBezTo>
                <a:cubicBezTo>
                  <a:pt x="20926" y="6103016"/>
                  <a:pt x="-8859" y="5889320"/>
                  <a:pt x="0" y="5752442"/>
                </a:cubicBezTo>
                <a:cubicBezTo>
                  <a:pt x="8859" y="5615564"/>
                  <a:pt x="19887" y="5460300"/>
                  <a:pt x="0" y="5305030"/>
                </a:cubicBezTo>
                <a:cubicBezTo>
                  <a:pt x="-19887" y="5149760"/>
                  <a:pt x="12416" y="4923980"/>
                  <a:pt x="0" y="4665869"/>
                </a:cubicBezTo>
                <a:cubicBezTo>
                  <a:pt x="-12416" y="4407758"/>
                  <a:pt x="-15852" y="4303278"/>
                  <a:pt x="0" y="4026709"/>
                </a:cubicBezTo>
                <a:cubicBezTo>
                  <a:pt x="15852" y="3750140"/>
                  <a:pt x="1302" y="3727702"/>
                  <a:pt x="0" y="3579297"/>
                </a:cubicBezTo>
                <a:cubicBezTo>
                  <a:pt x="-1302" y="3430892"/>
                  <a:pt x="-2536" y="3084096"/>
                  <a:pt x="0" y="2940137"/>
                </a:cubicBezTo>
                <a:cubicBezTo>
                  <a:pt x="2536" y="2796178"/>
                  <a:pt x="-19963" y="2500343"/>
                  <a:pt x="0" y="2237061"/>
                </a:cubicBezTo>
                <a:cubicBezTo>
                  <a:pt x="19963" y="1973779"/>
                  <a:pt x="22427" y="1660461"/>
                  <a:pt x="0" y="1470068"/>
                </a:cubicBezTo>
                <a:cubicBezTo>
                  <a:pt x="-22427" y="1279675"/>
                  <a:pt x="-18085" y="1096843"/>
                  <a:pt x="0" y="830908"/>
                </a:cubicBezTo>
                <a:cubicBezTo>
                  <a:pt x="18085" y="564973"/>
                  <a:pt x="-23268" y="215478"/>
                  <a:pt x="0" y="0"/>
                </a:cubicBezTo>
                <a:close/>
              </a:path>
              <a:path w="9380320" h="6391602" stroke="0" extrusionOk="0">
                <a:moveTo>
                  <a:pt x="0" y="0"/>
                </a:moveTo>
                <a:cubicBezTo>
                  <a:pt x="220073" y="18144"/>
                  <a:pt x="275119" y="-20867"/>
                  <a:pt x="482416" y="0"/>
                </a:cubicBezTo>
                <a:cubicBezTo>
                  <a:pt x="689713" y="20867"/>
                  <a:pt x="1033190" y="-10607"/>
                  <a:pt x="1246243" y="0"/>
                </a:cubicBezTo>
                <a:cubicBezTo>
                  <a:pt x="1459296" y="10607"/>
                  <a:pt x="1795869" y="37056"/>
                  <a:pt x="2010069" y="0"/>
                </a:cubicBezTo>
                <a:cubicBezTo>
                  <a:pt x="2224269" y="-37056"/>
                  <a:pt x="2419668" y="763"/>
                  <a:pt x="2680091" y="0"/>
                </a:cubicBezTo>
                <a:cubicBezTo>
                  <a:pt x="2940514" y="-763"/>
                  <a:pt x="2968706" y="-8632"/>
                  <a:pt x="3068705" y="0"/>
                </a:cubicBezTo>
                <a:cubicBezTo>
                  <a:pt x="3168704" y="8632"/>
                  <a:pt x="3636979" y="-23443"/>
                  <a:pt x="3832531" y="0"/>
                </a:cubicBezTo>
                <a:cubicBezTo>
                  <a:pt x="4028083" y="23443"/>
                  <a:pt x="4305940" y="-37262"/>
                  <a:pt x="4596357" y="0"/>
                </a:cubicBezTo>
                <a:cubicBezTo>
                  <a:pt x="4886774" y="37262"/>
                  <a:pt x="5049217" y="-12249"/>
                  <a:pt x="5266380" y="0"/>
                </a:cubicBezTo>
                <a:cubicBezTo>
                  <a:pt x="5483543" y="12249"/>
                  <a:pt x="5575284" y="-12117"/>
                  <a:pt x="5654993" y="0"/>
                </a:cubicBezTo>
                <a:cubicBezTo>
                  <a:pt x="5734702" y="12117"/>
                  <a:pt x="6109983" y="-9317"/>
                  <a:pt x="6231213" y="0"/>
                </a:cubicBezTo>
                <a:cubicBezTo>
                  <a:pt x="6352443" y="9317"/>
                  <a:pt x="6748826" y="22952"/>
                  <a:pt x="6995039" y="0"/>
                </a:cubicBezTo>
                <a:cubicBezTo>
                  <a:pt x="7241252" y="-22952"/>
                  <a:pt x="7601966" y="11473"/>
                  <a:pt x="7758865" y="0"/>
                </a:cubicBezTo>
                <a:cubicBezTo>
                  <a:pt x="7915764" y="-11473"/>
                  <a:pt x="8264506" y="25078"/>
                  <a:pt x="8616494" y="0"/>
                </a:cubicBezTo>
                <a:cubicBezTo>
                  <a:pt x="8968482" y="-25078"/>
                  <a:pt x="9145779" y="-23864"/>
                  <a:pt x="9380320" y="0"/>
                </a:cubicBezTo>
                <a:cubicBezTo>
                  <a:pt x="9383028" y="216635"/>
                  <a:pt x="9414511" y="549621"/>
                  <a:pt x="9380320" y="766992"/>
                </a:cubicBezTo>
                <a:cubicBezTo>
                  <a:pt x="9346129" y="984363"/>
                  <a:pt x="9401849" y="1252465"/>
                  <a:pt x="9380320" y="1406152"/>
                </a:cubicBezTo>
                <a:cubicBezTo>
                  <a:pt x="9358791" y="1559839"/>
                  <a:pt x="9408496" y="1948826"/>
                  <a:pt x="9380320" y="2109229"/>
                </a:cubicBezTo>
                <a:cubicBezTo>
                  <a:pt x="9352144" y="2269632"/>
                  <a:pt x="9364492" y="2366654"/>
                  <a:pt x="9380320" y="2556641"/>
                </a:cubicBezTo>
                <a:cubicBezTo>
                  <a:pt x="9396148" y="2746628"/>
                  <a:pt x="9376939" y="2859854"/>
                  <a:pt x="9380320" y="3131885"/>
                </a:cubicBezTo>
                <a:cubicBezTo>
                  <a:pt x="9383701" y="3403916"/>
                  <a:pt x="9374183" y="3437549"/>
                  <a:pt x="9380320" y="3579297"/>
                </a:cubicBezTo>
                <a:cubicBezTo>
                  <a:pt x="9386457" y="3721045"/>
                  <a:pt x="9373281" y="3932619"/>
                  <a:pt x="9380320" y="4218457"/>
                </a:cubicBezTo>
                <a:cubicBezTo>
                  <a:pt x="9387359" y="4504295"/>
                  <a:pt x="9356327" y="4591744"/>
                  <a:pt x="9380320" y="4857618"/>
                </a:cubicBezTo>
                <a:cubicBezTo>
                  <a:pt x="9404313" y="5123492"/>
                  <a:pt x="9381257" y="5171400"/>
                  <a:pt x="9380320" y="5368946"/>
                </a:cubicBezTo>
                <a:cubicBezTo>
                  <a:pt x="9379383" y="5566492"/>
                  <a:pt x="9361562" y="5960993"/>
                  <a:pt x="9380320" y="6391602"/>
                </a:cubicBezTo>
                <a:cubicBezTo>
                  <a:pt x="9173244" y="6393025"/>
                  <a:pt x="8949468" y="6380684"/>
                  <a:pt x="8710297" y="6391602"/>
                </a:cubicBezTo>
                <a:cubicBezTo>
                  <a:pt x="8471126" y="6402520"/>
                  <a:pt x="8393692" y="6380329"/>
                  <a:pt x="8227881" y="6391602"/>
                </a:cubicBezTo>
                <a:cubicBezTo>
                  <a:pt x="8062070" y="6402875"/>
                  <a:pt x="7985278" y="6373244"/>
                  <a:pt x="7745464" y="6391602"/>
                </a:cubicBezTo>
                <a:cubicBezTo>
                  <a:pt x="7505650" y="6409960"/>
                  <a:pt x="7445204" y="6409203"/>
                  <a:pt x="7356851" y="6391602"/>
                </a:cubicBezTo>
                <a:cubicBezTo>
                  <a:pt x="7268498" y="6374001"/>
                  <a:pt x="6764099" y="6402300"/>
                  <a:pt x="6499222" y="6391602"/>
                </a:cubicBezTo>
                <a:cubicBezTo>
                  <a:pt x="6234345" y="6380904"/>
                  <a:pt x="6057739" y="6401236"/>
                  <a:pt x="5923002" y="6391602"/>
                </a:cubicBezTo>
                <a:cubicBezTo>
                  <a:pt x="5788265" y="6381968"/>
                  <a:pt x="5616527" y="6383309"/>
                  <a:pt x="5346782" y="6391602"/>
                </a:cubicBezTo>
                <a:cubicBezTo>
                  <a:pt x="5077037" y="6399895"/>
                  <a:pt x="4669074" y="6360645"/>
                  <a:pt x="4489153" y="6391602"/>
                </a:cubicBezTo>
                <a:cubicBezTo>
                  <a:pt x="4309232" y="6422559"/>
                  <a:pt x="4230719" y="6398990"/>
                  <a:pt x="4100540" y="6391602"/>
                </a:cubicBezTo>
                <a:cubicBezTo>
                  <a:pt x="3970361" y="6384214"/>
                  <a:pt x="3588933" y="6415138"/>
                  <a:pt x="3430517" y="6391602"/>
                </a:cubicBezTo>
                <a:cubicBezTo>
                  <a:pt x="3272101" y="6368066"/>
                  <a:pt x="2778282" y="6359747"/>
                  <a:pt x="2572888" y="6391602"/>
                </a:cubicBezTo>
                <a:cubicBezTo>
                  <a:pt x="2367494" y="6423457"/>
                  <a:pt x="1909600" y="6391091"/>
                  <a:pt x="1715259" y="6391602"/>
                </a:cubicBezTo>
                <a:cubicBezTo>
                  <a:pt x="1520918" y="6392113"/>
                  <a:pt x="1332156" y="6390728"/>
                  <a:pt x="1139039" y="6391602"/>
                </a:cubicBezTo>
                <a:cubicBezTo>
                  <a:pt x="945922" y="6392476"/>
                  <a:pt x="500615" y="6364073"/>
                  <a:pt x="0" y="6391602"/>
                </a:cubicBezTo>
                <a:cubicBezTo>
                  <a:pt x="15551" y="6141892"/>
                  <a:pt x="24549" y="6070905"/>
                  <a:pt x="0" y="5880274"/>
                </a:cubicBezTo>
                <a:cubicBezTo>
                  <a:pt x="-24549" y="5689643"/>
                  <a:pt x="15684" y="5603345"/>
                  <a:pt x="0" y="5432862"/>
                </a:cubicBezTo>
                <a:cubicBezTo>
                  <a:pt x="-15684" y="5262379"/>
                  <a:pt x="19971" y="4996840"/>
                  <a:pt x="0" y="4729785"/>
                </a:cubicBezTo>
                <a:cubicBezTo>
                  <a:pt x="-19971" y="4462730"/>
                  <a:pt x="10018" y="4480590"/>
                  <a:pt x="0" y="4282373"/>
                </a:cubicBezTo>
                <a:cubicBezTo>
                  <a:pt x="-10018" y="4084156"/>
                  <a:pt x="-7893" y="3808829"/>
                  <a:pt x="0" y="3643213"/>
                </a:cubicBezTo>
                <a:cubicBezTo>
                  <a:pt x="7893" y="3477597"/>
                  <a:pt x="-14456" y="3218204"/>
                  <a:pt x="0" y="3004053"/>
                </a:cubicBezTo>
                <a:cubicBezTo>
                  <a:pt x="14456" y="2789902"/>
                  <a:pt x="-14178" y="2677271"/>
                  <a:pt x="0" y="2556641"/>
                </a:cubicBezTo>
                <a:cubicBezTo>
                  <a:pt x="14178" y="2436011"/>
                  <a:pt x="-30297" y="2053162"/>
                  <a:pt x="0" y="1853565"/>
                </a:cubicBezTo>
                <a:cubicBezTo>
                  <a:pt x="30297" y="1653968"/>
                  <a:pt x="-15368" y="1471485"/>
                  <a:pt x="0" y="1278320"/>
                </a:cubicBezTo>
                <a:cubicBezTo>
                  <a:pt x="15368" y="1085155"/>
                  <a:pt x="-5333" y="851044"/>
                  <a:pt x="0" y="639160"/>
                </a:cubicBezTo>
                <a:cubicBezTo>
                  <a:pt x="5333" y="427276"/>
                  <a:pt x="-2114" y="177710"/>
                  <a:pt x="0" y="0"/>
                </a:cubicBezTo>
                <a:close/>
              </a:path>
            </a:pathLst>
          </a:custGeom>
          <a:ln w="28575"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242704354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267E9B-5E02-97E0-4397-BDD4D9C9B63A}"/>
              </a:ext>
            </a:extLst>
          </p:cNvPr>
          <p:cNvSpPr txBox="1"/>
          <p:nvPr/>
        </p:nvSpPr>
        <p:spPr>
          <a:xfrm>
            <a:off x="2669308" y="504454"/>
            <a:ext cx="31957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tư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tưởng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đạo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lý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5AA2CF-08CC-F089-E2FC-11FD12CFD358}"/>
              </a:ext>
            </a:extLst>
          </p:cNvPr>
          <p:cNvSpPr txBox="1"/>
          <p:nvPr/>
        </p:nvSpPr>
        <p:spPr>
          <a:xfrm>
            <a:off x="2838201" y="873786"/>
            <a:ext cx="77493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Đưa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rõ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ràng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tư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tưởng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đạo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lý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F6CAF4-1737-41D8-EEAD-796856621E61}"/>
              </a:ext>
            </a:extLst>
          </p:cNvPr>
          <p:cNvSpPr txBox="1"/>
          <p:nvPr/>
        </p:nvSpPr>
        <p:spPr>
          <a:xfrm>
            <a:off x="2838200" y="1243118"/>
            <a:ext cx="83958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khái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niệm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tư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tưởng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đạo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lý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cuộc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4EBD0F-8981-1315-57A2-F2701EEE1142}"/>
              </a:ext>
            </a:extLst>
          </p:cNvPr>
          <p:cNvSpPr txBox="1"/>
          <p:nvPr/>
        </p:nvSpPr>
        <p:spPr>
          <a:xfrm>
            <a:off x="2669308" y="164829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tư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tưởng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đạo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lý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kumimoji="0" lang="en-US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38200" y="2012770"/>
            <a:ext cx="3863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Sự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thiết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tưởng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đạo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lý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92577" y="2405695"/>
            <a:ext cx="8552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thích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lý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do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vì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tưởng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đạo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lý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này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trọng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thiết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cuộc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92577" y="2807988"/>
            <a:ext cx="83958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rõ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trị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tưởng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đạo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lý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mang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xã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38200" y="3222081"/>
            <a:ext cx="3611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Biểu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tưởng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đạo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lý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05759" y="3603675"/>
            <a:ext cx="80846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Đưa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biểu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cụ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tưởng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đạo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lý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cuộc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ngày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05759" y="3956967"/>
            <a:ext cx="8241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Miêu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tả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rõ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ràng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hành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thái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suy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nghĩ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phản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ánh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tưởng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đạo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lý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38200" y="4374807"/>
            <a:ext cx="33889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Ý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nghĩa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tưởng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đạo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lý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92577" y="4720418"/>
            <a:ext cx="85940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tích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trị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ý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nghĩa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tưởng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đạo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lý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mang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xã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992577" y="5095507"/>
            <a:ext cx="4592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cụ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lợi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ích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ngắn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dài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38200" y="5507590"/>
            <a:ext cx="5338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Biện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pháp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huy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tư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tưởng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đạo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lý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05759" y="5876922"/>
            <a:ext cx="88683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Đưa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biện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pháp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áp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phát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huy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tưởng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đạo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lý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này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cuộc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005759" y="6270046"/>
            <a:ext cx="43375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xuất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hành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kế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hoạch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cụ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8768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2" grpId="0"/>
      <p:bldP spid="15" grpId="0"/>
      <p:bldP spid="17" grpId="0"/>
      <p:bldP spid="3" grpId="0"/>
      <p:bldP spid="4" grpId="0"/>
      <p:bldP spid="7" grpId="0"/>
      <p:bldP spid="9" grpId="0"/>
      <p:bldP spid="10" grpId="0"/>
      <p:bldP spid="11" grpId="0"/>
      <p:bldP spid="13" grpId="0"/>
      <p:bldP spid="14" grpId="0"/>
      <p:bldP spid="16" grpId="0"/>
      <p:bldP spid="18" grpId="0"/>
      <p:bldP spid="19" grpId="0"/>
      <p:bldP spid="2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>
            <a:extLst>
              <a:ext uri="{FF2B5EF4-FFF2-40B4-BE49-F238E27FC236}">
                <a16:creationId xmlns:a16="http://schemas.microsoft.com/office/drawing/2014/main" id="{393AAB14-3020-E296-C83A-008015C87FBB}"/>
              </a:ext>
            </a:extLst>
          </p:cNvPr>
          <p:cNvGrpSpPr/>
          <p:nvPr/>
        </p:nvGrpSpPr>
        <p:grpSpPr>
          <a:xfrm>
            <a:off x="101601" y="255099"/>
            <a:ext cx="2198254" cy="1089891"/>
            <a:chOff x="101601" y="255099"/>
            <a:chExt cx="2198254" cy="1089891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5BECB327-724F-9957-815F-FEF6E3324340}"/>
                </a:ext>
              </a:extLst>
            </p:cNvPr>
            <p:cNvSpPr/>
            <p:nvPr/>
          </p:nvSpPr>
          <p:spPr>
            <a:xfrm>
              <a:off x="101601" y="255099"/>
              <a:ext cx="2198254" cy="1089891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A3F1B80-2433-8CD6-42A2-8321A520DA1C}"/>
                </a:ext>
              </a:extLst>
            </p:cNvPr>
            <p:cNvSpPr txBox="1"/>
            <p:nvPr/>
          </p:nvSpPr>
          <p:spPr>
            <a:xfrm>
              <a:off x="314036" y="435269"/>
              <a:ext cx="198581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1" u="sng" strike="noStrike" kern="1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Thân</a:t>
              </a:r>
              <a:r>
                <a:rPr kumimoji="0" lang="en-US" sz="3200" b="1" i="1" u="sng" strike="noStrike" kern="1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1" u="sng" strike="noStrike" kern="1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bài</a:t>
              </a:r>
              <a:endParaRPr kumimoji="0" lang="en-US" sz="2400" b="0" i="1" u="none" strike="noStrike" kern="1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815BFE68-B2C9-6F25-8D5B-8A0D4CCC97C4}"/>
              </a:ext>
            </a:extLst>
          </p:cNvPr>
          <p:cNvSpPr/>
          <p:nvPr/>
        </p:nvSpPr>
        <p:spPr>
          <a:xfrm>
            <a:off x="2493817" y="1292921"/>
            <a:ext cx="9097818" cy="5043224"/>
          </a:xfrm>
          <a:custGeom>
            <a:avLst/>
            <a:gdLst>
              <a:gd name="connsiteX0" fmla="*/ 0 w 9097818"/>
              <a:gd name="connsiteY0" fmla="*/ 0 h 5043224"/>
              <a:gd name="connsiteX1" fmla="*/ 699832 w 9097818"/>
              <a:gd name="connsiteY1" fmla="*/ 0 h 5043224"/>
              <a:gd name="connsiteX2" fmla="*/ 1217708 w 9097818"/>
              <a:gd name="connsiteY2" fmla="*/ 0 h 5043224"/>
              <a:gd name="connsiteX3" fmla="*/ 1735584 w 9097818"/>
              <a:gd name="connsiteY3" fmla="*/ 0 h 5043224"/>
              <a:gd name="connsiteX4" fmla="*/ 2162481 w 9097818"/>
              <a:gd name="connsiteY4" fmla="*/ 0 h 5043224"/>
              <a:gd name="connsiteX5" fmla="*/ 2862314 w 9097818"/>
              <a:gd name="connsiteY5" fmla="*/ 0 h 5043224"/>
              <a:gd name="connsiteX6" fmla="*/ 3471167 w 9097818"/>
              <a:gd name="connsiteY6" fmla="*/ 0 h 5043224"/>
              <a:gd name="connsiteX7" fmla="*/ 4080021 w 9097818"/>
              <a:gd name="connsiteY7" fmla="*/ 0 h 5043224"/>
              <a:gd name="connsiteX8" fmla="*/ 4597897 w 9097818"/>
              <a:gd name="connsiteY8" fmla="*/ 0 h 5043224"/>
              <a:gd name="connsiteX9" fmla="*/ 5479686 w 9097818"/>
              <a:gd name="connsiteY9" fmla="*/ 0 h 5043224"/>
              <a:gd name="connsiteX10" fmla="*/ 5906583 w 9097818"/>
              <a:gd name="connsiteY10" fmla="*/ 0 h 5043224"/>
              <a:gd name="connsiteX11" fmla="*/ 6788372 w 9097818"/>
              <a:gd name="connsiteY11" fmla="*/ 0 h 5043224"/>
              <a:gd name="connsiteX12" fmla="*/ 7397226 w 9097818"/>
              <a:gd name="connsiteY12" fmla="*/ 0 h 5043224"/>
              <a:gd name="connsiteX13" fmla="*/ 7915102 w 9097818"/>
              <a:gd name="connsiteY13" fmla="*/ 0 h 5043224"/>
              <a:gd name="connsiteX14" fmla="*/ 8432977 w 9097818"/>
              <a:gd name="connsiteY14" fmla="*/ 0 h 5043224"/>
              <a:gd name="connsiteX15" fmla="*/ 9097818 w 9097818"/>
              <a:gd name="connsiteY15" fmla="*/ 0 h 5043224"/>
              <a:gd name="connsiteX16" fmla="*/ 9097818 w 9097818"/>
              <a:gd name="connsiteY16" fmla="*/ 630403 h 5043224"/>
              <a:gd name="connsiteX17" fmla="*/ 9097818 w 9097818"/>
              <a:gd name="connsiteY17" fmla="*/ 1260806 h 5043224"/>
              <a:gd name="connsiteX18" fmla="*/ 9097818 w 9097818"/>
              <a:gd name="connsiteY18" fmla="*/ 1840777 h 5043224"/>
              <a:gd name="connsiteX19" fmla="*/ 9097818 w 9097818"/>
              <a:gd name="connsiteY19" fmla="*/ 2420748 h 5043224"/>
              <a:gd name="connsiteX20" fmla="*/ 9097818 w 9097818"/>
              <a:gd name="connsiteY20" fmla="*/ 3152015 h 5043224"/>
              <a:gd name="connsiteX21" fmla="*/ 9097818 w 9097818"/>
              <a:gd name="connsiteY21" fmla="*/ 3782418 h 5043224"/>
              <a:gd name="connsiteX22" fmla="*/ 9097818 w 9097818"/>
              <a:gd name="connsiteY22" fmla="*/ 4463253 h 5043224"/>
              <a:gd name="connsiteX23" fmla="*/ 9097818 w 9097818"/>
              <a:gd name="connsiteY23" fmla="*/ 5043224 h 5043224"/>
              <a:gd name="connsiteX24" fmla="*/ 8579942 w 9097818"/>
              <a:gd name="connsiteY24" fmla="*/ 5043224 h 5043224"/>
              <a:gd name="connsiteX25" fmla="*/ 8153045 w 9097818"/>
              <a:gd name="connsiteY25" fmla="*/ 5043224 h 5043224"/>
              <a:gd name="connsiteX26" fmla="*/ 7544191 w 9097818"/>
              <a:gd name="connsiteY26" fmla="*/ 5043224 h 5043224"/>
              <a:gd name="connsiteX27" fmla="*/ 6935337 w 9097818"/>
              <a:gd name="connsiteY27" fmla="*/ 5043224 h 5043224"/>
              <a:gd name="connsiteX28" fmla="*/ 6053548 w 9097818"/>
              <a:gd name="connsiteY28" fmla="*/ 5043224 h 5043224"/>
              <a:gd name="connsiteX29" fmla="*/ 5535672 w 9097818"/>
              <a:gd name="connsiteY29" fmla="*/ 5043224 h 5043224"/>
              <a:gd name="connsiteX30" fmla="*/ 5108775 w 9097818"/>
              <a:gd name="connsiteY30" fmla="*/ 5043224 h 5043224"/>
              <a:gd name="connsiteX31" fmla="*/ 4681877 w 9097818"/>
              <a:gd name="connsiteY31" fmla="*/ 5043224 h 5043224"/>
              <a:gd name="connsiteX32" fmla="*/ 3800089 w 9097818"/>
              <a:gd name="connsiteY32" fmla="*/ 5043224 h 5043224"/>
              <a:gd name="connsiteX33" fmla="*/ 3191235 w 9097818"/>
              <a:gd name="connsiteY33" fmla="*/ 5043224 h 5043224"/>
              <a:gd name="connsiteX34" fmla="*/ 2673359 w 9097818"/>
              <a:gd name="connsiteY34" fmla="*/ 5043224 h 5043224"/>
              <a:gd name="connsiteX35" fmla="*/ 2155483 w 9097818"/>
              <a:gd name="connsiteY35" fmla="*/ 5043224 h 5043224"/>
              <a:gd name="connsiteX36" fmla="*/ 1728585 w 9097818"/>
              <a:gd name="connsiteY36" fmla="*/ 5043224 h 5043224"/>
              <a:gd name="connsiteX37" fmla="*/ 1028753 w 9097818"/>
              <a:gd name="connsiteY37" fmla="*/ 5043224 h 5043224"/>
              <a:gd name="connsiteX38" fmla="*/ 0 w 9097818"/>
              <a:gd name="connsiteY38" fmla="*/ 5043224 h 5043224"/>
              <a:gd name="connsiteX39" fmla="*/ 0 w 9097818"/>
              <a:gd name="connsiteY39" fmla="*/ 4564118 h 5043224"/>
              <a:gd name="connsiteX40" fmla="*/ 0 w 9097818"/>
              <a:gd name="connsiteY40" fmla="*/ 3933715 h 5043224"/>
              <a:gd name="connsiteX41" fmla="*/ 0 w 9097818"/>
              <a:gd name="connsiteY41" fmla="*/ 3353744 h 5043224"/>
              <a:gd name="connsiteX42" fmla="*/ 0 w 9097818"/>
              <a:gd name="connsiteY42" fmla="*/ 2773773 h 5043224"/>
              <a:gd name="connsiteX43" fmla="*/ 0 w 9097818"/>
              <a:gd name="connsiteY43" fmla="*/ 2042506 h 5043224"/>
              <a:gd name="connsiteX44" fmla="*/ 0 w 9097818"/>
              <a:gd name="connsiteY44" fmla="*/ 1512967 h 5043224"/>
              <a:gd name="connsiteX45" fmla="*/ 0 w 9097818"/>
              <a:gd name="connsiteY45" fmla="*/ 832132 h 5043224"/>
              <a:gd name="connsiteX46" fmla="*/ 0 w 9097818"/>
              <a:gd name="connsiteY46" fmla="*/ 0 h 504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9097818" h="5043224" fill="none" extrusionOk="0">
                <a:moveTo>
                  <a:pt x="0" y="0"/>
                </a:moveTo>
                <a:cubicBezTo>
                  <a:pt x="321225" y="-6920"/>
                  <a:pt x="505213" y="-34759"/>
                  <a:pt x="699832" y="0"/>
                </a:cubicBezTo>
                <a:cubicBezTo>
                  <a:pt x="894451" y="34759"/>
                  <a:pt x="1060089" y="17366"/>
                  <a:pt x="1217708" y="0"/>
                </a:cubicBezTo>
                <a:cubicBezTo>
                  <a:pt x="1375327" y="-17366"/>
                  <a:pt x="1499419" y="-7278"/>
                  <a:pt x="1735584" y="0"/>
                </a:cubicBezTo>
                <a:cubicBezTo>
                  <a:pt x="1971749" y="7278"/>
                  <a:pt x="2048809" y="-17851"/>
                  <a:pt x="2162481" y="0"/>
                </a:cubicBezTo>
                <a:cubicBezTo>
                  <a:pt x="2276153" y="17851"/>
                  <a:pt x="2587287" y="5360"/>
                  <a:pt x="2862314" y="0"/>
                </a:cubicBezTo>
                <a:cubicBezTo>
                  <a:pt x="3137341" y="-5360"/>
                  <a:pt x="3290762" y="-17086"/>
                  <a:pt x="3471167" y="0"/>
                </a:cubicBezTo>
                <a:cubicBezTo>
                  <a:pt x="3651572" y="17086"/>
                  <a:pt x="3909232" y="-5392"/>
                  <a:pt x="4080021" y="0"/>
                </a:cubicBezTo>
                <a:cubicBezTo>
                  <a:pt x="4250810" y="5392"/>
                  <a:pt x="4368942" y="1011"/>
                  <a:pt x="4597897" y="0"/>
                </a:cubicBezTo>
                <a:cubicBezTo>
                  <a:pt x="4826852" y="-1011"/>
                  <a:pt x="5194463" y="-28486"/>
                  <a:pt x="5479686" y="0"/>
                </a:cubicBezTo>
                <a:cubicBezTo>
                  <a:pt x="5764909" y="28486"/>
                  <a:pt x="5736756" y="793"/>
                  <a:pt x="5906583" y="0"/>
                </a:cubicBezTo>
                <a:cubicBezTo>
                  <a:pt x="6076410" y="-793"/>
                  <a:pt x="6380763" y="6836"/>
                  <a:pt x="6788372" y="0"/>
                </a:cubicBezTo>
                <a:cubicBezTo>
                  <a:pt x="7195981" y="-6836"/>
                  <a:pt x="7264167" y="27333"/>
                  <a:pt x="7397226" y="0"/>
                </a:cubicBezTo>
                <a:cubicBezTo>
                  <a:pt x="7530285" y="-27333"/>
                  <a:pt x="7680455" y="-20562"/>
                  <a:pt x="7915102" y="0"/>
                </a:cubicBezTo>
                <a:cubicBezTo>
                  <a:pt x="8149749" y="20562"/>
                  <a:pt x="8218096" y="16482"/>
                  <a:pt x="8432977" y="0"/>
                </a:cubicBezTo>
                <a:cubicBezTo>
                  <a:pt x="8647859" y="-16482"/>
                  <a:pt x="8894251" y="19580"/>
                  <a:pt x="9097818" y="0"/>
                </a:cubicBezTo>
                <a:cubicBezTo>
                  <a:pt x="9119952" y="211253"/>
                  <a:pt x="9113901" y="325860"/>
                  <a:pt x="9097818" y="630403"/>
                </a:cubicBezTo>
                <a:cubicBezTo>
                  <a:pt x="9081735" y="934946"/>
                  <a:pt x="9084120" y="960242"/>
                  <a:pt x="9097818" y="1260806"/>
                </a:cubicBezTo>
                <a:cubicBezTo>
                  <a:pt x="9111516" y="1561370"/>
                  <a:pt x="9117669" y="1576211"/>
                  <a:pt x="9097818" y="1840777"/>
                </a:cubicBezTo>
                <a:cubicBezTo>
                  <a:pt x="9077967" y="2105343"/>
                  <a:pt x="9103473" y="2236060"/>
                  <a:pt x="9097818" y="2420748"/>
                </a:cubicBezTo>
                <a:cubicBezTo>
                  <a:pt x="9092163" y="2605436"/>
                  <a:pt x="9111836" y="2983318"/>
                  <a:pt x="9097818" y="3152015"/>
                </a:cubicBezTo>
                <a:cubicBezTo>
                  <a:pt x="9083800" y="3320712"/>
                  <a:pt x="9080133" y="3477525"/>
                  <a:pt x="9097818" y="3782418"/>
                </a:cubicBezTo>
                <a:cubicBezTo>
                  <a:pt x="9115503" y="4087311"/>
                  <a:pt x="9064316" y="4259092"/>
                  <a:pt x="9097818" y="4463253"/>
                </a:cubicBezTo>
                <a:cubicBezTo>
                  <a:pt x="9131320" y="4667414"/>
                  <a:pt x="9108862" y="4827707"/>
                  <a:pt x="9097818" y="5043224"/>
                </a:cubicBezTo>
                <a:cubicBezTo>
                  <a:pt x="8980345" y="5035109"/>
                  <a:pt x="8704318" y="5045690"/>
                  <a:pt x="8579942" y="5043224"/>
                </a:cubicBezTo>
                <a:cubicBezTo>
                  <a:pt x="8455566" y="5040758"/>
                  <a:pt x="8285236" y="5060162"/>
                  <a:pt x="8153045" y="5043224"/>
                </a:cubicBezTo>
                <a:cubicBezTo>
                  <a:pt x="8020854" y="5026286"/>
                  <a:pt x="7780458" y="5014240"/>
                  <a:pt x="7544191" y="5043224"/>
                </a:cubicBezTo>
                <a:cubicBezTo>
                  <a:pt x="7307924" y="5072208"/>
                  <a:pt x="7072330" y="5026319"/>
                  <a:pt x="6935337" y="5043224"/>
                </a:cubicBezTo>
                <a:cubicBezTo>
                  <a:pt x="6798344" y="5060129"/>
                  <a:pt x="6288293" y="5057551"/>
                  <a:pt x="6053548" y="5043224"/>
                </a:cubicBezTo>
                <a:cubicBezTo>
                  <a:pt x="5818803" y="5028897"/>
                  <a:pt x="5772193" y="5053001"/>
                  <a:pt x="5535672" y="5043224"/>
                </a:cubicBezTo>
                <a:cubicBezTo>
                  <a:pt x="5299151" y="5033447"/>
                  <a:pt x="5310994" y="5025810"/>
                  <a:pt x="5108775" y="5043224"/>
                </a:cubicBezTo>
                <a:cubicBezTo>
                  <a:pt x="4906556" y="5060638"/>
                  <a:pt x="4808823" y="5030125"/>
                  <a:pt x="4681877" y="5043224"/>
                </a:cubicBezTo>
                <a:cubicBezTo>
                  <a:pt x="4554931" y="5056323"/>
                  <a:pt x="4130094" y="5066882"/>
                  <a:pt x="3800089" y="5043224"/>
                </a:cubicBezTo>
                <a:cubicBezTo>
                  <a:pt x="3470084" y="5019566"/>
                  <a:pt x="3369539" y="5017593"/>
                  <a:pt x="3191235" y="5043224"/>
                </a:cubicBezTo>
                <a:cubicBezTo>
                  <a:pt x="3012931" y="5068855"/>
                  <a:pt x="2917111" y="5056090"/>
                  <a:pt x="2673359" y="5043224"/>
                </a:cubicBezTo>
                <a:cubicBezTo>
                  <a:pt x="2429607" y="5030358"/>
                  <a:pt x="2372488" y="5020367"/>
                  <a:pt x="2155483" y="5043224"/>
                </a:cubicBezTo>
                <a:cubicBezTo>
                  <a:pt x="1938478" y="5066081"/>
                  <a:pt x="1896176" y="5037500"/>
                  <a:pt x="1728585" y="5043224"/>
                </a:cubicBezTo>
                <a:cubicBezTo>
                  <a:pt x="1560994" y="5048948"/>
                  <a:pt x="1281390" y="5024932"/>
                  <a:pt x="1028753" y="5043224"/>
                </a:cubicBezTo>
                <a:cubicBezTo>
                  <a:pt x="776116" y="5061516"/>
                  <a:pt x="271159" y="5030707"/>
                  <a:pt x="0" y="5043224"/>
                </a:cubicBezTo>
                <a:cubicBezTo>
                  <a:pt x="-18310" y="4807221"/>
                  <a:pt x="-15639" y="4739144"/>
                  <a:pt x="0" y="4564118"/>
                </a:cubicBezTo>
                <a:cubicBezTo>
                  <a:pt x="15639" y="4389092"/>
                  <a:pt x="-6054" y="4146829"/>
                  <a:pt x="0" y="3933715"/>
                </a:cubicBezTo>
                <a:cubicBezTo>
                  <a:pt x="6054" y="3720601"/>
                  <a:pt x="-21949" y="3474254"/>
                  <a:pt x="0" y="3353744"/>
                </a:cubicBezTo>
                <a:cubicBezTo>
                  <a:pt x="21949" y="3233234"/>
                  <a:pt x="-7938" y="2931028"/>
                  <a:pt x="0" y="2773773"/>
                </a:cubicBezTo>
                <a:cubicBezTo>
                  <a:pt x="7938" y="2616518"/>
                  <a:pt x="23304" y="2379887"/>
                  <a:pt x="0" y="2042506"/>
                </a:cubicBezTo>
                <a:cubicBezTo>
                  <a:pt x="-23304" y="1705125"/>
                  <a:pt x="-8023" y="1644501"/>
                  <a:pt x="0" y="1512967"/>
                </a:cubicBezTo>
                <a:cubicBezTo>
                  <a:pt x="8023" y="1381433"/>
                  <a:pt x="-25898" y="1126931"/>
                  <a:pt x="0" y="832132"/>
                </a:cubicBezTo>
                <a:cubicBezTo>
                  <a:pt x="25898" y="537333"/>
                  <a:pt x="11137" y="258233"/>
                  <a:pt x="0" y="0"/>
                </a:cubicBezTo>
                <a:close/>
              </a:path>
              <a:path w="9097818" h="5043224" stroke="0" extrusionOk="0">
                <a:moveTo>
                  <a:pt x="0" y="0"/>
                </a:moveTo>
                <a:cubicBezTo>
                  <a:pt x="175729" y="-19425"/>
                  <a:pt x="399882" y="16046"/>
                  <a:pt x="517876" y="0"/>
                </a:cubicBezTo>
                <a:cubicBezTo>
                  <a:pt x="635870" y="-16046"/>
                  <a:pt x="1085358" y="-2817"/>
                  <a:pt x="1308686" y="0"/>
                </a:cubicBezTo>
                <a:cubicBezTo>
                  <a:pt x="1532014" y="2817"/>
                  <a:pt x="1913378" y="-707"/>
                  <a:pt x="2099496" y="0"/>
                </a:cubicBezTo>
                <a:cubicBezTo>
                  <a:pt x="2285614" y="707"/>
                  <a:pt x="2574653" y="24044"/>
                  <a:pt x="2799329" y="0"/>
                </a:cubicBezTo>
                <a:cubicBezTo>
                  <a:pt x="3024005" y="-24044"/>
                  <a:pt x="3035378" y="13681"/>
                  <a:pt x="3226226" y="0"/>
                </a:cubicBezTo>
                <a:cubicBezTo>
                  <a:pt x="3417074" y="-13681"/>
                  <a:pt x="3757244" y="-19060"/>
                  <a:pt x="4017037" y="0"/>
                </a:cubicBezTo>
                <a:cubicBezTo>
                  <a:pt x="4276830" y="19060"/>
                  <a:pt x="4432229" y="-28329"/>
                  <a:pt x="4807847" y="0"/>
                </a:cubicBezTo>
                <a:cubicBezTo>
                  <a:pt x="5183465" y="28329"/>
                  <a:pt x="5158346" y="-13437"/>
                  <a:pt x="5507679" y="0"/>
                </a:cubicBezTo>
                <a:cubicBezTo>
                  <a:pt x="5857012" y="13437"/>
                  <a:pt x="5798421" y="15614"/>
                  <a:pt x="5934577" y="0"/>
                </a:cubicBezTo>
                <a:cubicBezTo>
                  <a:pt x="6070733" y="-15614"/>
                  <a:pt x="6363404" y="-12671"/>
                  <a:pt x="6543431" y="0"/>
                </a:cubicBezTo>
                <a:cubicBezTo>
                  <a:pt x="6723458" y="12671"/>
                  <a:pt x="6982957" y="-37566"/>
                  <a:pt x="7334241" y="0"/>
                </a:cubicBezTo>
                <a:cubicBezTo>
                  <a:pt x="7685525" y="37566"/>
                  <a:pt x="7752335" y="-21503"/>
                  <a:pt x="8125051" y="0"/>
                </a:cubicBezTo>
                <a:cubicBezTo>
                  <a:pt x="8497767" y="21503"/>
                  <a:pt x="8683116" y="-46098"/>
                  <a:pt x="9097818" y="0"/>
                </a:cubicBezTo>
                <a:cubicBezTo>
                  <a:pt x="9133994" y="207226"/>
                  <a:pt x="9078330" y="400707"/>
                  <a:pt x="9097818" y="731267"/>
                </a:cubicBezTo>
                <a:cubicBezTo>
                  <a:pt x="9117306" y="1061827"/>
                  <a:pt x="9087935" y="1130883"/>
                  <a:pt x="9097818" y="1361670"/>
                </a:cubicBezTo>
                <a:cubicBezTo>
                  <a:pt x="9107701" y="1592457"/>
                  <a:pt x="9078072" y="1814169"/>
                  <a:pt x="9097818" y="1992073"/>
                </a:cubicBezTo>
                <a:cubicBezTo>
                  <a:pt x="9117564" y="2169977"/>
                  <a:pt x="9086731" y="2444772"/>
                  <a:pt x="9097818" y="2672909"/>
                </a:cubicBezTo>
                <a:cubicBezTo>
                  <a:pt x="9108905" y="2901046"/>
                  <a:pt x="9094701" y="2967179"/>
                  <a:pt x="9097818" y="3152015"/>
                </a:cubicBezTo>
                <a:cubicBezTo>
                  <a:pt x="9100935" y="3336851"/>
                  <a:pt x="9125275" y="3582718"/>
                  <a:pt x="9097818" y="3731986"/>
                </a:cubicBezTo>
                <a:cubicBezTo>
                  <a:pt x="9070361" y="3881254"/>
                  <a:pt x="9111444" y="3977346"/>
                  <a:pt x="9097818" y="4211092"/>
                </a:cubicBezTo>
                <a:cubicBezTo>
                  <a:pt x="9084192" y="4444838"/>
                  <a:pt x="9129341" y="4693075"/>
                  <a:pt x="9097818" y="5043224"/>
                </a:cubicBezTo>
                <a:cubicBezTo>
                  <a:pt x="8899588" y="5056345"/>
                  <a:pt x="8579249" y="5017677"/>
                  <a:pt x="8397986" y="5043224"/>
                </a:cubicBezTo>
                <a:cubicBezTo>
                  <a:pt x="8216723" y="5068771"/>
                  <a:pt x="8055077" y="5045087"/>
                  <a:pt x="7880110" y="5043224"/>
                </a:cubicBezTo>
                <a:cubicBezTo>
                  <a:pt x="7705143" y="5041361"/>
                  <a:pt x="7456392" y="5048680"/>
                  <a:pt x="7089300" y="5043224"/>
                </a:cubicBezTo>
                <a:cubicBezTo>
                  <a:pt x="6722208" y="5037769"/>
                  <a:pt x="6839601" y="5023828"/>
                  <a:pt x="6662402" y="5043224"/>
                </a:cubicBezTo>
                <a:cubicBezTo>
                  <a:pt x="6485203" y="5062620"/>
                  <a:pt x="6304043" y="5038817"/>
                  <a:pt x="6144526" y="5043224"/>
                </a:cubicBezTo>
                <a:cubicBezTo>
                  <a:pt x="5985009" y="5047631"/>
                  <a:pt x="5820253" y="5024527"/>
                  <a:pt x="5626651" y="5043224"/>
                </a:cubicBezTo>
                <a:cubicBezTo>
                  <a:pt x="5433050" y="5061921"/>
                  <a:pt x="5347002" y="5031170"/>
                  <a:pt x="5199753" y="5043224"/>
                </a:cubicBezTo>
                <a:cubicBezTo>
                  <a:pt x="5052504" y="5055278"/>
                  <a:pt x="4566501" y="5017463"/>
                  <a:pt x="4317964" y="5043224"/>
                </a:cubicBezTo>
                <a:cubicBezTo>
                  <a:pt x="4069427" y="5068985"/>
                  <a:pt x="3852602" y="5030580"/>
                  <a:pt x="3709110" y="5043224"/>
                </a:cubicBezTo>
                <a:cubicBezTo>
                  <a:pt x="3565618" y="5055868"/>
                  <a:pt x="3292603" y="5022975"/>
                  <a:pt x="3100256" y="5043224"/>
                </a:cubicBezTo>
                <a:cubicBezTo>
                  <a:pt x="2907909" y="5063473"/>
                  <a:pt x="2621316" y="5029430"/>
                  <a:pt x="2218468" y="5043224"/>
                </a:cubicBezTo>
                <a:cubicBezTo>
                  <a:pt x="1815620" y="5057018"/>
                  <a:pt x="1952370" y="5030941"/>
                  <a:pt x="1791570" y="5043224"/>
                </a:cubicBezTo>
                <a:cubicBezTo>
                  <a:pt x="1630770" y="5055507"/>
                  <a:pt x="1305400" y="5051410"/>
                  <a:pt x="1091738" y="5043224"/>
                </a:cubicBezTo>
                <a:cubicBezTo>
                  <a:pt x="878076" y="5035038"/>
                  <a:pt x="444154" y="5082830"/>
                  <a:pt x="0" y="5043224"/>
                </a:cubicBezTo>
                <a:cubicBezTo>
                  <a:pt x="-4380" y="4784404"/>
                  <a:pt x="32207" y="4610257"/>
                  <a:pt x="0" y="4311957"/>
                </a:cubicBezTo>
                <a:cubicBezTo>
                  <a:pt x="-32207" y="4013657"/>
                  <a:pt x="-18426" y="3868778"/>
                  <a:pt x="0" y="3681554"/>
                </a:cubicBezTo>
                <a:cubicBezTo>
                  <a:pt x="18426" y="3494330"/>
                  <a:pt x="-23575" y="3234031"/>
                  <a:pt x="0" y="3051151"/>
                </a:cubicBezTo>
                <a:cubicBezTo>
                  <a:pt x="23575" y="2868271"/>
                  <a:pt x="2829" y="2607427"/>
                  <a:pt x="0" y="2471180"/>
                </a:cubicBezTo>
                <a:cubicBezTo>
                  <a:pt x="-2829" y="2334933"/>
                  <a:pt x="13595" y="2162927"/>
                  <a:pt x="0" y="1992073"/>
                </a:cubicBezTo>
                <a:cubicBezTo>
                  <a:pt x="-13595" y="1821219"/>
                  <a:pt x="28544" y="1522279"/>
                  <a:pt x="0" y="1311238"/>
                </a:cubicBezTo>
                <a:cubicBezTo>
                  <a:pt x="-28544" y="1100198"/>
                  <a:pt x="-2248" y="989608"/>
                  <a:pt x="0" y="832132"/>
                </a:cubicBezTo>
                <a:cubicBezTo>
                  <a:pt x="2248" y="674656"/>
                  <a:pt x="33142" y="399146"/>
                  <a:pt x="0" y="0"/>
                </a:cubicBezTo>
                <a:close/>
              </a:path>
            </a:pathLst>
          </a:custGeom>
          <a:ln w="28575"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242704354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F336BF-301F-B218-FB04-6A1ECE6DEAE0}"/>
              </a:ext>
            </a:extLst>
          </p:cNvPr>
          <p:cNvSpPr txBox="1"/>
          <p:nvPr/>
        </p:nvSpPr>
        <p:spPr>
          <a:xfrm>
            <a:off x="2669307" y="1344990"/>
            <a:ext cx="34266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dẫn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chứng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A6E6421-C246-683D-C2F9-FC3337B0D088}"/>
              </a:ext>
            </a:extLst>
          </p:cNvPr>
          <p:cNvSpPr txBox="1"/>
          <p:nvPr/>
        </p:nvSpPr>
        <p:spPr>
          <a:xfrm>
            <a:off x="2669307" y="2894366"/>
            <a:ext cx="41886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Nhìn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nhìn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E0A4F23-0224-61D2-A794-38938CC633BC}"/>
              </a:ext>
            </a:extLst>
          </p:cNvPr>
          <p:cNvSpPr txBox="1"/>
          <p:nvPr/>
        </p:nvSpPr>
        <p:spPr>
          <a:xfrm>
            <a:off x="2844794" y="3300525"/>
            <a:ext cx="8536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tư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tưởng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đạo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lý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B221424-0106-0089-D074-23DC2AD1644C}"/>
              </a:ext>
            </a:extLst>
          </p:cNvPr>
          <p:cNvSpPr txBox="1"/>
          <p:nvPr/>
        </p:nvSpPr>
        <p:spPr>
          <a:xfrm>
            <a:off x="2844794" y="3729656"/>
            <a:ext cx="88299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bỏ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sai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lệch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đưa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lý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lẽ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cá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5B08157-977D-BF5C-7D67-B97C5C8404F9}"/>
              </a:ext>
            </a:extLst>
          </p:cNvPr>
          <p:cNvSpPr txBox="1"/>
          <p:nvPr/>
        </p:nvSpPr>
        <p:spPr>
          <a:xfrm>
            <a:off x="2669307" y="416720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D84E209-4660-398E-6E8E-857309316FC2}"/>
              </a:ext>
            </a:extLst>
          </p:cNvPr>
          <p:cNvSpPr txBox="1"/>
          <p:nvPr/>
        </p:nvSpPr>
        <p:spPr>
          <a:xfrm>
            <a:off x="2844793" y="4642036"/>
            <a:ext cx="86452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Đưa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mọi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rút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tư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tưởng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đạo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lý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2743783-259D-A3DC-EA9E-C36CC3A177B4}"/>
              </a:ext>
            </a:extLst>
          </p:cNvPr>
          <p:cNvSpPr txBox="1"/>
          <p:nvPr/>
        </p:nvSpPr>
        <p:spPr>
          <a:xfrm>
            <a:off x="2844793" y="5376408"/>
            <a:ext cx="86452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xuất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cụ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áp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tư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tưởng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đạo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lý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cuộc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2844794" y="1738020"/>
            <a:ext cx="86452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Đưa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dẫn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chứng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cụ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tế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lịch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sử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văn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xã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minh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họa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44794" y="2446313"/>
            <a:ext cx="5517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tích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chi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tiết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dẫn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chứng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rõ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691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41" grpId="0"/>
      <p:bldP spid="44" grpId="0"/>
      <p:bldP spid="46" grpId="0"/>
      <p:bldP spid="48" grpId="0"/>
      <p:bldP spid="50" grpId="0"/>
      <p:bldP spid="52" grpId="0"/>
      <p:bldP spid="3" grpId="0"/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52A2C10-ADF0-A2B8-EA9D-E94BBE85DC0D}"/>
              </a:ext>
            </a:extLst>
          </p:cNvPr>
          <p:cNvGrpSpPr/>
          <p:nvPr/>
        </p:nvGrpSpPr>
        <p:grpSpPr>
          <a:xfrm>
            <a:off x="1080654" y="905547"/>
            <a:ext cx="2059709" cy="1089891"/>
            <a:chOff x="1080654" y="905547"/>
            <a:chExt cx="2059709" cy="1089891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5BECB327-724F-9957-815F-FEF6E3324340}"/>
                </a:ext>
              </a:extLst>
            </p:cNvPr>
            <p:cNvSpPr/>
            <p:nvPr/>
          </p:nvSpPr>
          <p:spPr>
            <a:xfrm>
              <a:off x="1080654" y="905547"/>
              <a:ext cx="2059709" cy="1089891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A3F1B80-2433-8CD6-42A2-8321A520DA1C}"/>
                </a:ext>
              </a:extLst>
            </p:cNvPr>
            <p:cNvSpPr txBox="1"/>
            <p:nvPr/>
          </p:nvSpPr>
          <p:spPr>
            <a:xfrm>
              <a:off x="1366981" y="1103806"/>
              <a:ext cx="177338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1" u="sng" strike="noStrike" kern="1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Kết</a:t>
              </a:r>
              <a:r>
                <a:rPr kumimoji="0" lang="en-US" sz="3200" b="1" i="1" u="sng" strike="noStrike" kern="1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1" u="sng" strike="noStrike" kern="1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bài</a:t>
              </a:r>
              <a:endParaRPr kumimoji="0" lang="en-US" sz="2400" b="0" i="1" u="none" strike="noStrike" kern="1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815BFE68-B2C9-6F25-8D5B-8A0D4CCC97C4}"/>
              </a:ext>
            </a:extLst>
          </p:cNvPr>
          <p:cNvSpPr/>
          <p:nvPr/>
        </p:nvSpPr>
        <p:spPr>
          <a:xfrm>
            <a:off x="3842327" y="2122689"/>
            <a:ext cx="7130472" cy="3529965"/>
          </a:xfrm>
          <a:custGeom>
            <a:avLst/>
            <a:gdLst>
              <a:gd name="connsiteX0" fmla="*/ 0 w 7130472"/>
              <a:gd name="connsiteY0" fmla="*/ 0 h 3529965"/>
              <a:gd name="connsiteX1" fmla="*/ 576920 w 7130472"/>
              <a:gd name="connsiteY1" fmla="*/ 0 h 3529965"/>
              <a:gd name="connsiteX2" fmla="*/ 1153840 w 7130472"/>
              <a:gd name="connsiteY2" fmla="*/ 0 h 3529965"/>
              <a:gd name="connsiteX3" fmla="*/ 1873369 w 7130472"/>
              <a:gd name="connsiteY3" fmla="*/ 0 h 3529965"/>
              <a:gd name="connsiteX4" fmla="*/ 2521594 w 7130472"/>
              <a:gd name="connsiteY4" fmla="*/ 0 h 3529965"/>
              <a:gd name="connsiteX5" fmla="*/ 3312428 w 7130472"/>
              <a:gd name="connsiteY5" fmla="*/ 0 h 3529965"/>
              <a:gd name="connsiteX6" fmla="*/ 4031958 w 7130472"/>
              <a:gd name="connsiteY6" fmla="*/ 0 h 3529965"/>
              <a:gd name="connsiteX7" fmla="*/ 4751487 w 7130472"/>
              <a:gd name="connsiteY7" fmla="*/ 0 h 3529965"/>
              <a:gd name="connsiteX8" fmla="*/ 5257103 w 7130472"/>
              <a:gd name="connsiteY8" fmla="*/ 0 h 3529965"/>
              <a:gd name="connsiteX9" fmla="*/ 5905327 w 7130472"/>
              <a:gd name="connsiteY9" fmla="*/ 0 h 3529965"/>
              <a:gd name="connsiteX10" fmla="*/ 7130472 w 7130472"/>
              <a:gd name="connsiteY10" fmla="*/ 0 h 3529965"/>
              <a:gd name="connsiteX11" fmla="*/ 7130472 w 7130472"/>
              <a:gd name="connsiteY11" fmla="*/ 517728 h 3529965"/>
              <a:gd name="connsiteX12" fmla="*/ 7130472 w 7130472"/>
              <a:gd name="connsiteY12" fmla="*/ 1176655 h 3529965"/>
              <a:gd name="connsiteX13" fmla="*/ 7130472 w 7130472"/>
              <a:gd name="connsiteY13" fmla="*/ 1764983 h 3529965"/>
              <a:gd name="connsiteX14" fmla="*/ 7130472 w 7130472"/>
              <a:gd name="connsiteY14" fmla="*/ 2282711 h 3529965"/>
              <a:gd name="connsiteX15" fmla="*/ 7130472 w 7130472"/>
              <a:gd name="connsiteY15" fmla="*/ 2765139 h 3529965"/>
              <a:gd name="connsiteX16" fmla="*/ 7130472 w 7130472"/>
              <a:gd name="connsiteY16" fmla="*/ 3529965 h 3529965"/>
              <a:gd name="connsiteX17" fmla="*/ 6410943 w 7130472"/>
              <a:gd name="connsiteY17" fmla="*/ 3529965 h 3529965"/>
              <a:gd name="connsiteX18" fmla="*/ 5834023 w 7130472"/>
              <a:gd name="connsiteY18" fmla="*/ 3529965 h 3529965"/>
              <a:gd name="connsiteX19" fmla="*/ 5257103 w 7130472"/>
              <a:gd name="connsiteY19" fmla="*/ 3529965 h 3529965"/>
              <a:gd name="connsiteX20" fmla="*/ 4822792 w 7130472"/>
              <a:gd name="connsiteY20" fmla="*/ 3529965 h 3529965"/>
              <a:gd name="connsiteX21" fmla="*/ 4245872 w 7130472"/>
              <a:gd name="connsiteY21" fmla="*/ 3529965 h 3529965"/>
              <a:gd name="connsiteX22" fmla="*/ 3526343 w 7130472"/>
              <a:gd name="connsiteY22" fmla="*/ 3529965 h 3529965"/>
              <a:gd name="connsiteX23" fmla="*/ 3020727 w 7130472"/>
              <a:gd name="connsiteY23" fmla="*/ 3529965 h 3529965"/>
              <a:gd name="connsiteX24" fmla="*/ 2229893 w 7130472"/>
              <a:gd name="connsiteY24" fmla="*/ 3529965 h 3529965"/>
              <a:gd name="connsiteX25" fmla="*/ 1795582 w 7130472"/>
              <a:gd name="connsiteY25" fmla="*/ 3529965 h 3529965"/>
              <a:gd name="connsiteX26" fmla="*/ 1218662 w 7130472"/>
              <a:gd name="connsiteY26" fmla="*/ 3529965 h 3529965"/>
              <a:gd name="connsiteX27" fmla="*/ 713047 w 7130472"/>
              <a:gd name="connsiteY27" fmla="*/ 3529965 h 3529965"/>
              <a:gd name="connsiteX28" fmla="*/ 0 w 7130472"/>
              <a:gd name="connsiteY28" fmla="*/ 3529965 h 3529965"/>
              <a:gd name="connsiteX29" fmla="*/ 0 w 7130472"/>
              <a:gd name="connsiteY29" fmla="*/ 2976937 h 3529965"/>
              <a:gd name="connsiteX30" fmla="*/ 0 w 7130472"/>
              <a:gd name="connsiteY30" fmla="*/ 2423909 h 3529965"/>
              <a:gd name="connsiteX31" fmla="*/ 0 w 7130472"/>
              <a:gd name="connsiteY31" fmla="*/ 1870881 h 3529965"/>
              <a:gd name="connsiteX32" fmla="*/ 0 w 7130472"/>
              <a:gd name="connsiteY32" fmla="*/ 1353153 h 3529965"/>
              <a:gd name="connsiteX33" fmla="*/ 0 w 7130472"/>
              <a:gd name="connsiteY33" fmla="*/ 870725 h 3529965"/>
              <a:gd name="connsiteX34" fmla="*/ 0 w 7130472"/>
              <a:gd name="connsiteY34" fmla="*/ 0 h 3529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30472" h="3529965" fill="none" extrusionOk="0">
                <a:moveTo>
                  <a:pt x="0" y="0"/>
                </a:moveTo>
                <a:cubicBezTo>
                  <a:pt x="144504" y="-20884"/>
                  <a:pt x="449711" y="-28490"/>
                  <a:pt x="576920" y="0"/>
                </a:cubicBezTo>
                <a:cubicBezTo>
                  <a:pt x="704129" y="28490"/>
                  <a:pt x="949212" y="-12921"/>
                  <a:pt x="1153840" y="0"/>
                </a:cubicBezTo>
                <a:cubicBezTo>
                  <a:pt x="1358468" y="12921"/>
                  <a:pt x="1527666" y="11649"/>
                  <a:pt x="1873369" y="0"/>
                </a:cubicBezTo>
                <a:cubicBezTo>
                  <a:pt x="2219072" y="-11649"/>
                  <a:pt x="2274252" y="17337"/>
                  <a:pt x="2521594" y="0"/>
                </a:cubicBezTo>
                <a:cubicBezTo>
                  <a:pt x="2768936" y="-17337"/>
                  <a:pt x="3149581" y="-14927"/>
                  <a:pt x="3312428" y="0"/>
                </a:cubicBezTo>
                <a:cubicBezTo>
                  <a:pt x="3475275" y="14927"/>
                  <a:pt x="3806955" y="-2069"/>
                  <a:pt x="4031958" y="0"/>
                </a:cubicBezTo>
                <a:cubicBezTo>
                  <a:pt x="4256961" y="2069"/>
                  <a:pt x="4543405" y="29046"/>
                  <a:pt x="4751487" y="0"/>
                </a:cubicBezTo>
                <a:cubicBezTo>
                  <a:pt x="4959569" y="-29046"/>
                  <a:pt x="5035145" y="23321"/>
                  <a:pt x="5257103" y="0"/>
                </a:cubicBezTo>
                <a:cubicBezTo>
                  <a:pt x="5479061" y="-23321"/>
                  <a:pt x="5752785" y="6862"/>
                  <a:pt x="5905327" y="0"/>
                </a:cubicBezTo>
                <a:cubicBezTo>
                  <a:pt x="6057869" y="-6862"/>
                  <a:pt x="6525519" y="8080"/>
                  <a:pt x="7130472" y="0"/>
                </a:cubicBezTo>
                <a:cubicBezTo>
                  <a:pt x="7128353" y="106231"/>
                  <a:pt x="7115724" y="286632"/>
                  <a:pt x="7130472" y="517728"/>
                </a:cubicBezTo>
                <a:cubicBezTo>
                  <a:pt x="7145220" y="748824"/>
                  <a:pt x="7117793" y="1003975"/>
                  <a:pt x="7130472" y="1176655"/>
                </a:cubicBezTo>
                <a:cubicBezTo>
                  <a:pt x="7143151" y="1349335"/>
                  <a:pt x="7140697" y="1545903"/>
                  <a:pt x="7130472" y="1764983"/>
                </a:cubicBezTo>
                <a:cubicBezTo>
                  <a:pt x="7120247" y="1984063"/>
                  <a:pt x="7129683" y="2133260"/>
                  <a:pt x="7130472" y="2282711"/>
                </a:cubicBezTo>
                <a:cubicBezTo>
                  <a:pt x="7131261" y="2432162"/>
                  <a:pt x="7116220" y="2603612"/>
                  <a:pt x="7130472" y="2765139"/>
                </a:cubicBezTo>
                <a:cubicBezTo>
                  <a:pt x="7144724" y="2926666"/>
                  <a:pt x="7136000" y="3204975"/>
                  <a:pt x="7130472" y="3529965"/>
                </a:cubicBezTo>
                <a:cubicBezTo>
                  <a:pt x="6922487" y="3499104"/>
                  <a:pt x="6704761" y="3552017"/>
                  <a:pt x="6410943" y="3529965"/>
                </a:cubicBezTo>
                <a:cubicBezTo>
                  <a:pt x="6117125" y="3507913"/>
                  <a:pt x="6063088" y="3514096"/>
                  <a:pt x="5834023" y="3529965"/>
                </a:cubicBezTo>
                <a:cubicBezTo>
                  <a:pt x="5604958" y="3545834"/>
                  <a:pt x="5464352" y="3543307"/>
                  <a:pt x="5257103" y="3529965"/>
                </a:cubicBezTo>
                <a:cubicBezTo>
                  <a:pt x="5049854" y="3516623"/>
                  <a:pt x="4946366" y="3537382"/>
                  <a:pt x="4822792" y="3529965"/>
                </a:cubicBezTo>
                <a:cubicBezTo>
                  <a:pt x="4699218" y="3522548"/>
                  <a:pt x="4454020" y="3527388"/>
                  <a:pt x="4245872" y="3529965"/>
                </a:cubicBezTo>
                <a:cubicBezTo>
                  <a:pt x="4037724" y="3532542"/>
                  <a:pt x="3852594" y="3558046"/>
                  <a:pt x="3526343" y="3529965"/>
                </a:cubicBezTo>
                <a:cubicBezTo>
                  <a:pt x="3200092" y="3501884"/>
                  <a:pt x="3156272" y="3515526"/>
                  <a:pt x="3020727" y="3529965"/>
                </a:cubicBezTo>
                <a:cubicBezTo>
                  <a:pt x="2885182" y="3544404"/>
                  <a:pt x="2495206" y="3494749"/>
                  <a:pt x="2229893" y="3529965"/>
                </a:cubicBezTo>
                <a:cubicBezTo>
                  <a:pt x="1964580" y="3565181"/>
                  <a:pt x="1891601" y="3546556"/>
                  <a:pt x="1795582" y="3529965"/>
                </a:cubicBezTo>
                <a:cubicBezTo>
                  <a:pt x="1699563" y="3513374"/>
                  <a:pt x="1448055" y="3545531"/>
                  <a:pt x="1218662" y="3529965"/>
                </a:cubicBezTo>
                <a:cubicBezTo>
                  <a:pt x="989269" y="3514399"/>
                  <a:pt x="944184" y="3535189"/>
                  <a:pt x="713047" y="3529965"/>
                </a:cubicBezTo>
                <a:cubicBezTo>
                  <a:pt x="481911" y="3524741"/>
                  <a:pt x="308743" y="3520785"/>
                  <a:pt x="0" y="3529965"/>
                </a:cubicBezTo>
                <a:cubicBezTo>
                  <a:pt x="-9927" y="3390408"/>
                  <a:pt x="-17563" y="3143153"/>
                  <a:pt x="0" y="2976937"/>
                </a:cubicBezTo>
                <a:cubicBezTo>
                  <a:pt x="17563" y="2810721"/>
                  <a:pt x="3008" y="2626163"/>
                  <a:pt x="0" y="2423909"/>
                </a:cubicBezTo>
                <a:cubicBezTo>
                  <a:pt x="-3008" y="2221655"/>
                  <a:pt x="-12992" y="2098331"/>
                  <a:pt x="0" y="1870881"/>
                </a:cubicBezTo>
                <a:cubicBezTo>
                  <a:pt x="12992" y="1643431"/>
                  <a:pt x="12218" y="1516998"/>
                  <a:pt x="0" y="1353153"/>
                </a:cubicBezTo>
                <a:cubicBezTo>
                  <a:pt x="-12218" y="1189308"/>
                  <a:pt x="253" y="1031268"/>
                  <a:pt x="0" y="870725"/>
                </a:cubicBezTo>
                <a:cubicBezTo>
                  <a:pt x="-253" y="710182"/>
                  <a:pt x="37978" y="370131"/>
                  <a:pt x="0" y="0"/>
                </a:cubicBezTo>
                <a:close/>
              </a:path>
              <a:path w="7130472" h="3529965" stroke="0" extrusionOk="0">
                <a:moveTo>
                  <a:pt x="0" y="0"/>
                </a:moveTo>
                <a:cubicBezTo>
                  <a:pt x="199466" y="-10724"/>
                  <a:pt x="310063" y="9474"/>
                  <a:pt x="505615" y="0"/>
                </a:cubicBezTo>
                <a:cubicBezTo>
                  <a:pt x="701168" y="-9474"/>
                  <a:pt x="938753" y="-27020"/>
                  <a:pt x="1225145" y="0"/>
                </a:cubicBezTo>
                <a:cubicBezTo>
                  <a:pt x="1511537" y="27020"/>
                  <a:pt x="1760478" y="22139"/>
                  <a:pt x="1944674" y="0"/>
                </a:cubicBezTo>
                <a:cubicBezTo>
                  <a:pt x="2128870" y="-22139"/>
                  <a:pt x="2427358" y="12627"/>
                  <a:pt x="2592899" y="0"/>
                </a:cubicBezTo>
                <a:cubicBezTo>
                  <a:pt x="2758441" y="-12627"/>
                  <a:pt x="2881288" y="-417"/>
                  <a:pt x="3027209" y="0"/>
                </a:cubicBezTo>
                <a:cubicBezTo>
                  <a:pt x="3173130" y="417"/>
                  <a:pt x="3489386" y="30684"/>
                  <a:pt x="3746739" y="0"/>
                </a:cubicBezTo>
                <a:cubicBezTo>
                  <a:pt x="4004092" y="-30684"/>
                  <a:pt x="4244424" y="10421"/>
                  <a:pt x="4466268" y="0"/>
                </a:cubicBezTo>
                <a:cubicBezTo>
                  <a:pt x="4688112" y="-10421"/>
                  <a:pt x="4911992" y="-21655"/>
                  <a:pt x="5114493" y="0"/>
                </a:cubicBezTo>
                <a:cubicBezTo>
                  <a:pt x="5316995" y="21655"/>
                  <a:pt x="5375441" y="-10129"/>
                  <a:pt x="5548804" y="0"/>
                </a:cubicBezTo>
                <a:cubicBezTo>
                  <a:pt x="5722167" y="10129"/>
                  <a:pt x="5931421" y="20968"/>
                  <a:pt x="6125724" y="0"/>
                </a:cubicBezTo>
                <a:cubicBezTo>
                  <a:pt x="6320027" y="-20968"/>
                  <a:pt x="6738621" y="-1736"/>
                  <a:pt x="7130472" y="0"/>
                </a:cubicBezTo>
                <a:cubicBezTo>
                  <a:pt x="7150473" y="260383"/>
                  <a:pt x="7114666" y="348840"/>
                  <a:pt x="7130472" y="623627"/>
                </a:cubicBezTo>
                <a:cubicBezTo>
                  <a:pt x="7146278" y="898414"/>
                  <a:pt x="7105365" y="1059570"/>
                  <a:pt x="7130472" y="1176655"/>
                </a:cubicBezTo>
                <a:cubicBezTo>
                  <a:pt x="7155579" y="1293740"/>
                  <a:pt x="7119051" y="1616492"/>
                  <a:pt x="7130472" y="1764983"/>
                </a:cubicBezTo>
                <a:cubicBezTo>
                  <a:pt x="7141893" y="1913474"/>
                  <a:pt x="7108991" y="2134382"/>
                  <a:pt x="7130472" y="2353310"/>
                </a:cubicBezTo>
                <a:cubicBezTo>
                  <a:pt x="7151953" y="2572238"/>
                  <a:pt x="7157539" y="2823707"/>
                  <a:pt x="7130472" y="2941637"/>
                </a:cubicBezTo>
                <a:cubicBezTo>
                  <a:pt x="7103405" y="3059567"/>
                  <a:pt x="7140822" y="3394020"/>
                  <a:pt x="7130472" y="3529965"/>
                </a:cubicBezTo>
                <a:cubicBezTo>
                  <a:pt x="7000999" y="3550377"/>
                  <a:pt x="6829765" y="3549963"/>
                  <a:pt x="6696161" y="3529965"/>
                </a:cubicBezTo>
                <a:cubicBezTo>
                  <a:pt x="6562557" y="3509967"/>
                  <a:pt x="6281383" y="3541630"/>
                  <a:pt x="6119241" y="3529965"/>
                </a:cubicBezTo>
                <a:cubicBezTo>
                  <a:pt x="5957099" y="3518300"/>
                  <a:pt x="5807535" y="3545229"/>
                  <a:pt x="5542321" y="3529965"/>
                </a:cubicBezTo>
                <a:cubicBezTo>
                  <a:pt x="5277107" y="3514701"/>
                  <a:pt x="5114661" y="3509242"/>
                  <a:pt x="4894097" y="3529965"/>
                </a:cubicBezTo>
                <a:cubicBezTo>
                  <a:pt x="4673533" y="3550688"/>
                  <a:pt x="4444680" y="3557611"/>
                  <a:pt x="4103263" y="3529965"/>
                </a:cubicBezTo>
                <a:cubicBezTo>
                  <a:pt x="3761846" y="3502319"/>
                  <a:pt x="3702820" y="3541786"/>
                  <a:pt x="3597647" y="3529965"/>
                </a:cubicBezTo>
                <a:cubicBezTo>
                  <a:pt x="3492474" y="3518144"/>
                  <a:pt x="3186403" y="3542198"/>
                  <a:pt x="2878118" y="3529965"/>
                </a:cubicBezTo>
                <a:cubicBezTo>
                  <a:pt x="2569833" y="3517732"/>
                  <a:pt x="2635847" y="3529984"/>
                  <a:pt x="2443807" y="3529965"/>
                </a:cubicBezTo>
                <a:cubicBezTo>
                  <a:pt x="2251767" y="3529946"/>
                  <a:pt x="2083309" y="3544833"/>
                  <a:pt x="1938192" y="3529965"/>
                </a:cubicBezTo>
                <a:cubicBezTo>
                  <a:pt x="1793076" y="3515097"/>
                  <a:pt x="1668614" y="3547298"/>
                  <a:pt x="1432577" y="3529965"/>
                </a:cubicBezTo>
                <a:cubicBezTo>
                  <a:pt x="1196540" y="3512632"/>
                  <a:pt x="1161931" y="3521542"/>
                  <a:pt x="998266" y="3529965"/>
                </a:cubicBezTo>
                <a:cubicBezTo>
                  <a:pt x="834601" y="3538388"/>
                  <a:pt x="371873" y="3480442"/>
                  <a:pt x="0" y="3529965"/>
                </a:cubicBezTo>
                <a:cubicBezTo>
                  <a:pt x="13552" y="3257483"/>
                  <a:pt x="5239" y="3191598"/>
                  <a:pt x="0" y="2976937"/>
                </a:cubicBezTo>
                <a:cubicBezTo>
                  <a:pt x="-5239" y="2762276"/>
                  <a:pt x="9460" y="2519319"/>
                  <a:pt x="0" y="2353310"/>
                </a:cubicBezTo>
                <a:cubicBezTo>
                  <a:pt x="-9460" y="2187301"/>
                  <a:pt x="-5649" y="1897550"/>
                  <a:pt x="0" y="1694383"/>
                </a:cubicBezTo>
                <a:cubicBezTo>
                  <a:pt x="5649" y="1491216"/>
                  <a:pt x="1211" y="1376818"/>
                  <a:pt x="0" y="1070756"/>
                </a:cubicBezTo>
                <a:cubicBezTo>
                  <a:pt x="-1211" y="764694"/>
                  <a:pt x="-50944" y="454745"/>
                  <a:pt x="0" y="0"/>
                </a:cubicBezTo>
                <a:close/>
              </a:path>
            </a:pathLst>
          </a:custGeom>
          <a:ln w="28575"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242704354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2A0058-E53E-04DB-0C8E-0844A4CAE798}"/>
              </a:ext>
            </a:extLst>
          </p:cNvPr>
          <p:cNvSpPr txBox="1"/>
          <p:nvPr/>
        </p:nvSpPr>
        <p:spPr>
          <a:xfrm>
            <a:off x="3980872" y="2281827"/>
            <a:ext cx="2336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Tóm</a:t>
            </a: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tắt</a:t>
            </a: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vấn</a:t>
            </a: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kumimoji="0" lang="en-US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C99324-DDFE-FA64-D561-AB610BA46D69}"/>
              </a:ext>
            </a:extLst>
          </p:cNvPr>
          <p:cNvSpPr txBox="1"/>
          <p:nvPr/>
        </p:nvSpPr>
        <p:spPr>
          <a:xfrm>
            <a:off x="4216399" y="265776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Tóm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tắt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chính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kumimoji="0" lang="en-US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843533-A45C-A839-97A6-CE38E4560B0E}"/>
              </a:ext>
            </a:extLst>
          </p:cNvPr>
          <p:cNvSpPr txBox="1"/>
          <p:nvPr/>
        </p:nvSpPr>
        <p:spPr>
          <a:xfrm>
            <a:off x="4216398" y="3061712"/>
            <a:ext cx="67564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Khẳng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tầm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trọng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tư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tưởng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đạo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lý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thảo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C41B15B-0846-BFC4-2DBD-78032AA082FD}"/>
              </a:ext>
            </a:extLst>
          </p:cNvPr>
          <p:cNvSpPr txBox="1"/>
          <p:nvPr/>
        </p:nvSpPr>
        <p:spPr>
          <a:xfrm>
            <a:off x="3980872" y="3524942"/>
            <a:ext cx="34451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Gửi</a:t>
            </a: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gắm</a:t>
            </a: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thông</a:t>
            </a: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điệp</a:t>
            </a: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kumimoji="0" lang="en-US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951AC98-7CCF-28BC-2AEA-924A34922215}"/>
              </a:ext>
            </a:extLst>
          </p:cNvPr>
          <p:cNvSpPr txBox="1"/>
          <p:nvPr/>
        </p:nvSpPr>
        <p:spPr>
          <a:xfrm>
            <a:off x="4216398" y="3894274"/>
            <a:ext cx="65865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Đưa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kêu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gọi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nhắn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nhủ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điệp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khích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lệ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mọi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huy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tư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tưởng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đạo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lý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cuộc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EAB5440-76DD-9885-59D2-165000C6EC5A}"/>
              </a:ext>
            </a:extLst>
          </p:cNvPr>
          <p:cNvSpPr txBox="1"/>
          <p:nvPr/>
        </p:nvSpPr>
        <p:spPr>
          <a:xfrm>
            <a:off x="4216397" y="4703988"/>
            <a:ext cx="67564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Nhấn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mạnh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áp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tư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tưởng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đạo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lý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xây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dựng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cuộc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tốt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4739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3" grpId="0"/>
      <p:bldP spid="16" grpId="0"/>
      <p:bldP spid="19" grpId="0"/>
      <p:bldP spid="22" grpId="0"/>
      <p:bldP spid="2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C6367D4C-CE41-828B-CF6F-2C5354740E27}"/>
              </a:ext>
            </a:extLst>
          </p:cNvPr>
          <p:cNvGrpSpPr/>
          <p:nvPr/>
        </p:nvGrpSpPr>
        <p:grpSpPr>
          <a:xfrm>
            <a:off x="360218" y="193963"/>
            <a:ext cx="5735781" cy="655782"/>
            <a:chOff x="360218" y="193963"/>
            <a:chExt cx="7028873" cy="655782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D008F331-E40A-F302-A706-01FD1CA470C2}"/>
                </a:ext>
              </a:extLst>
            </p:cNvPr>
            <p:cNvSpPr/>
            <p:nvPr/>
          </p:nvSpPr>
          <p:spPr>
            <a:xfrm>
              <a:off x="360218" y="193963"/>
              <a:ext cx="7028873" cy="655782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06E0D3D-9CA4-2CC8-ECFA-18DAB7D7DE8D}"/>
                </a:ext>
              </a:extLst>
            </p:cNvPr>
            <p:cNvSpPr txBox="1"/>
            <p:nvPr/>
          </p:nvSpPr>
          <p:spPr>
            <a:xfrm>
              <a:off x="360218" y="294090"/>
              <a:ext cx="693832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571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3.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Dàn</a:t>
              </a: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ý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minh</a:t>
              </a: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hoạ</a:t>
              </a: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một</a:t>
              </a: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số</a:t>
              </a: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đề</a:t>
              </a: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bài</a:t>
              </a: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cụ</a:t>
              </a: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thể</a:t>
              </a:r>
              <a:endPara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47300" y="1489164"/>
            <a:ext cx="5774809" cy="2351314"/>
            <a:chOff x="247300" y="1489164"/>
            <a:chExt cx="5774809" cy="2351314"/>
          </a:xfrm>
        </p:grpSpPr>
        <p:sp>
          <p:nvSpPr>
            <p:cNvPr id="10" name="Oval 9">
              <a:hlinkClick r:id="rId3" action="ppaction://hlinksldjump"/>
              <a:extLst>
                <a:ext uri="{FF2B5EF4-FFF2-40B4-BE49-F238E27FC236}">
                  <a16:creationId xmlns:a16="http://schemas.microsoft.com/office/drawing/2014/main" id="{FEF649AB-71C1-30B8-C8E1-18EDE5D6FD70}"/>
                </a:ext>
              </a:extLst>
            </p:cNvPr>
            <p:cNvSpPr/>
            <p:nvPr/>
          </p:nvSpPr>
          <p:spPr>
            <a:xfrm>
              <a:off x="247300" y="1489164"/>
              <a:ext cx="5774809" cy="2351314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Box 12">
              <a:hlinkClick r:id="rId4" action="ppaction://hlinksldjump"/>
              <a:extLst>
                <a:ext uri="{FF2B5EF4-FFF2-40B4-BE49-F238E27FC236}">
                  <a16:creationId xmlns:a16="http://schemas.microsoft.com/office/drawing/2014/main" id="{A1A45148-AB62-2CFE-6B20-82DD29DE31F7}"/>
                </a:ext>
              </a:extLst>
            </p:cNvPr>
            <p:cNvSpPr txBox="1"/>
            <p:nvPr/>
          </p:nvSpPr>
          <p:spPr>
            <a:xfrm>
              <a:off x="525777" y="2064656"/>
              <a:ext cx="5018050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Đề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1: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văn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nghị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luận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(600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chữ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)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về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nói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: "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Lòng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biết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ơn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đạo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lý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sống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đẹp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con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."</a:t>
              </a:r>
              <a:endParaRPr kumimoji="0" lang="en-US" sz="3200" i="1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300586" y="1489164"/>
            <a:ext cx="5774809" cy="2351314"/>
            <a:chOff x="6300586" y="1489164"/>
            <a:chExt cx="5774809" cy="2351314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EF649AB-71C1-30B8-C8E1-18EDE5D6FD70}"/>
                </a:ext>
              </a:extLst>
            </p:cNvPr>
            <p:cNvSpPr/>
            <p:nvPr/>
          </p:nvSpPr>
          <p:spPr>
            <a:xfrm>
              <a:off x="6300586" y="1489164"/>
              <a:ext cx="5774809" cy="2351314"/>
            </a:xfrm>
            <a:prstGeom prst="ellipse">
              <a:avLst/>
            </a:prstGeom>
            <a:solidFill>
              <a:srgbClr val="FF8B8B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Box 10">
              <a:hlinkClick r:id="rId5" action="ppaction://hlinksldjump"/>
              <a:extLst>
                <a:ext uri="{FF2B5EF4-FFF2-40B4-BE49-F238E27FC236}">
                  <a16:creationId xmlns:a16="http://schemas.microsoft.com/office/drawing/2014/main" id="{A1A45148-AB62-2CFE-6B20-82DD29DE31F7}"/>
                </a:ext>
              </a:extLst>
            </p:cNvPr>
            <p:cNvSpPr txBox="1"/>
            <p:nvPr/>
          </p:nvSpPr>
          <p:spPr>
            <a:xfrm>
              <a:off x="6579063" y="2064656"/>
              <a:ext cx="5018050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Đề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2: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văn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nghị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luận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(600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chữ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)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về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nói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: "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Nhân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ái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cội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nguồn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hạnh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phúc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."</a:t>
              </a:r>
              <a:endParaRPr kumimoji="0" lang="en-US" sz="3200" i="1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60218" y="4084319"/>
            <a:ext cx="5774809" cy="2351314"/>
            <a:chOff x="360218" y="4084319"/>
            <a:chExt cx="5774809" cy="2351314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EF649AB-71C1-30B8-C8E1-18EDE5D6FD70}"/>
                </a:ext>
              </a:extLst>
            </p:cNvPr>
            <p:cNvSpPr/>
            <p:nvPr/>
          </p:nvSpPr>
          <p:spPr>
            <a:xfrm>
              <a:off x="360218" y="4084319"/>
              <a:ext cx="5774809" cy="2351314"/>
            </a:xfrm>
            <a:prstGeom prst="ellipse">
              <a:avLst/>
            </a:prstGeom>
            <a:solidFill>
              <a:srgbClr val="CFAFE7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hlinkClick r:id="rId6" action="ppaction://hlinksldjump"/>
              <a:extLst>
                <a:ext uri="{FF2B5EF4-FFF2-40B4-BE49-F238E27FC236}">
                  <a16:creationId xmlns:a16="http://schemas.microsoft.com/office/drawing/2014/main" id="{A1A45148-AB62-2CFE-6B20-82DD29DE31F7}"/>
                </a:ext>
              </a:extLst>
            </p:cNvPr>
            <p:cNvSpPr txBox="1"/>
            <p:nvPr/>
          </p:nvSpPr>
          <p:spPr>
            <a:xfrm>
              <a:off x="638695" y="4659811"/>
              <a:ext cx="5018050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Đề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3: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văn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nghị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luận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(600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chữ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)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về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nói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: "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Sống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cho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đâu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chỉ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nhận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riêng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mình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."</a:t>
              </a:r>
              <a:endParaRPr kumimoji="0" lang="en-US" sz="4000" i="1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300586" y="4084319"/>
            <a:ext cx="5774809" cy="2351314"/>
            <a:chOff x="6300586" y="4084319"/>
            <a:chExt cx="5774809" cy="235131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EF649AB-71C1-30B8-C8E1-18EDE5D6FD70}"/>
                </a:ext>
              </a:extLst>
            </p:cNvPr>
            <p:cNvSpPr/>
            <p:nvPr/>
          </p:nvSpPr>
          <p:spPr>
            <a:xfrm>
              <a:off x="6300586" y="4084319"/>
              <a:ext cx="5774809" cy="2351314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TextBox 15">
              <a:hlinkClick r:id="rId7" action="ppaction://hlinksldjump"/>
              <a:extLst>
                <a:ext uri="{FF2B5EF4-FFF2-40B4-BE49-F238E27FC236}">
                  <a16:creationId xmlns:a16="http://schemas.microsoft.com/office/drawing/2014/main" id="{A1A45148-AB62-2CFE-6B20-82DD29DE31F7}"/>
                </a:ext>
              </a:extLst>
            </p:cNvPr>
            <p:cNvSpPr txBox="1"/>
            <p:nvPr/>
          </p:nvSpPr>
          <p:spPr>
            <a:xfrm>
              <a:off x="6579063" y="4659811"/>
              <a:ext cx="5018050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Đề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4: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văn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nghị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luận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(600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chữ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)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về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tư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tưởng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: "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Tự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học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chìa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khóa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thành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công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."</a:t>
              </a:r>
              <a:endParaRPr kumimoji="0" lang="en-US" sz="4000" i="1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0193966" y="15755"/>
            <a:ext cx="1881429" cy="1229568"/>
            <a:chOff x="10164685" y="176740"/>
            <a:chExt cx="1737360" cy="1012196"/>
          </a:xfrm>
        </p:grpSpPr>
        <p:sp>
          <p:nvSpPr>
            <p:cNvPr id="8" name="Right Arrow 7"/>
            <p:cNvSpPr/>
            <p:nvPr/>
          </p:nvSpPr>
          <p:spPr>
            <a:xfrm>
              <a:off x="10164685" y="176740"/>
              <a:ext cx="1737360" cy="1012196"/>
            </a:xfrm>
            <a:prstGeom prst="right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6">
              <a:hlinkClick r:id="rId8" action="ppaction://hlinksldjump"/>
            </p:cNvPr>
            <p:cNvSpPr/>
            <p:nvPr/>
          </p:nvSpPr>
          <p:spPr>
            <a:xfrm>
              <a:off x="10164685" y="460296"/>
              <a:ext cx="164192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KẾT THÚC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328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64CC2E2-E1A6-FE0B-2F47-DBC883C273D7}"/>
              </a:ext>
            </a:extLst>
          </p:cNvPr>
          <p:cNvSpPr/>
          <p:nvPr/>
        </p:nvSpPr>
        <p:spPr>
          <a:xfrm>
            <a:off x="711200" y="332509"/>
            <a:ext cx="1378857" cy="7517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Đề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452220" y="1368028"/>
            <a:ext cx="2873828" cy="640080"/>
            <a:chOff x="4452220" y="672134"/>
            <a:chExt cx="2873828" cy="640080"/>
          </a:xfrm>
        </p:grpSpPr>
        <p:sp>
          <p:nvSpPr>
            <p:cNvPr id="2" name="Rounded Rectangle 1"/>
            <p:cNvSpPr/>
            <p:nvPr/>
          </p:nvSpPr>
          <p:spPr>
            <a:xfrm>
              <a:off x="4452220" y="672134"/>
              <a:ext cx="2873828" cy="64008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5307083" y="761341"/>
              <a:ext cx="116410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sng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Mở</a:t>
              </a:r>
              <a:r>
                <a:rPr kumimoji="0" lang="en-US" sz="24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1" i="0" u="sng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bài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1606731" y="2799014"/>
            <a:ext cx="3513909" cy="38796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75149" y="2973576"/>
            <a:ext cx="2177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Giới</a:t>
            </a: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thiệu</a:t>
            </a: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vấn</a:t>
            </a: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kumimoji="0" lang="en-US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28652" y="3517470"/>
            <a:ext cx="32091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Lòng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ơn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quý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báu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mọi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nền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hóa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tôn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giáo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1728652" y="4959577"/>
            <a:ext cx="32091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"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Lòng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ơn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đạo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lý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"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nhấn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mạnh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tầm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trọng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lòng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ơn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cuộc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6788331" y="2822461"/>
            <a:ext cx="3513909" cy="38796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59090" y="2997024"/>
            <a:ext cx="2257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rõ</a:t>
            </a: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</a:t>
            </a: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kumimoji="0" lang="en-US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20125" y="3765053"/>
            <a:ext cx="313508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Lòng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ơn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trọng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tri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ân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nền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tảng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hạnh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phúc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hòa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xã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474682" y="2029488"/>
            <a:ext cx="2414452" cy="680318"/>
          </a:xfrm>
          <a:prstGeom prst="straightConnector1">
            <a:avLst/>
          </a:prstGeom>
          <a:ln w="76200">
            <a:solidFill>
              <a:schemeClr val="accent2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889134" y="2021250"/>
            <a:ext cx="2748570" cy="712003"/>
          </a:xfrm>
          <a:prstGeom prst="straightConnector1">
            <a:avLst/>
          </a:prstGeom>
          <a:ln w="76200">
            <a:solidFill>
              <a:schemeClr val="accent2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2614964" y="332509"/>
            <a:ext cx="7638180" cy="751708"/>
            <a:chOff x="2614964" y="332509"/>
            <a:chExt cx="7638180" cy="75170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64CC2E2-E1A6-FE0B-2F47-DBC883C273D7}"/>
                </a:ext>
              </a:extLst>
            </p:cNvPr>
            <p:cNvSpPr/>
            <p:nvPr/>
          </p:nvSpPr>
          <p:spPr>
            <a:xfrm>
              <a:off x="2614964" y="332509"/>
              <a:ext cx="7638180" cy="75170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707166" y="387842"/>
              <a:ext cx="731084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văn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nghị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luận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(600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chữ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)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về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nói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: "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Lòng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biết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ơn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đạo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lý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sống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đẹp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con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."</a:t>
              </a:r>
              <a:endPara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95623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5" grpId="0"/>
      <p:bldP spid="6" grpId="0"/>
      <p:bldP spid="8" grpId="0"/>
      <p:bldP spid="9" grpId="0" animBg="1"/>
      <p:bldP spid="10" grpId="0"/>
      <p:bldP spid="1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roup 104"/>
          <p:cNvGrpSpPr/>
          <p:nvPr/>
        </p:nvGrpSpPr>
        <p:grpSpPr>
          <a:xfrm>
            <a:off x="3546565" y="1368046"/>
            <a:ext cx="8567929" cy="5346263"/>
            <a:chOff x="3546565" y="1368046"/>
            <a:chExt cx="8567929" cy="5346263"/>
          </a:xfrm>
        </p:grpSpPr>
        <p:sp>
          <p:nvSpPr>
            <p:cNvPr id="18" name="Rectangle 17"/>
            <p:cNvSpPr/>
            <p:nvPr/>
          </p:nvSpPr>
          <p:spPr>
            <a:xfrm>
              <a:off x="3546565" y="1368046"/>
              <a:ext cx="4119154" cy="185235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959632" y="1372401"/>
              <a:ext cx="4119154" cy="185235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995340" y="4597329"/>
              <a:ext cx="4119154" cy="211697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546565" y="4588281"/>
              <a:ext cx="4119154" cy="212602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964CC2E2-E1A6-FE0B-2F47-DBC883C273D7}"/>
              </a:ext>
            </a:extLst>
          </p:cNvPr>
          <p:cNvSpPr/>
          <p:nvPr/>
        </p:nvSpPr>
        <p:spPr>
          <a:xfrm>
            <a:off x="711200" y="332509"/>
            <a:ext cx="1378857" cy="7517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Đề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402184" y="388323"/>
            <a:ext cx="2873828" cy="640080"/>
            <a:chOff x="4402184" y="388323"/>
            <a:chExt cx="2873828" cy="640080"/>
          </a:xfrm>
        </p:grpSpPr>
        <p:sp>
          <p:nvSpPr>
            <p:cNvPr id="2" name="Rounded Rectangle 1"/>
            <p:cNvSpPr/>
            <p:nvPr/>
          </p:nvSpPr>
          <p:spPr>
            <a:xfrm>
              <a:off x="4402184" y="388323"/>
              <a:ext cx="2873828" cy="64008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5257047" y="477530"/>
              <a:ext cx="142859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sng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Thân</a:t>
              </a:r>
              <a:r>
                <a:rPr kumimoji="0" lang="en-US" sz="24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1" i="0" u="sng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bài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496388" y="2037806"/>
            <a:ext cx="2625635" cy="38796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7901" y="2220689"/>
            <a:ext cx="25547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tư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tưởng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đạo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lý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3015" y="2985401"/>
            <a:ext cx="25323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Lòng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ơn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thái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tôn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trọng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tri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ân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nhớ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ơn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798169" y="3521858"/>
            <a:ext cx="3966755" cy="735874"/>
            <a:chOff x="5682342" y="1497876"/>
            <a:chExt cx="3966755" cy="735874"/>
          </a:xfrm>
        </p:grpSpPr>
        <p:sp>
          <p:nvSpPr>
            <p:cNvPr id="17" name="Rectangle 16"/>
            <p:cNvSpPr/>
            <p:nvPr/>
          </p:nvSpPr>
          <p:spPr>
            <a:xfrm>
              <a:off x="5682342" y="1497876"/>
              <a:ext cx="3966755" cy="73587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03496" y="1679752"/>
              <a:ext cx="312444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-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Phân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tích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tư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tưởng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đạo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lý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  <a:endParaRPr lang="en-US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602707" y="4176314"/>
            <a:ext cx="23886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Đây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trị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đạo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đức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cơ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giúp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tốt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đẹp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hạnh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2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34791" y="1368046"/>
            <a:ext cx="30764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Sự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thiết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lòng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ơn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en-US" sz="12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17073" y="1646570"/>
            <a:ext cx="4955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2">
              <a:spcBef>
                <a:spcPts val="0"/>
              </a:spcBef>
              <a:spcAft>
                <a:spcPts val="0"/>
              </a:spcAft>
              <a:buSzPts val="1000"/>
              <a:tabLst>
                <a:tab pos="1371600" algn="l"/>
              </a:tabLst>
            </a:pP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Lòng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ơn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giúp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trân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trọng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điều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tốt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đẹp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cuộc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17073" y="2308289"/>
            <a:ext cx="49486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2">
              <a:spcBef>
                <a:spcPts val="0"/>
              </a:spcBef>
              <a:spcAft>
                <a:spcPts val="0"/>
              </a:spcAft>
              <a:buSzPts val="1000"/>
              <a:tabLst>
                <a:tab pos="1371600" algn="l"/>
              </a:tabLst>
            </a:pP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Giúp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xây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dựng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mối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hệ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tốt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đẹp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gắn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kết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giữa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thành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viên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đình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cộng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xã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391579" y="1353155"/>
            <a:ext cx="28520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Biểu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lòng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ơn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en-US" sz="12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040878" y="1657848"/>
            <a:ext cx="50379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2">
              <a:spcBef>
                <a:spcPts val="0"/>
              </a:spcBef>
              <a:spcAft>
                <a:spcPts val="0"/>
              </a:spcAft>
              <a:buSzPts val="1000"/>
              <a:tabLst>
                <a:tab pos="1371600" algn="l"/>
              </a:tabLst>
            </a:pP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cảm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ơn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sự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giúp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đỡ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069180" y="1958203"/>
            <a:ext cx="48985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2">
              <a:spcBef>
                <a:spcPts val="0"/>
              </a:spcBef>
              <a:spcAft>
                <a:spcPts val="0"/>
              </a:spcAft>
              <a:buSzPts val="1000"/>
              <a:tabLst>
                <a:tab pos="1371600" algn="l"/>
              </a:tabLst>
            </a:pP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Tôn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trọng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tri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ân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giúp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đỡ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dạy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dỗ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mình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069180" y="2544826"/>
            <a:ext cx="48699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2">
              <a:spcBef>
                <a:spcPts val="0"/>
              </a:spcBef>
              <a:spcAft>
                <a:spcPts val="0"/>
              </a:spcAft>
              <a:buSzPts val="1000"/>
              <a:tabLst>
                <a:tab pos="1371600" algn="l"/>
              </a:tabLst>
            </a:pP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báo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đáp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giúp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đỡ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khác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cơ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113193" y="4595445"/>
            <a:ext cx="26550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Ý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nghĩa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lòng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ơn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en-US" sz="12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717073" y="4929683"/>
            <a:ext cx="4868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2">
              <a:spcBef>
                <a:spcPts val="0"/>
              </a:spcBef>
              <a:spcAft>
                <a:spcPts val="0"/>
              </a:spcAft>
              <a:buSzPts val="1000"/>
              <a:tabLst>
                <a:tab pos="1371600" algn="l"/>
              </a:tabLst>
            </a:pP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Giúp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hạnh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giảm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bớt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căng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thẳng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lo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âu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702275" y="5467970"/>
            <a:ext cx="48985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2">
              <a:spcBef>
                <a:spcPts val="0"/>
              </a:spcBef>
              <a:spcAft>
                <a:spcPts val="0"/>
              </a:spcAft>
              <a:buSzPts val="1000"/>
              <a:tabLst>
                <a:tab pos="1371600" algn="l"/>
              </a:tabLst>
            </a:pP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Góp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phần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xây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dựng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xã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hòa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hợp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đoàn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kết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thương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702275" y="5981109"/>
            <a:ext cx="50278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2">
              <a:spcBef>
                <a:spcPts val="0"/>
              </a:spcBef>
              <a:spcAft>
                <a:spcPts val="0"/>
              </a:spcAft>
              <a:buSzPts val="1000"/>
              <a:tabLst>
                <a:tab pos="1371600" algn="l"/>
              </a:tabLst>
            </a:pP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Tạo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vòng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tuần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hoàn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tích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cực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lan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tỏa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điều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tốt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đẹp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cuộc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867324" y="4565373"/>
            <a:ext cx="43751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Biện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pháp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phát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huy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trị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lòng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ơn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en-US" sz="12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113162" y="4882837"/>
            <a:ext cx="50718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2">
              <a:spcBef>
                <a:spcPts val="0"/>
              </a:spcBef>
              <a:spcAft>
                <a:spcPts val="0"/>
              </a:spcAft>
              <a:buSzPts val="1000"/>
              <a:tabLst>
                <a:tab pos="1371600" algn="l"/>
              </a:tabLst>
            </a:pP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Giáo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rèn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luyện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lòng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ơn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nhỏ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đình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trường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113162" y="5431794"/>
            <a:ext cx="48301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2">
              <a:spcBef>
                <a:spcPts val="0"/>
              </a:spcBef>
              <a:spcAft>
                <a:spcPts val="0"/>
              </a:spcAft>
              <a:buSzPts val="1000"/>
              <a:tabLst>
                <a:tab pos="1371600" algn="l"/>
              </a:tabLst>
            </a:pP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Khuyến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khích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hoạt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tình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nguyện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tác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xã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lòng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ơn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113162" y="5980751"/>
            <a:ext cx="5253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2">
              <a:spcBef>
                <a:spcPts val="0"/>
              </a:spcBef>
              <a:spcAft>
                <a:spcPts val="0"/>
              </a:spcAft>
              <a:buSzPts val="1000"/>
              <a:tabLst>
                <a:tab pos="1371600" algn="l"/>
              </a:tabLst>
            </a:pP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Tạo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môi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trường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tích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cực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nơi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lòng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ơn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trọng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khuyến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khích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5" name="Straight Arrow Connector 84"/>
          <p:cNvCxnSpPr>
            <a:stCxn id="2" idx="1"/>
            <a:endCxn id="15" idx="0"/>
          </p:cNvCxnSpPr>
          <p:nvPr/>
        </p:nvCxnSpPr>
        <p:spPr>
          <a:xfrm flipH="1">
            <a:off x="1809206" y="708363"/>
            <a:ext cx="2592978" cy="1329443"/>
          </a:xfrm>
          <a:prstGeom prst="straightConnector1">
            <a:avLst/>
          </a:prstGeom>
          <a:ln w="76200">
            <a:solidFill>
              <a:schemeClr val="accent2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Elbow Connector 88"/>
          <p:cNvCxnSpPr>
            <a:stCxn id="2" idx="3"/>
            <a:endCxn id="17" idx="0"/>
          </p:cNvCxnSpPr>
          <p:nvPr/>
        </p:nvCxnSpPr>
        <p:spPr>
          <a:xfrm>
            <a:off x="7276012" y="708363"/>
            <a:ext cx="505535" cy="2813495"/>
          </a:xfrm>
          <a:prstGeom prst="bentConnector2">
            <a:avLst/>
          </a:prstGeom>
          <a:ln w="76200">
            <a:solidFill>
              <a:schemeClr val="accent2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" name="Group 103"/>
          <p:cNvGrpSpPr/>
          <p:nvPr/>
        </p:nvGrpSpPr>
        <p:grpSpPr>
          <a:xfrm>
            <a:off x="5606142" y="3220401"/>
            <a:ext cx="4448775" cy="1367880"/>
            <a:chOff x="5606142" y="3220401"/>
            <a:chExt cx="4448775" cy="1367880"/>
          </a:xfrm>
        </p:grpSpPr>
        <p:cxnSp>
          <p:nvCxnSpPr>
            <p:cNvPr id="91" name="Straight Arrow Connector 90"/>
            <p:cNvCxnSpPr>
              <a:stCxn id="17" idx="3"/>
              <a:endCxn id="38" idx="2"/>
            </p:cNvCxnSpPr>
            <p:nvPr/>
          </p:nvCxnSpPr>
          <p:spPr>
            <a:xfrm flipV="1">
              <a:off x="9764924" y="3224756"/>
              <a:ext cx="254285" cy="665039"/>
            </a:xfrm>
            <a:prstGeom prst="straightConnector1">
              <a:avLst/>
            </a:prstGeom>
            <a:ln w="76200">
              <a:solidFill>
                <a:schemeClr val="accent1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>
              <a:stCxn id="17" idx="1"/>
              <a:endCxn id="18" idx="2"/>
            </p:cNvCxnSpPr>
            <p:nvPr/>
          </p:nvCxnSpPr>
          <p:spPr>
            <a:xfrm flipH="1" flipV="1">
              <a:off x="5606142" y="3220401"/>
              <a:ext cx="192027" cy="669394"/>
            </a:xfrm>
            <a:prstGeom prst="straightConnector1">
              <a:avLst/>
            </a:prstGeom>
            <a:ln w="76200">
              <a:solidFill>
                <a:schemeClr val="accent1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>
              <a:stCxn id="17" idx="1"/>
              <a:endCxn id="41" idx="0"/>
            </p:cNvCxnSpPr>
            <p:nvPr/>
          </p:nvCxnSpPr>
          <p:spPr>
            <a:xfrm flipH="1">
              <a:off x="5606142" y="3889795"/>
              <a:ext cx="192027" cy="698486"/>
            </a:xfrm>
            <a:prstGeom prst="straightConnector1">
              <a:avLst/>
            </a:prstGeom>
            <a:ln w="76200">
              <a:solidFill>
                <a:schemeClr val="accent1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>
              <a:stCxn id="17" idx="3"/>
              <a:endCxn id="49" idx="0"/>
            </p:cNvCxnSpPr>
            <p:nvPr/>
          </p:nvCxnSpPr>
          <p:spPr>
            <a:xfrm>
              <a:off x="9764924" y="3889795"/>
              <a:ext cx="289993" cy="675578"/>
            </a:xfrm>
            <a:prstGeom prst="straightConnector1">
              <a:avLst/>
            </a:prstGeom>
            <a:ln w="76200">
              <a:solidFill>
                <a:schemeClr val="accent1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39912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/>
      <p:bldP spid="13" grpId="0"/>
      <p:bldP spid="10" grpId="0"/>
      <p:bldP spid="11" grpId="0"/>
      <p:bldP spid="14" grpId="0"/>
      <p:bldP spid="16" grpId="0"/>
      <p:bldP spid="25" grpId="0"/>
      <p:bldP spid="36" grpId="0"/>
      <p:bldP spid="43" grpId="0"/>
      <p:bldP spid="44" grpId="0"/>
      <p:bldP spid="46" grpId="0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64CC2E2-E1A6-FE0B-2F47-DBC883C273D7}"/>
              </a:ext>
            </a:extLst>
          </p:cNvPr>
          <p:cNvSpPr/>
          <p:nvPr/>
        </p:nvSpPr>
        <p:spPr>
          <a:xfrm>
            <a:off x="711200" y="332509"/>
            <a:ext cx="1378857" cy="7517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Đề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4402184" y="388323"/>
            <a:ext cx="2873828" cy="6400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57047" y="477530"/>
            <a:ext cx="14285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Thân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2090057" y="1028403"/>
            <a:ext cx="3749042" cy="1129201"/>
          </a:xfrm>
          <a:prstGeom prst="straightConnector1">
            <a:avLst/>
          </a:prstGeom>
          <a:ln w="76200">
            <a:solidFill>
              <a:schemeClr val="accent2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5839098" y="1028403"/>
            <a:ext cx="3749041" cy="1129201"/>
          </a:xfrm>
          <a:prstGeom prst="straightConnector1">
            <a:avLst/>
          </a:prstGeom>
          <a:ln w="76200">
            <a:solidFill>
              <a:schemeClr val="accent2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4167053" y="2246812"/>
            <a:ext cx="3344090" cy="38796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18012" y="2246812"/>
            <a:ext cx="3344090" cy="38796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916094" y="2246812"/>
            <a:ext cx="3344090" cy="38796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3" name="Straight Arrow Connector 42"/>
          <p:cNvCxnSpPr>
            <a:stCxn id="2" idx="2"/>
            <a:endCxn id="36" idx="0"/>
          </p:cNvCxnSpPr>
          <p:nvPr/>
        </p:nvCxnSpPr>
        <p:spPr>
          <a:xfrm>
            <a:off x="5839098" y="1028403"/>
            <a:ext cx="0" cy="1218409"/>
          </a:xfrm>
          <a:prstGeom prst="straightConnector1">
            <a:avLst/>
          </a:prstGeom>
          <a:ln w="76200">
            <a:solidFill>
              <a:schemeClr val="accent2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48549" y="2282761"/>
            <a:ext cx="3251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dẫn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chứng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2574" y="2952482"/>
            <a:ext cx="33205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Dẫn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chứng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cuộc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thường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trân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trọng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tri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ân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đỡ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họ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56600" y="4258612"/>
            <a:ext cx="314373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Dẫn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chứng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: Trong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truyện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"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đèn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"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Ngô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Tố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Dậu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dù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gặp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khó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khăn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nhưng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vẫn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luôn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ơn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đỡ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xung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quanh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365172" y="2309390"/>
            <a:ext cx="3128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Nhìn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nhìn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256315" y="2952482"/>
            <a:ext cx="315685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rằng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lòng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ơn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thiết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xã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đại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lợi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ích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cá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48" name="Rectangle 47"/>
          <p:cNvSpPr/>
          <p:nvPr/>
        </p:nvSpPr>
        <p:spPr>
          <a:xfrm>
            <a:off x="4201887" y="4258612"/>
            <a:ext cx="33092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bỏ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Lòng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ơn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xây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dựng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mối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hệ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bền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vững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môi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cực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lâu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49" name="Rectangle 48"/>
          <p:cNvSpPr/>
          <p:nvPr/>
        </p:nvSpPr>
        <p:spPr>
          <a:xfrm>
            <a:off x="8016244" y="2306151"/>
            <a:ext cx="31350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8016244" y="2957857"/>
            <a:ext cx="29522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tầm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trọng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lòng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ơn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cuộc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51" name="Rectangle 50"/>
          <p:cNvSpPr/>
          <p:nvPr/>
        </p:nvSpPr>
        <p:spPr>
          <a:xfrm>
            <a:off x="8016244" y="4258612"/>
            <a:ext cx="31394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tế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lòng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ơn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qua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cụ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cực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tham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xã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báo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đỡ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4331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0" grpId="0" animBg="1"/>
      <p:bldP spid="41" grpId="0" animBg="1"/>
      <p:bldP spid="9" grpId="0"/>
      <p:bldP spid="11" grpId="0"/>
      <p:bldP spid="16" grpId="0"/>
      <p:bldP spid="44" grpId="0"/>
      <p:bldP spid="47" grpId="0"/>
      <p:bldP spid="48" grpId="0"/>
      <p:bldP spid="49" grpId="0"/>
      <p:bldP spid="50" grpId="0"/>
      <p:bldP spid="5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64CC2E2-E1A6-FE0B-2F47-DBC883C273D7}"/>
              </a:ext>
            </a:extLst>
          </p:cNvPr>
          <p:cNvSpPr/>
          <p:nvPr/>
        </p:nvSpPr>
        <p:spPr>
          <a:xfrm>
            <a:off x="711200" y="332509"/>
            <a:ext cx="1378857" cy="7517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Đề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402184" y="388323"/>
            <a:ext cx="2873828" cy="640080"/>
            <a:chOff x="4402184" y="388323"/>
            <a:chExt cx="2873828" cy="640080"/>
          </a:xfrm>
        </p:grpSpPr>
        <p:sp>
          <p:nvSpPr>
            <p:cNvPr id="2" name="Rounded Rectangle 1"/>
            <p:cNvSpPr/>
            <p:nvPr/>
          </p:nvSpPr>
          <p:spPr>
            <a:xfrm>
              <a:off x="4402184" y="388323"/>
              <a:ext cx="2873828" cy="64008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5257047" y="477530"/>
              <a:ext cx="117647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sng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Kết</a:t>
              </a:r>
              <a:r>
                <a:rPr kumimoji="0" lang="en-US" sz="24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1" i="0" u="sng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bài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1606731" y="2103120"/>
            <a:ext cx="3513909" cy="38796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88331" y="2126567"/>
            <a:ext cx="3513909" cy="38796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Straight Arrow Connector 13"/>
          <p:cNvCxnSpPr>
            <a:stCxn id="2" idx="2"/>
          </p:cNvCxnSpPr>
          <p:nvPr/>
        </p:nvCxnSpPr>
        <p:spPr>
          <a:xfrm flipH="1">
            <a:off x="3424646" y="1028403"/>
            <a:ext cx="2414452" cy="985509"/>
          </a:xfrm>
          <a:prstGeom prst="straightConnector1">
            <a:avLst/>
          </a:prstGeom>
          <a:ln w="76200">
            <a:solidFill>
              <a:schemeClr val="accent2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2" idx="2"/>
          </p:cNvCxnSpPr>
          <p:nvPr/>
        </p:nvCxnSpPr>
        <p:spPr>
          <a:xfrm>
            <a:off x="5839098" y="1028403"/>
            <a:ext cx="2748570" cy="1008956"/>
          </a:xfrm>
          <a:prstGeom prst="straightConnector1">
            <a:avLst/>
          </a:prstGeom>
          <a:ln w="76200">
            <a:solidFill>
              <a:schemeClr val="accent2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157018" y="2126567"/>
            <a:ext cx="2297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Tóm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tắt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lại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vấn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đề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16300" y="3581289"/>
            <a:ext cx="34043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Lòng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ơn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đạo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lý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huy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duy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trì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cuộc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406896" y="2126567"/>
            <a:ext cx="2446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Gửi</a:t>
            </a: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gắm</a:t>
            </a: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thông</a:t>
            </a: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điệp</a:t>
            </a: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kumimoji="0" lang="en-US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93850" y="2774518"/>
            <a:ext cx="34083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nuôi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dưỡng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lòng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ơn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cuộc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893850" y="4005156"/>
            <a:ext cx="328211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Lòng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ơn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hạnh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phúc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góp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xây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dựng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xã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tốt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đoàn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thương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9130937" y="104503"/>
            <a:ext cx="2926079" cy="1743445"/>
            <a:chOff x="9130937" y="175718"/>
            <a:chExt cx="2926079" cy="1503332"/>
          </a:xfrm>
        </p:grpSpPr>
        <p:sp>
          <p:nvSpPr>
            <p:cNvPr id="8" name="Left Arrow 7"/>
            <p:cNvSpPr/>
            <p:nvPr/>
          </p:nvSpPr>
          <p:spPr>
            <a:xfrm>
              <a:off x="9130937" y="175718"/>
              <a:ext cx="2926079" cy="1503332"/>
            </a:xfrm>
            <a:prstGeom prst="left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 18">
              <a:hlinkClick r:id="rId3" action="ppaction://hlinksldjump"/>
            </p:cNvPr>
            <p:cNvSpPr/>
            <p:nvPr/>
          </p:nvSpPr>
          <p:spPr>
            <a:xfrm>
              <a:off x="9588139" y="510435"/>
              <a:ext cx="2259875" cy="8564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DANH SÁCH ĐỀ BÀI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6448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2" grpId="0"/>
      <p:bldP spid="13" grpId="0"/>
      <p:bldP spid="15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BC420C5C-63CA-150A-5E54-9A8D28B854C3}"/>
              </a:ext>
            </a:extLst>
          </p:cNvPr>
          <p:cNvSpPr/>
          <p:nvPr/>
        </p:nvSpPr>
        <p:spPr>
          <a:xfrm>
            <a:off x="1126582" y="1344993"/>
            <a:ext cx="9438762" cy="4760243"/>
          </a:xfrm>
          <a:custGeom>
            <a:avLst/>
            <a:gdLst>
              <a:gd name="connsiteX0" fmla="*/ 0 w 9438762"/>
              <a:gd name="connsiteY0" fmla="*/ 0 h 4760243"/>
              <a:gd name="connsiteX1" fmla="*/ 391034 w 9438762"/>
              <a:gd name="connsiteY1" fmla="*/ 0 h 4760243"/>
              <a:gd name="connsiteX2" fmla="*/ 876456 w 9438762"/>
              <a:gd name="connsiteY2" fmla="*/ 0 h 4760243"/>
              <a:gd name="connsiteX3" fmla="*/ 1645041 w 9438762"/>
              <a:gd name="connsiteY3" fmla="*/ 0 h 4760243"/>
              <a:gd name="connsiteX4" fmla="*/ 2319239 w 9438762"/>
              <a:gd name="connsiteY4" fmla="*/ 0 h 4760243"/>
              <a:gd name="connsiteX5" fmla="*/ 3087824 w 9438762"/>
              <a:gd name="connsiteY5" fmla="*/ 0 h 4760243"/>
              <a:gd name="connsiteX6" fmla="*/ 3573246 w 9438762"/>
              <a:gd name="connsiteY6" fmla="*/ 0 h 4760243"/>
              <a:gd name="connsiteX7" fmla="*/ 4436218 w 9438762"/>
              <a:gd name="connsiteY7" fmla="*/ 0 h 4760243"/>
              <a:gd name="connsiteX8" fmla="*/ 4827253 w 9438762"/>
              <a:gd name="connsiteY8" fmla="*/ 0 h 4760243"/>
              <a:gd name="connsiteX9" fmla="*/ 5218287 w 9438762"/>
              <a:gd name="connsiteY9" fmla="*/ 0 h 4760243"/>
              <a:gd name="connsiteX10" fmla="*/ 5798097 w 9438762"/>
              <a:gd name="connsiteY10" fmla="*/ 0 h 4760243"/>
              <a:gd name="connsiteX11" fmla="*/ 6472294 w 9438762"/>
              <a:gd name="connsiteY11" fmla="*/ 0 h 4760243"/>
              <a:gd name="connsiteX12" fmla="*/ 6863328 w 9438762"/>
              <a:gd name="connsiteY12" fmla="*/ 0 h 4760243"/>
              <a:gd name="connsiteX13" fmla="*/ 7537526 w 9438762"/>
              <a:gd name="connsiteY13" fmla="*/ 0 h 4760243"/>
              <a:gd name="connsiteX14" fmla="*/ 8117335 w 9438762"/>
              <a:gd name="connsiteY14" fmla="*/ 0 h 4760243"/>
              <a:gd name="connsiteX15" fmla="*/ 8508370 w 9438762"/>
              <a:gd name="connsiteY15" fmla="*/ 0 h 4760243"/>
              <a:gd name="connsiteX16" fmla="*/ 9438762 w 9438762"/>
              <a:gd name="connsiteY16" fmla="*/ 0 h 4760243"/>
              <a:gd name="connsiteX17" fmla="*/ 9438762 w 9438762"/>
              <a:gd name="connsiteY17" fmla="*/ 632432 h 4760243"/>
              <a:gd name="connsiteX18" fmla="*/ 9438762 w 9438762"/>
              <a:gd name="connsiteY18" fmla="*/ 1217262 h 4760243"/>
              <a:gd name="connsiteX19" fmla="*/ 9438762 w 9438762"/>
              <a:gd name="connsiteY19" fmla="*/ 1802092 h 4760243"/>
              <a:gd name="connsiteX20" fmla="*/ 9438762 w 9438762"/>
              <a:gd name="connsiteY20" fmla="*/ 2577332 h 4760243"/>
              <a:gd name="connsiteX21" fmla="*/ 9438762 w 9438762"/>
              <a:gd name="connsiteY21" fmla="*/ 3209764 h 4760243"/>
              <a:gd name="connsiteX22" fmla="*/ 9438762 w 9438762"/>
              <a:gd name="connsiteY22" fmla="*/ 3985003 h 4760243"/>
              <a:gd name="connsiteX23" fmla="*/ 9438762 w 9438762"/>
              <a:gd name="connsiteY23" fmla="*/ 4760243 h 4760243"/>
              <a:gd name="connsiteX24" fmla="*/ 8953340 w 9438762"/>
              <a:gd name="connsiteY24" fmla="*/ 4760243 h 4760243"/>
              <a:gd name="connsiteX25" fmla="*/ 8184755 w 9438762"/>
              <a:gd name="connsiteY25" fmla="*/ 4760243 h 4760243"/>
              <a:gd name="connsiteX26" fmla="*/ 7793721 w 9438762"/>
              <a:gd name="connsiteY26" fmla="*/ 4760243 h 4760243"/>
              <a:gd name="connsiteX27" fmla="*/ 7213911 w 9438762"/>
              <a:gd name="connsiteY27" fmla="*/ 4760243 h 4760243"/>
              <a:gd name="connsiteX28" fmla="*/ 6445326 w 9438762"/>
              <a:gd name="connsiteY28" fmla="*/ 4760243 h 4760243"/>
              <a:gd name="connsiteX29" fmla="*/ 5865516 w 9438762"/>
              <a:gd name="connsiteY29" fmla="*/ 4760243 h 4760243"/>
              <a:gd name="connsiteX30" fmla="*/ 5285707 w 9438762"/>
              <a:gd name="connsiteY30" fmla="*/ 4760243 h 4760243"/>
              <a:gd name="connsiteX31" fmla="*/ 4705897 w 9438762"/>
              <a:gd name="connsiteY31" fmla="*/ 4760243 h 4760243"/>
              <a:gd name="connsiteX32" fmla="*/ 4220475 w 9438762"/>
              <a:gd name="connsiteY32" fmla="*/ 4760243 h 4760243"/>
              <a:gd name="connsiteX33" fmla="*/ 3546278 w 9438762"/>
              <a:gd name="connsiteY33" fmla="*/ 4760243 h 4760243"/>
              <a:gd name="connsiteX34" fmla="*/ 2872080 w 9438762"/>
              <a:gd name="connsiteY34" fmla="*/ 4760243 h 4760243"/>
              <a:gd name="connsiteX35" fmla="*/ 2103496 w 9438762"/>
              <a:gd name="connsiteY35" fmla="*/ 4760243 h 4760243"/>
              <a:gd name="connsiteX36" fmla="*/ 1618073 w 9438762"/>
              <a:gd name="connsiteY36" fmla="*/ 4760243 h 4760243"/>
              <a:gd name="connsiteX37" fmla="*/ 943876 w 9438762"/>
              <a:gd name="connsiteY37" fmla="*/ 4760243 h 4760243"/>
              <a:gd name="connsiteX38" fmla="*/ 0 w 9438762"/>
              <a:gd name="connsiteY38" fmla="*/ 4760243 h 4760243"/>
              <a:gd name="connsiteX39" fmla="*/ 0 w 9438762"/>
              <a:gd name="connsiteY39" fmla="*/ 4127811 h 4760243"/>
              <a:gd name="connsiteX40" fmla="*/ 0 w 9438762"/>
              <a:gd name="connsiteY40" fmla="*/ 3590583 h 4760243"/>
              <a:gd name="connsiteX41" fmla="*/ 0 w 9438762"/>
              <a:gd name="connsiteY41" fmla="*/ 2862946 h 4760243"/>
              <a:gd name="connsiteX42" fmla="*/ 0 w 9438762"/>
              <a:gd name="connsiteY42" fmla="*/ 2135309 h 4760243"/>
              <a:gd name="connsiteX43" fmla="*/ 0 w 9438762"/>
              <a:gd name="connsiteY43" fmla="*/ 1502877 h 4760243"/>
              <a:gd name="connsiteX44" fmla="*/ 0 w 9438762"/>
              <a:gd name="connsiteY44" fmla="*/ 870444 h 4760243"/>
              <a:gd name="connsiteX45" fmla="*/ 0 w 9438762"/>
              <a:gd name="connsiteY45" fmla="*/ 0 h 4760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9438762" h="4760243" fill="none" extrusionOk="0">
                <a:moveTo>
                  <a:pt x="0" y="0"/>
                </a:moveTo>
                <a:cubicBezTo>
                  <a:pt x="167297" y="-13168"/>
                  <a:pt x="216532" y="18910"/>
                  <a:pt x="391034" y="0"/>
                </a:cubicBezTo>
                <a:cubicBezTo>
                  <a:pt x="565536" y="-18910"/>
                  <a:pt x="711787" y="-15887"/>
                  <a:pt x="876456" y="0"/>
                </a:cubicBezTo>
                <a:cubicBezTo>
                  <a:pt x="1041125" y="15887"/>
                  <a:pt x="1396041" y="26787"/>
                  <a:pt x="1645041" y="0"/>
                </a:cubicBezTo>
                <a:cubicBezTo>
                  <a:pt x="1894041" y="-26787"/>
                  <a:pt x="2052470" y="17584"/>
                  <a:pt x="2319239" y="0"/>
                </a:cubicBezTo>
                <a:cubicBezTo>
                  <a:pt x="2586008" y="-17584"/>
                  <a:pt x="2758190" y="36741"/>
                  <a:pt x="3087824" y="0"/>
                </a:cubicBezTo>
                <a:cubicBezTo>
                  <a:pt x="3417459" y="-36741"/>
                  <a:pt x="3428306" y="15263"/>
                  <a:pt x="3573246" y="0"/>
                </a:cubicBezTo>
                <a:cubicBezTo>
                  <a:pt x="3718186" y="-15263"/>
                  <a:pt x="4009023" y="12433"/>
                  <a:pt x="4436218" y="0"/>
                </a:cubicBezTo>
                <a:cubicBezTo>
                  <a:pt x="4863413" y="-12433"/>
                  <a:pt x="4701663" y="591"/>
                  <a:pt x="4827253" y="0"/>
                </a:cubicBezTo>
                <a:cubicBezTo>
                  <a:pt x="4952844" y="-591"/>
                  <a:pt x="5073900" y="-5487"/>
                  <a:pt x="5218287" y="0"/>
                </a:cubicBezTo>
                <a:cubicBezTo>
                  <a:pt x="5362674" y="5487"/>
                  <a:pt x="5596788" y="20837"/>
                  <a:pt x="5798097" y="0"/>
                </a:cubicBezTo>
                <a:cubicBezTo>
                  <a:pt x="5999406" y="-20837"/>
                  <a:pt x="6305027" y="30176"/>
                  <a:pt x="6472294" y="0"/>
                </a:cubicBezTo>
                <a:cubicBezTo>
                  <a:pt x="6639561" y="-30176"/>
                  <a:pt x="6689623" y="-14966"/>
                  <a:pt x="6863328" y="0"/>
                </a:cubicBezTo>
                <a:cubicBezTo>
                  <a:pt x="7037033" y="14966"/>
                  <a:pt x="7314307" y="25245"/>
                  <a:pt x="7537526" y="0"/>
                </a:cubicBezTo>
                <a:cubicBezTo>
                  <a:pt x="7760745" y="-25245"/>
                  <a:pt x="7992378" y="-24928"/>
                  <a:pt x="8117335" y="0"/>
                </a:cubicBezTo>
                <a:cubicBezTo>
                  <a:pt x="8242292" y="24928"/>
                  <a:pt x="8394415" y="-2157"/>
                  <a:pt x="8508370" y="0"/>
                </a:cubicBezTo>
                <a:cubicBezTo>
                  <a:pt x="8622326" y="2157"/>
                  <a:pt x="9156919" y="-10191"/>
                  <a:pt x="9438762" y="0"/>
                </a:cubicBezTo>
                <a:cubicBezTo>
                  <a:pt x="9417457" y="303120"/>
                  <a:pt x="9425107" y="400075"/>
                  <a:pt x="9438762" y="632432"/>
                </a:cubicBezTo>
                <a:cubicBezTo>
                  <a:pt x="9452417" y="864789"/>
                  <a:pt x="9432178" y="953002"/>
                  <a:pt x="9438762" y="1217262"/>
                </a:cubicBezTo>
                <a:cubicBezTo>
                  <a:pt x="9445347" y="1481522"/>
                  <a:pt x="9462314" y="1537802"/>
                  <a:pt x="9438762" y="1802092"/>
                </a:cubicBezTo>
                <a:cubicBezTo>
                  <a:pt x="9415211" y="2066382"/>
                  <a:pt x="9413378" y="2193114"/>
                  <a:pt x="9438762" y="2577332"/>
                </a:cubicBezTo>
                <a:cubicBezTo>
                  <a:pt x="9464146" y="2961550"/>
                  <a:pt x="9433171" y="3000707"/>
                  <a:pt x="9438762" y="3209764"/>
                </a:cubicBezTo>
                <a:cubicBezTo>
                  <a:pt x="9444353" y="3418821"/>
                  <a:pt x="9458276" y="3813398"/>
                  <a:pt x="9438762" y="3985003"/>
                </a:cubicBezTo>
                <a:cubicBezTo>
                  <a:pt x="9419248" y="4156608"/>
                  <a:pt x="9453370" y="4576749"/>
                  <a:pt x="9438762" y="4760243"/>
                </a:cubicBezTo>
                <a:cubicBezTo>
                  <a:pt x="9315122" y="4745282"/>
                  <a:pt x="9051119" y="4777539"/>
                  <a:pt x="8953340" y="4760243"/>
                </a:cubicBezTo>
                <a:cubicBezTo>
                  <a:pt x="8855561" y="4742947"/>
                  <a:pt x="8532993" y="4787702"/>
                  <a:pt x="8184755" y="4760243"/>
                </a:cubicBezTo>
                <a:cubicBezTo>
                  <a:pt x="7836518" y="4732784"/>
                  <a:pt x="7939225" y="4763542"/>
                  <a:pt x="7793721" y="4760243"/>
                </a:cubicBezTo>
                <a:cubicBezTo>
                  <a:pt x="7648217" y="4756944"/>
                  <a:pt x="7463282" y="4759188"/>
                  <a:pt x="7213911" y="4760243"/>
                </a:cubicBezTo>
                <a:cubicBezTo>
                  <a:pt x="6964540" y="4761299"/>
                  <a:pt x="6729593" y="4768937"/>
                  <a:pt x="6445326" y="4760243"/>
                </a:cubicBezTo>
                <a:cubicBezTo>
                  <a:pt x="6161060" y="4751549"/>
                  <a:pt x="6123857" y="4765543"/>
                  <a:pt x="5865516" y="4760243"/>
                </a:cubicBezTo>
                <a:cubicBezTo>
                  <a:pt x="5607175" y="4754944"/>
                  <a:pt x="5481871" y="4789126"/>
                  <a:pt x="5285707" y="4760243"/>
                </a:cubicBezTo>
                <a:cubicBezTo>
                  <a:pt x="5089543" y="4731360"/>
                  <a:pt x="4915897" y="4765692"/>
                  <a:pt x="4705897" y="4760243"/>
                </a:cubicBezTo>
                <a:cubicBezTo>
                  <a:pt x="4495897" y="4754795"/>
                  <a:pt x="4424344" y="4743496"/>
                  <a:pt x="4220475" y="4760243"/>
                </a:cubicBezTo>
                <a:cubicBezTo>
                  <a:pt x="4016606" y="4776990"/>
                  <a:pt x="3762796" y="4734853"/>
                  <a:pt x="3546278" y="4760243"/>
                </a:cubicBezTo>
                <a:cubicBezTo>
                  <a:pt x="3329760" y="4785633"/>
                  <a:pt x="3069695" y="4760102"/>
                  <a:pt x="2872080" y="4760243"/>
                </a:cubicBezTo>
                <a:cubicBezTo>
                  <a:pt x="2674465" y="4760384"/>
                  <a:pt x="2300350" y="4736088"/>
                  <a:pt x="2103496" y="4760243"/>
                </a:cubicBezTo>
                <a:cubicBezTo>
                  <a:pt x="1906642" y="4784398"/>
                  <a:pt x="1744083" y="4768603"/>
                  <a:pt x="1618073" y="4760243"/>
                </a:cubicBezTo>
                <a:cubicBezTo>
                  <a:pt x="1492063" y="4751883"/>
                  <a:pt x="1258502" y="4769883"/>
                  <a:pt x="943876" y="4760243"/>
                </a:cubicBezTo>
                <a:cubicBezTo>
                  <a:pt x="629250" y="4750603"/>
                  <a:pt x="411353" y="4756483"/>
                  <a:pt x="0" y="4760243"/>
                </a:cubicBezTo>
                <a:cubicBezTo>
                  <a:pt x="27426" y="4501187"/>
                  <a:pt x="-27062" y="4342902"/>
                  <a:pt x="0" y="4127811"/>
                </a:cubicBezTo>
                <a:cubicBezTo>
                  <a:pt x="27062" y="3912720"/>
                  <a:pt x="90" y="3834901"/>
                  <a:pt x="0" y="3590583"/>
                </a:cubicBezTo>
                <a:cubicBezTo>
                  <a:pt x="-90" y="3346265"/>
                  <a:pt x="-11406" y="3215725"/>
                  <a:pt x="0" y="2862946"/>
                </a:cubicBezTo>
                <a:cubicBezTo>
                  <a:pt x="11406" y="2510167"/>
                  <a:pt x="5552" y="2466843"/>
                  <a:pt x="0" y="2135309"/>
                </a:cubicBezTo>
                <a:cubicBezTo>
                  <a:pt x="-5552" y="1803775"/>
                  <a:pt x="24155" y="1729896"/>
                  <a:pt x="0" y="1502877"/>
                </a:cubicBezTo>
                <a:cubicBezTo>
                  <a:pt x="-24155" y="1275858"/>
                  <a:pt x="-23234" y="1049632"/>
                  <a:pt x="0" y="870444"/>
                </a:cubicBezTo>
                <a:cubicBezTo>
                  <a:pt x="23234" y="691256"/>
                  <a:pt x="21368" y="350436"/>
                  <a:pt x="0" y="0"/>
                </a:cubicBezTo>
                <a:close/>
              </a:path>
              <a:path w="9438762" h="4760243" stroke="0" extrusionOk="0">
                <a:moveTo>
                  <a:pt x="0" y="0"/>
                </a:moveTo>
                <a:cubicBezTo>
                  <a:pt x="203475" y="5531"/>
                  <a:pt x="430544" y="4984"/>
                  <a:pt x="579810" y="0"/>
                </a:cubicBezTo>
                <a:cubicBezTo>
                  <a:pt x="729076" y="-4984"/>
                  <a:pt x="1156349" y="-38617"/>
                  <a:pt x="1442782" y="0"/>
                </a:cubicBezTo>
                <a:cubicBezTo>
                  <a:pt x="1729215" y="38617"/>
                  <a:pt x="1918291" y="11299"/>
                  <a:pt x="2116979" y="0"/>
                </a:cubicBezTo>
                <a:cubicBezTo>
                  <a:pt x="2315667" y="-11299"/>
                  <a:pt x="2540891" y="27323"/>
                  <a:pt x="2791177" y="0"/>
                </a:cubicBezTo>
                <a:cubicBezTo>
                  <a:pt x="3041463" y="-27323"/>
                  <a:pt x="3117671" y="-11493"/>
                  <a:pt x="3276599" y="0"/>
                </a:cubicBezTo>
                <a:cubicBezTo>
                  <a:pt x="3435527" y="11493"/>
                  <a:pt x="3556262" y="-4400"/>
                  <a:pt x="3667633" y="0"/>
                </a:cubicBezTo>
                <a:cubicBezTo>
                  <a:pt x="3779004" y="4400"/>
                  <a:pt x="4144346" y="7958"/>
                  <a:pt x="4341831" y="0"/>
                </a:cubicBezTo>
                <a:cubicBezTo>
                  <a:pt x="4539316" y="-7958"/>
                  <a:pt x="4668064" y="909"/>
                  <a:pt x="4921640" y="0"/>
                </a:cubicBezTo>
                <a:cubicBezTo>
                  <a:pt x="5175216" y="-909"/>
                  <a:pt x="5366363" y="-32745"/>
                  <a:pt x="5595837" y="0"/>
                </a:cubicBezTo>
                <a:cubicBezTo>
                  <a:pt x="5825311" y="32745"/>
                  <a:pt x="6199661" y="-37772"/>
                  <a:pt x="6458810" y="0"/>
                </a:cubicBezTo>
                <a:cubicBezTo>
                  <a:pt x="6717959" y="37772"/>
                  <a:pt x="7027297" y="-17115"/>
                  <a:pt x="7227395" y="0"/>
                </a:cubicBezTo>
                <a:cubicBezTo>
                  <a:pt x="7427494" y="17115"/>
                  <a:pt x="7536023" y="-15223"/>
                  <a:pt x="7807205" y="0"/>
                </a:cubicBezTo>
                <a:cubicBezTo>
                  <a:pt x="8078387" y="15223"/>
                  <a:pt x="8028261" y="15321"/>
                  <a:pt x="8198239" y="0"/>
                </a:cubicBezTo>
                <a:cubicBezTo>
                  <a:pt x="8368217" y="-15321"/>
                  <a:pt x="9093022" y="50652"/>
                  <a:pt x="9438762" y="0"/>
                </a:cubicBezTo>
                <a:cubicBezTo>
                  <a:pt x="9404490" y="382264"/>
                  <a:pt x="9443848" y="506333"/>
                  <a:pt x="9438762" y="775240"/>
                </a:cubicBezTo>
                <a:cubicBezTo>
                  <a:pt x="9433676" y="1044147"/>
                  <a:pt x="9427588" y="1071074"/>
                  <a:pt x="9438762" y="1312467"/>
                </a:cubicBezTo>
                <a:cubicBezTo>
                  <a:pt x="9449936" y="1553860"/>
                  <a:pt x="9453734" y="1607178"/>
                  <a:pt x="9438762" y="1849694"/>
                </a:cubicBezTo>
                <a:cubicBezTo>
                  <a:pt x="9423790" y="2092210"/>
                  <a:pt x="9443836" y="2245195"/>
                  <a:pt x="9438762" y="2529729"/>
                </a:cubicBezTo>
                <a:cubicBezTo>
                  <a:pt x="9433688" y="2814264"/>
                  <a:pt x="9464669" y="3060906"/>
                  <a:pt x="9438762" y="3304969"/>
                </a:cubicBezTo>
                <a:cubicBezTo>
                  <a:pt x="9412855" y="3549032"/>
                  <a:pt x="9475143" y="3730909"/>
                  <a:pt x="9438762" y="4080208"/>
                </a:cubicBezTo>
                <a:cubicBezTo>
                  <a:pt x="9402381" y="4429507"/>
                  <a:pt x="9410497" y="4540344"/>
                  <a:pt x="9438762" y="4760243"/>
                </a:cubicBezTo>
                <a:cubicBezTo>
                  <a:pt x="9265764" y="4745019"/>
                  <a:pt x="9144033" y="4772292"/>
                  <a:pt x="9047728" y="4760243"/>
                </a:cubicBezTo>
                <a:cubicBezTo>
                  <a:pt x="8951423" y="4748194"/>
                  <a:pt x="8628766" y="4736329"/>
                  <a:pt x="8467918" y="4760243"/>
                </a:cubicBezTo>
                <a:cubicBezTo>
                  <a:pt x="8307070" y="4784158"/>
                  <a:pt x="8110059" y="4742454"/>
                  <a:pt x="7982496" y="4760243"/>
                </a:cubicBezTo>
                <a:cubicBezTo>
                  <a:pt x="7854933" y="4778032"/>
                  <a:pt x="7735199" y="4746088"/>
                  <a:pt x="7497074" y="4760243"/>
                </a:cubicBezTo>
                <a:cubicBezTo>
                  <a:pt x="7258949" y="4774398"/>
                  <a:pt x="7086765" y="4724101"/>
                  <a:pt x="6728489" y="4760243"/>
                </a:cubicBezTo>
                <a:cubicBezTo>
                  <a:pt x="6370213" y="4796385"/>
                  <a:pt x="6362873" y="4741564"/>
                  <a:pt x="6054292" y="4760243"/>
                </a:cubicBezTo>
                <a:cubicBezTo>
                  <a:pt x="5745711" y="4778922"/>
                  <a:pt x="5486267" y="4792094"/>
                  <a:pt x="5285707" y="4760243"/>
                </a:cubicBezTo>
                <a:cubicBezTo>
                  <a:pt x="5085147" y="4728392"/>
                  <a:pt x="4838470" y="4739127"/>
                  <a:pt x="4611509" y="4760243"/>
                </a:cubicBezTo>
                <a:cubicBezTo>
                  <a:pt x="4384548" y="4781359"/>
                  <a:pt x="4282804" y="4751200"/>
                  <a:pt x="4031700" y="4760243"/>
                </a:cubicBezTo>
                <a:cubicBezTo>
                  <a:pt x="3780596" y="4769286"/>
                  <a:pt x="3675209" y="4743462"/>
                  <a:pt x="3451890" y="4760243"/>
                </a:cubicBezTo>
                <a:cubicBezTo>
                  <a:pt x="3228571" y="4777025"/>
                  <a:pt x="2900192" y="4784011"/>
                  <a:pt x="2588918" y="4760243"/>
                </a:cubicBezTo>
                <a:cubicBezTo>
                  <a:pt x="2277644" y="4736475"/>
                  <a:pt x="2105128" y="4725748"/>
                  <a:pt x="1820333" y="4760243"/>
                </a:cubicBezTo>
                <a:cubicBezTo>
                  <a:pt x="1535538" y="4794738"/>
                  <a:pt x="1575583" y="4766756"/>
                  <a:pt x="1429298" y="4760243"/>
                </a:cubicBezTo>
                <a:cubicBezTo>
                  <a:pt x="1283014" y="4753730"/>
                  <a:pt x="1049975" y="4770295"/>
                  <a:pt x="849489" y="4760243"/>
                </a:cubicBezTo>
                <a:cubicBezTo>
                  <a:pt x="649003" y="4750191"/>
                  <a:pt x="394430" y="4778401"/>
                  <a:pt x="0" y="4760243"/>
                </a:cubicBezTo>
                <a:cubicBezTo>
                  <a:pt x="-23274" y="4608348"/>
                  <a:pt x="-10294" y="4341774"/>
                  <a:pt x="0" y="4175413"/>
                </a:cubicBezTo>
                <a:cubicBezTo>
                  <a:pt x="10294" y="4009052"/>
                  <a:pt x="-22504" y="3762360"/>
                  <a:pt x="0" y="3495378"/>
                </a:cubicBezTo>
                <a:cubicBezTo>
                  <a:pt x="22504" y="3228396"/>
                  <a:pt x="24744" y="2954857"/>
                  <a:pt x="0" y="2815344"/>
                </a:cubicBezTo>
                <a:cubicBezTo>
                  <a:pt x="-24744" y="2675831"/>
                  <a:pt x="-11556" y="2394636"/>
                  <a:pt x="0" y="2230514"/>
                </a:cubicBezTo>
                <a:cubicBezTo>
                  <a:pt x="11556" y="2066392"/>
                  <a:pt x="20181" y="1794814"/>
                  <a:pt x="0" y="1455274"/>
                </a:cubicBezTo>
                <a:cubicBezTo>
                  <a:pt x="-20181" y="1115734"/>
                  <a:pt x="24135" y="1019191"/>
                  <a:pt x="0" y="727637"/>
                </a:cubicBezTo>
                <a:cubicBezTo>
                  <a:pt x="-24135" y="436083"/>
                  <a:pt x="-16919" y="197873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prstDash val="dash"/>
            <a:extLst>
              <a:ext uri="{C807C97D-BFC1-408E-A445-0C87EB9F89A2}">
                <ask:lineSketchStyleProps xmlns:ask="http://schemas.microsoft.com/office/drawing/2018/sketchyshapes" sd="18452636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62CA72E-9C47-32C1-2E0E-5A2161F331B6}"/>
              </a:ext>
            </a:extLst>
          </p:cNvPr>
          <p:cNvCxnSpPr>
            <a:cxnSpLocks/>
          </p:cNvCxnSpPr>
          <p:nvPr/>
        </p:nvCxnSpPr>
        <p:spPr>
          <a:xfrm>
            <a:off x="486778" y="0"/>
            <a:ext cx="50495" cy="6858000"/>
          </a:xfrm>
          <a:prstGeom prst="line">
            <a:avLst/>
          </a:prstGeom>
          <a:ln w="1270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Arc 34">
            <a:extLst>
              <a:ext uri="{FF2B5EF4-FFF2-40B4-BE49-F238E27FC236}">
                <a16:creationId xmlns:a16="http://schemas.microsoft.com/office/drawing/2014/main" id="{3ABB786D-0B8E-A807-58EE-A9E1DCC68625}"/>
              </a:ext>
            </a:extLst>
          </p:cNvPr>
          <p:cNvSpPr/>
          <p:nvPr/>
        </p:nvSpPr>
        <p:spPr>
          <a:xfrm rot="10638962">
            <a:off x="481211" y="-197987"/>
            <a:ext cx="1018868" cy="1062178"/>
          </a:xfrm>
          <a:prstGeom prst="arc">
            <a:avLst>
              <a:gd name="adj1" fmla="val 16504447"/>
              <a:gd name="adj2" fmla="val 301155"/>
            </a:avLst>
          </a:prstGeom>
          <a:ln w="101600">
            <a:solidFill>
              <a:srgbClr val="C0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3203116-0FE2-A7D0-AD73-1529CDFF1800}"/>
              </a:ext>
            </a:extLst>
          </p:cNvPr>
          <p:cNvGrpSpPr/>
          <p:nvPr/>
        </p:nvGrpSpPr>
        <p:grpSpPr>
          <a:xfrm>
            <a:off x="957499" y="437402"/>
            <a:ext cx="4815280" cy="697038"/>
            <a:chOff x="957499" y="437402"/>
            <a:chExt cx="4815280" cy="697038"/>
          </a:xfrm>
        </p:grpSpPr>
        <p:sp>
          <p:nvSpPr>
            <p:cNvPr id="23" name="Rounded Rectangle 1">
              <a:extLst>
                <a:ext uri="{FF2B5EF4-FFF2-40B4-BE49-F238E27FC236}">
                  <a16:creationId xmlns:a16="http://schemas.microsoft.com/office/drawing/2014/main" id="{A13FD029-EAC4-5F7B-6F2A-B8C209A6EA2F}"/>
                </a:ext>
              </a:extLst>
            </p:cNvPr>
            <p:cNvSpPr/>
            <p:nvPr/>
          </p:nvSpPr>
          <p:spPr>
            <a:xfrm>
              <a:off x="957499" y="437402"/>
              <a:ext cx="4815279" cy="697038"/>
            </a:xfrm>
            <a:prstGeom prst="roundRect">
              <a:avLst>
                <a:gd name="adj" fmla="val 1393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36F50E5-6B87-F6C7-F32F-317899733145}"/>
                </a:ext>
              </a:extLst>
            </p:cNvPr>
            <p:cNvSpPr txBox="1"/>
            <p:nvPr/>
          </p:nvSpPr>
          <p:spPr>
            <a:xfrm>
              <a:off x="990645" y="563202"/>
              <a:ext cx="478213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kern="1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4. </a:t>
              </a:r>
              <a:r>
                <a:rPr lang="en-US" sz="2000" b="1" kern="1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2000" b="1" kern="1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kern="1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000" b="1" kern="1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kern="1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2000" b="1" kern="1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kern="1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đảm</a:t>
              </a:r>
              <a:r>
                <a:rPr lang="en-US" sz="2000" b="1" kern="1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kern="1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bảo</a:t>
              </a:r>
              <a:r>
                <a:rPr lang="en-US" sz="2000" b="1" kern="1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kern="1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000" b="1" kern="1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kern="1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yêu</a:t>
              </a:r>
              <a:r>
                <a:rPr lang="en-US" sz="2000" b="1" kern="1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kern="1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cầu</a:t>
              </a:r>
              <a:r>
                <a:rPr lang="en-US" sz="2000" b="1" kern="1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kern="1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sau</a:t>
              </a:r>
              <a:endPara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217514A-E999-D193-FF90-3803928A0012}"/>
              </a:ext>
            </a:extLst>
          </p:cNvPr>
          <p:cNvSpPr txBox="1"/>
          <p:nvPr/>
        </p:nvSpPr>
        <p:spPr>
          <a:xfrm>
            <a:off x="1399295" y="1472170"/>
            <a:ext cx="89361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Triển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khai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ít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nhất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rõ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thích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tích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chứng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minh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rõ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ràng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8A83CB-C37D-BE6C-8D1E-1B9783D1A2D5}"/>
              </a:ext>
            </a:extLst>
          </p:cNvPr>
          <p:cNvSpPr txBox="1"/>
          <p:nvPr/>
        </p:nvSpPr>
        <p:spPr>
          <a:xfrm>
            <a:off x="1399295" y="2223543"/>
            <a:ext cx="79940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Lựa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chọn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thao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tác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lập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phương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thức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biểu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đạt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phù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hợp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AB06CE-25E9-3B22-C5FB-6B81A9DA83EE}"/>
              </a:ext>
            </a:extLst>
          </p:cNvPr>
          <p:cNvSpPr txBox="1"/>
          <p:nvPr/>
        </p:nvSpPr>
        <p:spPr>
          <a:xfrm>
            <a:off x="1626656" y="2618762"/>
            <a:ext cx="83034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Sử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dụng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thao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tác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lập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thích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chứng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minh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so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sánh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bình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56A829F-BA3D-7804-F530-F38FF257006E}"/>
              </a:ext>
            </a:extLst>
          </p:cNvPr>
          <p:cNvSpPr txBox="1"/>
          <p:nvPr/>
        </p:nvSpPr>
        <p:spPr>
          <a:xfrm>
            <a:off x="1626656" y="30596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Phương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thức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biểu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đạt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trang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trọng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rõ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ràng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mạch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lạc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ABF4A7C-DC06-64F8-09AD-671B9F94AA1E}"/>
              </a:ext>
            </a:extLst>
          </p:cNvPr>
          <p:cNvSpPr txBox="1"/>
          <p:nvPr/>
        </p:nvSpPr>
        <p:spPr>
          <a:xfrm>
            <a:off x="1399295" y="350057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Lập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chặt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chẽ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thuyết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phục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08EFFC-6528-D0CF-7951-D7DDD5CC90CB}"/>
              </a:ext>
            </a:extLst>
          </p:cNvPr>
          <p:cNvSpPr txBox="1"/>
          <p:nvPr/>
        </p:nvSpPr>
        <p:spPr>
          <a:xfrm>
            <a:off x="1246910" y="394148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00050"/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Lý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lẽ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phải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rõ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ràng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logic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thuyết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phục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44AE336-5842-2FA2-8C77-BB7ACF62FCE0}"/>
              </a:ext>
            </a:extLst>
          </p:cNvPr>
          <p:cNvSpPr txBox="1"/>
          <p:nvPr/>
        </p:nvSpPr>
        <p:spPr>
          <a:xfrm>
            <a:off x="1258932" y="4342566"/>
            <a:ext cx="8671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00050"/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Sử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dụng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chứng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xác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đáng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minh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họa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0350A3A-736E-EE67-E09B-C84C55A630B6}"/>
              </a:ext>
            </a:extLst>
          </p:cNvPr>
          <p:cNvSpPr txBox="1"/>
          <p:nvPr/>
        </p:nvSpPr>
        <p:spPr>
          <a:xfrm>
            <a:off x="1258932" y="477760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00050"/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Kết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hợp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chặt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chẽ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giữa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lý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lẽ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chứng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EC9F680-186C-3304-6940-9FD3786865F6}"/>
              </a:ext>
            </a:extLst>
          </p:cNvPr>
          <p:cNvSpPr txBox="1"/>
          <p:nvPr/>
        </p:nvSpPr>
        <p:spPr>
          <a:xfrm>
            <a:off x="1278312" y="5261842"/>
            <a:ext cx="917815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kern="100" dirty="0">
                <a:solidFill>
                  <a:schemeClr val="accent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i="1" kern="100" dirty="0" err="1">
                <a:solidFill>
                  <a:schemeClr val="accent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Lưu</a:t>
            </a:r>
            <a:r>
              <a:rPr lang="en-US" sz="2400" b="1" i="1" kern="100" dirty="0">
                <a:solidFill>
                  <a:schemeClr val="accent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ý:</a:t>
            </a:r>
            <a:r>
              <a:rPr lang="en-US" sz="2400" i="1" kern="100" dirty="0">
                <a:solidFill>
                  <a:schemeClr val="accent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i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sinh</a:t>
            </a:r>
            <a:r>
              <a:rPr lang="en-US" sz="1800" i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1800" i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sz="1800" i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bày</a:t>
            </a:r>
            <a:r>
              <a:rPr lang="en-US" sz="1800" i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tỏ</a:t>
            </a:r>
            <a:r>
              <a:rPr lang="en-US" sz="1800" i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</a:t>
            </a:r>
            <a:r>
              <a:rPr lang="en-US" sz="1800" i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lang="en-US" sz="1800" i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riêng</a:t>
            </a:r>
            <a:r>
              <a:rPr lang="en-US" sz="1800" i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nhưng</a:t>
            </a:r>
            <a:r>
              <a:rPr lang="en-US" sz="1800" i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phải</a:t>
            </a:r>
            <a:r>
              <a:rPr lang="en-US" sz="1800" i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phù</a:t>
            </a:r>
            <a:r>
              <a:rPr lang="en-US" sz="1800" i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hợp</a:t>
            </a:r>
            <a:r>
              <a:rPr lang="en-US" sz="1800" i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1800" i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chuẩn</a:t>
            </a:r>
            <a:r>
              <a:rPr lang="en-US" sz="1800" i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mực</a:t>
            </a:r>
            <a:r>
              <a:rPr lang="en-US" sz="1800" i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đạo</a:t>
            </a:r>
            <a:r>
              <a:rPr lang="en-US" sz="1800" i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đức</a:t>
            </a:r>
            <a:r>
              <a:rPr lang="en-US" sz="1800" i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800" i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pháp</a:t>
            </a:r>
            <a:r>
              <a:rPr lang="en-US" sz="1800" i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luật</a:t>
            </a:r>
            <a:r>
              <a:rPr lang="en-US" sz="1800" i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i="1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9507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5" grpId="0" animBg="1"/>
      <p:bldP spid="5" grpId="0"/>
      <p:bldP spid="7" grpId="0"/>
      <p:bldP spid="9" grpId="0"/>
      <p:bldP spid="20" grpId="0"/>
      <p:bldP spid="22" grpId="0"/>
      <p:bldP spid="25" grpId="0"/>
      <p:bldP spid="27" grpId="0"/>
      <p:bldP spid="29" grpId="0"/>
      <p:bldP spid="3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64CC2E2-E1A6-FE0B-2F47-DBC883C273D7}"/>
              </a:ext>
            </a:extLst>
          </p:cNvPr>
          <p:cNvSpPr/>
          <p:nvPr/>
        </p:nvSpPr>
        <p:spPr>
          <a:xfrm>
            <a:off x="711200" y="332509"/>
            <a:ext cx="1378857" cy="751708"/>
          </a:xfrm>
          <a:prstGeom prst="rect">
            <a:avLst/>
          </a:prstGeom>
          <a:solidFill>
            <a:srgbClr val="FF8B8B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Đề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252344" y="1107596"/>
            <a:ext cx="1491176" cy="115993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Rectangle 22"/>
          <p:cNvSpPr/>
          <p:nvPr/>
        </p:nvSpPr>
        <p:spPr>
          <a:xfrm>
            <a:off x="6386742" y="1084217"/>
            <a:ext cx="2196920" cy="1542839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3" name="Group 32"/>
          <p:cNvGrpSpPr/>
          <p:nvPr/>
        </p:nvGrpSpPr>
        <p:grpSpPr>
          <a:xfrm>
            <a:off x="2795451" y="1463040"/>
            <a:ext cx="1972492" cy="966651"/>
            <a:chOff x="2795451" y="822960"/>
            <a:chExt cx="1972492" cy="966651"/>
          </a:xfrm>
        </p:grpSpPr>
        <p:sp>
          <p:nvSpPr>
            <p:cNvPr id="25" name="Oval 24"/>
            <p:cNvSpPr/>
            <p:nvPr/>
          </p:nvSpPr>
          <p:spPr>
            <a:xfrm>
              <a:off x="2795451" y="822960"/>
              <a:ext cx="1972492" cy="966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098142" y="1044675"/>
              <a:ext cx="13276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sng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Mở</a:t>
              </a:r>
              <a:r>
                <a:rPr kumimoji="0" lang="en-US" sz="2800" b="1" i="0" u="sng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sng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bài</a:t>
              </a:r>
              <a:endPara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921071" y="3313995"/>
            <a:ext cx="2177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Giới</a:t>
            </a: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thiệu</a:t>
            </a: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vấn</a:t>
            </a: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kumimoji="0" lang="en-US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518263" y="262297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ái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quý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báu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518263" y="349670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"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ái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cội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nguồn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hạnh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phúc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"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nhấn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mạnh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tầm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trọng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lòng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ái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xây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dựng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hạnh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phúc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cá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xã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925891" y="4659469"/>
            <a:ext cx="23283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rõ</a:t>
            </a: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</a:t>
            </a: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kumimoji="0" lang="en-US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518263" y="467147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ái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mang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hạnh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phúc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cội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nguồn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hạnh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phúc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32" name="Left Brace 31"/>
          <p:cNvSpPr/>
          <p:nvPr/>
        </p:nvSpPr>
        <p:spPr>
          <a:xfrm>
            <a:off x="3179768" y="2633503"/>
            <a:ext cx="338495" cy="1786536"/>
          </a:xfrm>
          <a:prstGeom prst="leftBrace">
            <a:avLst>
              <a:gd name="adj1" fmla="val 73938"/>
              <a:gd name="adj2" fmla="val 50865"/>
            </a:avLst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2614964" y="332509"/>
            <a:ext cx="7638180" cy="751708"/>
            <a:chOff x="2614964" y="332509"/>
            <a:chExt cx="7638180" cy="751708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64CC2E2-E1A6-FE0B-2F47-DBC883C273D7}"/>
                </a:ext>
              </a:extLst>
            </p:cNvPr>
            <p:cNvSpPr/>
            <p:nvPr/>
          </p:nvSpPr>
          <p:spPr>
            <a:xfrm>
              <a:off x="2614964" y="332509"/>
              <a:ext cx="7638180" cy="751708"/>
            </a:xfrm>
            <a:prstGeom prst="rect">
              <a:avLst/>
            </a:prstGeom>
            <a:solidFill>
              <a:srgbClr val="FF8B8B"/>
            </a:solidFill>
            <a:ln w="3810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735673" y="385198"/>
              <a:ext cx="730213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văn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nghị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luận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(600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chữ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)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về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nói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: "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Nhân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ái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cội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nguồn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hạnh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phúc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."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724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7" grpId="0"/>
      <p:bldP spid="28" grpId="0"/>
      <p:bldP spid="29" grpId="0"/>
      <p:bldP spid="30" grpId="0"/>
      <p:bldP spid="31" grpId="0"/>
      <p:bldP spid="3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64CC2E2-E1A6-FE0B-2F47-DBC883C273D7}"/>
              </a:ext>
            </a:extLst>
          </p:cNvPr>
          <p:cNvSpPr/>
          <p:nvPr/>
        </p:nvSpPr>
        <p:spPr>
          <a:xfrm>
            <a:off x="711200" y="332509"/>
            <a:ext cx="1378857" cy="751708"/>
          </a:xfrm>
          <a:prstGeom prst="rect">
            <a:avLst/>
          </a:prstGeom>
          <a:solidFill>
            <a:srgbClr val="FF8B8B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Đề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252344" y="1107596"/>
            <a:ext cx="1491176" cy="115993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Rectangle 22"/>
          <p:cNvSpPr/>
          <p:nvPr/>
        </p:nvSpPr>
        <p:spPr>
          <a:xfrm>
            <a:off x="6386742" y="1084217"/>
            <a:ext cx="2196920" cy="1542839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4" name="Group 23"/>
          <p:cNvGrpSpPr/>
          <p:nvPr/>
        </p:nvGrpSpPr>
        <p:grpSpPr>
          <a:xfrm>
            <a:off x="2622876" y="213650"/>
            <a:ext cx="1972492" cy="966651"/>
            <a:chOff x="2622876" y="213650"/>
            <a:chExt cx="1972492" cy="966651"/>
          </a:xfrm>
        </p:grpSpPr>
        <p:sp>
          <p:nvSpPr>
            <p:cNvPr id="25" name="Oval 24"/>
            <p:cNvSpPr/>
            <p:nvPr/>
          </p:nvSpPr>
          <p:spPr>
            <a:xfrm>
              <a:off x="2622876" y="213650"/>
              <a:ext cx="1972492" cy="966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793033" y="435365"/>
              <a:ext cx="163217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sng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Thân</a:t>
              </a:r>
              <a:r>
                <a:rPr kumimoji="0" lang="en-US" sz="2800" b="1" i="0" u="sng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sng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bài</a:t>
              </a:r>
              <a:endPara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44330" y="1796979"/>
            <a:ext cx="23901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tư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tưởng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đạo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lý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2700" y="1374438"/>
            <a:ext cx="81860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ái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lòng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thương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sẵn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sàng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đỡ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mong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điều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244330" y="4211706"/>
            <a:ext cx="2412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tư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tưởng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đạo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lý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83318" y="3350669"/>
            <a:ext cx="22150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thiết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lòng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2700" y="5053188"/>
            <a:ext cx="20741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lòng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" name="Left Brace 32"/>
          <p:cNvSpPr/>
          <p:nvPr/>
        </p:nvSpPr>
        <p:spPr>
          <a:xfrm>
            <a:off x="5198337" y="2824229"/>
            <a:ext cx="338495" cy="1509537"/>
          </a:xfrm>
          <a:prstGeom prst="leftBrace">
            <a:avLst>
              <a:gd name="adj1" fmla="val 50783"/>
              <a:gd name="adj2" fmla="val 50865"/>
            </a:avLst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Left Brace 33"/>
          <p:cNvSpPr/>
          <p:nvPr/>
        </p:nvSpPr>
        <p:spPr>
          <a:xfrm>
            <a:off x="5204258" y="4666814"/>
            <a:ext cx="346957" cy="1536177"/>
          </a:xfrm>
          <a:prstGeom prst="leftBrace">
            <a:avLst>
              <a:gd name="adj1" fmla="val 50783"/>
              <a:gd name="adj2" fmla="val 50865"/>
            </a:avLst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Left Brace 35"/>
          <p:cNvSpPr/>
          <p:nvPr/>
        </p:nvSpPr>
        <p:spPr>
          <a:xfrm>
            <a:off x="2656436" y="3175778"/>
            <a:ext cx="336763" cy="2602122"/>
          </a:xfrm>
          <a:prstGeom prst="leftBrace">
            <a:avLst>
              <a:gd name="adj1" fmla="val 54642"/>
              <a:gd name="adj2" fmla="val 49003"/>
            </a:avLst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Left Brace 29"/>
          <p:cNvSpPr/>
          <p:nvPr/>
        </p:nvSpPr>
        <p:spPr>
          <a:xfrm>
            <a:off x="2644823" y="1457390"/>
            <a:ext cx="338495" cy="1120965"/>
          </a:xfrm>
          <a:prstGeom prst="leftBrace">
            <a:avLst>
              <a:gd name="adj1" fmla="val 50783"/>
              <a:gd name="adj2" fmla="val 50865"/>
            </a:avLst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042700" y="2205373"/>
            <a:ext cx="79506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Hạnh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trạng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thái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tinh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thần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cảm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thấy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an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lành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vẻ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thỏa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mãn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2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73853" y="2864144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ái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giúp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kết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nối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tạo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xã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hòa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bình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đoàn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kết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44481" y="3621215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Giúp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chân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thành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trách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nhiệm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tâm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khác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595368" y="4784504"/>
            <a:ext cx="55641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Sẵn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sàng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giúp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đỡ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khác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lúc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khó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khăn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595368" y="5276279"/>
            <a:ext cx="56322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Chia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sẻ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niềm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nỗi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buồn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595368" y="5777900"/>
            <a:ext cx="72153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Tham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hoạt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tình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nguyện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thiện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giúp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đỡ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cộng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834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1" grpId="0"/>
      <p:bldP spid="33" grpId="0" animBg="1"/>
      <p:bldP spid="34" grpId="0" animBg="1"/>
      <p:bldP spid="36" grpId="0" animBg="1"/>
      <p:bldP spid="30" grpId="0" animBg="1"/>
      <p:bldP spid="21" grpId="0"/>
      <p:bldP spid="22" grpId="0"/>
      <p:bldP spid="27" grpId="0"/>
      <p:bldP spid="28" grpId="0"/>
      <p:bldP spid="29" grpId="0"/>
      <p:bldP spid="3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64CC2E2-E1A6-FE0B-2F47-DBC883C273D7}"/>
              </a:ext>
            </a:extLst>
          </p:cNvPr>
          <p:cNvSpPr/>
          <p:nvPr/>
        </p:nvSpPr>
        <p:spPr>
          <a:xfrm>
            <a:off x="711200" y="332509"/>
            <a:ext cx="1378857" cy="751708"/>
          </a:xfrm>
          <a:prstGeom prst="rect">
            <a:avLst/>
          </a:prstGeom>
          <a:solidFill>
            <a:srgbClr val="FF8B8B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Đề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252344" y="1107596"/>
            <a:ext cx="1491176" cy="115993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Rectangle 22"/>
          <p:cNvSpPr/>
          <p:nvPr/>
        </p:nvSpPr>
        <p:spPr>
          <a:xfrm>
            <a:off x="6386742" y="1084217"/>
            <a:ext cx="2196920" cy="1542839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4" name="Group 23"/>
          <p:cNvGrpSpPr/>
          <p:nvPr/>
        </p:nvGrpSpPr>
        <p:grpSpPr>
          <a:xfrm>
            <a:off x="2622876" y="213650"/>
            <a:ext cx="1972492" cy="966651"/>
            <a:chOff x="2622876" y="213650"/>
            <a:chExt cx="1972492" cy="966651"/>
          </a:xfrm>
        </p:grpSpPr>
        <p:sp>
          <p:nvSpPr>
            <p:cNvPr id="25" name="Oval 24"/>
            <p:cNvSpPr/>
            <p:nvPr/>
          </p:nvSpPr>
          <p:spPr>
            <a:xfrm>
              <a:off x="2622876" y="213650"/>
              <a:ext cx="1972492" cy="966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793033" y="435365"/>
              <a:ext cx="163217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sng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Thân</a:t>
              </a:r>
              <a:r>
                <a:rPr kumimoji="0" lang="en-US" sz="2800" b="1" i="0" u="sng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sng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bài</a:t>
              </a:r>
              <a:endPara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144128" y="3563225"/>
            <a:ext cx="2412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Phân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tích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tư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tưởng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đạo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lý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83318" y="2380218"/>
            <a:ext cx="22150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+ Ý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lòng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67158" y="4769253"/>
            <a:ext cx="20741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Biện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pháp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huy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lòng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" name="Left Brace 32"/>
          <p:cNvSpPr/>
          <p:nvPr/>
        </p:nvSpPr>
        <p:spPr>
          <a:xfrm>
            <a:off x="5198337" y="1853777"/>
            <a:ext cx="338495" cy="1587597"/>
          </a:xfrm>
          <a:prstGeom prst="leftBrace">
            <a:avLst>
              <a:gd name="adj1" fmla="val 50783"/>
              <a:gd name="adj2" fmla="val 50865"/>
            </a:avLst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Left Brace 33"/>
          <p:cNvSpPr/>
          <p:nvPr/>
        </p:nvSpPr>
        <p:spPr>
          <a:xfrm>
            <a:off x="5189875" y="4160313"/>
            <a:ext cx="346957" cy="1831609"/>
          </a:xfrm>
          <a:prstGeom prst="leftBrace">
            <a:avLst>
              <a:gd name="adj1" fmla="val 50783"/>
              <a:gd name="adj2" fmla="val 50865"/>
            </a:avLst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Left Brace 35"/>
          <p:cNvSpPr/>
          <p:nvPr/>
        </p:nvSpPr>
        <p:spPr>
          <a:xfrm>
            <a:off x="2656436" y="2205327"/>
            <a:ext cx="336763" cy="3362128"/>
          </a:xfrm>
          <a:prstGeom prst="leftBrace">
            <a:avLst>
              <a:gd name="adj1" fmla="val 54642"/>
              <a:gd name="adj2" fmla="val 49003"/>
            </a:avLst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69425" y="1851229"/>
            <a:ext cx="16968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Đối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en-US" sz="12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Left Brace 31"/>
          <p:cNvSpPr/>
          <p:nvPr/>
        </p:nvSpPr>
        <p:spPr>
          <a:xfrm>
            <a:off x="7319765" y="1391488"/>
            <a:ext cx="338495" cy="1174399"/>
          </a:xfrm>
          <a:prstGeom prst="leftBrace">
            <a:avLst>
              <a:gd name="adj1" fmla="val 50783"/>
              <a:gd name="adj2" fmla="val 50865"/>
            </a:avLst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4330" y="1393388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600200" marR="0" lvl="3" indent="-228600"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1346200" algn="l"/>
              </a:tabLst>
            </a:pP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ái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giúp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cảm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thấy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vẻ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hạnh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điều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tốt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đẹp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330" y="2193725"/>
            <a:ext cx="60058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600200" marR="0" lvl="3" indent="-228600"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1346200" algn="l"/>
              </a:tabLst>
            </a:pP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Tạo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cảm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an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lành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bình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tâm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hồn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86669" y="3064344"/>
            <a:ext cx="15288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Đối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xã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en-US" sz="12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Left Brace 34"/>
          <p:cNvSpPr/>
          <p:nvPr/>
        </p:nvSpPr>
        <p:spPr>
          <a:xfrm>
            <a:off x="7315954" y="2682618"/>
            <a:ext cx="338495" cy="1174399"/>
          </a:xfrm>
          <a:prstGeom prst="leftBrace">
            <a:avLst>
              <a:gd name="adj1" fmla="val 50783"/>
              <a:gd name="adj2" fmla="val 50865"/>
            </a:avLst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44330" y="2747841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600200" marR="0" lvl="3" indent="-228600"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</a:pP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ái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góp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phần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xây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dựng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xã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đoàn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kết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gắn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bó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thương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49529" y="3428768"/>
            <a:ext cx="58452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0200" marR="0" lvl="3" indent="-228600"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</a:pP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Giảm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bớt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sự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bất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nghèo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khổ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đau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xã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95368" y="4130274"/>
            <a:ext cx="75547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Giáo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rèn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luyện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lòng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ái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nhỏ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đình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trường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06449" y="4694731"/>
            <a:ext cx="73883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Khuyến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khích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hoạt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tình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nguyện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tác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xã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lòng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ái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06449" y="5415584"/>
            <a:ext cx="71893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Tạo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môi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trường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tích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cực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nơi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lòng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ái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trọng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khuyến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khích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056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33" grpId="0" animBg="1"/>
      <p:bldP spid="34" grpId="0" animBg="1"/>
      <p:bldP spid="6" grpId="0"/>
      <p:bldP spid="32" grpId="0" animBg="1"/>
      <p:bldP spid="8" grpId="0"/>
      <p:bldP spid="9" grpId="0"/>
      <p:bldP spid="10" grpId="0"/>
      <p:bldP spid="35" grpId="0" animBg="1"/>
      <p:bldP spid="12" grpId="0"/>
      <p:bldP spid="14" grpId="0"/>
      <p:bldP spid="15" grpId="0"/>
      <p:bldP spid="16" grpId="0"/>
      <p:bldP spid="1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64CC2E2-E1A6-FE0B-2F47-DBC883C273D7}"/>
              </a:ext>
            </a:extLst>
          </p:cNvPr>
          <p:cNvSpPr/>
          <p:nvPr/>
        </p:nvSpPr>
        <p:spPr>
          <a:xfrm>
            <a:off x="711200" y="332509"/>
            <a:ext cx="1378857" cy="751708"/>
          </a:xfrm>
          <a:prstGeom prst="rect">
            <a:avLst/>
          </a:prstGeom>
          <a:solidFill>
            <a:srgbClr val="FF8B8B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Đề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252344" y="1107596"/>
            <a:ext cx="1491176" cy="115993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Rectangle 22"/>
          <p:cNvSpPr/>
          <p:nvPr/>
        </p:nvSpPr>
        <p:spPr>
          <a:xfrm>
            <a:off x="6386742" y="1084217"/>
            <a:ext cx="2196920" cy="1542839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4" name="Group 23"/>
          <p:cNvGrpSpPr/>
          <p:nvPr/>
        </p:nvGrpSpPr>
        <p:grpSpPr>
          <a:xfrm>
            <a:off x="2622876" y="213650"/>
            <a:ext cx="1972492" cy="966651"/>
            <a:chOff x="2622876" y="213650"/>
            <a:chExt cx="1972492" cy="966651"/>
          </a:xfrm>
        </p:grpSpPr>
        <p:sp>
          <p:nvSpPr>
            <p:cNvPr id="25" name="Oval 24"/>
            <p:cNvSpPr/>
            <p:nvPr/>
          </p:nvSpPr>
          <p:spPr>
            <a:xfrm>
              <a:off x="2622876" y="213650"/>
              <a:ext cx="1972492" cy="966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793033" y="435365"/>
              <a:ext cx="163217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sng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Thân</a:t>
              </a:r>
              <a:r>
                <a:rPr kumimoji="0" lang="en-US" sz="2800" b="1" i="0" u="sng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sng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bài</a:t>
              </a:r>
              <a:endPara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44330" y="1796979"/>
            <a:ext cx="2412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dẫn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chứng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43498" y="1402016"/>
            <a:ext cx="81860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Dẫn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chứng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cuộc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thiện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nguyện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đỡ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thường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hạnh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phúc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cuộc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244330" y="3402168"/>
            <a:ext cx="2412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Nhìn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nhìn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43498" y="2912249"/>
            <a:ext cx="85773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rằng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lòng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ái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mang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lợi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ích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lợi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962638" y="3870740"/>
            <a:ext cx="20741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bỏ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Left Brace 33"/>
          <p:cNvSpPr/>
          <p:nvPr/>
        </p:nvSpPr>
        <p:spPr>
          <a:xfrm>
            <a:off x="4078865" y="3402168"/>
            <a:ext cx="346957" cy="1327072"/>
          </a:xfrm>
          <a:prstGeom prst="leftBrace">
            <a:avLst>
              <a:gd name="adj1" fmla="val 50783"/>
              <a:gd name="adj2" fmla="val 50865"/>
            </a:avLst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Left Brace 35"/>
          <p:cNvSpPr/>
          <p:nvPr/>
        </p:nvSpPr>
        <p:spPr>
          <a:xfrm>
            <a:off x="2624651" y="2917945"/>
            <a:ext cx="336763" cy="1370832"/>
          </a:xfrm>
          <a:prstGeom prst="leftBrace">
            <a:avLst>
              <a:gd name="adj1" fmla="val 54642"/>
              <a:gd name="adj2" fmla="val 49003"/>
            </a:avLst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Left Brace 29"/>
          <p:cNvSpPr/>
          <p:nvPr/>
        </p:nvSpPr>
        <p:spPr>
          <a:xfrm>
            <a:off x="2644823" y="1457389"/>
            <a:ext cx="338495" cy="1336339"/>
          </a:xfrm>
          <a:prstGeom prst="leftBrace">
            <a:avLst>
              <a:gd name="adj1" fmla="val 50783"/>
              <a:gd name="adj2" fmla="val 50865"/>
            </a:avLst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943498" y="2115511"/>
            <a:ext cx="82852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Dẫn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chứng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Trong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truyện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"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Lão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Hạc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"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Nam Cao,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Lão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Hạc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lòng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ái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chó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dành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dụm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trai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3387319" y="3383650"/>
            <a:ext cx="76896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Lòng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ái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mang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trị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tinh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thần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vô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giúp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an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lành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hạnh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87319" y="4144609"/>
            <a:ext cx="77888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Hạnh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sự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chất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còn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sự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bình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tâm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hồn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4330" y="5350231"/>
            <a:ext cx="23785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nhận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thức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hành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Left Brace 31"/>
          <p:cNvSpPr/>
          <p:nvPr/>
        </p:nvSpPr>
        <p:spPr>
          <a:xfrm>
            <a:off x="2640968" y="4972592"/>
            <a:ext cx="336763" cy="1245328"/>
          </a:xfrm>
          <a:prstGeom prst="leftBrace">
            <a:avLst>
              <a:gd name="adj1" fmla="val 54642"/>
              <a:gd name="adj2" fmla="val 49003"/>
            </a:avLst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43498" y="5011677"/>
            <a:ext cx="81860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tầm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trọng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lòng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ái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cuộc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2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61414" y="5531623"/>
            <a:ext cx="81553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tế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lòng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ái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qua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cụ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tích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cực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tham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hoạt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xã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giúp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đỡ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khác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2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6765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1" grpId="0"/>
      <p:bldP spid="34" grpId="0" animBg="1"/>
      <p:bldP spid="36" grpId="0" animBg="1"/>
      <p:bldP spid="30" grpId="0" animBg="1"/>
      <p:bldP spid="21" grpId="0"/>
      <p:bldP spid="6" grpId="0"/>
      <p:bldP spid="8" grpId="0"/>
      <p:bldP spid="9" grpId="0"/>
      <p:bldP spid="32" grpId="0" animBg="1"/>
      <p:bldP spid="10" grpId="0"/>
      <p:bldP spid="1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64CC2E2-E1A6-FE0B-2F47-DBC883C273D7}"/>
              </a:ext>
            </a:extLst>
          </p:cNvPr>
          <p:cNvSpPr/>
          <p:nvPr/>
        </p:nvSpPr>
        <p:spPr>
          <a:xfrm>
            <a:off x="711200" y="332509"/>
            <a:ext cx="1378857" cy="751708"/>
          </a:xfrm>
          <a:prstGeom prst="rect">
            <a:avLst/>
          </a:prstGeom>
          <a:solidFill>
            <a:srgbClr val="FF8B8B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Đề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252344" y="1107596"/>
            <a:ext cx="1491176" cy="115993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Rectangle 22"/>
          <p:cNvSpPr/>
          <p:nvPr/>
        </p:nvSpPr>
        <p:spPr>
          <a:xfrm>
            <a:off x="6386742" y="1084217"/>
            <a:ext cx="2196920" cy="1542839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8" name="Group 7"/>
          <p:cNvGrpSpPr/>
          <p:nvPr/>
        </p:nvGrpSpPr>
        <p:grpSpPr>
          <a:xfrm>
            <a:off x="2795451" y="822960"/>
            <a:ext cx="1972492" cy="966651"/>
            <a:chOff x="2795451" y="822960"/>
            <a:chExt cx="1972492" cy="966651"/>
          </a:xfrm>
        </p:grpSpPr>
        <p:sp>
          <p:nvSpPr>
            <p:cNvPr id="25" name="Oval 24"/>
            <p:cNvSpPr/>
            <p:nvPr/>
          </p:nvSpPr>
          <p:spPr>
            <a:xfrm>
              <a:off x="2795451" y="822960"/>
              <a:ext cx="1972492" cy="966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098142" y="1044675"/>
              <a:ext cx="134068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sng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Kết</a:t>
              </a:r>
              <a:r>
                <a:rPr kumimoji="0" lang="en-US" sz="2800" b="1" i="0" u="sng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sng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bài</a:t>
              </a:r>
              <a:endPara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2" name="Left Brace 31"/>
          <p:cNvSpPr/>
          <p:nvPr/>
        </p:nvSpPr>
        <p:spPr>
          <a:xfrm>
            <a:off x="3223764" y="3210845"/>
            <a:ext cx="338495" cy="1515343"/>
          </a:xfrm>
          <a:prstGeom prst="leftBrace">
            <a:avLst>
              <a:gd name="adj1" fmla="val 73938"/>
              <a:gd name="adj2" fmla="val 50000"/>
            </a:avLst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43556" y="2130896"/>
            <a:ext cx="2297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Tóm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tắt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lại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vấn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đề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18263" y="2135477"/>
            <a:ext cx="73630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Lòng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ái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cội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nguồn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hạnh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phúc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mang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niềm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vui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yên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cá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xã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711200" y="3710525"/>
            <a:ext cx="2446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Gửi</a:t>
            </a: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gắm</a:t>
            </a: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thông</a:t>
            </a: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điệp</a:t>
            </a: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kumimoji="0" lang="en-US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40261" y="3216651"/>
            <a:ext cx="75329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nuôi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dưỡng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lòng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ái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cuộc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3523083" y="4079857"/>
            <a:ext cx="75280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Lòng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ái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hạnh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phúc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góp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xây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dựng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xã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tốt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đoàn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thương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9130937" y="104503"/>
            <a:ext cx="2926079" cy="1743445"/>
            <a:chOff x="9130937" y="175718"/>
            <a:chExt cx="2926079" cy="1503332"/>
          </a:xfrm>
        </p:grpSpPr>
        <p:sp>
          <p:nvSpPr>
            <p:cNvPr id="15" name="Left Arrow 14"/>
            <p:cNvSpPr/>
            <p:nvPr/>
          </p:nvSpPr>
          <p:spPr>
            <a:xfrm>
              <a:off x="9130937" y="175718"/>
              <a:ext cx="2926079" cy="1503332"/>
            </a:xfrm>
            <a:prstGeom prst="left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15">
              <a:hlinkClick r:id="rId3" action="ppaction://hlinksldjump"/>
            </p:cNvPr>
            <p:cNvSpPr/>
            <p:nvPr/>
          </p:nvSpPr>
          <p:spPr>
            <a:xfrm>
              <a:off x="9588139" y="510435"/>
              <a:ext cx="2259875" cy="8564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DANH SÁCH ĐỀ BÀI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8481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" grpId="0"/>
      <p:bldP spid="3" grpId="0"/>
      <p:bldP spid="4" grpId="0"/>
      <p:bldP spid="5" grpId="0"/>
      <p:bldP spid="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48640" y="300446"/>
            <a:ext cx="1972492" cy="966651"/>
            <a:chOff x="2795451" y="822960"/>
            <a:chExt cx="1972492" cy="966651"/>
          </a:xfrm>
        </p:grpSpPr>
        <p:sp>
          <p:nvSpPr>
            <p:cNvPr id="25" name="Oval 24"/>
            <p:cNvSpPr/>
            <p:nvPr/>
          </p:nvSpPr>
          <p:spPr>
            <a:xfrm>
              <a:off x="2795451" y="822960"/>
              <a:ext cx="1972492" cy="966651"/>
            </a:xfrm>
            <a:prstGeom prst="ellipse">
              <a:avLst/>
            </a:prstGeom>
            <a:solidFill>
              <a:srgbClr val="CFAFE7"/>
            </a:solidFill>
            <a:ln w="285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3057781" y="890786"/>
              <a:ext cx="144783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Đề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3</a:t>
              </a:r>
            </a:p>
          </p:txBody>
        </p:sp>
      </p:grpSp>
      <p:sp>
        <p:nvSpPr>
          <p:cNvPr id="16" name="Rectangle: Rounded Corners 21"/>
          <p:cNvSpPr/>
          <p:nvPr/>
        </p:nvSpPr>
        <p:spPr>
          <a:xfrm>
            <a:off x="2521132" y="1639415"/>
            <a:ext cx="7615645" cy="4095179"/>
          </a:xfrm>
          <a:custGeom>
            <a:avLst/>
            <a:gdLst>
              <a:gd name="connsiteX0" fmla="*/ 0 w 6009841"/>
              <a:gd name="connsiteY0" fmla="*/ 331934 h 2154155"/>
              <a:gd name="connsiteX1" fmla="*/ 331934 w 6009841"/>
              <a:gd name="connsiteY1" fmla="*/ 0 h 2154155"/>
              <a:gd name="connsiteX2" fmla="*/ 979391 w 6009841"/>
              <a:gd name="connsiteY2" fmla="*/ 0 h 2154155"/>
              <a:gd name="connsiteX3" fmla="*/ 1680307 w 6009841"/>
              <a:gd name="connsiteY3" fmla="*/ 0 h 2154155"/>
              <a:gd name="connsiteX4" fmla="*/ 2327764 w 6009841"/>
              <a:gd name="connsiteY4" fmla="*/ 0 h 2154155"/>
              <a:gd name="connsiteX5" fmla="*/ 2975221 w 6009841"/>
              <a:gd name="connsiteY5" fmla="*/ 0 h 2154155"/>
              <a:gd name="connsiteX6" fmla="*/ 3622677 w 6009841"/>
              <a:gd name="connsiteY6" fmla="*/ 0 h 2154155"/>
              <a:gd name="connsiteX7" fmla="*/ 4216674 w 6009841"/>
              <a:gd name="connsiteY7" fmla="*/ 0 h 2154155"/>
              <a:gd name="connsiteX8" fmla="*/ 4864131 w 6009841"/>
              <a:gd name="connsiteY8" fmla="*/ 0 h 2154155"/>
              <a:gd name="connsiteX9" fmla="*/ 5677907 w 6009841"/>
              <a:gd name="connsiteY9" fmla="*/ 0 h 2154155"/>
              <a:gd name="connsiteX10" fmla="*/ 6009841 w 6009841"/>
              <a:gd name="connsiteY10" fmla="*/ 331934 h 2154155"/>
              <a:gd name="connsiteX11" fmla="*/ 6009841 w 6009841"/>
              <a:gd name="connsiteY11" fmla="*/ 783988 h 2154155"/>
              <a:gd name="connsiteX12" fmla="*/ 6009841 w 6009841"/>
              <a:gd name="connsiteY12" fmla="*/ 1280750 h 2154155"/>
              <a:gd name="connsiteX13" fmla="*/ 6009841 w 6009841"/>
              <a:gd name="connsiteY13" fmla="*/ 1822221 h 2154155"/>
              <a:gd name="connsiteX14" fmla="*/ 5677907 w 6009841"/>
              <a:gd name="connsiteY14" fmla="*/ 2154155 h 2154155"/>
              <a:gd name="connsiteX15" fmla="*/ 5137370 w 6009841"/>
              <a:gd name="connsiteY15" fmla="*/ 2154155 h 2154155"/>
              <a:gd name="connsiteX16" fmla="*/ 4436453 w 6009841"/>
              <a:gd name="connsiteY16" fmla="*/ 2154155 h 2154155"/>
              <a:gd name="connsiteX17" fmla="*/ 3788997 w 6009841"/>
              <a:gd name="connsiteY17" fmla="*/ 2154155 h 2154155"/>
              <a:gd name="connsiteX18" fmla="*/ 3301919 w 6009841"/>
              <a:gd name="connsiteY18" fmla="*/ 2154155 h 2154155"/>
              <a:gd name="connsiteX19" fmla="*/ 2707922 w 6009841"/>
              <a:gd name="connsiteY19" fmla="*/ 2154155 h 2154155"/>
              <a:gd name="connsiteX20" fmla="*/ 2220844 w 6009841"/>
              <a:gd name="connsiteY20" fmla="*/ 2154155 h 2154155"/>
              <a:gd name="connsiteX21" fmla="*/ 1733767 w 6009841"/>
              <a:gd name="connsiteY21" fmla="*/ 2154155 h 2154155"/>
              <a:gd name="connsiteX22" fmla="*/ 1086310 w 6009841"/>
              <a:gd name="connsiteY22" fmla="*/ 2154155 h 2154155"/>
              <a:gd name="connsiteX23" fmla="*/ 331934 w 6009841"/>
              <a:gd name="connsiteY23" fmla="*/ 2154155 h 2154155"/>
              <a:gd name="connsiteX24" fmla="*/ 0 w 6009841"/>
              <a:gd name="connsiteY24" fmla="*/ 1822221 h 2154155"/>
              <a:gd name="connsiteX25" fmla="*/ 0 w 6009841"/>
              <a:gd name="connsiteY25" fmla="*/ 1295653 h 2154155"/>
              <a:gd name="connsiteX26" fmla="*/ 0 w 6009841"/>
              <a:gd name="connsiteY26" fmla="*/ 828696 h 2154155"/>
              <a:gd name="connsiteX27" fmla="*/ 0 w 6009841"/>
              <a:gd name="connsiteY27" fmla="*/ 331934 h 2154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009841" h="2154155" extrusionOk="0">
                <a:moveTo>
                  <a:pt x="0" y="331934"/>
                </a:moveTo>
                <a:cubicBezTo>
                  <a:pt x="24559" y="130415"/>
                  <a:pt x="157757" y="16597"/>
                  <a:pt x="331934" y="0"/>
                </a:cubicBezTo>
                <a:cubicBezTo>
                  <a:pt x="526021" y="-70393"/>
                  <a:pt x="739538" y="15571"/>
                  <a:pt x="979391" y="0"/>
                </a:cubicBezTo>
                <a:cubicBezTo>
                  <a:pt x="1219244" y="-15571"/>
                  <a:pt x="1345224" y="54046"/>
                  <a:pt x="1680307" y="0"/>
                </a:cubicBezTo>
                <a:cubicBezTo>
                  <a:pt x="2015390" y="-54046"/>
                  <a:pt x="2167003" y="73064"/>
                  <a:pt x="2327764" y="0"/>
                </a:cubicBezTo>
                <a:cubicBezTo>
                  <a:pt x="2488525" y="-73064"/>
                  <a:pt x="2652135" y="10511"/>
                  <a:pt x="2975221" y="0"/>
                </a:cubicBezTo>
                <a:cubicBezTo>
                  <a:pt x="3298307" y="-10511"/>
                  <a:pt x="3346294" y="27764"/>
                  <a:pt x="3622677" y="0"/>
                </a:cubicBezTo>
                <a:cubicBezTo>
                  <a:pt x="3899060" y="-27764"/>
                  <a:pt x="3940838" y="47664"/>
                  <a:pt x="4216674" y="0"/>
                </a:cubicBezTo>
                <a:cubicBezTo>
                  <a:pt x="4492510" y="-47664"/>
                  <a:pt x="4618564" y="15915"/>
                  <a:pt x="4864131" y="0"/>
                </a:cubicBezTo>
                <a:cubicBezTo>
                  <a:pt x="5109698" y="-15915"/>
                  <a:pt x="5441694" y="68463"/>
                  <a:pt x="5677907" y="0"/>
                </a:cubicBezTo>
                <a:cubicBezTo>
                  <a:pt x="5849303" y="11638"/>
                  <a:pt x="6024163" y="149430"/>
                  <a:pt x="6009841" y="331934"/>
                </a:cubicBezTo>
                <a:cubicBezTo>
                  <a:pt x="6042465" y="486826"/>
                  <a:pt x="5978020" y="610531"/>
                  <a:pt x="6009841" y="783988"/>
                </a:cubicBezTo>
                <a:cubicBezTo>
                  <a:pt x="6041662" y="957445"/>
                  <a:pt x="6004586" y="1056503"/>
                  <a:pt x="6009841" y="1280750"/>
                </a:cubicBezTo>
                <a:cubicBezTo>
                  <a:pt x="6015096" y="1504997"/>
                  <a:pt x="5953726" y="1688694"/>
                  <a:pt x="6009841" y="1822221"/>
                </a:cubicBezTo>
                <a:cubicBezTo>
                  <a:pt x="6007759" y="1999182"/>
                  <a:pt x="5845077" y="2181320"/>
                  <a:pt x="5677907" y="2154155"/>
                </a:cubicBezTo>
                <a:cubicBezTo>
                  <a:pt x="5565121" y="2215170"/>
                  <a:pt x="5285513" y="2133532"/>
                  <a:pt x="5137370" y="2154155"/>
                </a:cubicBezTo>
                <a:cubicBezTo>
                  <a:pt x="4989227" y="2174778"/>
                  <a:pt x="4722303" y="2094133"/>
                  <a:pt x="4436453" y="2154155"/>
                </a:cubicBezTo>
                <a:cubicBezTo>
                  <a:pt x="4150603" y="2214177"/>
                  <a:pt x="4061055" y="2081341"/>
                  <a:pt x="3788997" y="2154155"/>
                </a:cubicBezTo>
                <a:cubicBezTo>
                  <a:pt x="3516939" y="2226969"/>
                  <a:pt x="3466343" y="2137239"/>
                  <a:pt x="3301919" y="2154155"/>
                </a:cubicBezTo>
                <a:cubicBezTo>
                  <a:pt x="3137495" y="2171071"/>
                  <a:pt x="2997155" y="2122156"/>
                  <a:pt x="2707922" y="2154155"/>
                </a:cubicBezTo>
                <a:cubicBezTo>
                  <a:pt x="2418689" y="2186154"/>
                  <a:pt x="2325707" y="2112380"/>
                  <a:pt x="2220844" y="2154155"/>
                </a:cubicBezTo>
                <a:cubicBezTo>
                  <a:pt x="2115981" y="2195930"/>
                  <a:pt x="1880286" y="2102674"/>
                  <a:pt x="1733767" y="2154155"/>
                </a:cubicBezTo>
                <a:cubicBezTo>
                  <a:pt x="1587248" y="2205636"/>
                  <a:pt x="1321976" y="2079992"/>
                  <a:pt x="1086310" y="2154155"/>
                </a:cubicBezTo>
                <a:cubicBezTo>
                  <a:pt x="850644" y="2228318"/>
                  <a:pt x="506632" y="2138378"/>
                  <a:pt x="331934" y="2154155"/>
                </a:cubicBezTo>
                <a:cubicBezTo>
                  <a:pt x="144936" y="2161081"/>
                  <a:pt x="-45833" y="2006129"/>
                  <a:pt x="0" y="1822221"/>
                </a:cubicBezTo>
                <a:cubicBezTo>
                  <a:pt x="-22930" y="1681817"/>
                  <a:pt x="21654" y="1455054"/>
                  <a:pt x="0" y="1295653"/>
                </a:cubicBezTo>
                <a:cubicBezTo>
                  <a:pt x="-21654" y="1136252"/>
                  <a:pt x="39195" y="998368"/>
                  <a:pt x="0" y="828696"/>
                </a:cubicBezTo>
                <a:cubicBezTo>
                  <a:pt x="-39195" y="659024"/>
                  <a:pt x="52956" y="506250"/>
                  <a:pt x="0" y="331934"/>
                </a:cubicBezTo>
                <a:close/>
              </a:path>
            </a:pathLst>
          </a:custGeom>
          <a:noFill/>
          <a:ln w="38100" cap="flat" cmpd="sng" algn="ctr">
            <a:solidFill>
              <a:schemeClr val="tx1"/>
            </a:solidFill>
            <a:prstDash val="dash"/>
            <a:miter lim="800000"/>
          </a:ln>
          <a:effectLst/>
        </p:spPr>
        <p:txBody>
          <a:bodyPr lIns="91384" tIns="45695" rIns="91384" bIns="45695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charset="-122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14067" y="1688764"/>
            <a:ext cx="13276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Mở</a:t>
            </a:r>
            <a:r>
              <a:rPr kumimoji="0" lang="en-US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endParaRPr kumimoji="0" lang="en-US" sz="2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57774" y="2242959"/>
            <a:ext cx="2177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Giới</a:t>
            </a: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thiệu</a:t>
            </a: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vấn</a:t>
            </a: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kumimoji="0" lang="en-US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41211" y="2661443"/>
            <a:ext cx="74955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thiệu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"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đâu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riêng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"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đạo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lý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2657773" y="3363838"/>
            <a:ext cx="73483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Nhấn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mạnh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tầm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trọng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2657773" y="4151852"/>
            <a:ext cx="23084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Nêu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rõ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quan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điểm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86090" y="4662867"/>
            <a:ext cx="72200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Khẳng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rằng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mang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cuộc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cá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783462" y="426005"/>
            <a:ext cx="7638180" cy="751708"/>
            <a:chOff x="2783462" y="426005"/>
            <a:chExt cx="7638180" cy="75170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64CC2E2-E1A6-FE0B-2F47-DBC883C273D7}"/>
                </a:ext>
              </a:extLst>
            </p:cNvPr>
            <p:cNvSpPr/>
            <p:nvPr/>
          </p:nvSpPr>
          <p:spPr>
            <a:xfrm>
              <a:off x="2783462" y="426005"/>
              <a:ext cx="7638180" cy="751708"/>
            </a:xfrm>
            <a:prstGeom prst="rect">
              <a:avLst/>
            </a:prstGeom>
            <a:solidFill>
              <a:srgbClr val="CFAFE7"/>
            </a:solidFill>
            <a:ln w="3810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973255" y="478693"/>
              <a:ext cx="725859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văn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nghị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luận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(600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chữ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)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về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nói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: "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Sống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cho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đâu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chỉ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nhận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riêng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mình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."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111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" grpId="0"/>
      <p:bldP spid="5" grpId="0"/>
      <p:bldP spid="6" grpId="0"/>
      <p:bldP spid="8" grpId="0"/>
      <p:bldP spid="9" grpId="0"/>
      <p:bldP spid="10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9042" y="168255"/>
            <a:ext cx="1972492" cy="966651"/>
            <a:chOff x="2795451" y="822960"/>
            <a:chExt cx="1972492" cy="966651"/>
          </a:xfrm>
        </p:grpSpPr>
        <p:sp>
          <p:nvSpPr>
            <p:cNvPr id="25" name="Oval 24"/>
            <p:cNvSpPr/>
            <p:nvPr/>
          </p:nvSpPr>
          <p:spPr>
            <a:xfrm>
              <a:off x="2795451" y="822960"/>
              <a:ext cx="1972492" cy="966651"/>
            </a:xfrm>
            <a:prstGeom prst="ellipse">
              <a:avLst/>
            </a:prstGeom>
            <a:solidFill>
              <a:srgbClr val="CFAFE7"/>
            </a:solidFill>
            <a:ln w="285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3057781" y="890786"/>
              <a:ext cx="144783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Đề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3</a:t>
              </a:r>
            </a:p>
          </p:txBody>
        </p:sp>
      </p:grpSp>
      <p:sp>
        <p:nvSpPr>
          <p:cNvPr id="16" name="Rectangle: Rounded Corners 21"/>
          <p:cNvSpPr/>
          <p:nvPr/>
        </p:nvSpPr>
        <p:spPr>
          <a:xfrm>
            <a:off x="2071534" y="875211"/>
            <a:ext cx="9071083" cy="5786846"/>
          </a:xfrm>
          <a:custGeom>
            <a:avLst/>
            <a:gdLst>
              <a:gd name="connsiteX0" fmla="*/ 0 w 6009841"/>
              <a:gd name="connsiteY0" fmla="*/ 331934 h 2154155"/>
              <a:gd name="connsiteX1" fmla="*/ 331934 w 6009841"/>
              <a:gd name="connsiteY1" fmla="*/ 0 h 2154155"/>
              <a:gd name="connsiteX2" fmla="*/ 979391 w 6009841"/>
              <a:gd name="connsiteY2" fmla="*/ 0 h 2154155"/>
              <a:gd name="connsiteX3" fmla="*/ 1680307 w 6009841"/>
              <a:gd name="connsiteY3" fmla="*/ 0 h 2154155"/>
              <a:gd name="connsiteX4" fmla="*/ 2327764 w 6009841"/>
              <a:gd name="connsiteY4" fmla="*/ 0 h 2154155"/>
              <a:gd name="connsiteX5" fmla="*/ 2975221 w 6009841"/>
              <a:gd name="connsiteY5" fmla="*/ 0 h 2154155"/>
              <a:gd name="connsiteX6" fmla="*/ 3622677 w 6009841"/>
              <a:gd name="connsiteY6" fmla="*/ 0 h 2154155"/>
              <a:gd name="connsiteX7" fmla="*/ 4216674 w 6009841"/>
              <a:gd name="connsiteY7" fmla="*/ 0 h 2154155"/>
              <a:gd name="connsiteX8" fmla="*/ 4864131 w 6009841"/>
              <a:gd name="connsiteY8" fmla="*/ 0 h 2154155"/>
              <a:gd name="connsiteX9" fmla="*/ 5677907 w 6009841"/>
              <a:gd name="connsiteY9" fmla="*/ 0 h 2154155"/>
              <a:gd name="connsiteX10" fmla="*/ 6009841 w 6009841"/>
              <a:gd name="connsiteY10" fmla="*/ 331934 h 2154155"/>
              <a:gd name="connsiteX11" fmla="*/ 6009841 w 6009841"/>
              <a:gd name="connsiteY11" fmla="*/ 783988 h 2154155"/>
              <a:gd name="connsiteX12" fmla="*/ 6009841 w 6009841"/>
              <a:gd name="connsiteY12" fmla="*/ 1280750 h 2154155"/>
              <a:gd name="connsiteX13" fmla="*/ 6009841 w 6009841"/>
              <a:gd name="connsiteY13" fmla="*/ 1822221 h 2154155"/>
              <a:gd name="connsiteX14" fmla="*/ 5677907 w 6009841"/>
              <a:gd name="connsiteY14" fmla="*/ 2154155 h 2154155"/>
              <a:gd name="connsiteX15" fmla="*/ 5137370 w 6009841"/>
              <a:gd name="connsiteY15" fmla="*/ 2154155 h 2154155"/>
              <a:gd name="connsiteX16" fmla="*/ 4436453 w 6009841"/>
              <a:gd name="connsiteY16" fmla="*/ 2154155 h 2154155"/>
              <a:gd name="connsiteX17" fmla="*/ 3788997 w 6009841"/>
              <a:gd name="connsiteY17" fmla="*/ 2154155 h 2154155"/>
              <a:gd name="connsiteX18" fmla="*/ 3301919 w 6009841"/>
              <a:gd name="connsiteY18" fmla="*/ 2154155 h 2154155"/>
              <a:gd name="connsiteX19" fmla="*/ 2707922 w 6009841"/>
              <a:gd name="connsiteY19" fmla="*/ 2154155 h 2154155"/>
              <a:gd name="connsiteX20" fmla="*/ 2220844 w 6009841"/>
              <a:gd name="connsiteY20" fmla="*/ 2154155 h 2154155"/>
              <a:gd name="connsiteX21" fmla="*/ 1733767 w 6009841"/>
              <a:gd name="connsiteY21" fmla="*/ 2154155 h 2154155"/>
              <a:gd name="connsiteX22" fmla="*/ 1086310 w 6009841"/>
              <a:gd name="connsiteY22" fmla="*/ 2154155 h 2154155"/>
              <a:gd name="connsiteX23" fmla="*/ 331934 w 6009841"/>
              <a:gd name="connsiteY23" fmla="*/ 2154155 h 2154155"/>
              <a:gd name="connsiteX24" fmla="*/ 0 w 6009841"/>
              <a:gd name="connsiteY24" fmla="*/ 1822221 h 2154155"/>
              <a:gd name="connsiteX25" fmla="*/ 0 w 6009841"/>
              <a:gd name="connsiteY25" fmla="*/ 1295653 h 2154155"/>
              <a:gd name="connsiteX26" fmla="*/ 0 w 6009841"/>
              <a:gd name="connsiteY26" fmla="*/ 828696 h 2154155"/>
              <a:gd name="connsiteX27" fmla="*/ 0 w 6009841"/>
              <a:gd name="connsiteY27" fmla="*/ 331934 h 2154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009841" h="2154155" extrusionOk="0">
                <a:moveTo>
                  <a:pt x="0" y="331934"/>
                </a:moveTo>
                <a:cubicBezTo>
                  <a:pt x="24559" y="130415"/>
                  <a:pt x="157757" y="16597"/>
                  <a:pt x="331934" y="0"/>
                </a:cubicBezTo>
                <a:cubicBezTo>
                  <a:pt x="526021" y="-70393"/>
                  <a:pt x="739538" y="15571"/>
                  <a:pt x="979391" y="0"/>
                </a:cubicBezTo>
                <a:cubicBezTo>
                  <a:pt x="1219244" y="-15571"/>
                  <a:pt x="1345224" y="54046"/>
                  <a:pt x="1680307" y="0"/>
                </a:cubicBezTo>
                <a:cubicBezTo>
                  <a:pt x="2015390" y="-54046"/>
                  <a:pt x="2167003" y="73064"/>
                  <a:pt x="2327764" y="0"/>
                </a:cubicBezTo>
                <a:cubicBezTo>
                  <a:pt x="2488525" y="-73064"/>
                  <a:pt x="2652135" y="10511"/>
                  <a:pt x="2975221" y="0"/>
                </a:cubicBezTo>
                <a:cubicBezTo>
                  <a:pt x="3298307" y="-10511"/>
                  <a:pt x="3346294" y="27764"/>
                  <a:pt x="3622677" y="0"/>
                </a:cubicBezTo>
                <a:cubicBezTo>
                  <a:pt x="3899060" y="-27764"/>
                  <a:pt x="3940838" y="47664"/>
                  <a:pt x="4216674" y="0"/>
                </a:cubicBezTo>
                <a:cubicBezTo>
                  <a:pt x="4492510" y="-47664"/>
                  <a:pt x="4618564" y="15915"/>
                  <a:pt x="4864131" y="0"/>
                </a:cubicBezTo>
                <a:cubicBezTo>
                  <a:pt x="5109698" y="-15915"/>
                  <a:pt x="5441694" y="68463"/>
                  <a:pt x="5677907" y="0"/>
                </a:cubicBezTo>
                <a:cubicBezTo>
                  <a:pt x="5849303" y="11638"/>
                  <a:pt x="6024163" y="149430"/>
                  <a:pt x="6009841" y="331934"/>
                </a:cubicBezTo>
                <a:cubicBezTo>
                  <a:pt x="6042465" y="486826"/>
                  <a:pt x="5978020" y="610531"/>
                  <a:pt x="6009841" y="783988"/>
                </a:cubicBezTo>
                <a:cubicBezTo>
                  <a:pt x="6041662" y="957445"/>
                  <a:pt x="6004586" y="1056503"/>
                  <a:pt x="6009841" y="1280750"/>
                </a:cubicBezTo>
                <a:cubicBezTo>
                  <a:pt x="6015096" y="1504997"/>
                  <a:pt x="5953726" y="1688694"/>
                  <a:pt x="6009841" y="1822221"/>
                </a:cubicBezTo>
                <a:cubicBezTo>
                  <a:pt x="6007759" y="1999182"/>
                  <a:pt x="5845077" y="2181320"/>
                  <a:pt x="5677907" y="2154155"/>
                </a:cubicBezTo>
                <a:cubicBezTo>
                  <a:pt x="5565121" y="2215170"/>
                  <a:pt x="5285513" y="2133532"/>
                  <a:pt x="5137370" y="2154155"/>
                </a:cubicBezTo>
                <a:cubicBezTo>
                  <a:pt x="4989227" y="2174778"/>
                  <a:pt x="4722303" y="2094133"/>
                  <a:pt x="4436453" y="2154155"/>
                </a:cubicBezTo>
                <a:cubicBezTo>
                  <a:pt x="4150603" y="2214177"/>
                  <a:pt x="4061055" y="2081341"/>
                  <a:pt x="3788997" y="2154155"/>
                </a:cubicBezTo>
                <a:cubicBezTo>
                  <a:pt x="3516939" y="2226969"/>
                  <a:pt x="3466343" y="2137239"/>
                  <a:pt x="3301919" y="2154155"/>
                </a:cubicBezTo>
                <a:cubicBezTo>
                  <a:pt x="3137495" y="2171071"/>
                  <a:pt x="2997155" y="2122156"/>
                  <a:pt x="2707922" y="2154155"/>
                </a:cubicBezTo>
                <a:cubicBezTo>
                  <a:pt x="2418689" y="2186154"/>
                  <a:pt x="2325707" y="2112380"/>
                  <a:pt x="2220844" y="2154155"/>
                </a:cubicBezTo>
                <a:cubicBezTo>
                  <a:pt x="2115981" y="2195930"/>
                  <a:pt x="1880286" y="2102674"/>
                  <a:pt x="1733767" y="2154155"/>
                </a:cubicBezTo>
                <a:cubicBezTo>
                  <a:pt x="1587248" y="2205636"/>
                  <a:pt x="1321976" y="2079992"/>
                  <a:pt x="1086310" y="2154155"/>
                </a:cubicBezTo>
                <a:cubicBezTo>
                  <a:pt x="850644" y="2228318"/>
                  <a:pt x="506632" y="2138378"/>
                  <a:pt x="331934" y="2154155"/>
                </a:cubicBezTo>
                <a:cubicBezTo>
                  <a:pt x="144936" y="2161081"/>
                  <a:pt x="-45833" y="2006129"/>
                  <a:pt x="0" y="1822221"/>
                </a:cubicBezTo>
                <a:cubicBezTo>
                  <a:pt x="-22930" y="1681817"/>
                  <a:pt x="21654" y="1455054"/>
                  <a:pt x="0" y="1295653"/>
                </a:cubicBezTo>
                <a:cubicBezTo>
                  <a:pt x="-21654" y="1136252"/>
                  <a:pt x="39195" y="998368"/>
                  <a:pt x="0" y="828696"/>
                </a:cubicBezTo>
                <a:cubicBezTo>
                  <a:pt x="-39195" y="659024"/>
                  <a:pt x="52956" y="506250"/>
                  <a:pt x="0" y="331934"/>
                </a:cubicBezTo>
                <a:close/>
              </a:path>
            </a:pathLst>
          </a:custGeom>
          <a:solidFill>
            <a:schemeClr val="bg1"/>
          </a:solidFill>
          <a:ln w="38100" cap="flat" cmpd="sng" algn="ctr">
            <a:solidFill>
              <a:schemeClr val="tx1"/>
            </a:solidFill>
            <a:prstDash val="dash"/>
            <a:miter lim="800000"/>
          </a:ln>
          <a:effectLst/>
        </p:spPr>
        <p:txBody>
          <a:bodyPr lIns="91384" tIns="45695" rIns="91384" bIns="45695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charset="-122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39156" y="875211"/>
            <a:ext cx="16321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Thân</a:t>
            </a:r>
            <a:r>
              <a:rPr kumimoji="0" lang="en-US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endParaRPr kumimoji="0" lang="en-US" sz="2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33177" y="1251227"/>
            <a:ext cx="3137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tư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tưởng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đạo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lý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00274" y="1689888"/>
            <a:ext cx="80659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+ "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"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chia,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đỡ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đóng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góp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xã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nghĩ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lợi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ích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cá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33177" y="2999867"/>
            <a:ext cx="3124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tư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tưởng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đạo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lý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00274" y="3369199"/>
            <a:ext cx="29322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thiết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00274" y="2335800"/>
            <a:ext cx="79500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"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Đâu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riêng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mình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"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nhấn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mạnh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rằng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cuộc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xoay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lấy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còn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phải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2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71534" y="3738531"/>
            <a:ext cx="88751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giúp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tạo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sự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mối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hệ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xã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cuộc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trở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ý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nghĩa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71534" y="4354084"/>
            <a:ext cx="86316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giúp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đỡ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khác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còn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mang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niềm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hạnh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chính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thân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00274" y="4969637"/>
            <a:ext cx="27077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Biểu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việc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en-US" sz="12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71534" y="5359746"/>
            <a:ext cx="53244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Giúp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đỡ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khó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khăn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tài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chính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chất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71534" y="5733841"/>
            <a:ext cx="69118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Chia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sẻ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kiến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kinh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nghiệm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thời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giúp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đỡ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khác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071534" y="6102724"/>
            <a:ext cx="84946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Tham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hoạt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tình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nguyện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thiện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góp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phần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xây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dựng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cộng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091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" grpId="0"/>
      <p:bldP spid="11" grpId="0"/>
      <p:bldP spid="12" grpId="0"/>
      <p:bldP spid="13" grpId="0"/>
      <p:bldP spid="14" grpId="0"/>
      <p:bldP spid="4" grpId="0"/>
      <p:bldP spid="5" grpId="0"/>
      <p:bldP spid="6" grpId="0"/>
      <p:bldP spid="8" grpId="0"/>
      <p:bldP spid="9" grpId="0"/>
      <p:bldP spid="21" grpId="0"/>
      <p:bldP spid="2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9042" y="168255"/>
            <a:ext cx="1972492" cy="966651"/>
            <a:chOff x="2795451" y="822960"/>
            <a:chExt cx="1972492" cy="966651"/>
          </a:xfrm>
        </p:grpSpPr>
        <p:sp>
          <p:nvSpPr>
            <p:cNvPr id="25" name="Oval 24"/>
            <p:cNvSpPr/>
            <p:nvPr/>
          </p:nvSpPr>
          <p:spPr>
            <a:xfrm>
              <a:off x="2795451" y="822960"/>
              <a:ext cx="1972492" cy="966651"/>
            </a:xfrm>
            <a:prstGeom prst="ellipse">
              <a:avLst/>
            </a:prstGeom>
            <a:solidFill>
              <a:srgbClr val="CFAFE7"/>
            </a:solidFill>
            <a:ln w="285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3057781" y="890786"/>
              <a:ext cx="144783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Đề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3</a:t>
              </a:r>
            </a:p>
          </p:txBody>
        </p:sp>
      </p:grpSp>
      <p:sp>
        <p:nvSpPr>
          <p:cNvPr id="16" name="Rectangle: Rounded Corners 21"/>
          <p:cNvSpPr/>
          <p:nvPr/>
        </p:nvSpPr>
        <p:spPr>
          <a:xfrm>
            <a:off x="2071534" y="875211"/>
            <a:ext cx="9071083" cy="5786846"/>
          </a:xfrm>
          <a:custGeom>
            <a:avLst/>
            <a:gdLst>
              <a:gd name="connsiteX0" fmla="*/ 0 w 6009841"/>
              <a:gd name="connsiteY0" fmla="*/ 331934 h 2154155"/>
              <a:gd name="connsiteX1" fmla="*/ 331934 w 6009841"/>
              <a:gd name="connsiteY1" fmla="*/ 0 h 2154155"/>
              <a:gd name="connsiteX2" fmla="*/ 979391 w 6009841"/>
              <a:gd name="connsiteY2" fmla="*/ 0 h 2154155"/>
              <a:gd name="connsiteX3" fmla="*/ 1680307 w 6009841"/>
              <a:gd name="connsiteY3" fmla="*/ 0 h 2154155"/>
              <a:gd name="connsiteX4" fmla="*/ 2327764 w 6009841"/>
              <a:gd name="connsiteY4" fmla="*/ 0 h 2154155"/>
              <a:gd name="connsiteX5" fmla="*/ 2975221 w 6009841"/>
              <a:gd name="connsiteY5" fmla="*/ 0 h 2154155"/>
              <a:gd name="connsiteX6" fmla="*/ 3622677 w 6009841"/>
              <a:gd name="connsiteY6" fmla="*/ 0 h 2154155"/>
              <a:gd name="connsiteX7" fmla="*/ 4216674 w 6009841"/>
              <a:gd name="connsiteY7" fmla="*/ 0 h 2154155"/>
              <a:gd name="connsiteX8" fmla="*/ 4864131 w 6009841"/>
              <a:gd name="connsiteY8" fmla="*/ 0 h 2154155"/>
              <a:gd name="connsiteX9" fmla="*/ 5677907 w 6009841"/>
              <a:gd name="connsiteY9" fmla="*/ 0 h 2154155"/>
              <a:gd name="connsiteX10" fmla="*/ 6009841 w 6009841"/>
              <a:gd name="connsiteY10" fmla="*/ 331934 h 2154155"/>
              <a:gd name="connsiteX11" fmla="*/ 6009841 w 6009841"/>
              <a:gd name="connsiteY11" fmla="*/ 783988 h 2154155"/>
              <a:gd name="connsiteX12" fmla="*/ 6009841 w 6009841"/>
              <a:gd name="connsiteY12" fmla="*/ 1280750 h 2154155"/>
              <a:gd name="connsiteX13" fmla="*/ 6009841 w 6009841"/>
              <a:gd name="connsiteY13" fmla="*/ 1822221 h 2154155"/>
              <a:gd name="connsiteX14" fmla="*/ 5677907 w 6009841"/>
              <a:gd name="connsiteY14" fmla="*/ 2154155 h 2154155"/>
              <a:gd name="connsiteX15" fmla="*/ 5137370 w 6009841"/>
              <a:gd name="connsiteY15" fmla="*/ 2154155 h 2154155"/>
              <a:gd name="connsiteX16" fmla="*/ 4436453 w 6009841"/>
              <a:gd name="connsiteY16" fmla="*/ 2154155 h 2154155"/>
              <a:gd name="connsiteX17" fmla="*/ 3788997 w 6009841"/>
              <a:gd name="connsiteY17" fmla="*/ 2154155 h 2154155"/>
              <a:gd name="connsiteX18" fmla="*/ 3301919 w 6009841"/>
              <a:gd name="connsiteY18" fmla="*/ 2154155 h 2154155"/>
              <a:gd name="connsiteX19" fmla="*/ 2707922 w 6009841"/>
              <a:gd name="connsiteY19" fmla="*/ 2154155 h 2154155"/>
              <a:gd name="connsiteX20" fmla="*/ 2220844 w 6009841"/>
              <a:gd name="connsiteY20" fmla="*/ 2154155 h 2154155"/>
              <a:gd name="connsiteX21" fmla="*/ 1733767 w 6009841"/>
              <a:gd name="connsiteY21" fmla="*/ 2154155 h 2154155"/>
              <a:gd name="connsiteX22" fmla="*/ 1086310 w 6009841"/>
              <a:gd name="connsiteY22" fmla="*/ 2154155 h 2154155"/>
              <a:gd name="connsiteX23" fmla="*/ 331934 w 6009841"/>
              <a:gd name="connsiteY23" fmla="*/ 2154155 h 2154155"/>
              <a:gd name="connsiteX24" fmla="*/ 0 w 6009841"/>
              <a:gd name="connsiteY24" fmla="*/ 1822221 h 2154155"/>
              <a:gd name="connsiteX25" fmla="*/ 0 w 6009841"/>
              <a:gd name="connsiteY25" fmla="*/ 1295653 h 2154155"/>
              <a:gd name="connsiteX26" fmla="*/ 0 w 6009841"/>
              <a:gd name="connsiteY26" fmla="*/ 828696 h 2154155"/>
              <a:gd name="connsiteX27" fmla="*/ 0 w 6009841"/>
              <a:gd name="connsiteY27" fmla="*/ 331934 h 2154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009841" h="2154155" extrusionOk="0">
                <a:moveTo>
                  <a:pt x="0" y="331934"/>
                </a:moveTo>
                <a:cubicBezTo>
                  <a:pt x="24559" y="130415"/>
                  <a:pt x="157757" y="16597"/>
                  <a:pt x="331934" y="0"/>
                </a:cubicBezTo>
                <a:cubicBezTo>
                  <a:pt x="526021" y="-70393"/>
                  <a:pt x="739538" y="15571"/>
                  <a:pt x="979391" y="0"/>
                </a:cubicBezTo>
                <a:cubicBezTo>
                  <a:pt x="1219244" y="-15571"/>
                  <a:pt x="1345224" y="54046"/>
                  <a:pt x="1680307" y="0"/>
                </a:cubicBezTo>
                <a:cubicBezTo>
                  <a:pt x="2015390" y="-54046"/>
                  <a:pt x="2167003" y="73064"/>
                  <a:pt x="2327764" y="0"/>
                </a:cubicBezTo>
                <a:cubicBezTo>
                  <a:pt x="2488525" y="-73064"/>
                  <a:pt x="2652135" y="10511"/>
                  <a:pt x="2975221" y="0"/>
                </a:cubicBezTo>
                <a:cubicBezTo>
                  <a:pt x="3298307" y="-10511"/>
                  <a:pt x="3346294" y="27764"/>
                  <a:pt x="3622677" y="0"/>
                </a:cubicBezTo>
                <a:cubicBezTo>
                  <a:pt x="3899060" y="-27764"/>
                  <a:pt x="3940838" y="47664"/>
                  <a:pt x="4216674" y="0"/>
                </a:cubicBezTo>
                <a:cubicBezTo>
                  <a:pt x="4492510" y="-47664"/>
                  <a:pt x="4618564" y="15915"/>
                  <a:pt x="4864131" y="0"/>
                </a:cubicBezTo>
                <a:cubicBezTo>
                  <a:pt x="5109698" y="-15915"/>
                  <a:pt x="5441694" y="68463"/>
                  <a:pt x="5677907" y="0"/>
                </a:cubicBezTo>
                <a:cubicBezTo>
                  <a:pt x="5849303" y="11638"/>
                  <a:pt x="6024163" y="149430"/>
                  <a:pt x="6009841" y="331934"/>
                </a:cubicBezTo>
                <a:cubicBezTo>
                  <a:pt x="6042465" y="486826"/>
                  <a:pt x="5978020" y="610531"/>
                  <a:pt x="6009841" y="783988"/>
                </a:cubicBezTo>
                <a:cubicBezTo>
                  <a:pt x="6041662" y="957445"/>
                  <a:pt x="6004586" y="1056503"/>
                  <a:pt x="6009841" y="1280750"/>
                </a:cubicBezTo>
                <a:cubicBezTo>
                  <a:pt x="6015096" y="1504997"/>
                  <a:pt x="5953726" y="1688694"/>
                  <a:pt x="6009841" y="1822221"/>
                </a:cubicBezTo>
                <a:cubicBezTo>
                  <a:pt x="6007759" y="1999182"/>
                  <a:pt x="5845077" y="2181320"/>
                  <a:pt x="5677907" y="2154155"/>
                </a:cubicBezTo>
                <a:cubicBezTo>
                  <a:pt x="5565121" y="2215170"/>
                  <a:pt x="5285513" y="2133532"/>
                  <a:pt x="5137370" y="2154155"/>
                </a:cubicBezTo>
                <a:cubicBezTo>
                  <a:pt x="4989227" y="2174778"/>
                  <a:pt x="4722303" y="2094133"/>
                  <a:pt x="4436453" y="2154155"/>
                </a:cubicBezTo>
                <a:cubicBezTo>
                  <a:pt x="4150603" y="2214177"/>
                  <a:pt x="4061055" y="2081341"/>
                  <a:pt x="3788997" y="2154155"/>
                </a:cubicBezTo>
                <a:cubicBezTo>
                  <a:pt x="3516939" y="2226969"/>
                  <a:pt x="3466343" y="2137239"/>
                  <a:pt x="3301919" y="2154155"/>
                </a:cubicBezTo>
                <a:cubicBezTo>
                  <a:pt x="3137495" y="2171071"/>
                  <a:pt x="2997155" y="2122156"/>
                  <a:pt x="2707922" y="2154155"/>
                </a:cubicBezTo>
                <a:cubicBezTo>
                  <a:pt x="2418689" y="2186154"/>
                  <a:pt x="2325707" y="2112380"/>
                  <a:pt x="2220844" y="2154155"/>
                </a:cubicBezTo>
                <a:cubicBezTo>
                  <a:pt x="2115981" y="2195930"/>
                  <a:pt x="1880286" y="2102674"/>
                  <a:pt x="1733767" y="2154155"/>
                </a:cubicBezTo>
                <a:cubicBezTo>
                  <a:pt x="1587248" y="2205636"/>
                  <a:pt x="1321976" y="2079992"/>
                  <a:pt x="1086310" y="2154155"/>
                </a:cubicBezTo>
                <a:cubicBezTo>
                  <a:pt x="850644" y="2228318"/>
                  <a:pt x="506632" y="2138378"/>
                  <a:pt x="331934" y="2154155"/>
                </a:cubicBezTo>
                <a:cubicBezTo>
                  <a:pt x="144936" y="2161081"/>
                  <a:pt x="-45833" y="2006129"/>
                  <a:pt x="0" y="1822221"/>
                </a:cubicBezTo>
                <a:cubicBezTo>
                  <a:pt x="-22930" y="1681817"/>
                  <a:pt x="21654" y="1455054"/>
                  <a:pt x="0" y="1295653"/>
                </a:cubicBezTo>
                <a:cubicBezTo>
                  <a:pt x="-21654" y="1136252"/>
                  <a:pt x="39195" y="998368"/>
                  <a:pt x="0" y="828696"/>
                </a:cubicBezTo>
                <a:cubicBezTo>
                  <a:pt x="-39195" y="659024"/>
                  <a:pt x="52956" y="506250"/>
                  <a:pt x="0" y="331934"/>
                </a:cubicBezTo>
                <a:close/>
              </a:path>
            </a:pathLst>
          </a:custGeom>
          <a:solidFill>
            <a:schemeClr val="bg1"/>
          </a:solidFill>
          <a:ln w="38100" cap="flat" cmpd="sng" algn="ctr">
            <a:solidFill>
              <a:schemeClr val="tx1"/>
            </a:solidFill>
            <a:prstDash val="dash"/>
            <a:miter lim="800000"/>
          </a:ln>
          <a:effectLst/>
        </p:spPr>
        <p:txBody>
          <a:bodyPr lIns="91384" tIns="45695" rIns="91384" bIns="45695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charset="-122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39156" y="875211"/>
            <a:ext cx="16321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Thân</a:t>
            </a:r>
            <a:r>
              <a:rPr kumimoji="0" lang="en-US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endParaRPr kumimoji="0" lang="en-US" sz="2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33177" y="1398431"/>
            <a:ext cx="3124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Phân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tích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tư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tưởng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đạo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lý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00274" y="1826700"/>
            <a:ext cx="25108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+ Ý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46961" y="2176784"/>
            <a:ext cx="16968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Đối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en-US" sz="12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73452" y="2597580"/>
            <a:ext cx="84547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0200" marR="0" lvl="3" indent="-228600"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1828800" algn="l"/>
              </a:tabLst>
            </a:pP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Mang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niềm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hạnh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cảm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thỏa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mãn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ý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nghĩa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cuộc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73452" y="2995071"/>
            <a:ext cx="77726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0200" marR="0" lvl="3" indent="-228600"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1828800" algn="l"/>
              </a:tabLst>
            </a:pP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Tạo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mối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hệ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tốt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đẹp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gắn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bó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946961" y="3425330"/>
            <a:ext cx="15288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Đối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xã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en-US" sz="12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73452" y="3778425"/>
            <a:ext cx="81444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0200" marR="0" lvl="3" indent="-228600"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1828800" algn="l"/>
              </a:tabLst>
            </a:pP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Góp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phần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xây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dựng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xã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đoàn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kết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thương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bền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vững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73452" y="4142703"/>
            <a:ext cx="69420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600200" marR="0" lvl="3" indent="-228600"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1828800" algn="l"/>
              </a:tabLst>
            </a:pP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Giảm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bớt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bất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nghèo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khó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khăn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cộng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00274" y="4561779"/>
            <a:ext cx="37427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Biện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pháp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phát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huy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tinh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thần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en-US" sz="12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809204" y="4956103"/>
            <a:ext cx="86410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Giáo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rèn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luyện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nhỏ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đình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trường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trị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809204" y="5414756"/>
            <a:ext cx="88109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Khuyến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khích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hoạt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tình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nguyện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tác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xã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tinh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thần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809204" y="5873409"/>
            <a:ext cx="86570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Tạo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môi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trường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tích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cực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nơi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tinh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thần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trọng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khuyến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khích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615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" grpId="0"/>
      <p:bldP spid="15" grpId="0"/>
      <p:bldP spid="17" grpId="0"/>
      <p:bldP spid="18" grpId="0"/>
      <p:bldP spid="19" grpId="0"/>
      <p:bldP spid="20" grpId="0"/>
      <p:bldP spid="23" grpId="0"/>
      <p:bldP spid="24" grpId="0"/>
      <p:bldP spid="26" grpId="0"/>
      <p:bldP spid="2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9042" y="168255"/>
            <a:ext cx="1972492" cy="966651"/>
            <a:chOff x="2795451" y="822960"/>
            <a:chExt cx="1972492" cy="966651"/>
          </a:xfrm>
        </p:grpSpPr>
        <p:sp>
          <p:nvSpPr>
            <p:cNvPr id="25" name="Oval 24"/>
            <p:cNvSpPr/>
            <p:nvPr/>
          </p:nvSpPr>
          <p:spPr>
            <a:xfrm>
              <a:off x="2795451" y="822960"/>
              <a:ext cx="1972492" cy="966651"/>
            </a:xfrm>
            <a:prstGeom prst="ellipse">
              <a:avLst/>
            </a:prstGeom>
            <a:solidFill>
              <a:srgbClr val="CFAFE7"/>
            </a:solidFill>
            <a:ln w="285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3057781" y="890786"/>
              <a:ext cx="144783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Đề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3</a:t>
              </a:r>
            </a:p>
          </p:txBody>
        </p:sp>
      </p:grpSp>
      <p:sp>
        <p:nvSpPr>
          <p:cNvPr id="16" name="Rectangle: Rounded Corners 21"/>
          <p:cNvSpPr/>
          <p:nvPr/>
        </p:nvSpPr>
        <p:spPr>
          <a:xfrm>
            <a:off x="2071534" y="875211"/>
            <a:ext cx="9071083" cy="5786846"/>
          </a:xfrm>
          <a:custGeom>
            <a:avLst/>
            <a:gdLst>
              <a:gd name="connsiteX0" fmla="*/ 0 w 6009841"/>
              <a:gd name="connsiteY0" fmla="*/ 331934 h 2154155"/>
              <a:gd name="connsiteX1" fmla="*/ 331934 w 6009841"/>
              <a:gd name="connsiteY1" fmla="*/ 0 h 2154155"/>
              <a:gd name="connsiteX2" fmla="*/ 979391 w 6009841"/>
              <a:gd name="connsiteY2" fmla="*/ 0 h 2154155"/>
              <a:gd name="connsiteX3" fmla="*/ 1680307 w 6009841"/>
              <a:gd name="connsiteY3" fmla="*/ 0 h 2154155"/>
              <a:gd name="connsiteX4" fmla="*/ 2327764 w 6009841"/>
              <a:gd name="connsiteY4" fmla="*/ 0 h 2154155"/>
              <a:gd name="connsiteX5" fmla="*/ 2975221 w 6009841"/>
              <a:gd name="connsiteY5" fmla="*/ 0 h 2154155"/>
              <a:gd name="connsiteX6" fmla="*/ 3622677 w 6009841"/>
              <a:gd name="connsiteY6" fmla="*/ 0 h 2154155"/>
              <a:gd name="connsiteX7" fmla="*/ 4216674 w 6009841"/>
              <a:gd name="connsiteY7" fmla="*/ 0 h 2154155"/>
              <a:gd name="connsiteX8" fmla="*/ 4864131 w 6009841"/>
              <a:gd name="connsiteY8" fmla="*/ 0 h 2154155"/>
              <a:gd name="connsiteX9" fmla="*/ 5677907 w 6009841"/>
              <a:gd name="connsiteY9" fmla="*/ 0 h 2154155"/>
              <a:gd name="connsiteX10" fmla="*/ 6009841 w 6009841"/>
              <a:gd name="connsiteY10" fmla="*/ 331934 h 2154155"/>
              <a:gd name="connsiteX11" fmla="*/ 6009841 w 6009841"/>
              <a:gd name="connsiteY11" fmla="*/ 783988 h 2154155"/>
              <a:gd name="connsiteX12" fmla="*/ 6009841 w 6009841"/>
              <a:gd name="connsiteY12" fmla="*/ 1280750 h 2154155"/>
              <a:gd name="connsiteX13" fmla="*/ 6009841 w 6009841"/>
              <a:gd name="connsiteY13" fmla="*/ 1822221 h 2154155"/>
              <a:gd name="connsiteX14" fmla="*/ 5677907 w 6009841"/>
              <a:gd name="connsiteY14" fmla="*/ 2154155 h 2154155"/>
              <a:gd name="connsiteX15" fmla="*/ 5137370 w 6009841"/>
              <a:gd name="connsiteY15" fmla="*/ 2154155 h 2154155"/>
              <a:gd name="connsiteX16" fmla="*/ 4436453 w 6009841"/>
              <a:gd name="connsiteY16" fmla="*/ 2154155 h 2154155"/>
              <a:gd name="connsiteX17" fmla="*/ 3788997 w 6009841"/>
              <a:gd name="connsiteY17" fmla="*/ 2154155 h 2154155"/>
              <a:gd name="connsiteX18" fmla="*/ 3301919 w 6009841"/>
              <a:gd name="connsiteY18" fmla="*/ 2154155 h 2154155"/>
              <a:gd name="connsiteX19" fmla="*/ 2707922 w 6009841"/>
              <a:gd name="connsiteY19" fmla="*/ 2154155 h 2154155"/>
              <a:gd name="connsiteX20" fmla="*/ 2220844 w 6009841"/>
              <a:gd name="connsiteY20" fmla="*/ 2154155 h 2154155"/>
              <a:gd name="connsiteX21" fmla="*/ 1733767 w 6009841"/>
              <a:gd name="connsiteY21" fmla="*/ 2154155 h 2154155"/>
              <a:gd name="connsiteX22" fmla="*/ 1086310 w 6009841"/>
              <a:gd name="connsiteY22" fmla="*/ 2154155 h 2154155"/>
              <a:gd name="connsiteX23" fmla="*/ 331934 w 6009841"/>
              <a:gd name="connsiteY23" fmla="*/ 2154155 h 2154155"/>
              <a:gd name="connsiteX24" fmla="*/ 0 w 6009841"/>
              <a:gd name="connsiteY24" fmla="*/ 1822221 h 2154155"/>
              <a:gd name="connsiteX25" fmla="*/ 0 w 6009841"/>
              <a:gd name="connsiteY25" fmla="*/ 1295653 h 2154155"/>
              <a:gd name="connsiteX26" fmla="*/ 0 w 6009841"/>
              <a:gd name="connsiteY26" fmla="*/ 828696 h 2154155"/>
              <a:gd name="connsiteX27" fmla="*/ 0 w 6009841"/>
              <a:gd name="connsiteY27" fmla="*/ 331934 h 2154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009841" h="2154155" extrusionOk="0">
                <a:moveTo>
                  <a:pt x="0" y="331934"/>
                </a:moveTo>
                <a:cubicBezTo>
                  <a:pt x="24559" y="130415"/>
                  <a:pt x="157757" y="16597"/>
                  <a:pt x="331934" y="0"/>
                </a:cubicBezTo>
                <a:cubicBezTo>
                  <a:pt x="526021" y="-70393"/>
                  <a:pt x="739538" y="15571"/>
                  <a:pt x="979391" y="0"/>
                </a:cubicBezTo>
                <a:cubicBezTo>
                  <a:pt x="1219244" y="-15571"/>
                  <a:pt x="1345224" y="54046"/>
                  <a:pt x="1680307" y="0"/>
                </a:cubicBezTo>
                <a:cubicBezTo>
                  <a:pt x="2015390" y="-54046"/>
                  <a:pt x="2167003" y="73064"/>
                  <a:pt x="2327764" y="0"/>
                </a:cubicBezTo>
                <a:cubicBezTo>
                  <a:pt x="2488525" y="-73064"/>
                  <a:pt x="2652135" y="10511"/>
                  <a:pt x="2975221" y="0"/>
                </a:cubicBezTo>
                <a:cubicBezTo>
                  <a:pt x="3298307" y="-10511"/>
                  <a:pt x="3346294" y="27764"/>
                  <a:pt x="3622677" y="0"/>
                </a:cubicBezTo>
                <a:cubicBezTo>
                  <a:pt x="3899060" y="-27764"/>
                  <a:pt x="3940838" y="47664"/>
                  <a:pt x="4216674" y="0"/>
                </a:cubicBezTo>
                <a:cubicBezTo>
                  <a:pt x="4492510" y="-47664"/>
                  <a:pt x="4618564" y="15915"/>
                  <a:pt x="4864131" y="0"/>
                </a:cubicBezTo>
                <a:cubicBezTo>
                  <a:pt x="5109698" y="-15915"/>
                  <a:pt x="5441694" y="68463"/>
                  <a:pt x="5677907" y="0"/>
                </a:cubicBezTo>
                <a:cubicBezTo>
                  <a:pt x="5849303" y="11638"/>
                  <a:pt x="6024163" y="149430"/>
                  <a:pt x="6009841" y="331934"/>
                </a:cubicBezTo>
                <a:cubicBezTo>
                  <a:pt x="6042465" y="486826"/>
                  <a:pt x="5978020" y="610531"/>
                  <a:pt x="6009841" y="783988"/>
                </a:cubicBezTo>
                <a:cubicBezTo>
                  <a:pt x="6041662" y="957445"/>
                  <a:pt x="6004586" y="1056503"/>
                  <a:pt x="6009841" y="1280750"/>
                </a:cubicBezTo>
                <a:cubicBezTo>
                  <a:pt x="6015096" y="1504997"/>
                  <a:pt x="5953726" y="1688694"/>
                  <a:pt x="6009841" y="1822221"/>
                </a:cubicBezTo>
                <a:cubicBezTo>
                  <a:pt x="6007759" y="1999182"/>
                  <a:pt x="5845077" y="2181320"/>
                  <a:pt x="5677907" y="2154155"/>
                </a:cubicBezTo>
                <a:cubicBezTo>
                  <a:pt x="5565121" y="2215170"/>
                  <a:pt x="5285513" y="2133532"/>
                  <a:pt x="5137370" y="2154155"/>
                </a:cubicBezTo>
                <a:cubicBezTo>
                  <a:pt x="4989227" y="2174778"/>
                  <a:pt x="4722303" y="2094133"/>
                  <a:pt x="4436453" y="2154155"/>
                </a:cubicBezTo>
                <a:cubicBezTo>
                  <a:pt x="4150603" y="2214177"/>
                  <a:pt x="4061055" y="2081341"/>
                  <a:pt x="3788997" y="2154155"/>
                </a:cubicBezTo>
                <a:cubicBezTo>
                  <a:pt x="3516939" y="2226969"/>
                  <a:pt x="3466343" y="2137239"/>
                  <a:pt x="3301919" y="2154155"/>
                </a:cubicBezTo>
                <a:cubicBezTo>
                  <a:pt x="3137495" y="2171071"/>
                  <a:pt x="2997155" y="2122156"/>
                  <a:pt x="2707922" y="2154155"/>
                </a:cubicBezTo>
                <a:cubicBezTo>
                  <a:pt x="2418689" y="2186154"/>
                  <a:pt x="2325707" y="2112380"/>
                  <a:pt x="2220844" y="2154155"/>
                </a:cubicBezTo>
                <a:cubicBezTo>
                  <a:pt x="2115981" y="2195930"/>
                  <a:pt x="1880286" y="2102674"/>
                  <a:pt x="1733767" y="2154155"/>
                </a:cubicBezTo>
                <a:cubicBezTo>
                  <a:pt x="1587248" y="2205636"/>
                  <a:pt x="1321976" y="2079992"/>
                  <a:pt x="1086310" y="2154155"/>
                </a:cubicBezTo>
                <a:cubicBezTo>
                  <a:pt x="850644" y="2228318"/>
                  <a:pt x="506632" y="2138378"/>
                  <a:pt x="331934" y="2154155"/>
                </a:cubicBezTo>
                <a:cubicBezTo>
                  <a:pt x="144936" y="2161081"/>
                  <a:pt x="-45833" y="2006129"/>
                  <a:pt x="0" y="1822221"/>
                </a:cubicBezTo>
                <a:cubicBezTo>
                  <a:pt x="-22930" y="1681817"/>
                  <a:pt x="21654" y="1455054"/>
                  <a:pt x="0" y="1295653"/>
                </a:cubicBezTo>
                <a:cubicBezTo>
                  <a:pt x="-21654" y="1136252"/>
                  <a:pt x="39195" y="998368"/>
                  <a:pt x="0" y="828696"/>
                </a:cubicBezTo>
                <a:cubicBezTo>
                  <a:pt x="-39195" y="659024"/>
                  <a:pt x="52956" y="506250"/>
                  <a:pt x="0" y="331934"/>
                </a:cubicBezTo>
                <a:close/>
              </a:path>
            </a:pathLst>
          </a:custGeom>
          <a:solidFill>
            <a:schemeClr val="bg1"/>
          </a:solidFill>
          <a:ln w="38100" cap="flat" cmpd="sng" algn="ctr">
            <a:solidFill>
              <a:schemeClr val="tx1"/>
            </a:solidFill>
            <a:prstDash val="dash"/>
            <a:miter lim="800000"/>
          </a:ln>
          <a:effectLst/>
        </p:spPr>
        <p:txBody>
          <a:bodyPr lIns="91384" tIns="45695" rIns="91384" bIns="45695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charset="-122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39156" y="875211"/>
            <a:ext cx="16321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Thân</a:t>
            </a:r>
            <a:r>
              <a:rPr kumimoji="0" lang="en-US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endParaRPr kumimoji="0" lang="en-US" sz="2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69995" y="1343431"/>
            <a:ext cx="3251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dẫn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chứng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73782" y="1719318"/>
            <a:ext cx="79679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Dẫn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chứng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cuộc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sống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thường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xuyên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tham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hoạt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tình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nguyện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thiện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thường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cảm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thấy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hạnh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ý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nghĩa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cuộc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2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73783" y="2310648"/>
            <a:ext cx="80855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Dẫn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chứng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văn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Lão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tác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phẩm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"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Lão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"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Nam Cao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tình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thương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sự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hy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sinh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chó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trai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mình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2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69995" y="2963534"/>
            <a:ext cx="37906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Nhìn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nhận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nhìn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trái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chiều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73783" y="3372153"/>
            <a:ext cx="80855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rằng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bị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lợi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hoặc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mang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lợi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ích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trực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tiếp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thân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2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73783" y="3956928"/>
            <a:ext cx="82945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Bác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bỏ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nhất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thiết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phải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trị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sự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mang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niềm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hạnh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khác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thời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giúp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xây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dựng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cộng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tốt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đẹp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2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69995" y="4628129"/>
            <a:ext cx="3750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nhận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thức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hành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73782" y="5126478"/>
            <a:ext cx="56757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tầm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trọng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cuộc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2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573782" y="5542651"/>
            <a:ext cx="82945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tế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lòng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ái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sẵn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sàng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giúp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đỡ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khác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qua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cụ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tích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cực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tham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hoạt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xã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giúp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đỡ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cộng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2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400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5" grpId="0"/>
      <p:bldP spid="6" grpId="0"/>
      <p:bldP spid="8" grpId="0"/>
      <p:bldP spid="9" grpId="0"/>
      <p:bldP spid="10" grpId="0"/>
      <p:bldP spid="13" grpId="0"/>
      <p:bldP spid="20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48640" y="300446"/>
            <a:ext cx="1972492" cy="966651"/>
            <a:chOff x="2795451" y="822960"/>
            <a:chExt cx="1972492" cy="966651"/>
          </a:xfrm>
        </p:grpSpPr>
        <p:sp>
          <p:nvSpPr>
            <p:cNvPr id="25" name="Oval 24"/>
            <p:cNvSpPr/>
            <p:nvPr/>
          </p:nvSpPr>
          <p:spPr>
            <a:xfrm>
              <a:off x="2795451" y="822960"/>
              <a:ext cx="1972492" cy="966651"/>
            </a:xfrm>
            <a:prstGeom prst="ellipse">
              <a:avLst/>
            </a:prstGeom>
            <a:solidFill>
              <a:srgbClr val="CFAFE7"/>
            </a:solidFill>
            <a:ln w="285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3057781" y="890786"/>
              <a:ext cx="144783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Đề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3</a:t>
              </a:r>
            </a:p>
          </p:txBody>
        </p:sp>
      </p:grpSp>
      <p:sp>
        <p:nvSpPr>
          <p:cNvPr id="16" name="Rectangle: Rounded Corners 21"/>
          <p:cNvSpPr/>
          <p:nvPr/>
        </p:nvSpPr>
        <p:spPr>
          <a:xfrm>
            <a:off x="2521132" y="1847948"/>
            <a:ext cx="7615645" cy="4095179"/>
          </a:xfrm>
          <a:custGeom>
            <a:avLst/>
            <a:gdLst>
              <a:gd name="connsiteX0" fmla="*/ 0 w 6009841"/>
              <a:gd name="connsiteY0" fmla="*/ 331934 h 2154155"/>
              <a:gd name="connsiteX1" fmla="*/ 331934 w 6009841"/>
              <a:gd name="connsiteY1" fmla="*/ 0 h 2154155"/>
              <a:gd name="connsiteX2" fmla="*/ 979391 w 6009841"/>
              <a:gd name="connsiteY2" fmla="*/ 0 h 2154155"/>
              <a:gd name="connsiteX3" fmla="*/ 1680307 w 6009841"/>
              <a:gd name="connsiteY3" fmla="*/ 0 h 2154155"/>
              <a:gd name="connsiteX4" fmla="*/ 2327764 w 6009841"/>
              <a:gd name="connsiteY4" fmla="*/ 0 h 2154155"/>
              <a:gd name="connsiteX5" fmla="*/ 2975221 w 6009841"/>
              <a:gd name="connsiteY5" fmla="*/ 0 h 2154155"/>
              <a:gd name="connsiteX6" fmla="*/ 3622677 w 6009841"/>
              <a:gd name="connsiteY6" fmla="*/ 0 h 2154155"/>
              <a:gd name="connsiteX7" fmla="*/ 4216674 w 6009841"/>
              <a:gd name="connsiteY7" fmla="*/ 0 h 2154155"/>
              <a:gd name="connsiteX8" fmla="*/ 4864131 w 6009841"/>
              <a:gd name="connsiteY8" fmla="*/ 0 h 2154155"/>
              <a:gd name="connsiteX9" fmla="*/ 5677907 w 6009841"/>
              <a:gd name="connsiteY9" fmla="*/ 0 h 2154155"/>
              <a:gd name="connsiteX10" fmla="*/ 6009841 w 6009841"/>
              <a:gd name="connsiteY10" fmla="*/ 331934 h 2154155"/>
              <a:gd name="connsiteX11" fmla="*/ 6009841 w 6009841"/>
              <a:gd name="connsiteY11" fmla="*/ 783988 h 2154155"/>
              <a:gd name="connsiteX12" fmla="*/ 6009841 w 6009841"/>
              <a:gd name="connsiteY12" fmla="*/ 1280750 h 2154155"/>
              <a:gd name="connsiteX13" fmla="*/ 6009841 w 6009841"/>
              <a:gd name="connsiteY13" fmla="*/ 1822221 h 2154155"/>
              <a:gd name="connsiteX14" fmla="*/ 5677907 w 6009841"/>
              <a:gd name="connsiteY14" fmla="*/ 2154155 h 2154155"/>
              <a:gd name="connsiteX15" fmla="*/ 5137370 w 6009841"/>
              <a:gd name="connsiteY15" fmla="*/ 2154155 h 2154155"/>
              <a:gd name="connsiteX16" fmla="*/ 4436453 w 6009841"/>
              <a:gd name="connsiteY16" fmla="*/ 2154155 h 2154155"/>
              <a:gd name="connsiteX17" fmla="*/ 3788997 w 6009841"/>
              <a:gd name="connsiteY17" fmla="*/ 2154155 h 2154155"/>
              <a:gd name="connsiteX18" fmla="*/ 3301919 w 6009841"/>
              <a:gd name="connsiteY18" fmla="*/ 2154155 h 2154155"/>
              <a:gd name="connsiteX19" fmla="*/ 2707922 w 6009841"/>
              <a:gd name="connsiteY19" fmla="*/ 2154155 h 2154155"/>
              <a:gd name="connsiteX20" fmla="*/ 2220844 w 6009841"/>
              <a:gd name="connsiteY20" fmla="*/ 2154155 h 2154155"/>
              <a:gd name="connsiteX21" fmla="*/ 1733767 w 6009841"/>
              <a:gd name="connsiteY21" fmla="*/ 2154155 h 2154155"/>
              <a:gd name="connsiteX22" fmla="*/ 1086310 w 6009841"/>
              <a:gd name="connsiteY22" fmla="*/ 2154155 h 2154155"/>
              <a:gd name="connsiteX23" fmla="*/ 331934 w 6009841"/>
              <a:gd name="connsiteY23" fmla="*/ 2154155 h 2154155"/>
              <a:gd name="connsiteX24" fmla="*/ 0 w 6009841"/>
              <a:gd name="connsiteY24" fmla="*/ 1822221 h 2154155"/>
              <a:gd name="connsiteX25" fmla="*/ 0 w 6009841"/>
              <a:gd name="connsiteY25" fmla="*/ 1295653 h 2154155"/>
              <a:gd name="connsiteX26" fmla="*/ 0 w 6009841"/>
              <a:gd name="connsiteY26" fmla="*/ 828696 h 2154155"/>
              <a:gd name="connsiteX27" fmla="*/ 0 w 6009841"/>
              <a:gd name="connsiteY27" fmla="*/ 331934 h 2154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009841" h="2154155" extrusionOk="0">
                <a:moveTo>
                  <a:pt x="0" y="331934"/>
                </a:moveTo>
                <a:cubicBezTo>
                  <a:pt x="24559" y="130415"/>
                  <a:pt x="157757" y="16597"/>
                  <a:pt x="331934" y="0"/>
                </a:cubicBezTo>
                <a:cubicBezTo>
                  <a:pt x="526021" y="-70393"/>
                  <a:pt x="739538" y="15571"/>
                  <a:pt x="979391" y="0"/>
                </a:cubicBezTo>
                <a:cubicBezTo>
                  <a:pt x="1219244" y="-15571"/>
                  <a:pt x="1345224" y="54046"/>
                  <a:pt x="1680307" y="0"/>
                </a:cubicBezTo>
                <a:cubicBezTo>
                  <a:pt x="2015390" y="-54046"/>
                  <a:pt x="2167003" y="73064"/>
                  <a:pt x="2327764" y="0"/>
                </a:cubicBezTo>
                <a:cubicBezTo>
                  <a:pt x="2488525" y="-73064"/>
                  <a:pt x="2652135" y="10511"/>
                  <a:pt x="2975221" y="0"/>
                </a:cubicBezTo>
                <a:cubicBezTo>
                  <a:pt x="3298307" y="-10511"/>
                  <a:pt x="3346294" y="27764"/>
                  <a:pt x="3622677" y="0"/>
                </a:cubicBezTo>
                <a:cubicBezTo>
                  <a:pt x="3899060" y="-27764"/>
                  <a:pt x="3940838" y="47664"/>
                  <a:pt x="4216674" y="0"/>
                </a:cubicBezTo>
                <a:cubicBezTo>
                  <a:pt x="4492510" y="-47664"/>
                  <a:pt x="4618564" y="15915"/>
                  <a:pt x="4864131" y="0"/>
                </a:cubicBezTo>
                <a:cubicBezTo>
                  <a:pt x="5109698" y="-15915"/>
                  <a:pt x="5441694" y="68463"/>
                  <a:pt x="5677907" y="0"/>
                </a:cubicBezTo>
                <a:cubicBezTo>
                  <a:pt x="5849303" y="11638"/>
                  <a:pt x="6024163" y="149430"/>
                  <a:pt x="6009841" y="331934"/>
                </a:cubicBezTo>
                <a:cubicBezTo>
                  <a:pt x="6042465" y="486826"/>
                  <a:pt x="5978020" y="610531"/>
                  <a:pt x="6009841" y="783988"/>
                </a:cubicBezTo>
                <a:cubicBezTo>
                  <a:pt x="6041662" y="957445"/>
                  <a:pt x="6004586" y="1056503"/>
                  <a:pt x="6009841" y="1280750"/>
                </a:cubicBezTo>
                <a:cubicBezTo>
                  <a:pt x="6015096" y="1504997"/>
                  <a:pt x="5953726" y="1688694"/>
                  <a:pt x="6009841" y="1822221"/>
                </a:cubicBezTo>
                <a:cubicBezTo>
                  <a:pt x="6007759" y="1999182"/>
                  <a:pt x="5845077" y="2181320"/>
                  <a:pt x="5677907" y="2154155"/>
                </a:cubicBezTo>
                <a:cubicBezTo>
                  <a:pt x="5565121" y="2215170"/>
                  <a:pt x="5285513" y="2133532"/>
                  <a:pt x="5137370" y="2154155"/>
                </a:cubicBezTo>
                <a:cubicBezTo>
                  <a:pt x="4989227" y="2174778"/>
                  <a:pt x="4722303" y="2094133"/>
                  <a:pt x="4436453" y="2154155"/>
                </a:cubicBezTo>
                <a:cubicBezTo>
                  <a:pt x="4150603" y="2214177"/>
                  <a:pt x="4061055" y="2081341"/>
                  <a:pt x="3788997" y="2154155"/>
                </a:cubicBezTo>
                <a:cubicBezTo>
                  <a:pt x="3516939" y="2226969"/>
                  <a:pt x="3466343" y="2137239"/>
                  <a:pt x="3301919" y="2154155"/>
                </a:cubicBezTo>
                <a:cubicBezTo>
                  <a:pt x="3137495" y="2171071"/>
                  <a:pt x="2997155" y="2122156"/>
                  <a:pt x="2707922" y="2154155"/>
                </a:cubicBezTo>
                <a:cubicBezTo>
                  <a:pt x="2418689" y="2186154"/>
                  <a:pt x="2325707" y="2112380"/>
                  <a:pt x="2220844" y="2154155"/>
                </a:cubicBezTo>
                <a:cubicBezTo>
                  <a:pt x="2115981" y="2195930"/>
                  <a:pt x="1880286" y="2102674"/>
                  <a:pt x="1733767" y="2154155"/>
                </a:cubicBezTo>
                <a:cubicBezTo>
                  <a:pt x="1587248" y="2205636"/>
                  <a:pt x="1321976" y="2079992"/>
                  <a:pt x="1086310" y="2154155"/>
                </a:cubicBezTo>
                <a:cubicBezTo>
                  <a:pt x="850644" y="2228318"/>
                  <a:pt x="506632" y="2138378"/>
                  <a:pt x="331934" y="2154155"/>
                </a:cubicBezTo>
                <a:cubicBezTo>
                  <a:pt x="144936" y="2161081"/>
                  <a:pt x="-45833" y="2006129"/>
                  <a:pt x="0" y="1822221"/>
                </a:cubicBezTo>
                <a:cubicBezTo>
                  <a:pt x="-22930" y="1681817"/>
                  <a:pt x="21654" y="1455054"/>
                  <a:pt x="0" y="1295653"/>
                </a:cubicBezTo>
                <a:cubicBezTo>
                  <a:pt x="-21654" y="1136252"/>
                  <a:pt x="39195" y="998368"/>
                  <a:pt x="0" y="828696"/>
                </a:cubicBezTo>
                <a:cubicBezTo>
                  <a:pt x="-39195" y="659024"/>
                  <a:pt x="52956" y="506250"/>
                  <a:pt x="0" y="331934"/>
                </a:cubicBezTo>
                <a:close/>
              </a:path>
            </a:pathLst>
          </a:custGeom>
          <a:noFill/>
          <a:ln w="38100" cap="flat" cmpd="sng" algn="ctr">
            <a:solidFill>
              <a:schemeClr val="tx1"/>
            </a:solidFill>
            <a:prstDash val="dash"/>
            <a:miter lim="800000"/>
          </a:ln>
          <a:effectLst/>
        </p:spPr>
        <p:txBody>
          <a:bodyPr lIns="91384" tIns="45695" rIns="91384" bIns="45695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charset="-122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14067" y="1897297"/>
            <a:ext cx="13406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endParaRPr kumimoji="0" lang="en-US" sz="2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57773" y="2420517"/>
            <a:ext cx="2297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Tóm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tắt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lại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vấn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đề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86089" y="2843204"/>
            <a:ext cx="72200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cuộc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trở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góp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xây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dựng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xã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tốt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đoàn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thương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657773" y="3902061"/>
            <a:ext cx="2446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Gửi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gắm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thông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điệp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86088" y="4408572"/>
            <a:ext cx="69718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riêng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786088" y="4933857"/>
            <a:ext cx="7089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Tinh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thần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hạnh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phúc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góp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trở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tốt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9130937" y="104503"/>
            <a:ext cx="2926079" cy="1743445"/>
            <a:chOff x="9130937" y="175718"/>
            <a:chExt cx="2926079" cy="1503332"/>
          </a:xfrm>
        </p:grpSpPr>
        <p:sp>
          <p:nvSpPr>
            <p:cNvPr id="17" name="Left Arrow 16"/>
            <p:cNvSpPr/>
            <p:nvPr/>
          </p:nvSpPr>
          <p:spPr>
            <a:xfrm>
              <a:off x="9130937" y="175718"/>
              <a:ext cx="2926079" cy="1503332"/>
            </a:xfrm>
            <a:prstGeom prst="left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17">
              <a:hlinkClick r:id="rId3" action="ppaction://hlinksldjump"/>
            </p:cNvPr>
            <p:cNvSpPr/>
            <p:nvPr/>
          </p:nvSpPr>
          <p:spPr>
            <a:xfrm>
              <a:off x="9588139" y="510435"/>
              <a:ext cx="2259875" cy="8564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DANH SÁCH ĐỀ BÀI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3345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" grpId="0"/>
      <p:bldP spid="7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7FB33D02-BFBD-52EB-46F0-F04E9ACD216B}"/>
              </a:ext>
            </a:extLst>
          </p:cNvPr>
          <p:cNvSpPr/>
          <p:nvPr/>
        </p:nvSpPr>
        <p:spPr>
          <a:xfrm>
            <a:off x="1126581" y="4371538"/>
            <a:ext cx="9666123" cy="2381706"/>
          </a:xfrm>
          <a:custGeom>
            <a:avLst/>
            <a:gdLst>
              <a:gd name="connsiteX0" fmla="*/ 0 w 9666123"/>
              <a:gd name="connsiteY0" fmla="*/ 0 h 2381706"/>
              <a:gd name="connsiteX1" fmla="*/ 400454 w 9666123"/>
              <a:gd name="connsiteY1" fmla="*/ 0 h 2381706"/>
              <a:gd name="connsiteX2" fmla="*/ 1284213 w 9666123"/>
              <a:gd name="connsiteY2" fmla="*/ 0 h 2381706"/>
              <a:gd name="connsiteX3" fmla="*/ 1684667 w 9666123"/>
              <a:gd name="connsiteY3" fmla="*/ 0 h 2381706"/>
              <a:gd name="connsiteX4" fmla="*/ 2278443 w 9666123"/>
              <a:gd name="connsiteY4" fmla="*/ 0 h 2381706"/>
              <a:gd name="connsiteX5" fmla="*/ 3162203 w 9666123"/>
              <a:gd name="connsiteY5" fmla="*/ 0 h 2381706"/>
              <a:gd name="connsiteX6" fmla="*/ 3562657 w 9666123"/>
              <a:gd name="connsiteY6" fmla="*/ 0 h 2381706"/>
              <a:gd name="connsiteX7" fmla="*/ 4059772 w 9666123"/>
              <a:gd name="connsiteY7" fmla="*/ 0 h 2381706"/>
              <a:gd name="connsiteX8" fmla="*/ 4750209 w 9666123"/>
              <a:gd name="connsiteY8" fmla="*/ 0 h 2381706"/>
              <a:gd name="connsiteX9" fmla="*/ 5247324 w 9666123"/>
              <a:gd name="connsiteY9" fmla="*/ 0 h 2381706"/>
              <a:gd name="connsiteX10" fmla="*/ 6034423 w 9666123"/>
              <a:gd name="connsiteY10" fmla="*/ 0 h 2381706"/>
              <a:gd name="connsiteX11" fmla="*/ 6724860 w 9666123"/>
              <a:gd name="connsiteY11" fmla="*/ 0 h 2381706"/>
              <a:gd name="connsiteX12" fmla="*/ 7511958 w 9666123"/>
              <a:gd name="connsiteY12" fmla="*/ 0 h 2381706"/>
              <a:gd name="connsiteX13" fmla="*/ 8009073 w 9666123"/>
              <a:gd name="connsiteY13" fmla="*/ 0 h 2381706"/>
              <a:gd name="connsiteX14" fmla="*/ 8892833 w 9666123"/>
              <a:gd name="connsiteY14" fmla="*/ 0 h 2381706"/>
              <a:gd name="connsiteX15" fmla="*/ 9666123 w 9666123"/>
              <a:gd name="connsiteY15" fmla="*/ 0 h 2381706"/>
              <a:gd name="connsiteX16" fmla="*/ 9666123 w 9666123"/>
              <a:gd name="connsiteY16" fmla="*/ 523975 h 2381706"/>
              <a:gd name="connsiteX17" fmla="*/ 9666123 w 9666123"/>
              <a:gd name="connsiteY17" fmla="*/ 1119402 h 2381706"/>
              <a:gd name="connsiteX18" fmla="*/ 9666123 w 9666123"/>
              <a:gd name="connsiteY18" fmla="*/ 1643377 h 2381706"/>
              <a:gd name="connsiteX19" fmla="*/ 9666123 w 9666123"/>
              <a:gd name="connsiteY19" fmla="*/ 2381706 h 2381706"/>
              <a:gd name="connsiteX20" fmla="*/ 9265669 w 9666123"/>
              <a:gd name="connsiteY20" fmla="*/ 2381706 h 2381706"/>
              <a:gd name="connsiteX21" fmla="*/ 8381910 w 9666123"/>
              <a:gd name="connsiteY21" fmla="*/ 2381706 h 2381706"/>
              <a:gd name="connsiteX22" fmla="*/ 7884795 w 9666123"/>
              <a:gd name="connsiteY22" fmla="*/ 2381706 h 2381706"/>
              <a:gd name="connsiteX23" fmla="*/ 7097696 w 9666123"/>
              <a:gd name="connsiteY23" fmla="*/ 2381706 h 2381706"/>
              <a:gd name="connsiteX24" fmla="*/ 6407259 w 9666123"/>
              <a:gd name="connsiteY24" fmla="*/ 2381706 h 2381706"/>
              <a:gd name="connsiteX25" fmla="*/ 5813483 w 9666123"/>
              <a:gd name="connsiteY25" fmla="*/ 2381706 h 2381706"/>
              <a:gd name="connsiteX26" fmla="*/ 4929723 w 9666123"/>
              <a:gd name="connsiteY26" fmla="*/ 2381706 h 2381706"/>
              <a:gd name="connsiteX27" fmla="*/ 4335947 w 9666123"/>
              <a:gd name="connsiteY27" fmla="*/ 2381706 h 2381706"/>
              <a:gd name="connsiteX28" fmla="*/ 3645509 w 9666123"/>
              <a:gd name="connsiteY28" fmla="*/ 2381706 h 2381706"/>
              <a:gd name="connsiteX29" fmla="*/ 3148394 w 9666123"/>
              <a:gd name="connsiteY29" fmla="*/ 2381706 h 2381706"/>
              <a:gd name="connsiteX30" fmla="*/ 2747941 w 9666123"/>
              <a:gd name="connsiteY30" fmla="*/ 2381706 h 2381706"/>
              <a:gd name="connsiteX31" fmla="*/ 1960842 w 9666123"/>
              <a:gd name="connsiteY31" fmla="*/ 2381706 h 2381706"/>
              <a:gd name="connsiteX32" fmla="*/ 1173744 w 9666123"/>
              <a:gd name="connsiteY32" fmla="*/ 2381706 h 2381706"/>
              <a:gd name="connsiteX33" fmla="*/ 773290 w 9666123"/>
              <a:gd name="connsiteY33" fmla="*/ 2381706 h 2381706"/>
              <a:gd name="connsiteX34" fmla="*/ 0 w 9666123"/>
              <a:gd name="connsiteY34" fmla="*/ 2381706 h 2381706"/>
              <a:gd name="connsiteX35" fmla="*/ 0 w 9666123"/>
              <a:gd name="connsiteY35" fmla="*/ 1762462 h 2381706"/>
              <a:gd name="connsiteX36" fmla="*/ 0 w 9666123"/>
              <a:gd name="connsiteY36" fmla="*/ 1238487 h 2381706"/>
              <a:gd name="connsiteX37" fmla="*/ 0 w 9666123"/>
              <a:gd name="connsiteY37" fmla="*/ 714512 h 2381706"/>
              <a:gd name="connsiteX38" fmla="*/ 0 w 9666123"/>
              <a:gd name="connsiteY38" fmla="*/ 0 h 238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9666123" h="2381706" fill="none" extrusionOk="0">
                <a:moveTo>
                  <a:pt x="0" y="0"/>
                </a:moveTo>
                <a:cubicBezTo>
                  <a:pt x="130821" y="5967"/>
                  <a:pt x="264218" y="-16027"/>
                  <a:pt x="400454" y="0"/>
                </a:cubicBezTo>
                <a:cubicBezTo>
                  <a:pt x="536690" y="16027"/>
                  <a:pt x="921218" y="-19329"/>
                  <a:pt x="1284213" y="0"/>
                </a:cubicBezTo>
                <a:cubicBezTo>
                  <a:pt x="1647208" y="19329"/>
                  <a:pt x="1522591" y="2679"/>
                  <a:pt x="1684667" y="0"/>
                </a:cubicBezTo>
                <a:cubicBezTo>
                  <a:pt x="1846743" y="-2679"/>
                  <a:pt x="2001077" y="7656"/>
                  <a:pt x="2278443" y="0"/>
                </a:cubicBezTo>
                <a:cubicBezTo>
                  <a:pt x="2555809" y="-7656"/>
                  <a:pt x="2785375" y="41145"/>
                  <a:pt x="3162203" y="0"/>
                </a:cubicBezTo>
                <a:cubicBezTo>
                  <a:pt x="3539031" y="-41145"/>
                  <a:pt x="3481708" y="3517"/>
                  <a:pt x="3562657" y="0"/>
                </a:cubicBezTo>
                <a:cubicBezTo>
                  <a:pt x="3643606" y="-3517"/>
                  <a:pt x="3946552" y="22184"/>
                  <a:pt x="4059772" y="0"/>
                </a:cubicBezTo>
                <a:cubicBezTo>
                  <a:pt x="4172993" y="-22184"/>
                  <a:pt x="4586695" y="-380"/>
                  <a:pt x="4750209" y="0"/>
                </a:cubicBezTo>
                <a:cubicBezTo>
                  <a:pt x="4913723" y="380"/>
                  <a:pt x="5121126" y="4723"/>
                  <a:pt x="5247324" y="0"/>
                </a:cubicBezTo>
                <a:cubicBezTo>
                  <a:pt x="5373522" y="-4723"/>
                  <a:pt x="5793137" y="-29204"/>
                  <a:pt x="6034423" y="0"/>
                </a:cubicBezTo>
                <a:cubicBezTo>
                  <a:pt x="6275709" y="29204"/>
                  <a:pt x="6562343" y="-23108"/>
                  <a:pt x="6724860" y="0"/>
                </a:cubicBezTo>
                <a:cubicBezTo>
                  <a:pt x="6887377" y="23108"/>
                  <a:pt x="7297424" y="-26801"/>
                  <a:pt x="7511958" y="0"/>
                </a:cubicBezTo>
                <a:cubicBezTo>
                  <a:pt x="7726492" y="26801"/>
                  <a:pt x="7816113" y="-22529"/>
                  <a:pt x="8009073" y="0"/>
                </a:cubicBezTo>
                <a:cubicBezTo>
                  <a:pt x="8202033" y="22529"/>
                  <a:pt x="8507826" y="5943"/>
                  <a:pt x="8892833" y="0"/>
                </a:cubicBezTo>
                <a:cubicBezTo>
                  <a:pt x="9277840" y="-5943"/>
                  <a:pt x="9288994" y="-405"/>
                  <a:pt x="9666123" y="0"/>
                </a:cubicBezTo>
                <a:cubicBezTo>
                  <a:pt x="9680599" y="251278"/>
                  <a:pt x="9682283" y="336302"/>
                  <a:pt x="9666123" y="523975"/>
                </a:cubicBezTo>
                <a:cubicBezTo>
                  <a:pt x="9649963" y="711649"/>
                  <a:pt x="9672344" y="992528"/>
                  <a:pt x="9666123" y="1119402"/>
                </a:cubicBezTo>
                <a:cubicBezTo>
                  <a:pt x="9659902" y="1246276"/>
                  <a:pt x="9643007" y="1388390"/>
                  <a:pt x="9666123" y="1643377"/>
                </a:cubicBezTo>
                <a:cubicBezTo>
                  <a:pt x="9689239" y="1898364"/>
                  <a:pt x="9658141" y="2217318"/>
                  <a:pt x="9666123" y="2381706"/>
                </a:cubicBezTo>
                <a:cubicBezTo>
                  <a:pt x="9494976" y="2395915"/>
                  <a:pt x="9360386" y="2400302"/>
                  <a:pt x="9265669" y="2381706"/>
                </a:cubicBezTo>
                <a:cubicBezTo>
                  <a:pt x="9170952" y="2363110"/>
                  <a:pt x="8658133" y="2360690"/>
                  <a:pt x="8381910" y="2381706"/>
                </a:cubicBezTo>
                <a:cubicBezTo>
                  <a:pt x="8105687" y="2402722"/>
                  <a:pt x="8095857" y="2357867"/>
                  <a:pt x="7884795" y="2381706"/>
                </a:cubicBezTo>
                <a:cubicBezTo>
                  <a:pt x="7673733" y="2405545"/>
                  <a:pt x="7413321" y="2369551"/>
                  <a:pt x="7097696" y="2381706"/>
                </a:cubicBezTo>
                <a:cubicBezTo>
                  <a:pt x="6782071" y="2393861"/>
                  <a:pt x="6587771" y="2366478"/>
                  <a:pt x="6407259" y="2381706"/>
                </a:cubicBezTo>
                <a:cubicBezTo>
                  <a:pt x="6226747" y="2396934"/>
                  <a:pt x="5938138" y="2390369"/>
                  <a:pt x="5813483" y="2381706"/>
                </a:cubicBezTo>
                <a:cubicBezTo>
                  <a:pt x="5688828" y="2373043"/>
                  <a:pt x="5150489" y="2422529"/>
                  <a:pt x="4929723" y="2381706"/>
                </a:cubicBezTo>
                <a:cubicBezTo>
                  <a:pt x="4708957" y="2340883"/>
                  <a:pt x="4491720" y="2407063"/>
                  <a:pt x="4335947" y="2381706"/>
                </a:cubicBezTo>
                <a:cubicBezTo>
                  <a:pt x="4180174" y="2356349"/>
                  <a:pt x="3842513" y="2390283"/>
                  <a:pt x="3645509" y="2381706"/>
                </a:cubicBezTo>
                <a:cubicBezTo>
                  <a:pt x="3448505" y="2373129"/>
                  <a:pt x="3283190" y="2358896"/>
                  <a:pt x="3148394" y="2381706"/>
                </a:cubicBezTo>
                <a:cubicBezTo>
                  <a:pt x="3013598" y="2404516"/>
                  <a:pt x="2835843" y="2373153"/>
                  <a:pt x="2747941" y="2381706"/>
                </a:cubicBezTo>
                <a:cubicBezTo>
                  <a:pt x="2660039" y="2390259"/>
                  <a:pt x="2286707" y="2407999"/>
                  <a:pt x="1960842" y="2381706"/>
                </a:cubicBezTo>
                <a:cubicBezTo>
                  <a:pt x="1634977" y="2355413"/>
                  <a:pt x="1467799" y="2397373"/>
                  <a:pt x="1173744" y="2381706"/>
                </a:cubicBezTo>
                <a:cubicBezTo>
                  <a:pt x="879689" y="2366039"/>
                  <a:pt x="914567" y="2395815"/>
                  <a:pt x="773290" y="2381706"/>
                </a:cubicBezTo>
                <a:cubicBezTo>
                  <a:pt x="632013" y="2367597"/>
                  <a:pt x="156719" y="2405025"/>
                  <a:pt x="0" y="2381706"/>
                </a:cubicBezTo>
                <a:cubicBezTo>
                  <a:pt x="16420" y="2076151"/>
                  <a:pt x="28865" y="1976087"/>
                  <a:pt x="0" y="1762462"/>
                </a:cubicBezTo>
                <a:cubicBezTo>
                  <a:pt x="-28865" y="1548837"/>
                  <a:pt x="-5902" y="1370542"/>
                  <a:pt x="0" y="1238487"/>
                </a:cubicBezTo>
                <a:cubicBezTo>
                  <a:pt x="5902" y="1106432"/>
                  <a:pt x="-21370" y="845411"/>
                  <a:pt x="0" y="714512"/>
                </a:cubicBezTo>
                <a:cubicBezTo>
                  <a:pt x="21370" y="583614"/>
                  <a:pt x="-29836" y="326527"/>
                  <a:pt x="0" y="0"/>
                </a:cubicBezTo>
                <a:close/>
              </a:path>
              <a:path w="9666123" h="2381706" stroke="0" extrusionOk="0">
                <a:moveTo>
                  <a:pt x="0" y="0"/>
                </a:moveTo>
                <a:cubicBezTo>
                  <a:pt x="255982" y="-10543"/>
                  <a:pt x="452055" y="2452"/>
                  <a:pt x="593776" y="0"/>
                </a:cubicBezTo>
                <a:cubicBezTo>
                  <a:pt x="735497" y="-2452"/>
                  <a:pt x="1101338" y="34831"/>
                  <a:pt x="1477536" y="0"/>
                </a:cubicBezTo>
                <a:cubicBezTo>
                  <a:pt x="1853734" y="-34831"/>
                  <a:pt x="1905930" y="24067"/>
                  <a:pt x="2167973" y="0"/>
                </a:cubicBezTo>
                <a:cubicBezTo>
                  <a:pt x="2430016" y="-24067"/>
                  <a:pt x="2558823" y="2044"/>
                  <a:pt x="2858411" y="0"/>
                </a:cubicBezTo>
                <a:cubicBezTo>
                  <a:pt x="3157999" y="-2044"/>
                  <a:pt x="3152884" y="15807"/>
                  <a:pt x="3355526" y="0"/>
                </a:cubicBezTo>
                <a:cubicBezTo>
                  <a:pt x="3558168" y="-15807"/>
                  <a:pt x="3665786" y="-9016"/>
                  <a:pt x="3755979" y="0"/>
                </a:cubicBezTo>
                <a:cubicBezTo>
                  <a:pt x="3846172" y="9016"/>
                  <a:pt x="4144535" y="10034"/>
                  <a:pt x="4446417" y="0"/>
                </a:cubicBezTo>
                <a:cubicBezTo>
                  <a:pt x="4748299" y="-10034"/>
                  <a:pt x="4752438" y="28291"/>
                  <a:pt x="5040193" y="0"/>
                </a:cubicBezTo>
                <a:cubicBezTo>
                  <a:pt x="5327948" y="-28291"/>
                  <a:pt x="5390966" y="7779"/>
                  <a:pt x="5730630" y="0"/>
                </a:cubicBezTo>
                <a:cubicBezTo>
                  <a:pt x="6070294" y="-7779"/>
                  <a:pt x="6262504" y="-20341"/>
                  <a:pt x="6614390" y="0"/>
                </a:cubicBezTo>
                <a:cubicBezTo>
                  <a:pt x="6966276" y="20341"/>
                  <a:pt x="7089661" y="25026"/>
                  <a:pt x="7401488" y="0"/>
                </a:cubicBezTo>
                <a:cubicBezTo>
                  <a:pt x="7713315" y="-25026"/>
                  <a:pt x="7783507" y="18814"/>
                  <a:pt x="7995265" y="0"/>
                </a:cubicBezTo>
                <a:cubicBezTo>
                  <a:pt x="8207023" y="-18814"/>
                  <a:pt x="8291341" y="-7582"/>
                  <a:pt x="8395718" y="0"/>
                </a:cubicBezTo>
                <a:cubicBezTo>
                  <a:pt x="8500095" y="7582"/>
                  <a:pt x="9100265" y="-41630"/>
                  <a:pt x="9666123" y="0"/>
                </a:cubicBezTo>
                <a:cubicBezTo>
                  <a:pt x="9654828" y="194222"/>
                  <a:pt x="9683762" y="477985"/>
                  <a:pt x="9666123" y="643061"/>
                </a:cubicBezTo>
                <a:cubicBezTo>
                  <a:pt x="9648484" y="808137"/>
                  <a:pt x="9687372" y="924119"/>
                  <a:pt x="9666123" y="1167036"/>
                </a:cubicBezTo>
                <a:cubicBezTo>
                  <a:pt x="9644874" y="1409954"/>
                  <a:pt x="9654795" y="1492623"/>
                  <a:pt x="9666123" y="1691011"/>
                </a:cubicBezTo>
                <a:cubicBezTo>
                  <a:pt x="9677451" y="1889400"/>
                  <a:pt x="9663528" y="2046301"/>
                  <a:pt x="9666123" y="2381706"/>
                </a:cubicBezTo>
                <a:cubicBezTo>
                  <a:pt x="9242277" y="2396135"/>
                  <a:pt x="9050531" y="2379243"/>
                  <a:pt x="8782363" y="2381706"/>
                </a:cubicBezTo>
                <a:cubicBezTo>
                  <a:pt x="8514195" y="2384169"/>
                  <a:pt x="8529238" y="2371921"/>
                  <a:pt x="8381910" y="2381706"/>
                </a:cubicBezTo>
                <a:cubicBezTo>
                  <a:pt x="8234582" y="2391491"/>
                  <a:pt x="8098521" y="2371478"/>
                  <a:pt x="7981456" y="2381706"/>
                </a:cubicBezTo>
                <a:cubicBezTo>
                  <a:pt x="7864391" y="2391934"/>
                  <a:pt x="7490785" y="2417937"/>
                  <a:pt x="7194357" y="2381706"/>
                </a:cubicBezTo>
                <a:cubicBezTo>
                  <a:pt x="6897929" y="2345475"/>
                  <a:pt x="6852420" y="2379670"/>
                  <a:pt x="6600581" y="2381706"/>
                </a:cubicBezTo>
                <a:cubicBezTo>
                  <a:pt x="6348742" y="2383742"/>
                  <a:pt x="6274099" y="2402005"/>
                  <a:pt x="6103466" y="2381706"/>
                </a:cubicBezTo>
                <a:cubicBezTo>
                  <a:pt x="5932833" y="2361407"/>
                  <a:pt x="5711239" y="2396985"/>
                  <a:pt x="5606351" y="2381706"/>
                </a:cubicBezTo>
                <a:cubicBezTo>
                  <a:pt x="5501463" y="2366427"/>
                  <a:pt x="4984849" y="2404126"/>
                  <a:pt x="4819253" y="2381706"/>
                </a:cubicBezTo>
                <a:cubicBezTo>
                  <a:pt x="4653657" y="2359286"/>
                  <a:pt x="4355334" y="2378505"/>
                  <a:pt x="4128815" y="2381706"/>
                </a:cubicBezTo>
                <a:cubicBezTo>
                  <a:pt x="3902296" y="2384907"/>
                  <a:pt x="3716878" y="2417833"/>
                  <a:pt x="3341717" y="2381706"/>
                </a:cubicBezTo>
                <a:cubicBezTo>
                  <a:pt x="2966556" y="2345579"/>
                  <a:pt x="2822968" y="2403406"/>
                  <a:pt x="2651279" y="2381706"/>
                </a:cubicBezTo>
                <a:cubicBezTo>
                  <a:pt x="2479590" y="2360006"/>
                  <a:pt x="2185624" y="2398022"/>
                  <a:pt x="2057503" y="2381706"/>
                </a:cubicBezTo>
                <a:cubicBezTo>
                  <a:pt x="1929382" y="2365390"/>
                  <a:pt x="1609629" y="2396444"/>
                  <a:pt x="1463727" y="2381706"/>
                </a:cubicBezTo>
                <a:cubicBezTo>
                  <a:pt x="1317825" y="2366968"/>
                  <a:pt x="391209" y="2351741"/>
                  <a:pt x="0" y="2381706"/>
                </a:cubicBezTo>
                <a:cubicBezTo>
                  <a:pt x="27705" y="2113349"/>
                  <a:pt x="13286" y="1909818"/>
                  <a:pt x="0" y="1762462"/>
                </a:cubicBezTo>
                <a:cubicBezTo>
                  <a:pt x="-13286" y="1615106"/>
                  <a:pt x="27191" y="1357598"/>
                  <a:pt x="0" y="1190853"/>
                </a:cubicBezTo>
                <a:cubicBezTo>
                  <a:pt x="-27191" y="1024108"/>
                  <a:pt x="-26609" y="749703"/>
                  <a:pt x="0" y="595427"/>
                </a:cubicBezTo>
                <a:cubicBezTo>
                  <a:pt x="26609" y="441151"/>
                  <a:pt x="-2994" y="219369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prstDash val="dash"/>
            <a:extLst>
              <a:ext uri="{C807C97D-BFC1-408E-A445-0C87EB9F89A2}">
                <ask:lineSketchStyleProps xmlns:ask="http://schemas.microsoft.com/office/drawing/2018/sketchyshapes" sd="18452636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C420C5C-63CA-150A-5E54-9A8D28B854C3}"/>
              </a:ext>
            </a:extLst>
          </p:cNvPr>
          <p:cNvSpPr/>
          <p:nvPr/>
        </p:nvSpPr>
        <p:spPr>
          <a:xfrm>
            <a:off x="1126581" y="1037288"/>
            <a:ext cx="9666123" cy="2280905"/>
          </a:xfrm>
          <a:custGeom>
            <a:avLst/>
            <a:gdLst>
              <a:gd name="connsiteX0" fmla="*/ 0 w 9666123"/>
              <a:gd name="connsiteY0" fmla="*/ 0 h 2280905"/>
              <a:gd name="connsiteX1" fmla="*/ 400454 w 9666123"/>
              <a:gd name="connsiteY1" fmla="*/ 0 h 2280905"/>
              <a:gd name="connsiteX2" fmla="*/ 1284213 w 9666123"/>
              <a:gd name="connsiteY2" fmla="*/ 0 h 2280905"/>
              <a:gd name="connsiteX3" fmla="*/ 1684667 w 9666123"/>
              <a:gd name="connsiteY3" fmla="*/ 0 h 2280905"/>
              <a:gd name="connsiteX4" fmla="*/ 2278443 w 9666123"/>
              <a:gd name="connsiteY4" fmla="*/ 0 h 2280905"/>
              <a:gd name="connsiteX5" fmla="*/ 3162203 w 9666123"/>
              <a:gd name="connsiteY5" fmla="*/ 0 h 2280905"/>
              <a:gd name="connsiteX6" fmla="*/ 3562657 w 9666123"/>
              <a:gd name="connsiteY6" fmla="*/ 0 h 2280905"/>
              <a:gd name="connsiteX7" fmla="*/ 4059772 w 9666123"/>
              <a:gd name="connsiteY7" fmla="*/ 0 h 2280905"/>
              <a:gd name="connsiteX8" fmla="*/ 4750209 w 9666123"/>
              <a:gd name="connsiteY8" fmla="*/ 0 h 2280905"/>
              <a:gd name="connsiteX9" fmla="*/ 5247324 w 9666123"/>
              <a:gd name="connsiteY9" fmla="*/ 0 h 2280905"/>
              <a:gd name="connsiteX10" fmla="*/ 6034423 w 9666123"/>
              <a:gd name="connsiteY10" fmla="*/ 0 h 2280905"/>
              <a:gd name="connsiteX11" fmla="*/ 6724860 w 9666123"/>
              <a:gd name="connsiteY11" fmla="*/ 0 h 2280905"/>
              <a:gd name="connsiteX12" fmla="*/ 7511958 w 9666123"/>
              <a:gd name="connsiteY12" fmla="*/ 0 h 2280905"/>
              <a:gd name="connsiteX13" fmla="*/ 8009073 w 9666123"/>
              <a:gd name="connsiteY13" fmla="*/ 0 h 2280905"/>
              <a:gd name="connsiteX14" fmla="*/ 8892833 w 9666123"/>
              <a:gd name="connsiteY14" fmla="*/ 0 h 2280905"/>
              <a:gd name="connsiteX15" fmla="*/ 9666123 w 9666123"/>
              <a:gd name="connsiteY15" fmla="*/ 0 h 2280905"/>
              <a:gd name="connsiteX16" fmla="*/ 9666123 w 9666123"/>
              <a:gd name="connsiteY16" fmla="*/ 501799 h 2280905"/>
              <a:gd name="connsiteX17" fmla="*/ 9666123 w 9666123"/>
              <a:gd name="connsiteY17" fmla="*/ 1072025 h 2280905"/>
              <a:gd name="connsiteX18" fmla="*/ 9666123 w 9666123"/>
              <a:gd name="connsiteY18" fmla="*/ 1573824 h 2280905"/>
              <a:gd name="connsiteX19" fmla="*/ 9666123 w 9666123"/>
              <a:gd name="connsiteY19" fmla="*/ 2280905 h 2280905"/>
              <a:gd name="connsiteX20" fmla="*/ 9265669 w 9666123"/>
              <a:gd name="connsiteY20" fmla="*/ 2280905 h 2280905"/>
              <a:gd name="connsiteX21" fmla="*/ 8381910 w 9666123"/>
              <a:gd name="connsiteY21" fmla="*/ 2280905 h 2280905"/>
              <a:gd name="connsiteX22" fmla="*/ 7884795 w 9666123"/>
              <a:gd name="connsiteY22" fmla="*/ 2280905 h 2280905"/>
              <a:gd name="connsiteX23" fmla="*/ 7097696 w 9666123"/>
              <a:gd name="connsiteY23" fmla="*/ 2280905 h 2280905"/>
              <a:gd name="connsiteX24" fmla="*/ 6407259 w 9666123"/>
              <a:gd name="connsiteY24" fmla="*/ 2280905 h 2280905"/>
              <a:gd name="connsiteX25" fmla="*/ 5813483 w 9666123"/>
              <a:gd name="connsiteY25" fmla="*/ 2280905 h 2280905"/>
              <a:gd name="connsiteX26" fmla="*/ 4929723 w 9666123"/>
              <a:gd name="connsiteY26" fmla="*/ 2280905 h 2280905"/>
              <a:gd name="connsiteX27" fmla="*/ 4335947 w 9666123"/>
              <a:gd name="connsiteY27" fmla="*/ 2280905 h 2280905"/>
              <a:gd name="connsiteX28" fmla="*/ 3645509 w 9666123"/>
              <a:gd name="connsiteY28" fmla="*/ 2280905 h 2280905"/>
              <a:gd name="connsiteX29" fmla="*/ 3148394 w 9666123"/>
              <a:gd name="connsiteY29" fmla="*/ 2280905 h 2280905"/>
              <a:gd name="connsiteX30" fmla="*/ 2747941 w 9666123"/>
              <a:gd name="connsiteY30" fmla="*/ 2280905 h 2280905"/>
              <a:gd name="connsiteX31" fmla="*/ 1960842 w 9666123"/>
              <a:gd name="connsiteY31" fmla="*/ 2280905 h 2280905"/>
              <a:gd name="connsiteX32" fmla="*/ 1173744 w 9666123"/>
              <a:gd name="connsiteY32" fmla="*/ 2280905 h 2280905"/>
              <a:gd name="connsiteX33" fmla="*/ 773290 w 9666123"/>
              <a:gd name="connsiteY33" fmla="*/ 2280905 h 2280905"/>
              <a:gd name="connsiteX34" fmla="*/ 0 w 9666123"/>
              <a:gd name="connsiteY34" fmla="*/ 2280905 h 2280905"/>
              <a:gd name="connsiteX35" fmla="*/ 0 w 9666123"/>
              <a:gd name="connsiteY35" fmla="*/ 1687870 h 2280905"/>
              <a:gd name="connsiteX36" fmla="*/ 0 w 9666123"/>
              <a:gd name="connsiteY36" fmla="*/ 1186071 h 2280905"/>
              <a:gd name="connsiteX37" fmla="*/ 0 w 9666123"/>
              <a:gd name="connsiteY37" fmla="*/ 684272 h 2280905"/>
              <a:gd name="connsiteX38" fmla="*/ 0 w 9666123"/>
              <a:gd name="connsiteY38" fmla="*/ 0 h 2280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9666123" h="2280905" fill="none" extrusionOk="0">
                <a:moveTo>
                  <a:pt x="0" y="0"/>
                </a:moveTo>
                <a:cubicBezTo>
                  <a:pt x="130821" y="5967"/>
                  <a:pt x="264218" y="-16027"/>
                  <a:pt x="400454" y="0"/>
                </a:cubicBezTo>
                <a:cubicBezTo>
                  <a:pt x="536690" y="16027"/>
                  <a:pt x="921218" y="-19329"/>
                  <a:pt x="1284213" y="0"/>
                </a:cubicBezTo>
                <a:cubicBezTo>
                  <a:pt x="1647208" y="19329"/>
                  <a:pt x="1522591" y="2679"/>
                  <a:pt x="1684667" y="0"/>
                </a:cubicBezTo>
                <a:cubicBezTo>
                  <a:pt x="1846743" y="-2679"/>
                  <a:pt x="2001077" y="7656"/>
                  <a:pt x="2278443" y="0"/>
                </a:cubicBezTo>
                <a:cubicBezTo>
                  <a:pt x="2555809" y="-7656"/>
                  <a:pt x="2785375" y="41145"/>
                  <a:pt x="3162203" y="0"/>
                </a:cubicBezTo>
                <a:cubicBezTo>
                  <a:pt x="3539031" y="-41145"/>
                  <a:pt x="3481708" y="3517"/>
                  <a:pt x="3562657" y="0"/>
                </a:cubicBezTo>
                <a:cubicBezTo>
                  <a:pt x="3643606" y="-3517"/>
                  <a:pt x="3946552" y="22184"/>
                  <a:pt x="4059772" y="0"/>
                </a:cubicBezTo>
                <a:cubicBezTo>
                  <a:pt x="4172993" y="-22184"/>
                  <a:pt x="4586695" y="-380"/>
                  <a:pt x="4750209" y="0"/>
                </a:cubicBezTo>
                <a:cubicBezTo>
                  <a:pt x="4913723" y="380"/>
                  <a:pt x="5121126" y="4723"/>
                  <a:pt x="5247324" y="0"/>
                </a:cubicBezTo>
                <a:cubicBezTo>
                  <a:pt x="5373522" y="-4723"/>
                  <a:pt x="5793137" y="-29204"/>
                  <a:pt x="6034423" y="0"/>
                </a:cubicBezTo>
                <a:cubicBezTo>
                  <a:pt x="6275709" y="29204"/>
                  <a:pt x="6562343" y="-23108"/>
                  <a:pt x="6724860" y="0"/>
                </a:cubicBezTo>
                <a:cubicBezTo>
                  <a:pt x="6887377" y="23108"/>
                  <a:pt x="7297424" y="-26801"/>
                  <a:pt x="7511958" y="0"/>
                </a:cubicBezTo>
                <a:cubicBezTo>
                  <a:pt x="7726492" y="26801"/>
                  <a:pt x="7816113" y="-22529"/>
                  <a:pt x="8009073" y="0"/>
                </a:cubicBezTo>
                <a:cubicBezTo>
                  <a:pt x="8202033" y="22529"/>
                  <a:pt x="8507826" y="5943"/>
                  <a:pt x="8892833" y="0"/>
                </a:cubicBezTo>
                <a:cubicBezTo>
                  <a:pt x="9277840" y="-5943"/>
                  <a:pt x="9288994" y="-405"/>
                  <a:pt x="9666123" y="0"/>
                </a:cubicBezTo>
                <a:cubicBezTo>
                  <a:pt x="9679852" y="113786"/>
                  <a:pt x="9675117" y="351825"/>
                  <a:pt x="9666123" y="501799"/>
                </a:cubicBezTo>
                <a:cubicBezTo>
                  <a:pt x="9657129" y="651773"/>
                  <a:pt x="9663951" y="859815"/>
                  <a:pt x="9666123" y="1072025"/>
                </a:cubicBezTo>
                <a:cubicBezTo>
                  <a:pt x="9668295" y="1284235"/>
                  <a:pt x="9647971" y="1356437"/>
                  <a:pt x="9666123" y="1573824"/>
                </a:cubicBezTo>
                <a:cubicBezTo>
                  <a:pt x="9684275" y="1791211"/>
                  <a:pt x="9671377" y="2090051"/>
                  <a:pt x="9666123" y="2280905"/>
                </a:cubicBezTo>
                <a:cubicBezTo>
                  <a:pt x="9494976" y="2295114"/>
                  <a:pt x="9360386" y="2299501"/>
                  <a:pt x="9265669" y="2280905"/>
                </a:cubicBezTo>
                <a:cubicBezTo>
                  <a:pt x="9170952" y="2262309"/>
                  <a:pt x="8658133" y="2259889"/>
                  <a:pt x="8381910" y="2280905"/>
                </a:cubicBezTo>
                <a:cubicBezTo>
                  <a:pt x="8105687" y="2301921"/>
                  <a:pt x="8095857" y="2257066"/>
                  <a:pt x="7884795" y="2280905"/>
                </a:cubicBezTo>
                <a:cubicBezTo>
                  <a:pt x="7673733" y="2304744"/>
                  <a:pt x="7413321" y="2268750"/>
                  <a:pt x="7097696" y="2280905"/>
                </a:cubicBezTo>
                <a:cubicBezTo>
                  <a:pt x="6782071" y="2293060"/>
                  <a:pt x="6587771" y="2265677"/>
                  <a:pt x="6407259" y="2280905"/>
                </a:cubicBezTo>
                <a:cubicBezTo>
                  <a:pt x="6226747" y="2296133"/>
                  <a:pt x="5938138" y="2289568"/>
                  <a:pt x="5813483" y="2280905"/>
                </a:cubicBezTo>
                <a:cubicBezTo>
                  <a:pt x="5688828" y="2272242"/>
                  <a:pt x="5150489" y="2321728"/>
                  <a:pt x="4929723" y="2280905"/>
                </a:cubicBezTo>
                <a:cubicBezTo>
                  <a:pt x="4708957" y="2240082"/>
                  <a:pt x="4491720" y="2306262"/>
                  <a:pt x="4335947" y="2280905"/>
                </a:cubicBezTo>
                <a:cubicBezTo>
                  <a:pt x="4180174" y="2255548"/>
                  <a:pt x="3842513" y="2289482"/>
                  <a:pt x="3645509" y="2280905"/>
                </a:cubicBezTo>
                <a:cubicBezTo>
                  <a:pt x="3448505" y="2272328"/>
                  <a:pt x="3283190" y="2258095"/>
                  <a:pt x="3148394" y="2280905"/>
                </a:cubicBezTo>
                <a:cubicBezTo>
                  <a:pt x="3013598" y="2303715"/>
                  <a:pt x="2835843" y="2272352"/>
                  <a:pt x="2747941" y="2280905"/>
                </a:cubicBezTo>
                <a:cubicBezTo>
                  <a:pt x="2660039" y="2289458"/>
                  <a:pt x="2286707" y="2307198"/>
                  <a:pt x="1960842" y="2280905"/>
                </a:cubicBezTo>
                <a:cubicBezTo>
                  <a:pt x="1634977" y="2254612"/>
                  <a:pt x="1467799" y="2296572"/>
                  <a:pt x="1173744" y="2280905"/>
                </a:cubicBezTo>
                <a:cubicBezTo>
                  <a:pt x="879689" y="2265238"/>
                  <a:pt x="914567" y="2295014"/>
                  <a:pt x="773290" y="2280905"/>
                </a:cubicBezTo>
                <a:cubicBezTo>
                  <a:pt x="632013" y="2266796"/>
                  <a:pt x="156719" y="2304224"/>
                  <a:pt x="0" y="2280905"/>
                </a:cubicBezTo>
                <a:cubicBezTo>
                  <a:pt x="17771" y="2074737"/>
                  <a:pt x="17613" y="1912275"/>
                  <a:pt x="0" y="1687870"/>
                </a:cubicBezTo>
                <a:cubicBezTo>
                  <a:pt x="-17613" y="1463465"/>
                  <a:pt x="4950" y="1377542"/>
                  <a:pt x="0" y="1186071"/>
                </a:cubicBezTo>
                <a:cubicBezTo>
                  <a:pt x="-4950" y="994600"/>
                  <a:pt x="-16224" y="797366"/>
                  <a:pt x="0" y="684272"/>
                </a:cubicBezTo>
                <a:cubicBezTo>
                  <a:pt x="16224" y="571178"/>
                  <a:pt x="-7191" y="174055"/>
                  <a:pt x="0" y="0"/>
                </a:cubicBezTo>
                <a:close/>
              </a:path>
              <a:path w="9666123" h="2280905" stroke="0" extrusionOk="0">
                <a:moveTo>
                  <a:pt x="0" y="0"/>
                </a:moveTo>
                <a:cubicBezTo>
                  <a:pt x="255982" y="-10543"/>
                  <a:pt x="452055" y="2452"/>
                  <a:pt x="593776" y="0"/>
                </a:cubicBezTo>
                <a:cubicBezTo>
                  <a:pt x="735497" y="-2452"/>
                  <a:pt x="1101338" y="34831"/>
                  <a:pt x="1477536" y="0"/>
                </a:cubicBezTo>
                <a:cubicBezTo>
                  <a:pt x="1853734" y="-34831"/>
                  <a:pt x="1905930" y="24067"/>
                  <a:pt x="2167973" y="0"/>
                </a:cubicBezTo>
                <a:cubicBezTo>
                  <a:pt x="2430016" y="-24067"/>
                  <a:pt x="2558823" y="2044"/>
                  <a:pt x="2858411" y="0"/>
                </a:cubicBezTo>
                <a:cubicBezTo>
                  <a:pt x="3157999" y="-2044"/>
                  <a:pt x="3152884" y="15807"/>
                  <a:pt x="3355526" y="0"/>
                </a:cubicBezTo>
                <a:cubicBezTo>
                  <a:pt x="3558168" y="-15807"/>
                  <a:pt x="3665786" y="-9016"/>
                  <a:pt x="3755979" y="0"/>
                </a:cubicBezTo>
                <a:cubicBezTo>
                  <a:pt x="3846172" y="9016"/>
                  <a:pt x="4144535" y="10034"/>
                  <a:pt x="4446417" y="0"/>
                </a:cubicBezTo>
                <a:cubicBezTo>
                  <a:pt x="4748299" y="-10034"/>
                  <a:pt x="4752438" y="28291"/>
                  <a:pt x="5040193" y="0"/>
                </a:cubicBezTo>
                <a:cubicBezTo>
                  <a:pt x="5327948" y="-28291"/>
                  <a:pt x="5390966" y="7779"/>
                  <a:pt x="5730630" y="0"/>
                </a:cubicBezTo>
                <a:cubicBezTo>
                  <a:pt x="6070294" y="-7779"/>
                  <a:pt x="6262504" y="-20341"/>
                  <a:pt x="6614390" y="0"/>
                </a:cubicBezTo>
                <a:cubicBezTo>
                  <a:pt x="6966276" y="20341"/>
                  <a:pt x="7089661" y="25026"/>
                  <a:pt x="7401488" y="0"/>
                </a:cubicBezTo>
                <a:cubicBezTo>
                  <a:pt x="7713315" y="-25026"/>
                  <a:pt x="7783507" y="18814"/>
                  <a:pt x="7995265" y="0"/>
                </a:cubicBezTo>
                <a:cubicBezTo>
                  <a:pt x="8207023" y="-18814"/>
                  <a:pt x="8291341" y="-7582"/>
                  <a:pt x="8395718" y="0"/>
                </a:cubicBezTo>
                <a:cubicBezTo>
                  <a:pt x="8500095" y="7582"/>
                  <a:pt x="9100265" y="-41630"/>
                  <a:pt x="9666123" y="0"/>
                </a:cubicBezTo>
                <a:cubicBezTo>
                  <a:pt x="9662560" y="194390"/>
                  <a:pt x="9662660" y="358095"/>
                  <a:pt x="9666123" y="615844"/>
                </a:cubicBezTo>
                <a:cubicBezTo>
                  <a:pt x="9669586" y="873593"/>
                  <a:pt x="9673854" y="876477"/>
                  <a:pt x="9666123" y="1117643"/>
                </a:cubicBezTo>
                <a:cubicBezTo>
                  <a:pt x="9658392" y="1358809"/>
                  <a:pt x="9679266" y="1408507"/>
                  <a:pt x="9666123" y="1619443"/>
                </a:cubicBezTo>
                <a:cubicBezTo>
                  <a:pt x="9652980" y="1830379"/>
                  <a:pt x="9636685" y="2142980"/>
                  <a:pt x="9666123" y="2280905"/>
                </a:cubicBezTo>
                <a:cubicBezTo>
                  <a:pt x="9242277" y="2295334"/>
                  <a:pt x="9050531" y="2278442"/>
                  <a:pt x="8782363" y="2280905"/>
                </a:cubicBezTo>
                <a:cubicBezTo>
                  <a:pt x="8514195" y="2283368"/>
                  <a:pt x="8529238" y="2271120"/>
                  <a:pt x="8381910" y="2280905"/>
                </a:cubicBezTo>
                <a:cubicBezTo>
                  <a:pt x="8234582" y="2290690"/>
                  <a:pt x="8098521" y="2270677"/>
                  <a:pt x="7981456" y="2280905"/>
                </a:cubicBezTo>
                <a:cubicBezTo>
                  <a:pt x="7864391" y="2291133"/>
                  <a:pt x="7490785" y="2317136"/>
                  <a:pt x="7194357" y="2280905"/>
                </a:cubicBezTo>
                <a:cubicBezTo>
                  <a:pt x="6897929" y="2244674"/>
                  <a:pt x="6852420" y="2278869"/>
                  <a:pt x="6600581" y="2280905"/>
                </a:cubicBezTo>
                <a:cubicBezTo>
                  <a:pt x="6348742" y="2282941"/>
                  <a:pt x="6274099" y="2301204"/>
                  <a:pt x="6103466" y="2280905"/>
                </a:cubicBezTo>
                <a:cubicBezTo>
                  <a:pt x="5932833" y="2260606"/>
                  <a:pt x="5711239" y="2296184"/>
                  <a:pt x="5606351" y="2280905"/>
                </a:cubicBezTo>
                <a:cubicBezTo>
                  <a:pt x="5501463" y="2265626"/>
                  <a:pt x="4984849" y="2303325"/>
                  <a:pt x="4819253" y="2280905"/>
                </a:cubicBezTo>
                <a:cubicBezTo>
                  <a:pt x="4653657" y="2258485"/>
                  <a:pt x="4355334" y="2277704"/>
                  <a:pt x="4128815" y="2280905"/>
                </a:cubicBezTo>
                <a:cubicBezTo>
                  <a:pt x="3902296" y="2284106"/>
                  <a:pt x="3716878" y="2317032"/>
                  <a:pt x="3341717" y="2280905"/>
                </a:cubicBezTo>
                <a:cubicBezTo>
                  <a:pt x="2966556" y="2244778"/>
                  <a:pt x="2822968" y="2302605"/>
                  <a:pt x="2651279" y="2280905"/>
                </a:cubicBezTo>
                <a:cubicBezTo>
                  <a:pt x="2479590" y="2259205"/>
                  <a:pt x="2185624" y="2297221"/>
                  <a:pt x="2057503" y="2280905"/>
                </a:cubicBezTo>
                <a:cubicBezTo>
                  <a:pt x="1929382" y="2264589"/>
                  <a:pt x="1609629" y="2295643"/>
                  <a:pt x="1463727" y="2280905"/>
                </a:cubicBezTo>
                <a:cubicBezTo>
                  <a:pt x="1317825" y="2266167"/>
                  <a:pt x="391209" y="2250940"/>
                  <a:pt x="0" y="2280905"/>
                </a:cubicBezTo>
                <a:cubicBezTo>
                  <a:pt x="11496" y="2012757"/>
                  <a:pt x="-2392" y="1872589"/>
                  <a:pt x="0" y="1687870"/>
                </a:cubicBezTo>
                <a:cubicBezTo>
                  <a:pt x="2392" y="1503152"/>
                  <a:pt x="18072" y="1280002"/>
                  <a:pt x="0" y="1140453"/>
                </a:cubicBezTo>
                <a:cubicBezTo>
                  <a:pt x="-18072" y="1000904"/>
                  <a:pt x="-5770" y="765032"/>
                  <a:pt x="0" y="570226"/>
                </a:cubicBezTo>
                <a:cubicBezTo>
                  <a:pt x="5770" y="375420"/>
                  <a:pt x="18602" y="26688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prstDash val="dash"/>
            <a:extLst>
              <a:ext uri="{C807C97D-BFC1-408E-A445-0C87EB9F89A2}">
                <ask:lineSketchStyleProps xmlns:ask="http://schemas.microsoft.com/office/drawing/2018/sketchyshapes" sd="18452636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62CA72E-9C47-32C1-2E0E-5A2161F331B6}"/>
              </a:ext>
            </a:extLst>
          </p:cNvPr>
          <p:cNvCxnSpPr>
            <a:cxnSpLocks/>
            <a:endCxn id="36" idx="2"/>
          </p:cNvCxnSpPr>
          <p:nvPr/>
        </p:nvCxnSpPr>
        <p:spPr>
          <a:xfrm>
            <a:off x="486778" y="0"/>
            <a:ext cx="42700" cy="3353984"/>
          </a:xfrm>
          <a:prstGeom prst="line">
            <a:avLst/>
          </a:prstGeom>
          <a:ln w="1270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Arc 34">
            <a:extLst>
              <a:ext uri="{FF2B5EF4-FFF2-40B4-BE49-F238E27FC236}">
                <a16:creationId xmlns:a16="http://schemas.microsoft.com/office/drawing/2014/main" id="{3ABB786D-0B8E-A807-58EE-A9E1DCC68625}"/>
              </a:ext>
            </a:extLst>
          </p:cNvPr>
          <p:cNvSpPr/>
          <p:nvPr/>
        </p:nvSpPr>
        <p:spPr>
          <a:xfrm rot="10638962">
            <a:off x="481211" y="-511227"/>
            <a:ext cx="1018868" cy="1062178"/>
          </a:xfrm>
          <a:prstGeom prst="arc">
            <a:avLst>
              <a:gd name="adj1" fmla="val 16504447"/>
              <a:gd name="adj2" fmla="val 301155"/>
            </a:avLst>
          </a:prstGeom>
          <a:ln w="101600">
            <a:solidFill>
              <a:srgbClr val="C0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Arc 35">
            <a:extLst>
              <a:ext uri="{FF2B5EF4-FFF2-40B4-BE49-F238E27FC236}">
                <a16:creationId xmlns:a16="http://schemas.microsoft.com/office/drawing/2014/main" id="{3574F997-217B-808A-7837-0E23FD8E5FBC}"/>
              </a:ext>
            </a:extLst>
          </p:cNvPr>
          <p:cNvSpPr/>
          <p:nvPr/>
        </p:nvSpPr>
        <p:spPr>
          <a:xfrm rot="10638962">
            <a:off x="528694" y="2879142"/>
            <a:ext cx="1005840" cy="1005840"/>
          </a:xfrm>
          <a:prstGeom prst="arc">
            <a:avLst>
              <a:gd name="adj1" fmla="val 16327764"/>
              <a:gd name="adj2" fmla="val 353072"/>
            </a:avLst>
          </a:prstGeom>
          <a:ln w="101600">
            <a:solidFill>
              <a:srgbClr val="C00000">
                <a:alpha val="99000"/>
              </a:srgbClr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1DE6399-A438-484B-C040-026DDF92BA45}"/>
              </a:ext>
            </a:extLst>
          </p:cNvPr>
          <p:cNvGrpSpPr/>
          <p:nvPr/>
        </p:nvGrpSpPr>
        <p:grpSpPr>
          <a:xfrm>
            <a:off x="957500" y="156912"/>
            <a:ext cx="2339626" cy="697038"/>
            <a:chOff x="957500" y="156912"/>
            <a:chExt cx="2339626" cy="697038"/>
          </a:xfrm>
        </p:grpSpPr>
        <p:sp>
          <p:nvSpPr>
            <p:cNvPr id="23" name="Rounded Rectangle 1">
              <a:extLst>
                <a:ext uri="{FF2B5EF4-FFF2-40B4-BE49-F238E27FC236}">
                  <a16:creationId xmlns:a16="http://schemas.microsoft.com/office/drawing/2014/main" id="{A13FD029-EAC4-5F7B-6F2A-B8C209A6EA2F}"/>
                </a:ext>
              </a:extLst>
            </p:cNvPr>
            <p:cNvSpPr/>
            <p:nvPr/>
          </p:nvSpPr>
          <p:spPr>
            <a:xfrm>
              <a:off x="957500" y="156912"/>
              <a:ext cx="1804173" cy="697038"/>
            </a:xfrm>
            <a:prstGeom prst="roundRect">
              <a:avLst>
                <a:gd name="adj" fmla="val 1393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44EAE03-0A42-7507-965E-DED14E8D4FED}"/>
                </a:ext>
              </a:extLst>
            </p:cNvPr>
            <p:cNvSpPr txBox="1"/>
            <p:nvPr/>
          </p:nvSpPr>
          <p:spPr>
            <a:xfrm>
              <a:off x="1126581" y="289423"/>
              <a:ext cx="217054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kern="1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5. </a:t>
              </a:r>
              <a:r>
                <a:rPr lang="en-US" sz="2000" b="1" kern="1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Diễn</a:t>
              </a:r>
              <a:r>
                <a:rPr lang="en-US" sz="2000" b="1" kern="1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kern="1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đạt</a:t>
              </a:r>
              <a:endPara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A0F850D-8DE4-255B-8E85-BB1EF4055852}"/>
              </a:ext>
            </a:extLst>
          </p:cNvPr>
          <p:cNvSpPr txBox="1"/>
          <p:nvPr/>
        </p:nvSpPr>
        <p:spPr>
          <a:xfrm>
            <a:off x="1272135" y="112030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Đảm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pháp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AE1513-9605-05F4-6CA8-B2816771189E}"/>
              </a:ext>
            </a:extLst>
          </p:cNvPr>
          <p:cNvSpPr txBox="1"/>
          <p:nvPr/>
        </p:nvSpPr>
        <p:spPr>
          <a:xfrm>
            <a:off x="1272135" y="145158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900"/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Kiểm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tra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lỗi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chính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tả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ngữ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pháp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trước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nộp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C28B15-D9C7-A619-2728-49A990CCFFD2}"/>
              </a:ext>
            </a:extLst>
          </p:cNvPr>
          <p:cNvSpPr txBox="1"/>
          <p:nvPr/>
        </p:nvSpPr>
        <p:spPr>
          <a:xfrm>
            <a:off x="1272135" y="180411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900"/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Sử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dụng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ngữ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phong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chính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xác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9FDBE5-24A4-6925-EB41-7BA736F3EB39}"/>
              </a:ext>
            </a:extLst>
          </p:cNvPr>
          <p:cNvSpPr txBox="1"/>
          <p:nvPr/>
        </p:nvSpPr>
        <p:spPr>
          <a:xfrm>
            <a:off x="1272135" y="219569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Liên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kết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đoạn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văn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D9AAF6D-D34A-5D77-27BE-5A714BDD5363}"/>
              </a:ext>
            </a:extLst>
          </p:cNvPr>
          <p:cNvSpPr txBox="1"/>
          <p:nvPr/>
        </p:nvSpPr>
        <p:spPr>
          <a:xfrm>
            <a:off x="1314014" y="2519747"/>
            <a:ext cx="90285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5750"/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đoạn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văn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liên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kết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mạch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lạc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logic.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1BAF557-AD79-97C5-04FC-D61A5061A32B}"/>
              </a:ext>
            </a:extLst>
          </p:cNvPr>
          <p:cNvSpPr txBox="1"/>
          <p:nvPr/>
        </p:nvSpPr>
        <p:spPr>
          <a:xfrm>
            <a:off x="1314014" y="288775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5750"/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Tránh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rời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rạc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thiếu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kết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nối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31EA79B-6B42-8DC4-D8AC-817F008F286C}"/>
              </a:ext>
            </a:extLst>
          </p:cNvPr>
          <p:cNvGrpSpPr/>
          <p:nvPr/>
        </p:nvGrpSpPr>
        <p:grpSpPr>
          <a:xfrm>
            <a:off x="975514" y="3501531"/>
            <a:ext cx="1696872" cy="693957"/>
            <a:chOff x="975514" y="3501531"/>
            <a:chExt cx="1696872" cy="693957"/>
          </a:xfrm>
        </p:grpSpPr>
        <p:sp>
          <p:nvSpPr>
            <p:cNvPr id="25" name="Rounded Rectangle 1">
              <a:extLst>
                <a:ext uri="{FF2B5EF4-FFF2-40B4-BE49-F238E27FC236}">
                  <a16:creationId xmlns:a16="http://schemas.microsoft.com/office/drawing/2014/main" id="{CF613C96-0483-854D-58F9-3597264BB485}"/>
                </a:ext>
              </a:extLst>
            </p:cNvPr>
            <p:cNvSpPr/>
            <p:nvPr/>
          </p:nvSpPr>
          <p:spPr>
            <a:xfrm>
              <a:off x="975514" y="3501531"/>
              <a:ext cx="1696872" cy="693957"/>
            </a:xfrm>
            <a:prstGeom prst="roundRect">
              <a:avLst>
                <a:gd name="adj" fmla="val 1393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D8C14CD-9E5A-BEC6-EA03-3F8590777571}"/>
                </a:ext>
              </a:extLst>
            </p:cNvPr>
            <p:cNvSpPr txBox="1"/>
            <p:nvPr/>
          </p:nvSpPr>
          <p:spPr>
            <a:xfrm>
              <a:off x="1046786" y="3625087"/>
              <a:ext cx="16256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kern="1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6. </a:t>
              </a:r>
              <a:r>
                <a:rPr lang="en-US" sz="2000" b="1" kern="1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Sáng</a:t>
              </a:r>
              <a:r>
                <a:rPr lang="en-US" sz="2000" b="1" kern="1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kern="1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tạo</a:t>
              </a:r>
              <a:endPara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68768309-2D4B-873B-FBF3-D5F4CCF9E25B}"/>
              </a:ext>
            </a:extLst>
          </p:cNvPr>
          <p:cNvSpPr txBox="1"/>
          <p:nvPr/>
        </p:nvSpPr>
        <p:spPr>
          <a:xfrm>
            <a:off x="1314014" y="446655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suy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nghĩ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sâu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sắc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vấn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nghị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7AA15B2-E280-3569-2F14-C9B372BD5A70}"/>
              </a:ext>
            </a:extLst>
          </p:cNvPr>
          <p:cNvSpPr txBox="1"/>
          <p:nvPr/>
        </p:nvSpPr>
        <p:spPr>
          <a:xfrm>
            <a:off x="1314014" y="4846369"/>
            <a:ext cx="86910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/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suy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nghĩ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sâu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sắc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chân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thật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vấn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nghị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E261BE4-92CC-8716-1E4E-FEBE0CBAB381}"/>
              </a:ext>
            </a:extLst>
          </p:cNvPr>
          <p:cNvSpPr txBox="1"/>
          <p:nvPr/>
        </p:nvSpPr>
        <p:spPr>
          <a:xfrm>
            <a:off x="1314014" y="524883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/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Đưa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mới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mẻ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sáo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mòn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CA707C5-5465-208A-24D2-3536A8386A48}"/>
              </a:ext>
            </a:extLst>
          </p:cNvPr>
          <p:cNvSpPr txBox="1"/>
          <p:nvPr/>
        </p:nvSpPr>
        <p:spPr>
          <a:xfrm>
            <a:off x="1314014" y="561816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diễn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đạt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mới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mẻ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C62490A-B1D6-D82F-9322-7A39F06EABBB}"/>
              </a:ext>
            </a:extLst>
          </p:cNvPr>
          <p:cNvSpPr txBox="1"/>
          <p:nvPr/>
        </p:nvSpPr>
        <p:spPr>
          <a:xfrm>
            <a:off x="1314014" y="598749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/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Sử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dụng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ngôn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ngữ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sáng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tạo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sinh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5809178-0DF0-D5C1-9A83-7422171F6617}"/>
              </a:ext>
            </a:extLst>
          </p:cNvPr>
          <p:cNvSpPr txBox="1"/>
          <p:nvPr/>
        </p:nvSpPr>
        <p:spPr>
          <a:xfrm>
            <a:off x="1314014" y="638391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/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Tránh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sử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dụng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quá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khuôn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mẫu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rập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khuôn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4512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7" grpId="0" animBg="1"/>
      <p:bldP spid="35" grpId="0" animBg="1"/>
      <p:bldP spid="36" grpId="0" animBg="1"/>
      <p:bldP spid="12" grpId="0"/>
      <p:bldP spid="14" grpId="0"/>
      <p:bldP spid="16" grpId="0"/>
      <p:bldP spid="18" grpId="0"/>
      <p:bldP spid="21" grpId="0"/>
      <p:bldP spid="24" grpId="0"/>
      <p:bldP spid="29" grpId="0"/>
      <p:bldP spid="33" grpId="0"/>
      <p:bldP spid="39" grpId="0"/>
      <p:bldP spid="41" grpId="0"/>
      <p:bldP spid="43" grpId="0"/>
      <p:bldP spid="4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48640" y="300446"/>
            <a:ext cx="1972492" cy="966651"/>
            <a:chOff x="2795451" y="822960"/>
            <a:chExt cx="1972492" cy="966651"/>
          </a:xfrm>
        </p:grpSpPr>
        <p:sp>
          <p:nvSpPr>
            <p:cNvPr id="25" name="Oval 24"/>
            <p:cNvSpPr/>
            <p:nvPr/>
          </p:nvSpPr>
          <p:spPr>
            <a:xfrm>
              <a:off x="2795451" y="822960"/>
              <a:ext cx="1972492" cy="96665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3057781" y="890786"/>
              <a:ext cx="144783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Đề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4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686648" y="1448720"/>
            <a:ext cx="2602426" cy="551154"/>
            <a:chOff x="4686648" y="991520"/>
            <a:chExt cx="2602426" cy="551154"/>
          </a:xfrm>
        </p:grpSpPr>
        <p:sp>
          <p:nvSpPr>
            <p:cNvPr id="12" name="Rounded Rectangle 11"/>
            <p:cNvSpPr/>
            <p:nvPr/>
          </p:nvSpPr>
          <p:spPr>
            <a:xfrm>
              <a:off x="4686648" y="991520"/>
              <a:ext cx="2602426" cy="551154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405810" y="991520"/>
              <a:ext cx="116410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Mở</a:t>
              </a: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bài</a:t>
              </a:r>
              <a:endPara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2258802" y="2194560"/>
            <a:ext cx="7655907" cy="41409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20426" y="2460562"/>
            <a:ext cx="2177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Giới</a:t>
            </a: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thiệu</a:t>
            </a: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vấn</a:t>
            </a: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kumimoji="0" lang="en-US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29989" y="3024580"/>
            <a:ext cx="70757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kỹ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trọng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thiết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cuộc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đại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629989" y="3818008"/>
            <a:ext cx="70757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"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chìa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khóa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"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nhấn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mạnh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vai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trò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đạt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cá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xã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520426" y="4633147"/>
            <a:ext cx="23084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Nêu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rõ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quan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điểm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29989" y="5103409"/>
            <a:ext cx="70757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Khẳng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rằng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yếu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tố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trọng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thiếu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đạt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mọi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lĩnh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vực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783462" y="405793"/>
            <a:ext cx="7638180" cy="751708"/>
            <a:chOff x="2783462" y="405793"/>
            <a:chExt cx="7638180" cy="75170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64CC2E2-E1A6-FE0B-2F47-DBC883C273D7}"/>
                </a:ext>
              </a:extLst>
            </p:cNvPr>
            <p:cNvSpPr/>
            <p:nvPr/>
          </p:nvSpPr>
          <p:spPr>
            <a:xfrm>
              <a:off x="2783462" y="405793"/>
              <a:ext cx="7638180" cy="751708"/>
            </a:xfrm>
            <a:prstGeom prst="rect">
              <a:avLst/>
            </a:prstGeom>
            <a:solidFill>
              <a:srgbClr val="FDF3ED"/>
            </a:solidFill>
            <a:ln w="3810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939859" y="480877"/>
              <a:ext cx="724916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văn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nghị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luận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(600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chữ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)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về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tư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tưởng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: "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Tự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học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chìa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khóa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thành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công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”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2437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/>
      <p:bldP spid="13" grpId="0"/>
      <p:bldP spid="15" grpId="0"/>
      <p:bldP spid="17" grpId="0"/>
      <p:bldP spid="18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48640" y="300446"/>
            <a:ext cx="1972492" cy="966651"/>
            <a:chOff x="2795451" y="822960"/>
            <a:chExt cx="1972492" cy="966651"/>
          </a:xfrm>
        </p:grpSpPr>
        <p:sp>
          <p:nvSpPr>
            <p:cNvPr id="25" name="Oval 24"/>
            <p:cNvSpPr/>
            <p:nvPr/>
          </p:nvSpPr>
          <p:spPr>
            <a:xfrm>
              <a:off x="2795451" y="822960"/>
              <a:ext cx="1972492" cy="96665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3057781" y="890786"/>
              <a:ext cx="144783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Đề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4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628788" y="620732"/>
            <a:ext cx="2602426" cy="551154"/>
            <a:chOff x="4628788" y="620732"/>
            <a:chExt cx="2602426" cy="551154"/>
          </a:xfrm>
        </p:grpSpPr>
        <p:sp>
          <p:nvSpPr>
            <p:cNvPr id="12" name="Rounded Rectangle 11"/>
            <p:cNvSpPr/>
            <p:nvPr/>
          </p:nvSpPr>
          <p:spPr>
            <a:xfrm>
              <a:off x="4628788" y="620732"/>
              <a:ext cx="2602426" cy="551154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215703" y="620732"/>
              <a:ext cx="142859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Thân</a:t>
              </a: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bài</a:t>
              </a:r>
              <a:endPara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1267098" y="1334923"/>
            <a:ext cx="9718764" cy="48071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51813" y="1430134"/>
            <a:ext cx="3137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tư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tưởng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đạo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lý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19975" y="1800326"/>
            <a:ext cx="90915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quá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kiếm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nghiên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cứu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nắm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bắt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phụ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thuộc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toàn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hướng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dẫn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589495" y="2385101"/>
            <a:ext cx="89693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triển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kỹ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tư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duy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độc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cũng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1451813" y="3031087"/>
            <a:ext cx="3124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tư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tưởng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đạo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lý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19975" y="3438713"/>
            <a:ext cx="25426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thiết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Striped Right Arrow 23"/>
          <p:cNvSpPr/>
          <p:nvPr/>
        </p:nvSpPr>
        <p:spPr>
          <a:xfrm rot="5400000">
            <a:off x="5607443" y="5652570"/>
            <a:ext cx="632125" cy="1611092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10195" y="3771027"/>
            <a:ext cx="88130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Tự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giúp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tiếp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nguồn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kiến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rộng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phong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10195" y="4134119"/>
            <a:ext cx="91004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Tự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giúp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thích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sự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thay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đổi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nhanh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chóng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xã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nghệ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19975" y="4497211"/>
            <a:ext cx="27414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Biểu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việc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tự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en-US" sz="12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13818" y="4860303"/>
            <a:ext cx="89698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Chủ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kiếm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tài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liệu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sách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vở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nguồn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liệu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trực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tuyến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10195" y="5247933"/>
            <a:ext cx="69906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Sắp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xếp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thời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hợp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lý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tạo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thói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quen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ngày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10195" y="5645779"/>
            <a:ext cx="67839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Tham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khóa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trực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tuyến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tự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nghiên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cứu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1151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" grpId="0"/>
      <p:bldP spid="5" grpId="0"/>
      <p:bldP spid="6" grpId="0"/>
      <p:bldP spid="8" grpId="0"/>
      <p:bldP spid="9" grpId="0"/>
      <p:bldP spid="24" grpId="0" animBg="1"/>
      <p:bldP spid="11" grpId="0"/>
      <p:bldP spid="13" grpId="0"/>
      <p:bldP spid="15" grpId="0"/>
      <p:bldP spid="17" grpId="0"/>
      <p:bldP spid="18" grpId="0"/>
      <p:bldP spid="23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802186" y="981692"/>
            <a:ext cx="8727141" cy="49724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Striped Right Arrow 22"/>
          <p:cNvSpPr/>
          <p:nvPr/>
        </p:nvSpPr>
        <p:spPr>
          <a:xfrm rot="5400000">
            <a:off x="5525948" y="-303713"/>
            <a:ext cx="795116" cy="1611092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49350" y="1087960"/>
            <a:ext cx="21212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+ Ý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Striped Right Arrow 29"/>
          <p:cNvSpPr/>
          <p:nvPr/>
        </p:nvSpPr>
        <p:spPr>
          <a:xfrm rot="5400000">
            <a:off x="5525948" y="5571075"/>
            <a:ext cx="795116" cy="1611092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14822" y="1384389"/>
            <a:ext cx="16968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Đối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en-US" sz="12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05841" y="1660356"/>
            <a:ext cx="61177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600200" marR="0" lvl="3" indent="-228600"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1828800" algn="l"/>
              </a:tabLst>
            </a:pP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Giúp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phát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triển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kỹ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năng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tự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chủ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tự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lập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tạo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94959" y="2020811"/>
            <a:ext cx="70279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600200" marR="0" lvl="3" indent="-228600"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1828800" algn="l"/>
              </a:tabLst>
            </a:pP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Tạo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cơ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khám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phá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phát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triển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tiềm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năng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thân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05841" y="2376312"/>
            <a:ext cx="86246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0200" marR="0" lvl="3" indent="-228600"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1828800" algn="l"/>
              </a:tabLst>
            </a:pP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Nâng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cao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kiến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kỹ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năng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tăng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khả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năng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tranh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cuộc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14822" y="2982481"/>
            <a:ext cx="15288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Đối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xã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en-US" sz="12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05841" y="3321950"/>
            <a:ext cx="86246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0200" marR="0" lvl="3" indent="-228600"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1828800" algn="l"/>
              </a:tabLst>
            </a:pP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Góp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phần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tạo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cộng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suốt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đời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thúc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đẩy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sự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phát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triển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xã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05841" y="3681898"/>
            <a:ext cx="88234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0200" marR="0" lvl="3" indent="-228600"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1828800" algn="l"/>
              </a:tabLst>
            </a:pP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Giảm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bớt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sự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phụ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thuộc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hệ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thống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giáo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chính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quy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mở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rộng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cơ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mọi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49350" y="4234268"/>
            <a:ext cx="28707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Biện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pháp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huy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28675" y="4602429"/>
            <a:ext cx="68525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Xây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dựng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thói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quen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tự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nhỏ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đình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trường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28675" y="4955915"/>
            <a:ext cx="71942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Khuyến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khích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sử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cụ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tài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nguyên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trực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tuyến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28675" y="5319359"/>
            <a:ext cx="86006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Tạo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môi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trường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tích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cực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nơi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tinh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thần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tự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trọng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khuyến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khích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0630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3" grpId="0" animBg="1"/>
      <p:bldP spid="11" grpId="0"/>
      <p:bldP spid="30" grpId="0" animBg="1"/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2" grpId="0"/>
      <p:bldP spid="16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267098" y="899391"/>
            <a:ext cx="9718764" cy="52426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Striped Right Arrow 21"/>
          <p:cNvSpPr/>
          <p:nvPr/>
        </p:nvSpPr>
        <p:spPr>
          <a:xfrm rot="5400000">
            <a:off x="5728922" y="-303713"/>
            <a:ext cx="795116" cy="1611092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51813" y="1038436"/>
            <a:ext cx="3251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dẫn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chứng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44231" y="1441501"/>
            <a:ext cx="91110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Dẫn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chứng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cuộc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lĩnh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vực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thường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khả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xuất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sắc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1744230" y="2022797"/>
            <a:ext cx="81312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Ví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Bill Gates, Steve Jobs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đều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tự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tòi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kiến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thành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2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44229" y="2383522"/>
            <a:ext cx="89934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Dẫn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chứng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văn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tác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phẩm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"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Dế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Mèn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phiêu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lưu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ký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"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Tô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Hoài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Dế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Mèn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tự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rèn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luyện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trở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thành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dế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mạnh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mẽ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ngoan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2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51809" y="3009645"/>
            <a:ext cx="37906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Nhìn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nhận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nhìn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trái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chiều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44229" y="3424438"/>
            <a:ext cx="87321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rằng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tự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khó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khăn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hiệu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quả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sự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hướng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dẫn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2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44228" y="3775701"/>
            <a:ext cx="89934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Bác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bỏ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Tự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loại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trừ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sự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hướng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dẫn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phương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pháp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bổ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sung,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giúp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nâng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cao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hiệu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quả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phát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triển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kỹ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năng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tự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chủ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2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51809" y="4469115"/>
            <a:ext cx="3750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nhận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thức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hành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44228" y="4903429"/>
            <a:ext cx="83141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tầm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trọng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tự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thành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2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44227" y="5340096"/>
            <a:ext cx="89934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tế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Xây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dựng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thói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quen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tự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chủ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kiếm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kiến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áp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cuộc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ngày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2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7951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2" grpId="0" animBg="1"/>
      <p:bldP spid="11" grpId="0"/>
      <p:bldP spid="13" grpId="0"/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48640" y="300446"/>
            <a:ext cx="1972492" cy="966651"/>
            <a:chOff x="2795451" y="822960"/>
            <a:chExt cx="1972492" cy="966651"/>
          </a:xfrm>
        </p:grpSpPr>
        <p:sp>
          <p:nvSpPr>
            <p:cNvPr id="25" name="Oval 24"/>
            <p:cNvSpPr/>
            <p:nvPr/>
          </p:nvSpPr>
          <p:spPr>
            <a:xfrm>
              <a:off x="2795451" y="822960"/>
              <a:ext cx="1972492" cy="96665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3057781" y="890786"/>
              <a:ext cx="144783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Đề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4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686648" y="1283731"/>
            <a:ext cx="2602426" cy="551154"/>
            <a:chOff x="4686648" y="991520"/>
            <a:chExt cx="2602426" cy="551154"/>
          </a:xfrm>
        </p:grpSpPr>
        <p:sp>
          <p:nvSpPr>
            <p:cNvPr id="12" name="Rounded Rectangle 11"/>
            <p:cNvSpPr/>
            <p:nvPr/>
          </p:nvSpPr>
          <p:spPr>
            <a:xfrm>
              <a:off x="4686648" y="991520"/>
              <a:ext cx="2602426" cy="551154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405810" y="991520"/>
              <a:ext cx="117647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Kết</a:t>
              </a: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bài</a:t>
              </a:r>
              <a:endPara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2258802" y="2029571"/>
            <a:ext cx="7655907" cy="39711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20426" y="2216188"/>
            <a:ext cx="2297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Tóm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tắt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lại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vấn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đề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29989" y="2686450"/>
            <a:ext cx="69842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chìa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khóa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trọng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đạt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cuộc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2520426" y="3480673"/>
            <a:ext cx="2446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Gửi</a:t>
            </a: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gắm</a:t>
            </a: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thông</a:t>
            </a: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điệp</a:t>
            </a: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kumimoji="0" lang="en-US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29989" y="3989660"/>
            <a:ext cx="69842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rèn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luyện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thói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quen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ngừng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kiếm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nắm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bắt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2629989" y="4820459"/>
            <a:ext cx="69842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đạt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góp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xây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dựng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xã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triển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bền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vững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9130937" y="104503"/>
            <a:ext cx="2926079" cy="1743445"/>
            <a:chOff x="9130937" y="175718"/>
            <a:chExt cx="2926079" cy="1503332"/>
          </a:xfrm>
        </p:grpSpPr>
        <p:sp>
          <p:nvSpPr>
            <p:cNvPr id="16" name="Left Arrow 15"/>
            <p:cNvSpPr/>
            <p:nvPr/>
          </p:nvSpPr>
          <p:spPr>
            <a:xfrm>
              <a:off x="9130937" y="175718"/>
              <a:ext cx="2926079" cy="1503332"/>
            </a:xfrm>
            <a:prstGeom prst="left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6">
              <a:hlinkClick r:id="rId3" action="ppaction://hlinksldjump"/>
            </p:cNvPr>
            <p:cNvSpPr/>
            <p:nvPr/>
          </p:nvSpPr>
          <p:spPr>
            <a:xfrm>
              <a:off x="9588139" y="510435"/>
              <a:ext cx="2259875" cy="8564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DANH SÁCH ĐỀ BÀI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7403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" grpId="0"/>
      <p:bldP spid="5" grpId="0"/>
      <p:bldP spid="6" grpId="0"/>
      <p:bldP spid="8" grpId="0"/>
      <p:bldP spid="9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C0EEF96-E4A0-293A-5175-26CC74A87EDA}"/>
              </a:ext>
            </a:extLst>
          </p:cNvPr>
          <p:cNvGrpSpPr/>
          <p:nvPr/>
        </p:nvGrpSpPr>
        <p:grpSpPr>
          <a:xfrm>
            <a:off x="1811482" y="2346036"/>
            <a:ext cx="8967354" cy="1570182"/>
            <a:chOff x="1811482" y="2346036"/>
            <a:chExt cx="7686963" cy="1570182"/>
          </a:xfrm>
        </p:grpSpPr>
        <p:sp>
          <p:nvSpPr>
            <p:cNvPr id="8" name="Hexagon 7">
              <a:extLst>
                <a:ext uri="{FF2B5EF4-FFF2-40B4-BE49-F238E27FC236}">
                  <a16:creationId xmlns:a16="http://schemas.microsoft.com/office/drawing/2014/main" id="{8BAD933B-0FFA-A23C-B6A9-B5DCE10BC2D2}"/>
                </a:ext>
              </a:extLst>
            </p:cNvPr>
            <p:cNvSpPr/>
            <p:nvPr/>
          </p:nvSpPr>
          <p:spPr>
            <a:xfrm>
              <a:off x="2877126" y="2623127"/>
              <a:ext cx="6621319" cy="1043709"/>
            </a:xfrm>
            <a:prstGeom prst="hexagon">
              <a:avLst>
                <a:gd name="adj" fmla="val 55973"/>
                <a:gd name="vf" fmla="val 115470"/>
              </a:avLst>
            </a:prstGeom>
            <a:solidFill>
              <a:schemeClr val="bg1"/>
            </a:solidFill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 w="762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Hexagon 9">
              <a:extLst>
                <a:ext uri="{FF2B5EF4-FFF2-40B4-BE49-F238E27FC236}">
                  <a16:creationId xmlns:a16="http://schemas.microsoft.com/office/drawing/2014/main" id="{2D9FC0DE-F884-5FD6-D2C5-2378C4292B51}"/>
                </a:ext>
              </a:extLst>
            </p:cNvPr>
            <p:cNvSpPr/>
            <p:nvPr/>
          </p:nvSpPr>
          <p:spPr>
            <a:xfrm>
              <a:off x="2877126" y="2730136"/>
              <a:ext cx="6468919" cy="854725"/>
            </a:xfrm>
            <a:prstGeom prst="hexagon">
              <a:avLst>
                <a:gd name="adj" fmla="val 55973"/>
                <a:gd name="vf" fmla="val 115470"/>
              </a:avLst>
            </a:prstGeom>
            <a:solidFill>
              <a:schemeClr val="bg1"/>
            </a:solidFill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 w="762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Hexagon 1">
              <a:extLst>
                <a:ext uri="{FF2B5EF4-FFF2-40B4-BE49-F238E27FC236}">
                  <a16:creationId xmlns:a16="http://schemas.microsoft.com/office/drawing/2014/main" id="{4A1CA277-D476-3792-76F3-08A146C2BA6B}"/>
                </a:ext>
              </a:extLst>
            </p:cNvPr>
            <p:cNvSpPr/>
            <p:nvPr/>
          </p:nvSpPr>
          <p:spPr>
            <a:xfrm>
              <a:off x="1811482" y="2346036"/>
              <a:ext cx="1764146" cy="1570182"/>
            </a:xfrm>
            <a:prstGeom prst="hexagon">
              <a:avLst/>
            </a:prstGeom>
            <a:solidFill>
              <a:schemeClr val="bg1"/>
            </a:solidFill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 w="762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Hexagon 5">
              <a:extLst>
                <a:ext uri="{FF2B5EF4-FFF2-40B4-BE49-F238E27FC236}">
                  <a16:creationId xmlns:a16="http://schemas.microsoft.com/office/drawing/2014/main" id="{FAF0C595-A916-B91E-636C-E8FCEAFB979C}"/>
                </a:ext>
              </a:extLst>
            </p:cNvPr>
            <p:cNvSpPr/>
            <p:nvPr/>
          </p:nvSpPr>
          <p:spPr>
            <a:xfrm>
              <a:off x="1909618" y="2445327"/>
              <a:ext cx="1567873" cy="1371600"/>
            </a:xfrm>
            <a:prstGeom prst="hexagon">
              <a:avLst/>
            </a:prstGeom>
            <a:solidFill>
              <a:schemeClr val="bg1"/>
            </a:solidFill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>
                  <a:ln w="76200">
                    <a:solidFill>
                      <a:prstClr val="black"/>
                    </a:solidFill>
                  </a:ln>
                  <a:solidFill>
                    <a:srgbClr val="FFFF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III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11AF969-55A5-4D95-1654-F7F05C9E1AAB}"/>
              </a:ext>
            </a:extLst>
          </p:cNvPr>
          <p:cNvSpPr txBox="1"/>
          <p:nvPr/>
        </p:nvSpPr>
        <p:spPr>
          <a:xfrm>
            <a:off x="3869474" y="2744768"/>
            <a:ext cx="64689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NGHỊ LUẬN VỀ MỘT VẤN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ĐỀ XÃ HỘI ĐẶT RA TRONG TÁC PHẨM VĂN HỌC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48476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C6367D4C-CE41-828B-CF6F-2C5354740E27}"/>
              </a:ext>
            </a:extLst>
          </p:cNvPr>
          <p:cNvGrpSpPr/>
          <p:nvPr/>
        </p:nvGrpSpPr>
        <p:grpSpPr>
          <a:xfrm>
            <a:off x="360218" y="193963"/>
            <a:ext cx="7028873" cy="655782"/>
            <a:chOff x="360218" y="193963"/>
            <a:chExt cx="7028873" cy="655782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D008F331-E40A-F302-A706-01FD1CA470C2}"/>
                </a:ext>
              </a:extLst>
            </p:cNvPr>
            <p:cNvSpPr/>
            <p:nvPr/>
          </p:nvSpPr>
          <p:spPr>
            <a:xfrm>
              <a:off x="360218" y="193963"/>
              <a:ext cx="7028873" cy="655782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06E0D3D-9CA4-2CC8-ECFA-18DAB7D7DE8D}"/>
                </a:ext>
              </a:extLst>
            </p:cNvPr>
            <p:cNvSpPr txBox="1"/>
            <p:nvPr/>
          </p:nvSpPr>
          <p:spPr>
            <a:xfrm>
              <a:off x="360218" y="294090"/>
              <a:ext cx="681643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571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1.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Khái</a:t>
              </a: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niệm</a:t>
              </a: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và</a:t>
              </a: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một</a:t>
              </a: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số</a:t>
              </a: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ví</a:t>
              </a: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dụ</a:t>
              </a: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về</a:t>
              </a: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đề</a:t>
              </a: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hay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bắt</a:t>
              </a: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gặp</a:t>
              </a:r>
              <a:endPara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60218" y="1544100"/>
            <a:ext cx="4277096" cy="4203558"/>
            <a:chOff x="360218" y="1544100"/>
            <a:chExt cx="4277096" cy="4203558"/>
          </a:xfrm>
        </p:grpSpPr>
        <p:sp>
          <p:nvSpPr>
            <p:cNvPr id="3" name="Rounded Rectangle 2"/>
            <p:cNvSpPr/>
            <p:nvPr/>
          </p:nvSpPr>
          <p:spPr>
            <a:xfrm>
              <a:off x="360218" y="1544100"/>
              <a:ext cx="4277096" cy="4203558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840573" y="1637604"/>
              <a:ext cx="13163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Khái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niệm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endParaRPr lang="en-US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521920" y="2100440"/>
            <a:ext cx="395369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Nghị</a:t>
            </a:r>
            <a:r>
              <a:rPr lang="en-US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xã</a:t>
            </a:r>
            <a:r>
              <a:rPr lang="en-US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yếu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tố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huống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kiện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rõ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xã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cụ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cầu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sâu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sắc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đòi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khả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hệ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xã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cập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5136870" y="949872"/>
            <a:ext cx="6593576" cy="5816687"/>
            <a:chOff x="5136870" y="949872"/>
            <a:chExt cx="6593576" cy="5816687"/>
          </a:xfrm>
        </p:grpSpPr>
        <p:sp>
          <p:nvSpPr>
            <p:cNvPr id="13" name="Rounded Rectangle 12"/>
            <p:cNvSpPr/>
            <p:nvPr/>
          </p:nvSpPr>
          <p:spPr>
            <a:xfrm>
              <a:off x="5136870" y="949872"/>
              <a:ext cx="6593576" cy="5816687"/>
            </a:xfrm>
            <a:prstGeom prst="roundRect">
              <a:avLst>
                <a:gd name="adj" fmla="val 11053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385658" y="1102027"/>
              <a:ext cx="6096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đặc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điểm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chính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nghị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luận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về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vấn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đề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xã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hội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đặt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ra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tác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phẩm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văn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học</a:t>
              </a:r>
              <a:endParaRPr lang="en-US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5255622" y="1841821"/>
            <a:ext cx="64748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Dựa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tác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phẩm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văn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Sử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nội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dung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tác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phẩm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văn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tình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huống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cốt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truyện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thoại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ảnh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biểu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tượng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cơ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sở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nghị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55622" y="2765151"/>
            <a:ext cx="64748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Xác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định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vấn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xã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yếu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tố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tác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phẩm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diện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xác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định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hoặc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nhiều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vấn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xã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tác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muốn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cập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hoặc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phản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ánh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55621" y="3688481"/>
            <a:ext cx="2640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tích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bàn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04406" y="3974642"/>
            <a:ext cx="62260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Sử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chi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tiết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tác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phẩm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tích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sâu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sắc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vấn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xã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504406" y="4558975"/>
            <a:ext cx="64748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Đánh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đưa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vấn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so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sánh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xã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rút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255621" y="5189954"/>
            <a:ext cx="1947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Liên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hệ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tế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04406" y="5543934"/>
            <a:ext cx="62109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Liên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hệ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vấn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xã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phản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ánh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tác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phẩm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tế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cuộc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xem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xét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sự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tương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khác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biệt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04406" y="6230131"/>
            <a:ext cx="6285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xuất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pháp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hoặc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biện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pháp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quyết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vấn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xã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05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5" grpId="0"/>
      <p:bldP spid="16" grpId="0"/>
      <p:bldP spid="17" grpId="0"/>
      <p:bldP spid="18" grpId="0"/>
      <p:bldP spid="21" grpId="0"/>
      <p:bldP spid="22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186659" y="2448845"/>
            <a:ext cx="11907422" cy="4006060"/>
            <a:chOff x="186659" y="2448845"/>
            <a:chExt cx="11907422" cy="4006060"/>
          </a:xfrm>
        </p:grpSpPr>
        <p:sp>
          <p:nvSpPr>
            <p:cNvPr id="32" name="Rounded Rectangle 31"/>
            <p:cNvSpPr/>
            <p:nvPr/>
          </p:nvSpPr>
          <p:spPr>
            <a:xfrm>
              <a:off x="2596701" y="2465577"/>
              <a:ext cx="2201020" cy="3989328"/>
            </a:xfrm>
            <a:prstGeom prst="roundRect">
              <a:avLst>
                <a:gd name="adj" fmla="val 11053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5072977" y="2453511"/>
              <a:ext cx="2201020" cy="3989328"/>
            </a:xfrm>
            <a:prstGeom prst="roundRect">
              <a:avLst>
                <a:gd name="adj" fmla="val 11053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7483019" y="2450661"/>
              <a:ext cx="2201020" cy="3989328"/>
            </a:xfrm>
            <a:prstGeom prst="roundRect">
              <a:avLst>
                <a:gd name="adj" fmla="val 11053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9893061" y="2452810"/>
              <a:ext cx="2201020" cy="3989328"/>
            </a:xfrm>
            <a:prstGeom prst="roundRect">
              <a:avLst>
                <a:gd name="adj" fmla="val 11053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186659" y="2448845"/>
              <a:ext cx="2201020" cy="3989328"/>
            </a:xfrm>
            <a:prstGeom prst="roundRect">
              <a:avLst>
                <a:gd name="adj" fmla="val 11053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6367D4C-CE41-828B-CF6F-2C5354740E27}"/>
              </a:ext>
            </a:extLst>
          </p:cNvPr>
          <p:cNvGrpSpPr/>
          <p:nvPr/>
        </p:nvGrpSpPr>
        <p:grpSpPr>
          <a:xfrm>
            <a:off x="360218" y="193963"/>
            <a:ext cx="7028873" cy="655782"/>
            <a:chOff x="360218" y="193963"/>
            <a:chExt cx="7028873" cy="655782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D008F331-E40A-F302-A706-01FD1CA470C2}"/>
                </a:ext>
              </a:extLst>
            </p:cNvPr>
            <p:cNvSpPr/>
            <p:nvPr/>
          </p:nvSpPr>
          <p:spPr>
            <a:xfrm>
              <a:off x="360218" y="193963"/>
              <a:ext cx="7028873" cy="655782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06E0D3D-9CA4-2CC8-ECFA-18DAB7D7DE8D}"/>
                </a:ext>
              </a:extLst>
            </p:cNvPr>
            <p:cNvSpPr txBox="1"/>
            <p:nvPr/>
          </p:nvSpPr>
          <p:spPr>
            <a:xfrm>
              <a:off x="360218" y="294090"/>
              <a:ext cx="681643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571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1.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Khái</a:t>
              </a: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niệm</a:t>
              </a: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và</a:t>
              </a: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một</a:t>
              </a: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số</a:t>
              </a: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ví</a:t>
              </a: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dụ</a:t>
              </a: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về</a:t>
              </a: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đề</a:t>
              </a: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hay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bắt</a:t>
              </a: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gặp</a:t>
              </a:r>
              <a:endPara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3697211" y="1123753"/>
            <a:ext cx="4990012" cy="859301"/>
            <a:chOff x="3697211" y="1123753"/>
            <a:chExt cx="4990012" cy="859301"/>
          </a:xfrm>
        </p:grpSpPr>
        <p:sp>
          <p:nvSpPr>
            <p:cNvPr id="13" name="Rounded Rectangle 12"/>
            <p:cNvSpPr/>
            <p:nvPr/>
          </p:nvSpPr>
          <p:spPr>
            <a:xfrm>
              <a:off x="3697211" y="1123753"/>
              <a:ext cx="4990012" cy="859301"/>
            </a:xfrm>
            <a:prstGeom prst="roundRect">
              <a:avLst>
                <a:gd name="adj" fmla="val 11053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3968809" y="1189147"/>
              <a:ext cx="444681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bước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thực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hiện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nghị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luận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về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vấn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đề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xã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hội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đặt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ra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tác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phẩm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văn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học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  <a:endParaRPr lang="en-US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256185" y="2507377"/>
            <a:ext cx="21965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Giới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thiệu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tác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phẩm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vấn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xã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en-US" sz="12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3330" y="3289178"/>
            <a:ext cx="20801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Giới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thiệu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ngắn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gọn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tác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phẩm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văn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tên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tác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phẩm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tác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nội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dung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chính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).</a:t>
            </a:r>
            <a:endParaRPr lang="en-US" sz="12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3559" y="4612617"/>
            <a:ext cx="20960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vấn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xã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tác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phẩm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2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96219" y="2543304"/>
            <a:ext cx="21499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tích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tác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phẩm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en-US" sz="12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662935" y="3289178"/>
            <a:ext cx="21236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Trình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bày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tích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yếu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tố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tác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phẩm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liên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vấn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xã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2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711776" y="4612617"/>
            <a:ext cx="21737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Sử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dẫn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chứng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cụ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tác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phẩm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minh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họa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rõ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vấn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2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93373" y="2507377"/>
            <a:ext cx="19602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Bàn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vấn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xã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en-US" sz="12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146470" y="3289178"/>
            <a:ext cx="20540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tích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sâu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vấn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xã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phản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ánh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tác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phẩm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2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193373" y="4612617"/>
            <a:ext cx="21021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Đưa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vấn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rõ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ý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nghĩa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tác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vấn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đối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xã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2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523899" y="2543304"/>
            <a:ext cx="22949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Liên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hệ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tế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xuất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pháp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en-US" sz="12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523899" y="3289178"/>
            <a:ext cx="22695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Liên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hệ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vấn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xã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tác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phẩm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tế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cuộc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rõ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sự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tương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hoặc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khác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biệt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2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599037" y="4560830"/>
            <a:ext cx="21347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xuất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pháp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hoặc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biện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pháp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quyết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vấn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xã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dựa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tích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liên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hệ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2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0369041" y="2512526"/>
            <a:ext cx="11397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Kết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en-US" sz="12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0027690" y="3289178"/>
            <a:ext cx="21659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Tóm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tắt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chính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trình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bày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2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0035256" y="4560830"/>
            <a:ext cx="21330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Khẳng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định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tầm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trọng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diện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quyết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vấn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xã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phản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ánh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tác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phẩm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văn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2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1287169" y="1983054"/>
            <a:ext cx="9706402" cy="482523"/>
            <a:chOff x="1287169" y="1983054"/>
            <a:chExt cx="9706402" cy="482523"/>
          </a:xfrm>
        </p:grpSpPr>
        <p:cxnSp>
          <p:nvCxnSpPr>
            <p:cNvPr id="43" name="Straight Connector 42"/>
            <p:cNvCxnSpPr>
              <a:stCxn id="13" idx="2"/>
              <a:endCxn id="28" idx="0"/>
            </p:cNvCxnSpPr>
            <p:nvPr/>
          </p:nvCxnSpPr>
          <p:spPr>
            <a:xfrm flipH="1">
              <a:off x="1287169" y="1983054"/>
              <a:ext cx="4905048" cy="465791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13" idx="2"/>
              <a:endCxn id="32" idx="0"/>
            </p:cNvCxnSpPr>
            <p:nvPr/>
          </p:nvCxnSpPr>
          <p:spPr>
            <a:xfrm flipH="1">
              <a:off x="3697211" y="1983054"/>
              <a:ext cx="2495006" cy="482523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13" idx="2"/>
              <a:endCxn id="34" idx="0"/>
            </p:cNvCxnSpPr>
            <p:nvPr/>
          </p:nvCxnSpPr>
          <p:spPr>
            <a:xfrm>
              <a:off x="6192217" y="1983054"/>
              <a:ext cx="2391312" cy="467607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13" idx="2"/>
              <a:endCxn id="33" idx="0"/>
            </p:cNvCxnSpPr>
            <p:nvPr/>
          </p:nvCxnSpPr>
          <p:spPr>
            <a:xfrm flipH="1">
              <a:off x="6173487" y="1983054"/>
              <a:ext cx="18730" cy="470457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13" idx="2"/>
              <a:endCxn id="35" idx="0"/>
            </p:cNvCxnSpPr>
            <p:nvPr/>
          </p:nvCxnSpPr>
          <p:spPr>
            <a:xfrm>
              <a:off x="6192217" y="1983054"/>
              <a:ext cx="4801354" cy="469756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9543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9" grpId="0"/>
      <p:bldP spid="23" grpId="0"/>
      <p:bldP spid="24" grpId="0"/>
      <p:bldP spid="25" grpId="0"/>
      <p:bldP spid="26" grpId="0"/>
      <p:bldP spid="27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0EAF191B-3329-2E24-D611-5FA0B7B5C8FC}"/>
              </a:ext>
            </a:extLst>
          </p:cNvPr>
          <p:cNvGrpSpPr/>
          <p:nvPr/>
        </p:nvGrpSpPr>
        <p:grpSpPr>
          <a:xfrm>
            <a:off x="4133273" y="316602"/>
            <a:ext cx="3925454" cy="831273"/>
            <a:chOff x="4133273" y="989810"/>
            <a:chExt cx="3925454" cy="831273"/>
          </a:xfrm>
        </p:grpSpPr>
        <p:sp>
          <p:nvSpPr>
            <p:cNvPr id="2" name="Callout: Down Arrow 1">
              <a:extLst>
                <a:ext uri="{FF2B5EF4-FFF2-40B4-BE49-F238E27FC236}">
                  <a16:creationId xmlns:a16="http://schemas.microsoft.com/office/drawing/2014/main" id="{68ECCB90-C52F-1C13-CF81-29CA3825643B}"/>
                </a:ext>
              </a:extLst>
            </p:cNvPr>
            <p:cNvSpPr/>
            <p:nvPr/>
          </p:nvSpPr>
          <p:spPr>
            <a:xfrm>
              <a:off x="4133273" y="989810"/>
              <a:ext cx="3925454" cy="831273"/>
            </a:xfrm>
            <a:prstGeom prst="downArrowCallou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D9365C9-4437-6832-3B2F-BE40066A0A74}"/>
                </a:ext>
              </a:extLst>
            </p:cNvPr>
            <p:cNvSpPr txBox="1"/>
            <p:nvPr/>
          </p:nvSpPr>
          <p:spPr>
            <a:xfrm>
              <a:off x="4373418" y="1069991"/>
              <a:ext cx="344516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Ví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dụ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một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số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đề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hay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bắt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gặp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8518DB0-5D4B-A928-D0C7-AC1314C5A39B}"/>
              </a:ext>
            </a:extLst>
          </p:cNvPr>
          <p:cNvSpPr/>
          <p:nvPr/>
        </p:nvSpPr>
        <p:spPr>
          <a:xfrm>
            <a:off x="587829" y="1228056"/>
            <a:ext cx="10972800" cy="5538504"/>
          </a:xfrm>
          <a:prstGeom prst="roundRect">
            <a:avLst>
              <a:gd name="adj" fmla="val 1022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3171" y="1384875"/>
            <a:ext cx="106076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truyện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ngắn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"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Lão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Hạc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"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Nam Cao,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văn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nghị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(600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phận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nghèo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khổ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xã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cũ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200" i="1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3171" y="1791422"/>
            <a:ext cx="107774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truyện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ngắn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"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Chí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Phèo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"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Nam Cao,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văn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nghị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(600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sức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mạnh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tình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thương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giữa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200" i="1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83171" y="2372610"/>
            <a:ext cx="106076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truyện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ngắn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"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Vợ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nhặt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"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Kim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Lân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văn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nghị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(600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tình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hoàn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cảnh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khó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khăn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200" i="1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83171" y="2779473"/>
            <a:ext cx="106076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truyện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ngắn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"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Tắt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đèn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"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Ngô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Tất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Tố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văn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nghị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(600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tinh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thần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phản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kháng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nông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dân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xã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cũ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200" i="1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83171" y="3342363"/>
            <a:ext cx="106076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truyện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ngắn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"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Đời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thừa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"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Nam Cao,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văn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nghị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(600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sự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mâu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thuẫn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giữa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lý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tưởng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tế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cuộc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sống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200" i="1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83171" y="3907407"/>
            <a:ext cx="106076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truyện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ngắn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"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Chiếc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thuyền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ngoài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xa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"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Nguyễn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Minh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Châu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văn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nghị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(600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vẻ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đẹp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bi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kịch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cuộc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sống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200" i="1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83171" y="4491944"/>
            <a:ext cx="104770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truyện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ngắn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"Hai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đứa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trẻ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"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Thạch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Lam,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văn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nghị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(600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tình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cảm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đình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sự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hy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sinh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200" i="1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83171" y="4859379"/>
            <a:ext cx="104770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truyện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ngắn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"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ngôi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xa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xôi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"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Minh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Khuê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văn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nghị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(600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tinh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thần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dũng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cảm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sự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hy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sinh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thanh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niên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chiến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tranh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200" i="1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83171" y="5438617"/>
            <a:ext cx="104770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truyện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ngắn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"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Sống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mòn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"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Nam Cao,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văn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nghị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(600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cuộc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sống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bế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tắc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sự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khao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khát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đổi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thay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200" i="1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83171" y="6017855"/>
            <a:ext cx="107774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truyện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ngắn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"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Chuyện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gái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Nam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Xương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"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Nguyễn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Dữ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văn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nghị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(600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thân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phận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bi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kịch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phụ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nữ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xã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phong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kiến</a:t>
            </a:r>
            <a:r>
              <a:rPr lang="en-US" sz="16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200" i="1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71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1" grpId="0"/>
      <p:bldP spid="14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C6367D4C-CE41-828B-CF6F-2C5354740E27}"/>
              </a:ext>
            </a:extLst>
          </p:cNvPr>
          <p:cNvGrpSpPr/>
          <p:nvPr/>
        </p:nvGrpSpPr>
        <p:grpSpPr>
          <a:xfrm>
            <a:off x="360218" y="193963"/>
            <a:ext cx="5735781" cy="655782"/>
            <a:chOff x="360218" y="193963"/>
            <a:chExt cx="7028873" cy="655782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D008F331-E40A-F302-A706-01FD1CA470C2}"/>
                </a:ext>
              </a:extLst>
            </p:cNvPr>
            <p:cNvSpPr/>
            <p:nvPr/>
          </p:nvSpPr>
          <p:spPr>
            <a:xfrm>
              <a:off x="360218" y="193963"/>
              <a:ext cx="7028873" cy="655782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06E0D3D-9CA4-2CC8-ECFA-18DAB7D7DE8D}"/>
                </a:ext>
              </a:extLst>
            </p:cNvPr>
            <p:cNvSpPr txBox="1"/>
            <p:nvPr/>
          </p:nvSpPr>
          <p:spPr>
            <a:xfrm>
              <a:off x="360218" y="294090"/>
              <a:ext cx="681643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571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2.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Dàn</a:t>
              </a: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ý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chung</a:t>
              </a:r>
              <a:endPara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52A2C10-ADF0-A2B8-EA9D-E94BBE85DC0D}"/>
              </a:ext>
            </a:extLst>
          </p:cNvPr>
          <p:cNvGrpSpPr/>
          <p:nvPr/>
        </p:nvGrpSpPr>
        <p:grpSpPr>
          <a:xfrm>
            <a:off x="1126836" y="1357745"/>
            <a:ext cx="2059709" cy="1089891"/>
            <a:chOff x="1126836" y="1357745"/>
            <a:chExt cx="2059709" cy="1089891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5BECB327-724F-9957-815F-FEF6E3324340}"/>
                </a:ext>
              </a:extLst>
            </p:cNvPr>
            <p:cNvSpPr/>
            <p:nvPr/>
          </p:nvSpPr>
          <p:spPr>
            <a:xfrm>
              <a:off x="1126836" y="1357745"/>
              <a:ext cx="2059709" cy="1089891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A3F1B80-2433-8CD6-42A2-8321A520DA1C}"/>
                </a:ext>
              </a:extLst>
            </p:cNvPr>
            <p:cNvSpPr txBox="1"/>
            <p:nvPr/>
          </p:nvSpPr>
          <p:spPr>
            <a:xfrm>
              <a:off x="1413163" y="1537915"/>
              <a:ext cx="177338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1" u="sng" strike="noStrike" kern="1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Mở</a:t>
              </a:r>
              <a:r>
                <a:rPr kumimoji="0" lang="en-US" sz="3200" b="1" i="1" u="sng" strike="noStrike" kern="1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1" u="sng" strike="noStrike" kern="1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bài</a:t>
              </a:r>
              <a:endParaRPr kumimoji="0" lang="en-US" sz="2400" b="0" i="1" u="none" strike="noStrike" kern="1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815BFE68-B2C9-6F25-8D5B-8A0D4CCC97C4}"/>
              </a:ext>
            </a:extLst>
          </p:cNvPr>
          <p:cNvSpPr/>
          <p:nvPr/>
        </p:nvSpPr>
        <p:spPr>
          <a:xfrm>
            <a:off x="3842327" y="2122689"/>
            <a:ext cx="6373091" cy="3011013"/>
          </a:xfrm>
          <a:custGeom>
            <a:avLst/>
            <a:gdLst>
              <a:gd name="connsiteX0" fmla="*/ 0 w 6373091"/>
              <a:gd name="connsiteY0" fmla="*/ 0 h 3011013"/>
              <a:gd name="connsiteX1" fmla="*/ 701040 w 6373091"/>
              <a:gd name="connsiteY1" fmla="*/ 0 h 3011013"/>
              <a:gd name="connsiteX2" fmla="*/ 1338349 w 6373091"/>
              <a:gd name="connsiteY2" fmla="*/ 0 h 3011013"/>
              <a:gd name="connsiteX3" fmla="*/ 1848196 w 6373091"/>
              <a:gd name="connsiteY3" fmla="*/ 0 h 3011013"/>
              <a:gd name="connsiteX4" fmla="*/ 2612967 w 6373091"/>
              <a:gd name="connsiteY4" fmla="*/ 0 h 3011013"/>
              <a:gd name="connsiteX5" fmla="*/ 3059084 w 6373091"/>
              <a:gd name="connsiteY5" fmla="*/ 0 h 3011013"/>
              <a:gd name="connsiteX6" fmla="*/ 3632662 w 6373091"/>
              <a:gd name="connsiteY6" fmla="*/ 0 h 3011013"/>
              <a:gd name="connsiteX7" fmla="*/ 4333702 w 6373091"/>
              <a:gd name="connsiteY7" fmla="*/ 0 h 3011013"/>
              <a:gd name="connsiteX8" fmla="*/ 4971011 w 6373091"/>
              <a:gd name="connsiteY8" fmla="*/ 0 h 3011013"/>
              <a:gd name="connsiteX9" fmla="*/ 5735782 w 6373091"/>
              <a:gd name="connsiteY9" fmla="*/ 0 h 3011013"/>
              <a:gd name="connsiteX10" fmla="*/ 6373091 w 6373091"/>
              <a:gd name="connsiteY10" fmla="*/ 0 h 3011013"/>
              <a:gd name="connsiteX11" fmla="*/ 6373091 w 6373091"/>
              <a:gd name="connsiteY11" fmla="*/ 632313 h 3011013"/>
              <a:gd name="connsiteX12" fmla="*/ 6373091 w 6373091"/>
              <a:gd name="connsiteY12" fmla="*/ 1204405 h 3011013"/>
              <a:gd name="connsiteX13" fmla="*/ 6373091 w 6373091"/>
              <a:gd name="connsiteY13" fmla="*/ 1836718 h 3011013"/>
              <a:gd name="connsiteX14" fmla="*/ 6373091 w 6373091"/>
              <a:gd name="connsiteY14" fmla="*/ 2469031 h 3011013"/>
              <a:gd name="connsiteX15" fmla="*/ 6373091 w 6373091"/>
              <a:gd name="connsiteY15" fmla="*/ 3011013 h 3011013"/>
              <a:gd name="connsiteX16" fmla="*/ 5608320 w 6373091"/>
              <a:gd name="connsiteY16" fmla="*/ 3011013 h 3011013"/>
              <a:gd name="connsiteX17" fmla="*/ 4843549 w 6373091"/>
              <a:gd name="connsiteY17" fmla="*/ 3011013 h 3011013"/>
              <a:gd name="connsiteX18" fmla="*/ 4269971 w 6373091"/>
              <a:gd name="connsiteY18" fmla="*/ 3011013 h 3011013"/>
              <a:gd name="connsiteX19" fmla="*/ 3760124 w 6373091"/>
              <a:gd name="connsiteY19" fmla="*/ 3011013 h 3011013"/>
              <a:gd name="connsiteX20" fmla="*/ 3250276 w 6373091"/>
              <a:gd name="connsiteY20" fmla="*/ 3011013 h 3011013"/>
              <a:gd name="connsiteX21" fmla="*/ 2740429 w 6373091"/>
              <a:gd name="connsiteY21" fmla="*/ 3011013 h 3011013"/>
              <a:gd name="connsiteX22" fmla="*/ 2166851 w 6373091"/>
              <a:gd name="connsiteY22" fmla="*/ 3011013 h 3011013"/>
              <a:gd name="connsiteX23" fmla="*/ 1593273 w 6373091"/>
              <a:gd name="connsiteY23" fmla="*/ 3011013 h 3011013"/>
              <a:gd name="connsiteX24" fmla="*/ 1147156 w 6373091"/>
              <a:gd name="connsiteY24" fmla="*/ 3011013 h 3011013"/>
              <a:gd name="connsiteX25" fmla="*/ 573578 w 6373091"/>
              <a:gd name="connsiteY25" fmla="*/ 3011013 h 3011013"/>
              <a:gd name="connsiteX26" fmla="*/ 0 w 6373091"/>
              <a:gd name="connsiteY26" fmla="*/ 3011013 h 3011013"/>
              <a:gd name="connsiteX27" fmla="*/ 0 w 6373091"/>
              <a:gd name="connsiteY27" fmla="*/ 2469031 h 3011013"/>
              <a:gd name="connsiteX28" fmla="*/ 0 w 6373091"/>
              <a:gd name="connsiteY28" fmla="*/ 1957158 h 3011013"/>
              <a:gd name="connsiteX29" fmla="*/ 0 w 6373091"/>
              <a:gd name="connsiteY29" fmla="*/ 1445286 h 3011013"/>
              <a:gd name="connsiteX30" fmla="*/ 0 w 6373091"/>
              <a:gd name="connsiteY30" fmla="*/ 812974 h 3011013"/>
              <a:gd name="connsiteX31" fmla="*/ 0 w 6373091"/>
              <a:gd name="connsiteY31" fmla="*/ 0 h 301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373091" h="3011013" fill="none" extrusionOk="0">
                <a:moveTo>
                  <a:pt x="0" y="0"/>
                </a:moveTo>
                <a:cubicBezTo>
                  <a:pt x="221532" y="3760"/>
                  <a:pt x="505528" y="-13860"/>
                  <a:pt x="701040" y="0"/>
                </a:cubicBezTo>
                <a:cubicBezTo>
                  <a:pt x="896552" y="13860"/>
                  <a:pt x="1116765" y="-13289"/>
                  <a:pt x="1338349" y="0"/>
                </a:cubicBezTo>
                <a:cubicBezTo>
                  <a:pt x="1559933" y="13289"/>
                  <a:pt x="1697990" y="-18978"/>
                  <a:pt x="1848196" y="0"/>
                </a:cubicBezTo>
                <a:cubicBezTo>
                  <a:pt x="1998402" y="18978"/>
                  <a:pt x="2427671" y="-27620"/>
                  <a:pt x="2612967" y="0"/>
                </a:cubicBezTo>
                <a:cubicBezTo>
                  <a:pt x="2798263" y="27620"/>
                  <a:pt x="2875786" y="-7273"/>
                  <a:pt x="3059084" y="0"/>
                </a:cubicBezTo>
                <a:cubicBezTo>
                  <a:pt x="3242382" y="7273"/>
                  <a:pt x="3454810" y="16648"/>
                  <a:pt x="3632662" y="0"/>
                </a:cubicBezTo>
                <a:cubicBezTo>
                  <a:pt x="3810514" y="-16648"/>
                  <a:pt x="4176993" y="26377"/>
                  <a:pt x="4333702" y="0"/>
                </a:cubicBezTo>
                <a:cubicBezTo>
                  <a:pt x="4490411" y="-26377"/>
                  <a:pt x="4696060" y="26208"/>
                  <a:pt x="4971011" y="0"/>
                </a:cubicBezTo>
                <a:cubicBezTo>
                  <a:pt x="5245962" y="-26208"/>
                  <a:pt x="5406345" y="-32281"/>
                  <a:pt x="5735782" y="0"/>
                </a:cubicBezTo>
                <a:cubicBezTo>
                  <a:pt x="6065219" y="32281"/>
                  <a:pt x="6188341" y="-22350"/>
                  <a:pt x="6373091" y="0"/>
                </a:cubicBezTo>
                <a:cubicBezTo>
                  <a:pt x="6376723" y="153718"/>
                  <a:pt x="6395470" y="334808"/>
                  <a:pt x="6373091" y="632313"/>
                </a:cubicBezTo>
                <a:cubicBezTo>
                  <a:pt x="6350712" y="929818"/>
                  <a:pt x="6387250" y="1031162"/>
                  <a:pt x="6373091" y="1204405"/>
                </a:cubicBezTo>
                <a:cubicBezTo>
                  <a:pt x="6358932" y="1377648"/>
                  <a:pt x="6383821" y="1655211"/>
                  <a:pt x="6373091" y="1836718"/>
                </a:cubicBezTo>
                <a:cubicBezTo>
                  <a:pt x="6362361" y="2018225"/>
                  <a:pt x="6367891" y="2325963"/>
                  <a:pt x="6373091" y="2469031"/>
                </a:cubicBezTo>
                <a:cubicBezTo>
                  <a:pt x="6378291" y="2612099"/>
                  <a:pt x="6349010" y="2746551"/>
                  <a:pt x="6373091" y="3011013"/>
                </a:cubicBezTo>
                <a:cubicBezTo>
                  <a:pt x="6161438" y="3004208"/>
                  <a:pt x="5908416" y="2987636"/>
                  <a:pt x="5608320" y="3011013"/>
                </a:cubicBezTo>
                <a:cubicBezTo>
                  <a:pt x="5308224" y="3034390"/>
                  <a:pt x="5197168" y="3000411"/>
                  <a:pt x="4843549" y="3011013"/>
                </a:cubicBezTo>
                <a:cubicBezTo>
                  <a:pt x="4489930" y="3021615"/>
                  <a:pt x="4425967" y="2987177"/>
                  <a:pt x="4269971" y="3011013"/>
                </a:cubicBezTo>
                <a:cubicBezTo>
                  <a:pt x="4113975" y="3034849"/>
                  <a:pt x="3899736" y="2994836"/>
                  <a:pt x="3760124" y="3011013"/>
                </a:cubicBezTo>
                <a:cubicBezTo>
                  <a:pt x="3620512" y="3027190"/>
                  <a:pt x="3470344" y="3035840"/>
                  <a:pt x="3250276" y="3011013"/>
                </a:cubicBezTo>
                <a:cubicBezTo>
                  <a:pt x="3030208" y="2986186"/>
                  <a:pt x="2927587" y="3001469"/>
                  <a:pt x="2740429" y="3011013"/>
                </a:cubicBezTo>
                <a:cubicBezTo>
                  <a:pt x="2553271" y="3020557"/>
                  <a:pt x="2296642" y="3029915"/>
                  <a:pt x="2166851" y="3011013"/>
                </a:cubicBezTo>
                <a:cubicBezTo>
                  <a:pt x="2037060" y="2992111"/>
                  <a:pt x="1786433" y="2994111"/>
                  <a:pt x="1593273" y="3011013"/>
                </a:cubicBezTo>
                <a:cubicBezTo>
                  <a:pt x="1400113" y="3027915"/>
                  <a:pt x="1308929" y="3023145"/>
                  <a:pt x="1147156" y="3011013"/>
                </a:cubicBezTo>
                <a:cubicBezTo>
                  <a:pt x="985383" y="2998881"/>
                  <a:pt x="698545" y="2986865"/>
                  <a:pt x="573578" y="3011013"/>
                </a:cubicBezTo>
                <a:cubicBezTo>
                  <a:pt x="448611" y="3035161"/>
                  <a:pt x="158044" y="3026164"/>
                  <a:pt x="0" y="3011013"/>
                </a:cubicBezTo>
                <a:cubicBezTo>
                  <a:pt x="-16046" y="2855168"/>
                  <a:pt x="2667" y="2679333"/>
                  <a:pt x="0" y="2469031"/>
                </a:cubicBezTo>
                <a:cubicBezTo>
                  <a:pt x="-2667" y="2258729"/>
                  <a:pt x="-10662" y="2148829"/>
                  <a:pt x="0" y="1957158"/>
                </a:cubicBezTo>
                <a:cubicBezTo>
                  <a:pt x="10662" y="1765487"/>
                  <a:pt x="-19575" y="1686707"/>
                  <a:pt x="0" y="1445286"/>
                </a:cubicBezTo>
                <a:cubicBezTo>
                  <a:pt x="19575" y="1203865"/>
                  <a:pt x="-9860" y="987014"/>
                  <a:pt x="0" y="812974"/>
                </a:cubicBezTo>
                <a:cubicBezTo>
                  <a:pt x="9860" y="638934"/>
                  <a:pt x="-17618" y="357663"/>
                  <a:pt x="0" y="0"/>
                </a:cubicBezTo>
                <a:close/>
              </a:path>
              <a:path w="6373091" h="3011013" stroke="0" extrusionOk="0">
                <a:moveTo>
                  <a:pt x="0" y="0"/>
                </a:moveTo>
                <a:cubicBezTo>
                  <a:pt x="138929" y="-571"/>
                  <a:pt x="381309" y="3170"/>
                  <a:pt x="509847" y="0"/>
                </a:cubicBezTo>
                <a:cubicBezTo>
                  <a:pt x="638385" y="-3170"/>
                  <a:pt x="940534" y="-29844"/>
                  <a:pt x="1210887" y="0"/>
                </a:cubicBezTo>
                <a:cubicBezTo>
                  <a:pt x="1481240" y="29844"/>
                  <a:pt x="1630402" y="10433"/>
                  <a:pt x="1911927" y="0"/>
                </a:cubicBezTo>
                <a:cubicBezTo>
                  <a:pt x="2193452" y="-10433"/>
                  <a:pt x="2340752" y="24990"/>
                  <a:pt x="2549236" y="0"/>
                </a:cubicBezTo>
                <a:cubicBezTo>
                  <a:pt x="2757720" y="-24990"/>
                  <a:pt x="2871078" y="2381"/>
                  <a:pt x="2995353" y="0"/>
                </a:cubicBezTo>
                <a:cubicBezTo>
                  <a:pt x="3119628" y="-2381"/>
                  <a:pt x="3418314" y="32645"/>
                  <a:pt x="3696393" y="0"/>
                </a:cubicBezTo>
                <a:cubicBezTo>
                  <a:pt x="3974472" y="-32645"/>
                  <a:pt x="4062506" y="22325"/>
                  <a:pt x="4397433" y="0"/>
                </a:cubicBezTo>
                <a:cubicBezTo>
                  <a:pt x="4732360" y="-22325"/>
                  <a:pt x="4873403" y="24515"/>
                  <a:pt x="5034742" y="0"/>
                </a:cubicBezTo>
                <a:cubicBezTo>
                  <a:pt x="5196081" y="-24515"/>
                  <a:pt x="5266187" y="-15408"/>
                  <a:pt x="5480858" y="0"/>
                </a:cubicBezTo>
                <a:cubicBezTo>
                  <a:pt x="5695529" y="15408"/>
                  <a:pt x="6171942" y="-6624"/>
                  <a:pt x="6373091" y="0"/>
                </a:cubicBezTo>
                <a:cubicBezTo>
                  <a:pt x="6399173" y="196219"/>
                  <a:pt x="6349070" y="461557"/>
                  <a:pt x="6373091" y="632313"/>
                </a:cubicBezTo>
                <a:cubicBezTo>
                  <a:pt x="6397112" y="803069"/>
                  <a:pt x="6368119" y="1060002"/>
                  <a:pt x="6373091" y="1204405"/>
                </a:cubicBezTo>
                <a:cubicBezTo>
                  <a:pt x="6378063" y="1348808"/>
                  <a:pt x="6375554" y="1649787"/>
                  <a:pt x="6373091" y="1776498"/>
                </a:cubicBezTo>
                <a:cubicBezTo>
                  <a:pt x="6370628" y="1903209"/>
                  <a:pt x="6367389" y="2223686"/>
                  <a:pt x="6373091" y="2378700"/>
                </a:cubicBezTo>
                <a:cubicBezTo>
                  <a:pt x="6378793" y="2533714"/>
                  <a:pt x="6380391" y="2763895"/>
                  <a:pt x="6373091" y="3011013"/>
                </a:cubicBezTo>
                <a:cubicBezTo>
                  <a:pt x="6103308" y="3038171"/>
                  <a:pt x="5918217" y="2994106"/>
                  <a:pt x="5735782" y="3011013"/>
                </a:cubicBezTo>
                <a:cubicBezTo>
                  <a:pt x="5553347" y="3027920"/>
                  <a:pt x="5362523" y="3027722"/>
                  <a:pt x="5225935" y="3011013"/>
                </a:cubicBezTo>
                <a:cubicBezTo>
                  <a:pt x="5089347" y="2994304"/>
                  <a:pt x="4795587" y="3005274"/>
                  <a:pt x="4652356" y="3011013"/>
                </a:cubicBezTo>
                <a:cubicBezTo>
                  <a:pt x="4509125" y="3016752"/>
                  <a:pt x="4267384" y="3013931"/>
                  <a:pt x="4078778" y="3011013"/>
                </a:cubicBezTo>
                <a:cubicBezTo>
                  <a:pt x="3890172" y="3008095"/>
                  <a:pt x="3716695" y="3011598"/>
                  <a:pt x="3505200" y="3011013"/>
                </a:cubicBezTo>
                <a:cubicBezTo>
                  <a:pt x="3293705" y="3010428"/>
                  <a:pt x="3178360" y="3016745"/>
                  <a:pt x="2867891" y="3011013"/>
                </a:cubicBezTo>
                <a:cubicBezTo>
                  <a:pt x="2557422" y="3005281"/>
                  <a:pt x="2400491" y="3029978"/>
                  <a:pt x="2103120" y="3011013"/>
                </a:cubicBezTo>
                <a:cubicBezTo>
                  <a:pt x="1805749" y="2992048"/>
                  <a:pt x="1839907" y="3013905"/>
                  <a:pt x="1593273" y="3011013"/>
                </a:cubicBezTo>
                <a:cubicBezTo>
                  <a:pt x="1346639" y="3008121"/>
                  <a:pt x="1082910" y="2994953"/>
                  <a:pt x="892233" y="3011013"/>
                </a:cubicBezTo>
                <a:cubicBezTo>
                  <a:pt x="701556" y="3027073"/>
                  <a:pt x="417312" y="3011355"/>
                  <a:pt x="0" y="3011013"/>
                </a:cubicBezTo>
                <a:cubicBezTo>
                  <a:pt x="-21501" y="2826054"/>
                  <a:pt x="-7964" y="2683900"/>
                  <a:pt x="0" y="2469031"/>
                </a:cubicBezTo>
                <a:cubicBezTo>
                  <a:pt x="7964" y="2254162"/>
                  <a:pt x="-2048" y="2085221"/>
                  <a:pt x="0" y="1896938"/>
                </a:cubicBezTo>
                <a:cubicBezTo>
                  <a:pt x="2048" y="1708655"/>
                  <a:pt x="11929" y="1427622"/>
                  <a:pt x="0" y="1234515"/>
                </a:cubicBezTo>
                <a:cubicBezTo>
                  <a:pt x="-11929" y="1041408"/>
                  <a:pt x="21840" y="734937"/>
                  <a:pt x="0" y="602203"/>
                </a:cubicBezTo>
                <a:cubicBezTo>
                  <a:pt x="-21840" y="469469"/>
                  <a:pt x="-11007" y="231673"/>
                  <a:pt x="0" y="0"/>
                </a:cubicBezTo>
                <a:close/>
              </a:path>
            </a:pathLst>
          </a:custGeom>
          <a:ln w="28575"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242704354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72CCFC-8F16-FE96-356D-980772A969E9}"/>
              </a:ext>
            </a:extLst>
          </p:cNvPr>
          <p:cNvSpPr txBox="1"/>
          <p:nvPr/>
        </p:nvSpPr>
        <p:spPr>
          <a:xfrm>
            <a:off x="3971636" y="2211640"/>
            <a:ext cx="38922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thiệu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E7E348-FB5E-AA8F-8FD1-13087071B0E2}"/>
              </a:ext>
            </a:extLst>
          </p:cNvPr>
          <p:cNvSpPr txBox="1"/>
          <p:nvPr/>
        </p:nvSpPr>
        <p:spPr>
          <a:xfrm>
            <a:off x="4216399" y="2580972"/>
            <a:ext cx="58096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thiệu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ngắn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gọn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4B2F75-60BC-D666-BB04-1CD37B9FE924}"/>
              </a:ext>
            </a:extLst>
          </p:cNvPr>
          <p:cNvSpPr txBox="1"/>
          <p:nvPr/>
        </p:nvSpPr>
        <p:spPr>
          <a:xfrm>
            <a:off x="4216399" y="3310461"/>
            <a:ext cx="56018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xã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65611B-9E60-95EE-EAEE-5F097E10BAAE}"/>
              </a:ext>
            </a:extLst>
          </p:cNvPr>
          <p:cNvSpPr txBox="1"/>
          <p:nvPr/>
        </p:nvSpPr>
        <p:spPr>
          <a:xfrm>
            <a:off x="3969327" y="373289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rõ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nghị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16399" y="4185383"/>
            <a:ext cx="56367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Trình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bày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vấn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xã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cụ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sẽ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16399" y="4612525"/>
            <a:ext cx="4072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vấn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này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3130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1" grpId="0"/>
      <p:bldP spid="14" grpId="0"/>
      <p:bldP spid="18" grpId="0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131FCBB-2E79-B5C5-4747-71BA82E325C3}"/>
              </a:ext>
            </a:extLst>
          </p:cNvPr>
          <p:cNvSpPr/>
          <p:nvPr/>
        </p:nvSpPr>
        <p:spPr>
          <a:xfrm>
            <a:off x="193963" y="831273"/>
            <a:ext cx="6918037" cy="5898122"/>
          </a:xfrm>
          <a:prstGeom prst="roundRect">
            <a:avLst>
              <a:gd name="adj" fmla="val 592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599D89-6D2F-AB51-1363-DBF2982B7A17}"/>
              </a:ext>
            </a:extLst>
          </p:cNvPr>
          <p:cNvSpPr txBox="1"/>
          <p:nvPr/>
        </p:nvSpPr>
        <p:spPr>
          <a:xfrm>
            <a:off x="2685471" y="895615"/>
            <a:ext cx="19581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Bố</a:t>
            </a:r>
            <a:r>
              <a:rPr lang="en-US" sz="20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cục</a:t>
            </a:r>
            <a:r>
              <a:rPr lang="en-US" sz="20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0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687601-0089-B3D7-3FF3-C2D3C6AAF609}"/>
              </a:ext>
            </a:extLst>
          </p:cNvPr>
          <p:cNvSpPr txBox="1"/>
          <p:nvPr/>
        </p:nvSpPr>
        <p:spPr>
          <a:xfrm>
            <a:off x="295564" y="1306520"/>
            <a:ext cx="24199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 </a:t>
            </a:r>
            <a:r>
              <a:rPr lang="en-US" sz="18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Mở</a:t>
            </a:r>
            <a:r>
              <a:rPr lang="en-US" sz="18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18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(1 </a:t>
            </a:r>
            <a:r>
              <a:rPr lang="en-US" sz="18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đoạn</a:t>
            </a:r>
            <a:r>
              <a:rPr lang="en-US" sz="18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):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8C5F089-E3C2-8E61-2375-1543D2C82BCC}"/>
              </a:ext>
            </a:extLst>
          </p:cNvPr>
          <p:cNvSpPr txBox="1"/>
          <p:nvPr/>
        </p:nvSpPr>
        <p:spPr>
          <a:xfrm>
            <a:off x="572653" y="1670510"/>
            <a:ext cx="362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Giới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thiệu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vấn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nghị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C1C0C16-6361-6436-F1EF-43EB586E64CB}"/>
              </a:ext>
            </a:extLst>
          </p:cNvPr>
          <p:cNvSpPr txBox="1"/>
          <p:nvPr/>
        </p:nvSpPr>
        <p:spPr>
          <a:xfrm>
            <a:off x="563416" y="2018314"/>
            <a:ext cx="6363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Dẫn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dắt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tự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nhiên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hấp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dẫn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thu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hút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19C321D-6AB3-91E7-C270-6FE365B2815F}"/>
              </a:ext>
            </a:extLst>
          </p:cNvPr>
          <p:cNvSpPr txBox="1"/>
          <p:nvPr/>
        </p:nvSpPr>
        <p:spPr>
          <a:xfrm>
            <a:off x="295564" y="2332504"/>
            <a:ext cx="2641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 </a:t>
            </a:r>
            <a:r>
              <a:rPr lang="en-US" sz="18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Thân</a:t>
            </a:r>
            <a:r>
              <a:rPr lang="en-US" sz="18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18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(3-4 </a:t>
            </a:r>
            <a:r>
              <a:rPr lang="en-US" sz="18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đoạn</a:t>
            </a:r>
            <a:r>
              <a:rPr lang="en-US" sz="18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):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D4E1DEC-D85B-BCC6-165E-FBEF09528332}"/>
              </a:ext>
            </a:extLst>
          </p:cNvPr>
          <p:cNvSpPr txBox="1"/>
          <p:nvPr/>
        </p:nvSpPr>
        <p:spPr>
          <a:xfrm>
            <a:off x="572653" y="2683792"/>
            <a:ext cx="47290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thích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ngữ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khái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niệm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5B352BE-D35C-631D-C2C7-AA7E07FB3914}"/>
              </a:ext>
            </a:extLst>
          </p:cNvPr>
          <p:cNvSpPr txBox="1"/>
          <p:nvPr/>
        </p:nvSpPr>
        <p:spPr>
          <a:xfrm>
            <a:off x="572653" y="3063312"/>
            <a:ext cx="57080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tích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vấn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nhiều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khía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nguyên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hậu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quả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biểu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ý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nghĩa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C1F060E-C0CE-6D39-0920-2D9B611F3C9D}"/>
              </a:ext>
            </a:extLst>
          </p:cNvPr>
          <p:cNvSpPr txBox="1"/>
          <p:nvPr/>
        </p:nvSpPr>
        <p:spPr>
          <a:xfrm>
            <a:off x="572653" y="369041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Đưa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dẫn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chứng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cụ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minh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họa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A978193-BE14-743C-8AF4-8A91CD2A67F0}"/>
              </a:ext>
            </a:extLst>
          </p:cNvPr>
          <p:cNvSpPr txBox="1"/>
          <p:nvPr/>
        </p:nvSpPr>
        <p:spPr>
          <a:xfrm>
            <a:off x="572654" y="4101659"/>
            <a:ext cx="57912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Đưa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pháp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hoặc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biện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pháp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phát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huy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trị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tích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cực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vấn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D5E0A87-AE4E-6E0E-2738-87A059D3C9E3}"/>
              </a:ext>
            </a:extLst>
          </p:cNvPr>
          <p:cNvSpPr txBox="1"/>
          <p:nvPr/>
        </p:nvSpPr>
        <p:spPr>
          <a:xfrm>
            <a:off x="563416" y="4719156"/>
            <a:ext cx="57173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Nhìn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vấn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nhìn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khác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bác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bỏ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sai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lệch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C48D9A3-EC36-DE8B-51B1-10DAAA42AFED}"/>
              </a:ext>
            </a:extLst>
          </p:cNvPr>
          <p:cNvSpPr txBox="1"/>
          <p:nvPr/>
        </p:nvSpPr>
        <p:spPr>
          <a:xfrm>
            <a:off x="193963" y="5356442"/>
            <a:ext cx="21797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1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(1 </a:t>
            </a:r>
            <a:r>
              <a:rPr lang="en-US" sz="1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):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08617FA-9F9C-0CE7-DE76-602724E78181}"/>
              </a:ext>
            </a:extLst>
          </p:cNvPr>
          <p:cNvSpPr txBox="1"/>
          <p:nvPr/>
        </p:nvSpPr>
        <p:spPr>
          <a:xfrm>
            <a:off x="563416" y="571889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Tóm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tắt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chính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67AB4B04-C83E-AE2C-1B38-E236DE614822}"/>
              </a:ext>
            </a:extLst>
          </p:cNvPr>
          <p:cNvGrpSpPr/>
          <p:nvPr/>
        </p:nvGrpSpPr>
        <p:grpSpPr>
          <a:xfrm>
            <a:off x="3731492" y="110344"/>
            <a:ext cx="4008581" cy="554182"/>
            <a:chOff x="3731492" y="110344"/>
            <a:chExt cx="4008581" cy="554182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763EF816-9BD1-8E39-9C33-04E45323C698}"/>
                </a:ext>
              </a:extLst>
            </p:cNvPr>
            <p:cNvSpPr/>
            <p:nvPr/>
          </p:nvSpPr>
          <p:spPr>
            <a:xfrm>
              <a:off x="3731492" y="110344"/>
              <a:ext cx="4008581" cy="55418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2156A7C-0076-03C1-CCCB-0E4C671AE0F3}"/>
                </a:ext>
              </a:extLst>
            </p:cNvPr>
            <p:cNvSpPr txBox="1"/>
            <p:nvPr/>
          </p:nvSpPr>
          <p:spPr>
            <a:xfrm>
              <a:off x="3925455" y="110344"/>
              <a:ext cx="3731491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kern="1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Chú</a:t>
              </a:r>
              <a:r>
                <a:rPr lang="en-US" sz="2400" b="1" kern="1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ý: </a:t>
              </a:r>
              <a:r>
                <a:rPr lang="en-US" sz="2400" b="1" kern="1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400" b="1" kern="1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1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400" b="1" kern="1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1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400" b="1" kern="1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1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viết</a:t>
              </a:r>
              <a:endParaRPr lang="en-US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828117CB-B8EE-B3FA-7187-419F0F35118B}"/>
              </a:ext>
            </a:extLst>
          </p:cNvPr>
          <p:cNvSpPr txBox="1"/>
          <p:nvPr/>
        </p:nvSpPr>
        <p:spPr>
          <a:xfrm>
            <a:off x="572653" y="6052049"/>
            <a:ext cx="61837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Khẳng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định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tầm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trọng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vấn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27370F9-A584-0BCB-1C2E-3EE98826100B}"/>
              </a:ext>
            </a:extLst>
          </p:cNvPr>
          <p:cNvSpPr txBox="1"/>
          <p:nvPr/>
        </p:nvSpPr>
        <p:spPr>
          <a:xfrm>
            <a:off x="563416" y="6378324"/>
            <a:ext cx="66594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Gửi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gắm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thông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điệp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hoặc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kêu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gọi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hành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6DBAB2D9-6023-5763-F710-0D3E5BCBF5E0}"/>
              </a:ext>
            </a:extLst>
          </p:cNvPr>
          <p:cNvSpPr/>
          <p:nvPr/>
        </p:nvSpPr>
        <p:spPr>
          <a:xfrm>
            <a:off x="8340436" y="831274"/>
            <a:ext cx="3657600" cy="2878370"/>
          </a:xfrm>
          <a:prstGeom prst="roundRect">
            <a:avLst>
              <a:gd name="adj" fmla="val 7173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D4EC6C4-D790-2BD8-42C9-F0A102283A21}"/>
              </a:ext>
            </a:extLst>
          </p:cNvPr>
          <p:cNvSpPr txBox="1"/>
          <p:nvPr/>
        </p:nvSpPr>
        <p:spPr>
          <a:xfrm>
            <a:off x="8534401" y="906410"/>
            <a:ext cx="33435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Kiểm</a:t>
            </a:r>
            <a:r>
              <a:rPr lang="en-US" sz="2000" b="1" kern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tra</a:t>
            </a:r>
            <a:r>
              <a:rPr lang="en-US" sz="2000" b="1" kern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lang="en-US" sz="2000" b="1" kern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2000" b="1" kern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nộp</a:t>
            </a:r>
            <a:r>
              <a:rPr lang="en-US" sz="2000" b="1" kern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B6DE8E0-E2FA-CE52-2234-0154DA49A309}"/>
              </a:ext>
            </a:extLst>
          </p:cNvPr>
          <p:cNvSpPr txBox="1"/>
          <p:nvPr/>
        </p:nvSpPr>
        <p:spPr>
          <a:xfrm>
            <a:off x="8631382" y="1357847"/>
            <a:ext cx="32650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18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lang="en-US" sz="18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18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toàn</a:t>
            </a:r>
            <a:r>
              <a:rPr lang="en-US" sz="18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bộ</a:t>
            </a:r>
            <a:r>
              <a:rPr lang="en-US" sz="18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18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sz="18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18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kiểm</a:t>
            </a:r>
            <a:r>
              <a:rPr lang="en-US" sz="18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tra</a:t>
            </a:r>
            <a:r>
              <a:rPr lang="en-US" sz="18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lỗi</a:t>
            </a:r>
            <a:r>
              <a:rPr lang="en-US" sz="18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chính</a:t>
            </a:r>
            <a:r>
              <a:rPr lang="en-US" sz="18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tả</a:t>
            </a:r>
            <a:r>
              <a:rPr lang="en-US" sz="18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8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ngữ</a:t>
            </a:r>
            <a:r>
              <a:rPr lang="en-US" sz="18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pháp</a:t>
            </a:r>
            <a:r>
              <a:rPr lang="en-US" sz="18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7C6BD6E-446D-EEBD-653F-5F0E0066C60C}"/>
              </a:ext>
            </a:extLst>
          </p:cNvPr>
          <p:cNvSpPr txBox="1"/>
          <p:nvPr/>
        </p:nvSpPr>
        <p:spPr>
          <a:xfrm>
            <a:off x="8631382" y="2116428"/>
            <a:ext cx="33435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kern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18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Đảm</a:t>
            </a:r>
            <a:r>
              <a:rPr lang="en-US" sz="1800" kern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1800" kern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1800" kern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sz="18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1800" kern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1800" kern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1800" kern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1800" kern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sắp</a:t>
            </a:r>
            <a:r>
              <a:rPr lang="en-US" sz="1800" kern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1800" kern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logic </a:t>
            </a:r>
            <a:r>
              <a:rPr lang="en-US" sz="18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800" kern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mạch</a:t>
            </a:r>
            <a:r>
              <a:rPr lang="en-US" sz="1800" kern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lạc</a:t>
            </a:r>
            <a:r>
              <a:rPr lang="en-US" sz="1800" kern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F9669C8-8674-53AC-E887-0301E4912377}"/>
              </a:ext>
            </a:extLst>
          </p:cNvPr>
          <p:cNvSpPr txBox="1"/>
          <p:nvPr/>
        </p:nvSpPr>
        <p:spPr>
          <a:xfrm>
            <a:off x="8628495" y="2875009"/>
            <a:ext cx="32650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18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Chỉnh</a:t>
            </a:r>
            <a:r>
              <a:rPr lang="en-US" sz="18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sửa</a:t>
            </a:r>
            <a:r>
              <a:rPr lang="en-US" sz="18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8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hoàn</a:t>
            </a:r>
            <a:r>
              <a:rPr lang="en-US" sz="18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thiện</a:t>
            </a:r>
            <a:r>
              <a:rPr lang="en-US" sz="18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18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sz="18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nếu</a:t>
            </a:r>
            <a:r>
              <a:rPr lang="en-US" sz="18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sz="18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thiết</a:t>
            </a:r>
            <a:r>
              <a:rPr lang="en-US" sz="18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Arrow: Down 68">
            <a:extLst>
              <a:ext uri="{FF2B5EF4-FFF2-40B4-BE49-F238E27FC236}">
                <a16:creationId xmlns:a16="http://schemas.microsoft.com/office/drawing/2014/main" id="{45E964C2-6AE2-2148-7DF1-CA9948477D7C}"/>
              </a:ext>
            </a:extLst>
          </p:cNvPr>
          <p:cNvSpPr/>
          <p:nvPr/>
        </p:nvSpPr>
        <p:spPr>
          <a:xfrm>
            <a:off x="9185563" y="3928575"/>
            <a:ext cx="1126837" cy="615283"/>
          </a:xfrm>
          <a:prstGeom prst="downArrow">
            <a:avLst/>
          </a:prstGeom>
          <a:solidFill>
            <a:srgbClr val="0070C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6D40624F-C6EF-CFF2-7288-3C6FA3947F5B}"/>
              </a:ext>
            </a:extLst>
          </p:cNvPr>
          <p:cNvGrpSpPr/>
          <p:nvPr/>
        </p:nvGrpSpPr>
        <p:grpSpPr>
          <a:xfrm>
            <a:off x="7462982" y="4709294"/>
            <a:ext cx="4553528" cy="1981404"/>
            <a:chOff x="7462982" y="4709294"/>
            <a:chExt cx="4553528" cy="1981404"/>
          </a:xfrm>
        </p:grpSpPr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5C67545A-7720-A46E-BD2B-5E1511A40839}"/>
                </a:ext>
              </a:extLst>
            </p:cNvPr>
            <p:cNvSpPr/>
            <p:nvPr/>
          </p:nvSpPr>
          <p:spPr>
            <a:xfrm>
              <a:off x="7462982" y="4709294"/>
              <a:ext cx="4553528" cy="1981404"/>
            </a:xfrm>
            <a:prstGeom prst="roundRect">
              <a:avLst>
                <a:gd name="adj" fmla="val 7173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C1C38D69-70B1-5AEB-A4BC-A29A99609127}"/>
                </a:ext>
              </a:extLst>
            </p:cNvPr>
            <p:cNvSpPr txBox="1"/>
            <p:nvPr/>
          </p:nvSpPr>
          <p:spPr>
            <a:xfrm>
              <a:off x="7548996" y="4905357"/>
              <a:ext cx="4399973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i="1" kern="0" dirty="0" err="1">
                  <a:solidFill>
                    <a:srgbClr val="2805BB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1800" i="1" kern="0" dirty="0">
                  <a:solidFill>
                    <a:srgbClr val="2805BB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i="1" kern="0" dirty="0" err="1">
                  <a:solidFill>
                    <a:srgbClr val="2805BB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tuân</a:t>
              </a:r>
              <a:r>
                <a:rPr lang="en-US" sz="1800" i="1" kern="0" dirty="0">
                  <a:solidFill>
                    <a:srgbClr val="2805BB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i="1" kern="0" dirty="0" err="1">
                  <a:solidFill>
                    <a:srgbClr val="2805BB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thủ</a:t>
              </a:r>
              <a:r>
                <a:rPr lang="en-US" sz="1800" i="1" kern="0" dirty="0">
                  <a:solidFill>
                    <a:srgbClr val="2805BB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i="1" kern="0" dirty="0" err="1">
                  <a:solidFill>
                    <a:srgbClr val="2805BB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1800" i="1" kern="0" dirty="0">
                  <a:solidFill>
                    <a:srgbClr val="2805BB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i="1" kern="0" dirty="0" err="1">
                  <a:solidFill>
                    <a:srgbClr val="2805BB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yêu</a:t>
              </a:r>
              <a:r>
                <a:rPr lang="en-US" sz="1800" i="1" kern="0" dirty="0">
                  <a:solidFill>
                    <a:srgbClr val="2805BB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i="1" kern="0" dirty="0" err="1">
                  <a:solidFill>
                    <a:srgbClr val="2805BB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cầu</a:t>
              </a:r>
              <a:r>
                <a:rPr lang="en-US" sz="1800" i="1" kern="0" dirty="0">
                  <a:solidFill>
                    <a:srgbClr val="2805BB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i="1" kern="0" dirty="0" err="1">
                  <a:solidFill>
                    <a:srgbClr val="2805BB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chung</a:t>
              </a:r>
              <a:r>
                <a:rPr lang="en-US" sz="1800" i="1" kern="0" dirty="0">
                  <a:solidFill>
                    <a:srgbClr val="2805BB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i="1" kern="0" dirty="0" err="1">
                  <a:solidFill>
                    <a:srgbClr val="2805BB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này</a:t>
              </a:r>
              <a:r>
                <a:rPr lang="en-US" sz="1800" i="1" kern="0" dirty="0">
                  <a:solidFill>
                    <a:srgbClr val="2805BB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i="1" kern="0" dirty="0" err="1">
                  <a:solidFill>
                    <a:srgbClr val="2805BB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sẽ</a:t>
              </a:r>
              <a:r>
                <a:rPr lang="en-US" sz="1800" i="1" kern="0" dirty="0">
                  <a:solidFill>
                    <a:srgbClr val="2805BB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i="1" kern="0" dirty="0" err="1">
                  <a:solidFill>
                    <a:srgbClr val="2805BB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giúp</a:t>
              </a:r>
              <a:r>
                <a:rPr lang="en-US" sz="1800" i="1" kern="0" dirty="0">
                  <a:solidFill>
                    <a:srgbClr val="2805BB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i="1" kern="0" dirty="0" err="1">
                  <a:solidFill>
                    <a:srgbClr val="2805BB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1800" i="1" kern="0" dirty="0">
                  <a:solidFill>
                    <a:srgbClr val="2805BB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i="1" kern="0" dirty="0" err="1">
                  <a:solidFill>
                    <a:srgbClr val="2805BB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1800" i="1" kern="0" dirty="0">
                  <a:solidFill>
                    <a:srgbClr val="2805BB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i="1" kern="0" dirty="0" err="1">
                  <a:solidFill>
                    <a:srgbClr val="2805BB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1800" i="1" kern="0" dirty="0">
                  <a:solidFill>
                    <a:srgbClr val="2805BB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i="1" kern="0" dirty="0" err="1">
                  <a:solidFill>
                    <a:srgbClr val="2805BB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1800" i="1" kern="0" dirty="0">
                  <a:solidFill>
                    <a:srgbClr val="2805BB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i="1" kern="0" dirty="0" err="1">
                  <a:solidFill>
                    <a:srgbClr val="2805BB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1800" i="1" kern="0" dirty="0">
                  <a:solidFill>
                    <a:srgbClr val="2805BB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i="1" kern="0" dirty="0" err="1">
                  <a:solidFill>
                    <a:srgbClr val="2805BB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1800" i="1" kern="0" dirty="0">
                  <a:solidFill>
                    <a:srgbClr val="2805BB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i="1" kern="0" dirty="0" err="1">
                  <a:solidFill>
                    <a:srgbClr val="2805BB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nghị</a:t>
              </a:r>
              <a:r>
                <a:rPr lang="en-US" sz="1800" i="1" kern="0" dirty="0">
                  <a:solidFill>
                    <a:srgbClr val="2805BB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i="1" kern="0" dirty="0" err="1">
                  <a:solidFill>
                    <a:srgbClr val="2805BB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luận</a:t>
              </a:r>
              <a:r>
                <a:rPr lang="en-US" sz="1800" i="1" kern="0" dirty="0">
                  <a:solidFill>
                    <a:srgbClr val="2805BB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i="1" kern="0" dirty="0" err="1">
                  <a:solidFill>
                    <a:srgbClr val="2805BB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xã</a:t>
              </a:r>
              <a:r>
                <a:rPr lang="en-US" sz="1800" i="1" kern="0" dirty="0">
                  <a:solidFill>
                    <a:srgbClr val="2805BB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i="1" kern="0" dirty="0" err="1">
                  <a:solidFill>
                    <a:srgbClr val="2805BB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hội</a:t>
              </a:r>
              <a:r>
                <a:rPr lang="en-US" sz="1800" i="1" kern="0" dirty="0">
                  <a:solidFill>
                    <a:srgbClr val="2805BB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600 </a:t>
              </a:r>
              <a:r>
                <a:rPr lang="en-US" sz="1800" i="1" kern="0" dirty="0" err="1">
                  <a:solidFill>
                    <a:srgbClr val="2805BB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1800" i="1" kern="0" dirty="0">
                  <a:solidFill>
                    <a:srgbClr val="2805BB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i="1" kern="0" dirty="0" err="1">
                  <a:solidFill>
                    <a:srgbClr val="2805BB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rõ</a:t>
              </a:r>
              <a:r>
                <a:rPr lang="en-US" sz="1800" i="1" kern="0" dirty="0">
                  <a:solidFill>
                    <a:srgbClr val="2805BB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i="1" kern="0" dirty="0" err="1">
                  <a:solidFill>
                    <a:srgbClr val="2805BB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ràng</a:t>
              </a:r>
              <a:r>
                <a:rPr lang="en-US" sz="1800" i="1" kern="0" dirty="0">
                  <a:solidFill>
                    <a:srgbClr val="2805BB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logic </a:t>
              </a:r>
              <a:r>
                <a:rPr lang="en-US" sz="1800" i="1" kern="0" dirty="0" err="1">
                  <a:solidFill>
                    <a:srgbClr val="2805BB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00" i="1" kern="0" dirty="0">
                  <a:solidFill>
                    <a:srgbClr val="2805BB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i="1" kern="0" dirty="0" err="1">
                  <a:solidFill>
                    <a:srgbClr val="2805BB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thuyết</a:t>
              </a:r>
              <a:r>
                <a:rPr lang="en-US" sz="1800" i="1" kern="0" dirty="0">
                  <a:solidFill>
                    <a:srgbClr val="2805BB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i="1" kern="0" dirty="0" err="1">
                  <a:solidFill>
                    <a:srgbClr val="2805BB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phục</a:t>
              </a:r>
              <a:r>
                <a:rPr lang="en-US" sz="1800" i="1" kern="0" dirty="0">
                  <a:solidFill>
                    <a:srgbClr val="2805BB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1800" i="1" kern="0" dirty="0" err="1">
                  <a:solidFill>
                    <a:srgbClr val="2805BB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1800" i="1" kern="0" dirty="0">
                  <a:solidFill>
                    <a:srgbClr val="2805BB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i="1" kern="0" dirty="0" err="1">
                  <a:solidFill>
                    <a:srgbClr val="2805BB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1800" i="1" kern="0" dirty="0">
                  <a:solidFill>
                    <a:srgbClr val="2805BB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i="1" kern="0" dirty="0" err="1">
                  <a:solidFill>
                    <a:srgbClr val="2805BB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1800" i="1" kern="0" dirty="0">
                  <a:solidFill>
                    <a:srgbClr val="2805BB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i="1" kern="0" dirty="0" err="1">
                  <a:solidFill>
                    <a:srgbClr val="2805BB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1800" i="1" kern="0" dirty="0">
                  <a:solidFill>
                    <a:srgbClr val="2805BB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i="1" kern="0" dirty="0" err="1">
                  <a:solidFill>
                    <a:srgbClr val="2805BB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hiểu</a:t>
              </a:r>
              <a:r>
                <a:rPr lang="en-US" sz="1800" i="1" kern="0" dirty="0">
                  <a:solidFill>
                    <a:srgbClr val="2805BB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i="1" kern="0" dirty="0" err="1">
                  <a:solidFill>
                    <a:srgbClr val="2805BB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1800" i="1" kern="0" dirty="0">
                  <a:solidFill>
                    <a:srgbClr val="2805BB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i="1" kern="0" dirty="0" err="1">
                  <a:solidFill>
                    <a:srgbClr val="2805BB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00" i="1" kern="0" dirty="0">
                  <a:solidFill>
                    <a:srgbClr val="2805BB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i="1" kern="0" dirty="0" err="1">
                  <a:solidFill>
                    <a:srgbClr val="2805BB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1800" i="1" kern="0" dirty="0">
                  <a:solidFill>
                    <a:srgbClr val="2805BB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i="1" kern="0" dirty="0" err="1">
                  <a:solidFill>
                    <a:srgbClr val="2805BB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1800" i="1" kern="0" dirty="0">
                  <a:solidFill>
                    <a:srgbClr val="2805BB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i="1" kern="0" dirty="0" err="1">
                  <a:solidFill>
                    <a:srgbClr val="2805BB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</a:t>
              </a:r>
              <a:r>
                <a:rPr lang="en-US" sz="1800" i="1" kern="0" dirty="0">
                  <a:solidFill>
                    <a:srgbClr val="2805BB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i="1" kern="0" dirty="0" err="1">
                  <a:solidFill>
                    <a:srgbClr val="2805BB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1800" i="1" kern="0" dirty="0">
                  <a:solidFill>
                    <a:srgbClr val="2805BB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i="1" kern="0" dirty="0" err="1">
                  <a:solidFill>
                    <a:srgbClr val="2805BB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1800" i="1" kern="0" dirty="0">
                  <a:solidFill>
                    <a:srgbClr val="2805BB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i="1" kern="0" dirty="0" err="1">
                  <a:solidFill>
                    <a:srgbClr val="2805BB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1800" i="1" kern="0" dirty="0">
                  <a:solidFill>
                    <a:srgbClr val="2805BB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i="1" kern="0" dirty="0" err="1">
                  <a:solidFill>
                    <a:srgbClr val="2805BB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sáng</a:t>
              </a:r>
              <a:r>
                <a:rPr lang="en-US" sz="1800" i="1" kern="0" dirty="0">
                  <a:solidFill>
                    <a:srgbClr val="2805BB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i="1" kern="0" dirty="0" err="1">
                  <a:solidFill>
                    <a:srgbClr val="2805BB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tạo</a:t>
              </a:r>
              <a:r>
                <a:rPr lang="en-US" sz="1800" i="1" kern="0" dirty="0">
                  <a:solidFill>
                    <a:srgbClr val="2805BB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i="1" kern="0" dirty="0" err="1">
                  <a:solidFill>
                    <a:srgbClr val="2805BB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00" i="1" kern="0" dirty="0">
                  <a:solidFill>
                    <a:srgbClr val="2805BB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i="1" kern="0" dirty="0" err="1">
                  <a:solidFill>
                    <a:srgbClr val="2805BB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sâu</a:t>
              </a:r>
              <a:r>
                <a:rPr lang="en-US" sz="1800" i="1" kern="0" dirty="0">
                  <a:solidFill>
                    <a:srgbClr val="2805BB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i="1" kern="0" dirty="0" err="1">
                  <a:solidFill>
                    <a:srgbClr val="2805BB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sắc</a:t>
              </a:r>
              <a:r>
                <a:rPr lang="en-US" sz="1800" i="1" kern="0" dirty="0">
                  <a:solidFill>
                    <a:srgbClr val="2805BB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</a:t>
              </a:r>
              <a:endParaRPr lang="en-US" sz="1400" i="1" kern="100" dirty="0">
                <a:solidFill>
                  <a:srgbClr val="2805BB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3" name="Arrow: Down 72">
            <a:extLst>
              <a:ext uri="{FF2B5EF4-FFF2-40B4-BE49-F238E27FC236}">
                <a16:creationId xmlns:a16="http://schemas.microsoft.com/office/drawing/2014/main" id="{A89B177C-7BD2-9437-CAB1-BC6C1CB62DBD}"/>
              </a:ext>
            </a:extLst>
          </p:cNvPr>
          <p:cNvSpPr/>
          <p:nvPr/>
        </p:nvSpPr>
        <p:spPr>
          <a:xfrm rot="16200000">
            <a:off x="7087130" y="2073328"/>
            <a:ext cx="1126837" cy="615283"/>
          </a:xfrm>
          <a:prstGeom prst="downArrow">
            <a:avLst/>
          </a:prstGeom>
          <a:solidFill>
            <a:srgbClr val="0070C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11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7" grpId="0"/>
      <p:bldP spid="22" grpId="0"/>
      <p:bldP spid="28" grpId="0"/>
      <p:bldP spid="31" grpId="0"/>
      <p:bldP spid="34" grpId="0"/>
      <p:bldP spid="42" grpId="0"/>
      <p:bldP spid="46" grpId="0"/>
      <p:bldP spid="48" grpId="0"/>
      <p:bldP spid="50" grpId="0"/>
      <p:bldP spid="52" grpId="0"/>
      <p:bldP spid="54" grpId="0"/>
      <p:bldP spid="57" grpId="0"/>
      <p:bldP spid="59" grpId="0"/>
      <p:bldP spid="60" grpId="0" animBg="1"/>
      <p:bldP spid="62" grpId="0"/>
      <p:bldP spid="64" grpId="0"/>
      <p:bldP spid="66" grpId="0"/>
      <p:bldP spid="68" grpId="0"/>
      <p:bldP spid="69" grpId="0" animBg="1"/>
      <p:bldP spid="73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>
            <a:extLst>
              <a:ext uri="{FF2B5EF4-FFF2-40B4-BE49-F238E27FC236}">
                <a16:creationId xmlns:a16="http://schemas.microsoft.com/office/drawing/2014/main" id="{393AAB14-3020-E296-C83A-008015C87FBB}"/>
              </a:ext>
            </a:extLst>
          </p:cNvPr>
          <p:cNvGrpSpPr/>
          <p:nvPr/>
        </p:nvGrpSpPr>
        <p:grpSpPr>
          <a:xfrm>
            <a:off x="138547" y="345588"/>
            <a:ext cx="2198254" cy="1089891"/>
            <a:chOff x="138547" y="345588"/>
            <a:chExt cx="2198254" cy="1089891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5BECB327-724F-9957-815F-FEF6E3324340}"/>
                </a:ext>
              </a:extLst>
            </p:cNvPr>
            <p:cNvSpPr/>
            <p:nvPr/>
          </p:nvSpPr>
          <p:spPr>
            <a:xfrm>
              <a:off x="138547" y="345588"/>
              <a:ext cx="2198254" cy="1089891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A3F1B80-2433-8CD6-42A2-8321A520DA1C}"/>
                </a:ext>
              </a:extLst>
            </p:cNvPr>
            <p:cNvSpPr txBox="1"/>
            <p:nvPr/>
          </p:nvSpPr>
          <p:spPr>
            <a:xfrm>
              <a:off x="350982" y="525758"/>
              <a:ext cx="198581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1" u="sng" strike="noStrike" kern="1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Thân</a:t>
              </a:r>
              <a:r>
                <a:rPr kumimoji="0" lang="en-US" sz="3200" b="1" i="1" u="sng" strike="noStrike" kern="1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1" u="sng" strike="noStrike" kern="1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bài</a:t>
              </a:r>
              <a:endParaRPr kumimoji="0" lang="en-US" sz="2400" b="0" i="1" u="none" strike="noStrike" kern="1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815BFE68-B2C9-6F25-8D5B-8A0D4CCC97C4}"/>
              </a:ext>
            </a:extLst>
          </p:cNvPr>
          <p:cNvSpPr/>
          <p:nvPr/>
        </p:nvSpPr>
        <p:spPr>
          <a:xfrm>
            <a:off x="2493817" y="1292921"/>
            <a:ext cx="9097818" cy="5172534"/>
          </a:xfrm>
          <a:custGeom>
            <a:avLst/>
            <a:gdLst>
              <a:gd name="connsiteX0" fmla="*/ 0 w 9097818"/>
              <a:gd name="connsiteY0" fmla="*/ 0 h 5172534"/>
              <a:gd name="connsiteX1" fmla="*/ 699832 w 9097818"/>
              <a:gd name="connsiteY1" fmla="*/ 0 h 5172534"/>
              <a:gd name="connsiteX2" fmla="*/ 1217708 w 9097818"/>
              <a:gd name="connsiteY2" fmla="*/ 0 h 5172534"/>
              <a:gd name="connsiteX3" fmla="*/ 1735584 w 9097818"/>
              <a:gd name="connsiteY3" fmla="*/ 0 h 5172534"/>
              <a:gd name="connsiteX4" fmla="*/ 2162481 w 9097818"/>
              <a:gd name="connsiteY4" fmla="*/ 0 h 5172534"/>
              <a:gd name="connsiteX5" fmla="*/ 2862314 w 9097818"/>
              <a:gd name="connsiteY5" fmla="*/ 0 h 5172534"/>
              <a:gd name="connsiteX6" fmla="*/ 3471167 w 9097818"/>
              <a:gd name="connsiteY6" fmla="*/ 0 h 5172534"/>
              <a:gd name="connsiteX7" fmla="*/ 4080021 w 9097818"/>
              <a:gd name="connsiteY7" fmla="*/ 0 h 5172534"/>
              <a:gd name="connsiteX8" fmla="*/ 4597897 w 9097818"/>
              <a:gd name="connsiteY8" fmla="*/ 0 h 5172534"/>
              <a:gd name="connsiteX9" fmla="*/ 5479686 w 9097818"/>
              <a:gd name="connsiteY9" fmla="*/ 0 h 5172534"/>
              <a:gd name="connsiteX10" fmla="*/ 5906583 w 9097818"/>
              <a:gd name="connsiteY10" fmla="*/ 0 h 5172534"/>
              <a:gd name="connsiteX11" fmla="*/ 6788372 w 9097818"/>
              <a:gd name="connsiteY11" fmla="*/ 0 h 5172534"/>
              <a:gd name="connsiteX12" fmla="*/ 7397226 w 9097818"/>
              <a:gd name="connsiteY12" fmla="*/ 0 h 5172534"/>
              <a:gd name="connsiteX13" fmla="*/ 7915102 w 9097818"/>
              <a:gd name="connsiteY13" fmla="*/ 0 h 5172534"/>
              <a:gd name="connsiteX14" fmla="*/ 8432977 w 9097818"/>
              <a:gd name="connsiteY14" fmla="*/ 0 h 5172534"/>
              <a:gd name="connsiteX15" fmla="*/ 9097818 w 9097818"/>
              <a:gd name="connsiteY15" fmla="*/ 0 h 5172534"/>
              <a:gd name="connsiteX16" fmla="*/ 9097818 w 9097818"/>
              <a:gd name="connsiteY16" fmla="*/ 646567 h 5172534"/>
              <a:gd name="connsiteX17" fmla="*/ 9097818 w 9097818"/>
              <a:gd name="connsiteY17" fmla="*/ 1293134 h 5172534"/>
              <a:gd name="connsiteX18" fmla="*/ 9097818 w 9097818"/>
              <a:gd name="connsiteY18" fmla="*/ 1887975 h 5172534"/>
              <a:gd name="connsiteX19" fmla="*/ 9097818 w 9097818"/>
              <a:gd name="connsiteY19" fmla="*/ 2482816 h 5172534"/>
              <a:gd name="connsiteX20" fmla="*/ 9097818 w 9097818"/>
              <a:gd name="connsiteY20" fmla="*/ 3232834 h 5172534"/>
              <a:gd name="connsiteX21" fmla="*/ 9097818 w 9097818"/>
              <a:gd name="connsiteY21" fmla="*/ 3879401 h 5172534"/>
              <a:gd name="connsiteX22" fmla="*/ 9097818 w 9097818"/>
              <a:gd name="connsiteY22" fmla="*/ 4577693 h 5172534"/>
              <a:gd name="connsiteX23" fmla="*/ 9097818 w 9097818"/>
              <a:gd name="connsiteY23" fmla="*/ 5172534 h 5172534"/>
              <a:gd name="connsiteX24" fmla="*/ 8579942 w 9097818"/>
              <a:gd name="connsiteY24" fmla="*/ 5172534 h 5172534"/>
              <a:gd name="connsiteX25" fmla="*/ 8153045 w 9097818"/>
              <a:gd name="connsiteY25" fmla="*/ 5172534 h 5172534"/>
              <a:gd name="connsiteX26" fmla="*/ 7544191 w 9097818"/>
              <a:gd name="connsiteY26" fmla="*/ 5172534 h 5172534"/>
              <a:gd name="connsiteX27" fmla="*/ 6935337 w 9097818"/>
              <a:gd name="connsiteY27" fmla="*/ 5172534 h 5172534"/>
              <a:gd name="connsiteX28" fmla="*/ 6053548 w 9097818"/>
              <a:gd name="connsiteY28" fmla="*/ 5172534 h 5172534"/>
              <a:gd name="connsiteX29" fmla="*/ 5535672 w 9097818"/>
              <a:gd name="connsiteY29" fmla="*/ 5172534 h 5172534"/>
              <a:gd name="connsiteX30" fmla="*/ 5108775 w 9097818"/>
              <a:gd name="connsiteY30" fmla="*/ 5172534 h 5172534"/>
              <a:gd name="connsiteX31" fmla="*/ 4681877 w 9097818"/>
              <a:gd name="connsiteY31" fmla="*/ 5172534 h 5172534"/>
              <a:gd name="connsiteX32" fmla="*/ 3800089 w 9097818"/>
              <a:gd name="connsiteY32" fmla="*/ 5172534 h 5172534"/>
              <a:gd name="connsiteX33" fmla="*/ 3191235 w 9097818"/>
              <a:gd name="connsiteY33" fmla="*/ 5172534 h 5172534"/>
              <a:gd name="connsiteX34" fmla="*/ 2673359 w 9097818"/>
              <a:gd name="connsiteY34" fmla="*/ 5172534 h 5172534"/>
              <a:gd name="connsiteX35" fmla="*/ 2155483 w 9097818"/>
              <a:gd name="connsiteY35" fmla="*/ 5172534 h 5172534"/>
              <a:gd name="connsiteX36" fmla="*/ 1728585 w 9097818"/>
              <a:gd name="connsiteY36" fmla="*/ 5172534 h 5172534"/>
              <a:gd name="connsiteX37" fmla="*/ 1028753 w 9097818"/>
              <a:gd name="connsiteY37" fmla="*/ 5172534 h 5172534"/>
              <a:gd name="connsiteX38" fmla="*/ 0 w 9097818"/>
              <a:gd name="connsiteY38" fmla="*/ 5172534 h 5172534"/>
              <a:gd name="connsiteX39" fmla="*/ 0 w 9097818"/>
              <a:gd name="connsiteY39" fmla="*/ 4681143 h 5172534"/>
              <a:gd name="connsiteX40" fmla="*/ 0 w 9097818"/>
              <a:gd name="connsiteY40" fmla="*/ 4034577 h 5172534"/>
              <a:gd name="connsiteX41" fmla="*/ 0 w 9097818"/>
              <a:gd name="connsiteY41" fmla="*/ 3439735 h 5172534"/>
              <a:gd name="connsiteX42" fmla="*/ 0 w 9097818"/>
              <a:gd name="connsiteY42" fmla="*/ 2844894 h 5172534"/>
              <a:gd name="connsiteX43" fmla="*/ 0 w 9097818"/>
              <a:gd name="connsiteY43" fmla="*/ 2094876 h 5172534"/>
              <a:gd name="connsiteX44" fmla="*/ 0 w 9097818"/>
              <a:gd name="connsiteY44" fmla="*/ 1551760 h 5172534"/>
              <a:gd name="connsiteX45" fmla="*/ 0 w 9097818"/>
              <a:gd name="connsiteY45" fmla="*/ 853468 h 5172534"/>
              <a:gd name="connsiteX46" fmla="*/ 0 w 9097818"/>
              <a:gd name="connsiteY46" fmla="*/ 0 h 5172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9097818" h="5172534" fill="none" extrusionOk="0">
                <a:moveTo>
                  <a:pt x="0" y="0"/>
                </a:moveTo>
                <a:cubicBezTo>
                  <a:pt x="321225" y="-6920"/>
                  <a:pt x="505213" y="-34759"/>
                  <a:pt x="699832" y="0"/>
                </a:cubicBezTo>
                <a:cubicBezTo>
                  <a:pt x="894451" y="34759"/>
                  <a:pt x="1060089" y="17366"/>
                  <a:pt x="1217708" y="0"/>
                </a:cubicBezTo>
                <a:cubicBezTo>
                  <a:pt x="1375327" y="-17366"/>
                  <a:pt x="1499419" y="-7278"/>
                  <a:pt x="1735584" y="0"/>
                </a:cubicBezTo>
                <a:cubicBezTo>
                  <a:pt x="1971749" y="7278"/>
                  <a:pt x="2048809" y="-17851"/>
                  <a:pt x="2162481" y="0"/>
                </a:cubicBezTo>
                <a:cubicBezTo>
                  <a:pt x="2276153" y="17851"/>
                  <a:pt x="2587287" y="5360"/>
                  <a:pt x="2862314" y="0"/>
                </a:cubicBezTo>
                <a:cubicBezTo>
                  <a:pt x="3137341" y="-5360"/>
                  <a:pt x="3290762" y="-17086"/>
                  <a:pt x="3471167" y="0"/>
                </a:cubicBezTo>
                <a:cubicBezTo>
                  <a:pt x="3651572" y="17086"/>
                  <a:pt x="3909232" y="-5392"/>
                  <a:pt x="4080021" y="0"/>
                </a:cubicBezTo>
                <a:cubicBezTo>
                  <a:pt x="4250810" y="5392"/>
                  <a:pt x="4368942" y="1011"/>
                  <a:pt x="4597897" y="0"/>
                </a:cubicBezTo>
                <a:cubicBezTo>
                  <a:pt x="4826852" y="-1011"/>
                  <a:pt x="5194463" y="-28486"/>
                  <a:pt x="5479686" y="0"/>
                </a:cubicBezTo>
                <a:cubicBezTo>
                  <a:pt x="5764909" y="28486"/>
                  <a:pt x="5736756" y="793"/>
                  <a:pt x="5906583" y="0"/>
                </a:cubicBezTo>
                <a:cubicBezTo>
                  <a:pt x="6076410" y="-793"/>
                  <a:pt x="6380763" y="6836"/>
                  <a:pt x="6788372" y="0"/>
                </a:cubicBezTo>
                <a:cubicBezTo>
                  <a:pt x="7195981" y="-6836"/>
                  <a:pt x="7264167" y="27333"/>
                  <a:pt x="7397226" y="0"/>
                </a:cubicBezTo>
                <a:cubicBezTo>
                  <a:pt x="7530285" y="-27333"/>
                  <a:pt x="7680455" y="-20562"/>
                  <a:pt x="7915102" y="0"/>
                </a:cubicBezTo>
                <a:cubicBezTo>
                  <a:pt x="8149749" y="20562"/>
                  <a:pt x="8218096" y="16482"/>
                  <a:pt x="8432977" y="0"/>
                </a:cubicBezTo>
                <a:cubicBezTo>
                  <a:pt x="8647859" y="-16482"/>
                  <a:pt x="8894251" y="19580"/>
                  <a:pt x="9097818" y="0"/>
                </a:cubicBezTo>
                <a:cubicBezTo>
                  <a:pt x="9065642" y="243922"/>
                  <a:pt x="9088506" y="411718"/>
                  <a:pt x="9097818" y="646567"/>
                </a:cubicBezTo>
                <a:cubicBezTo>
                  <a:pt x="9107130" y="881416"/>
                  <a:pt x="9082360" y="990299"/>
                  <a:pt x="9097818" y="1293134"/>
                </a:cubicBezTo>
                <a:cubicBezTo>
                  <a:pt x="9113276" y="1595969"/>
                  <a:pt x="9095947" y="1735126"/>
                  <a:pt x="9097818" y="1887975"/>
                </a:cubicBezTo>
                <a:cubicBezTo>
                  <a:pt x="9099689" y="2040824"/>
                  <a:pt x="9078903" y="2305526"/>
                  <a:pt x="9097818" y="2482816"/>
                </a:cubicBezTo>
                <a:cubicBezTo>
                  <a:pt x="9116733" y="2660106"/>
                  <a:pt x="9131766" y="2929482"/>
                  <a:pt x="9097818" y="3232834"/>
                </a:cubicBezTo>
                <a:cubicBezTo>
                  <a:pt x="9063870" y="3536186"/>
                  <a:pt x="9070388" y="3605567"/>
                  <a:pt x="9097818" y="3879401"/>
                </a:cubicBezTo>
                <a:cubicBezTo>
                  <a:pt x="9125248" y="4153235"/>
                  <a:pt x="9117352" y="4255091"/>
                  <a:pt x="9097818" y="4577693"/>
                </a:cubicBezTo>
                <a:cubicBezTo>
                  <a:pt x="9078284" y="4900295"/>
                  <a:pt x="9121476" y="4963923"/>
                  <a:pt x="9097818" y="5172534"/>
                </a:cubicBezTo>
                <a:cubicBezTo>
                  <a:pt x="8980345" y="5164419"/>
                  <a:pt x="8704318" y="5175000"/>
                  <a:pt x="8579942" y="5172534"/>
                </a:cubicBezTo>
                <a:cubicBezTo>
                  <a:pt x="8455566" y="5170068"/>
                  <a:pt x="8285236" y="5189472"/>
                  <a:pt x="8153045" y="5172534"/>
                </a:cubicBezTo>
                <a:cubicBezTo>
                  <a:pt x="8020854" y="5155596"/>
                  <a:pt x="7780458" y="5143550"/>
                  <a:pt x="7544191" y="5172534"/>
                </a:cubicBezTo>
                <a:cubicBezTo>
                  <a:pt x="7307924" y="5201518"/>
                  <a:pt x="7072330" y="5155629"/>
                  <a:pt x="6935337" y="5172534"/>
                </a:cubicBezTo>
                <a:cubicBezTo>
                  <a:pt x="6798344" y="5189439"/>
                  <a:pt x="6288293" y="5186861"/>
                  <a:pt x="6053548" y="5172534"/>
                </a:cubicBezTo>
                <a:cubicBezTo>
                  <a:pt x="5818803" y="5158207"/>
                  <a:pt x="5772193" y="5182311"/>
                  <a:pt x="5535672" y="5172534"/>
                </a:cubicBezTo>
                <a:cubicBezTo>
                  <a:pt x="5299151" y="5162757"/>
                  <a:pt x="5310994" y="5155120"/>
                  <a:pt x="5108775" y="5172534"/>
                </a:cubicBezTo>
                <a:cubicBezTo>
                  <a:pt x="4906556" y="5189948"/>
                  <a:pt x="4808823" y="5159435"/>
                  <a:pt x="4681877" y="5172534"/>
                </a:cubicBezTo>
                <a:cubicBezTo>
                  <a:pt x="4554931" y="5185633"/>
                  <a:pt x="4130094" y="5196192"/>
                  <a:pt x="3800089" y="5172534"/>
                </a:cubicBezTo>
                <a:cubicBezTo>
                  <a:pt x="3470084" y="5148876"/>
                  <a:pt x="3369539" y="5146903"/>
                  <a:pt x="3191235" y="5172534"/>
                </a:cubicBezTo>
                <a:cubicBezTo>
                  <a:pt x="3012931" y="5198165"/>
                  <a:pt x="2917111" y="5185400"/>
                  <a:pt x="2673359" y="5172534"/>
                </a:cubicBezTo>
                <a:cubicBezTo>
                  <a:pt x="2429607" y="5159668"/>
                  <a:pt x="2372488" y="5149677"/>
                  <a:pt x="2155483" y="5172534"/>
                </a:cubicBezTo>
                <a:cubicBezTo>
                  <a:pt x="1938478" y="5195391"/>
                  <a:pt x="1896176" y="5166810"/>
                  <a:pt x="1728585" y="5172534"/>
                </a:cubicBezTo>
                <a:cubicBezTo>
                  <a:pt x="1560994" y="5178258"/>
                  <a:pt x="1281390" y="5154242"/>
                  <a:pt x="1028753" y="5172534"/>
                </a:cubicBezTo>
                <a:cubicBezTo>
                  <a:pt x="776116" y="5190826"/>
                  <a:pt x="271159" y="5160017"/>
                  <a:pt x="0" y="5172534"/>
                </a:cubicBezTo>
                <a:cubicBezTo>
                  <a:pt x="-13384" y="4986329"/>
                  <a:pt x="20788" y="4821824"/>
                  <a:pt x="0" y="4681143"/>
                </a:cubicBezTo>
                <a:cubicBezTo>
                  <a:pt x="-20788" y="4540462"/>
                  <a:pt x="31046" y="4279025"/>
                  <a:pt x="0" y="4034577"/>
                </a:cubicBezTo>
                <a:cubicBezTo>
                  <a:pt x="-31046" y="3790129"/>
                  <a:pt x="20753" y="3670193"/>
                  <a:pt x="0" y="3439735"/>
                </a:cubicBezTo>
                <a:cubicBezTo>
                  <a:pt x="-20753" y="3209277"/>
                  <a:pt x="3015" y="3073964"/>
                  <a:pt x="0" y="2844894"/>
                </a:cubicBezTo>
                <a:cubicBezTo>
                  <a:pt x="-3015" y="2615824"/>
                  <a:pt x="17134" y="2385687"/>
                  <a:pt x="0" y="2094876"/>
                </a:cubicBezTo>
                <a:cubicBezTo>
                  <a:pt x="-17134" y="1804065"/>
                  <a:pt x="19881" y="1727158"/>
                  <a:pt x="0" y="1551760"/>
                </a:cubicBezTo>
                <a:cubicBezTo>
                  <a:pt x="-19881" y="1376362"/>
                  <a:pt x="29376" y="1109581"/>
                  <a:pt x="0" y="853468"/>
                </a:cubicBezTo>
                <a:cubicBezTo>
                  <a:pt x="-29376" y="597355"/>
                  <a:pt x="-39797" y="358362"/>
                  <a:pt x="0" y="0"/>
                </a:cubicBezTo>
                <a:close/>
              </a:path>
              <a:path w="9097818" h="5172534" stroke="0" extrusionOk="0">
                <a:moveTo>
                  <a:pt x="0" y="0"/>
                </a:moveTo>
                <a:cubicBezTo>
                  <a:pt x="175729" y="-19425"/>
                  <a:pt x="399882" y="16046"/>
                  <a:pt x="517876" y="0"/>
                </a:cubicBezTo>
                <a:cubicBezTo>
                  <a:pt x="635870" y="-16046"/>
                  <a:pt x="1085358" y="-2817"/>
                  <a:pt x="1308686" y="0"/>
                </a:cubicBezTo>
                <a:cubicBezTo>
                  <a:pt x="1532014" y="2817"/>
                  <a:pt x="1913378" y="-707"/>
                  <a:pt x="2099496" y="0"/>
                </a:cubicBezTo>
                <a:cubicBezTo>
                  <a:pt x="2285614" y="707"/>
                  <a:pt x="2574653" y="24044"/>
                  <a:pt x="2799329" y="0"/>
                </a:cubicBezTo>
                <a:cubicBezTo>
                  <a:pt x="3024005" y="-24044"/>
                  <a:pt x="3035378" y="13681"/>
                  <a:pt x="3226226" y="0"/>
                </a:cubicBezTo>
                <a:cubicBezTo>
                  <a:pt x="3417074" y="-13681"/>
                  <a:pt x="3757244" y="-19060"/>
                  <a:pt x="4017037" y="0"/>
                </a:cubicBezTo>
                <a:cubicBezTo>
                  <a:pt x="4276830" y="19060"/>
                  <a:pt x="4432229" y="-28329"/>
                  <a:pt x="4807847" y="0"/>
                </a:cubicBezTo>
                <a:cubicBezTo>
                  <a:pt x="5183465" y="28329"/>
                  <a:pt x="5158346" y="-13437"/>
                  <a:pt x="5507679" y="0"/>
                </a:cubicBezTo>
                <a:cubicBezTo>
                  <a:pt x="5857012" y="13437"/>
                  <a:pt x="5798421" y="15614"/>
                  <a:pt x="5934577" y="0"/>
                </a:cubicBezTo>
                <a:cubicBezTo>
                  <a:pt x="6070733" y="-15614"/>
                  <a:pt x="6363404" y="-12671"/>
                  <a:pt x="6543431" y="0"/>
                </a:cubicBezTo>
                <a:cubicBezTo>
                  <a:pt x="6723458" y="12671"/>
                  <a:pt x="6982957" y="-37566"/>
                  <a:pt x="7334241" y="0"/>
                </a:cubicBezTo>
                <a:cubicBezTo>
                  <a:pt x="7685525" y="37566"/>
                  <a:pt x="7752335" y="-21503"/>
                  <a:pt x="8125051" y="0"/>
                </a:cubicBezTo>
                <a:cubicBezTo>
                  <a:pt x="8497767" y="21503"/>
                  <a:pt x="8683116" y="-46098"/>
                  <a:pt x="9097818" y="0"/>
                </a:cubicBezTo>
                <a:cubicBezTo>
                  <a:pt x="9127877" y="236251"/>
                  <a:pt x="9115313" y="393707"/>
                  <a:pt x="9097818" y="750017"/>
                </a:cubicBezTo>
                <a:cubicBezTo>
                  <a:pt x="9080323" y="1106327"/>
                  <a:pt x="9088684" y="1254779"/>
                  <a:pt x="9097818" y="1396584"/>
                </a:cubicBezTo>
                <a:cubicBezTo>
                  <a:pt x="9106952" y="1538389"/>
                  <a:pt x="9113263" y="1818936"/>
                  <a:pt x="9097818" y="2043151"/>
                </a:cubicBezTo>
                <a:cubicBezTo>
                  <a:pt x="9082373" y="2267366"/>
                  <a:pt x="9107690" y="2568374"/>
                  <a:pt x="9097818" y="2741443"/>
                </a:cubicBezTo>
                <a:cubicBezTo>
                  <a:pt x="9087946" y="2914512"/>
                  <a:pt x="9100606" y="3041762"/>
                  <a:pt x="9097818" y="3232834"/>
                </a:cubicBezTo>
                <a:cubicBezTo>
                  <a:pt x="9095030" y="3423906"/>
                  <a:pt x="9123542" y="3703497"/>
                  <a:pt x="9097818" y="3827675"/>
                </a:cubicBezTo>
                <a:cubicBezTo>
                  <a:pt x="9072094" y="3951853"/>
                  <a:pt x="9111258" y="4163671"/>
                  <a:pt x="9097818" y="4319066"/>
                </a:cubicBezTo>
                <a:cubicBezTo>
                  <a:pt x="9084378" y="4474461"/>
                  <a:pt x="9129173" y="4936350"/>
                  <a:pt x="9097818" y="5172534"/>
                </a:cubicBezTo>
                <a:cubicBezTo>
                  <a:pt x="8899588" y="5185655"/>
                  <a:pt x="8579249" y="5146987"/>
                  <a:pt x="8397986" y="5172534"/>
                </a:cubicBezTo>
                <a:cubicBezTo>
                  <a:pt x="8216723" y="5198081"/>
                  <a:pt x="8055077" y="5174397"/>
                  <a:pt x="7880110" y="5172534"/>
                </a:cubicBezTo>
                <a:cubicBezTo>
                  <a:pt x="7705143" y="5170671"/>
                  <a:pt x="7456392" y="5177990"/>
                  <a:pt x="7089300" y="5172534"/>
                </a:cubicBezTo>
                <a:cubicBezTo>
                  <a:pt x="6722208" y="5167079"/>
                  <a:pt x="6839601" y="5153138"/>
                  <a:pt x="6662402" y="5172534"/>
                </a:cubicBezTo>
                <a:cubicBezTo>
                  <a:pt x="6485203" y="5191930"/>
                  <a:pt x="6304043" y="5168127"/>
                  <a:pt x="6144526" y="5172534"/>
                </a:cubicBezTo>
                <a:cubicBezTo>
                  <a:pt x="5985009" y="5176941"/>
                  <a:pt x="5820253" y="5153837"/>
                  <a:pt x="5626651" y="5172534"/>
                </a:cubicBezTo>
                <a:cubicBezTo>
                  <a:pt x="5433050" y="5191231"/>
                  <a:pt x="5347002" y="5160480"/>
                  <a:pt x="5199753" y="5172534"/>
                </a:cubicBezTo>
                <a:cubicBezTo>
                  <a:pt x="5052504" y="5184588"/>
                  <a:pt x="4566501" y="5146773"/>
                  <a:pt x="4317964" y="5172534"/>
                </a:cubicBezTo>
                <a:cubicBezTo>
                  <a:pt x="4069427" y="5198295"/>
                  <a:pt x="3852602" y="5159890"/>
                  <a:pt x="3709110" y="5172534"/>
                </a:cubicBezTo>
                <a:cubicBezTo>
                  <a:pt x="3565618" y="5185178"/>
                  <a:pt x="3292603" y="5152285"/>
                  <a:pt x="3100256" y="5172534"/>
                </a:cubicBezTo>
                <a:cubicBezTo>
                  <a:pt x="2907909" y="5192783"/>
                  <a:pt x="2621316" y="5158740"/>
                  <a:pt x="2218468" y="5172534"/>
                </a:cubicBezTo>
                <a:cubicBezTo>
                  <a:pt x="1815620" y="5186328"/>
                  <a:pt x="1952370" y="5160251"/>
                  <a:pt x="1791570" y="5172534"/>
                </a:cubicBezTo>
                <a:cubicBezTo>
                  <a:pt x="1630770" y="5184817"/>
                  <a:pt x="1305400" y="5180720"/>
                  <a:pt x="1091738" y="5172534"/>
                </a:cubicBezTo>
                <a:cubicBezTo>
                  <a:pt x="878076" y="5164348"/>
                  <a:pt x="444154" y="5212140"/>
                  <a:pt x="0" y="5172534"/>
                </a:cubicBezTo>
                <a:cubicBezTo>
                  <a:pt x="19668" y="4802076"/>
                  <a:pt x="7078" y="4662607"/>
                  <a:pt x="0" y="4422517"/>
                </a:cubicBezTo>
                <a:cubicBezTo>
                  <a:pt x="-7078" y="4182427"/>
                  <a:pt x="26583" y="4082276"/>
                  <a:pt x="0" y="3775950"/>
                </a:cubicBezTo>
                <a:cubicBezTo>
                  <a:pt x="-26583" y="3469624"/>
                  <a:pt x="-22391" y="3421369"/>
                  <a:pt x="0" y="3129383"/>
                </a:cubicBezTo>
                <a:cubicBezTo>
                  <a:pt x="22391" y="2837397"/>
                  <a:pt x="-13804" y="2810211"/>
                  <a:pt x="0" y="2534542"/>
                </a:cubicBezTo>
                <a:cubicBezTo>
                  <a:pt x="13804" y="2258873"/>
                  <a:pt x="-7568" y="2230996"/>
                  <a:pt x="0" y="2043151"/>
                </a:cubicBezTo>
                <a:cubicBezTo>
                  <a:pt x="7568" y="1855306"/>
                  <a:pt x="-32728" y="1500785"/>
                  <a:pt x="0" y="1344859"/>
                </a:cubicBezTo>
                <a:cubicBezTo>
                  <a:pt x="32728" y="1188933"/>
                  <a:pt x="-8110" y="1007165"/>
                  <a:pt x="0" y="853468"/>
                </a:cubicBezTo>
                <a:cubicBezTo>
                  <a:pt x="8110" y="699771"/>
                  <a:pt x="11112" y="176735"/>
                  <a:pt x="0" y="0"/>
                </a:cubicBezTo>
                <a:close/>
              </a:path>
            </a:pathLst>
          </a:custGeom>
          <a:ln w="28575"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242704354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4EBD0F-8981-1315-57A2-F2701EEE1142}"/>
              </a:ext>
            </a:extLst>
          </p:cNvPr>
          <p:cNvSpPr txBox="1"/>
          <p:nvPr/>
        </p:nvSpPr>
        <p:spPr>
          <a:xfrm>
            <a:off x="2669308" y="149863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132736-B6BF-9907-55AE-B92AFBD5DF78}"/>
              </a:ext>
            </a:extLst>
          </p:cNvPr>
          <p:cNvSpPr txBox="1"/>
          <p:nvPr/>
        </p:nvSpPr>
        <p:spPr>
          <a:xfrm>
            <a:off x="2714167" y="2415966"/>
            <a:ext cx="24717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cảnh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bối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cảnh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xã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68473B7-C148-DCFE-2311-CD85A0943DC4}"/>
              </a:ext>
            </a:extLst>
          </p:cNvPr>
          <p:cNvCxnSpPr>
            <a:cxnSpLocks/>
            <a:stCxn id="21" idx="3"/>
          </p:cNvCxnSpPr>
          <p:nvPr/>
        </p:nvCxnSpPr>
        <p:spPr>
          <a:xfrm flipV="1">
            <a:off x="5185954" y="2129361"/>
            <a:ext cx="783772" cy="60977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FD93B13-B611-59D9-6F54-78ABBA637A4D}"/>
              </a:ext>
            </a:extLst>
          </p:cNvPr>
          <p:cNvCxnSpPr>
            <a:cxnSpLocks/>
          </p:cNvCxnSpPr>
          <p:nvPr/>
        </p:nvCxnSpPr>
        <p:spPr>
          <a:xfrm flipV="1">
            <a:off x="5185954" y="4221790"/>
            <a:ext cx="783772" cy="50511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F6F33E9-0C9D-A39F-AB27-59794E1E5169}"/>
              </a:ext>
            </a:extLst>
          </p:cNvPr>
          <p:cNvCxnSpPr>
            <a:cxnSpLocks/>
          </p:cNvCxnSpPr>
          <p:nvPr/>
        </p:nvCxnSpPr>
        <p:spPr>
          <a:xfrm>
            <a:off x="5185954" y="2721591"/>
            <a:ext cx="783772" cy="43271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58656BA2-596D-3A12-731A-862A4C276B49}"/>
              </a:ext>
            </a:extLst>
          </p:cNvPr>
          <p:cNvSpPr txBox="1"/>
          <p:nvPr/>
        </p:nvSpPr>
        <p:spPr>
          <a:xfrm>
            <a:off x="5066406" y="1875375"/>
            <a:ext cx="65252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/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bày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bối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cảnh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lịch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xã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đời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E22DCCB-31B7-EAA8-CFB1-75B1317A40FC}"/>
              </a:ext>
            </a:extLst>
          </p:cNvPr>
          <p:cNvSpPr txBox="1"/>
          <p:nvPr/>
        </p:nvSpPr>
        <p:spPr>
          <a:xfrm>
            <a:off x="5066406" y="2721591"/>
            <a:ext cx="61652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/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xã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kiện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nổi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bật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hưởng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F411665-211B-8487-47DD-C3ABA6D06298}"/>
              </a:ext>
            </a:extLst>
          </p:cNvPr>
          <p:cNvSpPr txBox="1"/>
          <p:nvPr/>
        </p:nvSpPr>
        <p:spPr>
          <a:xfrm>
            <a:off x="2714167" y="4302211"/>
            <a:ext cx="23411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xã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6FCEEB9-EFD6-6401-21AA-975C4239F2D0}"/>
              </a:ext>
            </a:extLst>
          </p:cNvPr>
          <p:cNvCxnSpPr>
            <a:cxnSpLocks/>
          </p:cNvCxnSpPr>
          <p:nvPr/>
        </p:nvCxnSpPr>
        <p:spPr>
          <a:xfrm>
            <a:off x="5185954" y="4726909"/>
            <a:ext cx="783772" cy="59104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F1ECBC35-4C84-CEA8-E54F-9DA4FA49B197}"/>
              </a:ext>
            </a:extLst>
          </p:cNvPr>
          <p:cNvSpPr txBox="1"/>
          <p:nvPr/>
        </p:nvSpPr>
        <p:spPr>
          <a:xfrm>
            <a:off x="5054685" y="3866959"/>
            <a:ext cx="61652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/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Tóm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xã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E09B06D-6E5A-DA9C-305F-D478B099C4BE}"/>
              </a:ext>
            </a:extLst>
          </p:cNvPr>
          <p:cNvSpPr txBox="1"/>
          <p:nvPr/>
        </p:nvSpPr>
        <p:spPr>
          <a:xfrm>
            <a:off x="5054685" y="4857993"/>
            <a:ext cx="636821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/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yếu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tố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huống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cốt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truyện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thoại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tượng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xã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233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/>
      <p:bldP spid="21" grpId="0"/>
      <p:bldP spid="30" grpId="0"/>
      <p:bldP spid="34" grpId="0"/>
      <p:bldP spid="36" grpId="0"/>
      <p:bldP spid="43" grpId="0"/>
      <p:bldP spid="55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>
            <a:extLst>
              <a:ext uri="{FF2B5EF4-FFF2-40B4-BE49-F238E27FC236}">
                <a16:creationId xmlns:a16="http://schemas.microsoft.com/office/drawing/2014/main" id="{393AAB14-3020-E296-C83A-008015C87FBB}"/>
              </a:ext>
            </a:extLst>
          </p:cNvPr>
          <p:cNvGrpSpPr/>
          <p:nvPr/>
        </p:nvGrpSpPr>
        <p:grpSpPr>
          <a:xfrm>
            <a:off x="138547" y="345588"/>
            <a:ext cx="2198254" cy="1089891"/>
            <a:chOff x="138547" y="345588"/>
            <a:chExt cx="2198254" cy="1089891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5BECB327-724F-9957-815F-FEF6E3324340}"/>
                </a:ext>
              </a:extLst>
            </p:cNvPr>
            <p:cNvSpPr/>
            <p:nvPr/>
          </p:nvSpPr>
          <p:spPr>
            <a:xfrm>
              <a:off x="138547" y="345588"/>
              <a:ext cx="2198254" cy="1089891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A3F1B80-2433-8CD6-42A2-8321A520DA1C}"/>
                </a:ext>
              </a:extLst>
            </p:cNvPr>
            <p:cNvSpPr txBox="1"/>
            <p:nvPr/>
          </p:nvSpPr>
          <p:spPr>
            <a:xfrm>
              <a:off x="350982" y="525758"/>
              <a:ext cx="198581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1" u="sng" strike="noStrike" kern="1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Thân</a:t>
              </a:r>
              <a:r>
                <a:rPr kumimoji="0" lang="en-US" sz="3200" b="1" i="1" u="sng" strike="noStrike" kern="1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1" u="sng" strike="noStrike" kern="1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bài</a:t>
              </a:r>
              <a:endParaRPr kumimoji="0" lang="en-US" sz="2400" b="0" i="1" u="none" strike="noStrike" kern="1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815BFE68-B2C9-6F25-8D5B-8A0D4CCC97C4}"/>
              </a:ext>
            </a:extLst>
          </p:cNvPr>
          <p:cNvSpPr/>
          <p:nvPr/>
        </p:nvSpPr>
        <p:spPr>
          <a:xfrm>
            <a:off x="2493817" y="1292921"/>
            <a:ext cx="9097818" cy="5172534"/>
          </a:xfrm>
          <a:custGeom>
            <a:avLst/>
            <a:gdLst>
              <a:gd name="connsiteX0" fmla="*/ 0 w 9097818"/>
              <a:gd name="connsiteY0" fmla="*/ 0 h 5172534"/>
              <a:gd name="connsiteX1" fmla="*/ 699832 w 9097818"/>
              <a:gd name="connsiteY1" fmla="*/ 0 h 5172534"/>
              <a:gd name="connsiteX2" fmla="*/ 1217708 w 9097818"/>
              <a:gd name="connsiteY2" fmla="*/ 0 h 5172534"/>
              <a:gd name="connsiteX3" fmla="*/ 1735584 w 9097818"/>
              <a:gd name="connsiteY3" fmla="*/ 0 h 5172534"/>
              <a:gd name="connsiteX4" fmla="*/ 2162481 w 9097818"/>
              <a:gd name="connsiteY4" fmla="*/ 0 h 5172534"/>
              <a:gd name="connsiteX5" fmla="*/ 2862314 w 9097818"/>
              <a:gd name="connsiteY5" fmla="*/ 0 h 5172534"/>
              <a:gd name="connsiteX6" fmla="*/ 3471167 w 9097818"/>
              <a:gd name="connsiteY6" fmla="*/ 0 h 5172534"/>
              <a:gd name="connsiteX7" fmla="*/ 4080021 w 9097818"/>
              <a:gd name="connsiteY7" fmla="*/ 0 h 5172534"/>
              <a:gd name="connsiteX8" fmla="*/ 4597897 w 9097818"/>
              <a:gd name="connsiteY8" fmla="*/ 0 h 5172534"/>
              <a:gd name="connsiteX9" fmla="*/ 5479686 w 9097818"/>
              <a:gd name="connsiteY9" fmla="*/ 0 h 5172534"/>
              <a:gd name="connsiteX10" fmla="*/ 5906583 w 9097818"/>
              <a:gd name="connsiteY10" fmla="*/ 0 h 5172534"/>
              <a:gd name="connsiteX11" fmla="*/ 6788372 w 9097818"/>
              <a:gd name="connsiteY11" fmla="*/ 0 h 5172534"/>
              <a:gd name="connsiteX12" fmla="*/ 7397226 w 9097818"/>
              <a:gd name="connsiteY12" fmla="*/ 0 h 5172534"/>
              <a:gd name="connsiteX13" fmla="*/ 7915102 w 9097818"/>
              <a:gd name="connsiteY13" fmla="*/ 0 h 5172534"/>
              <a:gd name="connsiteX14" fmla="*/ 8432977 w 9097818"/>
              <a:gd name="connsiteY14" fmla="*/ 0 h 5172534"/>
              <a:gd name="connsiteX15" fmla="*/ 9097818 w 9097818"/>
              <a:gd name="connsiteY15" fmla="*/ 0 h 5172534"/>
              <a:gd name="connsiteX16" fmla="*/ 9097818 w 9097818"/>
              <a:gd name="connsiteY16" fmla="*/ 646567 h 5172534"/>
              <a:gd name="connsiteX17" fmla="*/ 9097818 w 9097818"/>
              <a:gd name="connsiteY17" fmla="*/ 1293134 h 5172534"/>
              <a:gd name="connsiteX18" fmla="*/ 9097818 w 9097818"/>
              <a:gd name="connsiteY18" fmla="*/ 1887975 h 5172534"/>
              <a:gd name="connsiteX19" fmla="*/ 9097818 w 9097818"/>
              <a:gd name="connsiteY19" fmla="*/ 2482816 h 5172534"/>
              <a:gd name="connsiteX20" fmla="*/ 9097818 w 9097818"/>
              <a:gd name="connsiteY20" fmla="*/ 3232834 h 5172534"/>
              <a:gd name="connsiteX21" fmla="*/ 9097818 w 9097818"/>
              <a:gd name="connsiteY21" fmla="*/ 3879401 h 5172534"/>
              <a:gd name="connsiteX22" fmla="*/ 9097818 w 9097818"/>
              <a:gd name="connsiteY22" fmla="*/ 4577693 h 5172534"/>
              <a:gd name="connsiteX23" fmla="*/ 9097818 w 9097818"/>
              <a:gd name="connsiteY23" fmla="*/ 5172534 h 5172534"/>
              <a:gd name="connsiteX24" fmla="*/ 8579942 w 9097818"/>
              <a:gd name="connsiteY24" fmla="*/ 5172534 h 5172534"/>
              <a:gd name="connsiteX25" fmla="*/ 8153045 w 9097818"/>
              <a:gd name="connsiteY25" fmla="*/ 5172534 h 5172534"/>
              <a:gd name="connsiteX26" fmla="*/ 7544191 w 9097818"/>
              <a:gd name="connsiteY26" fmla="*/ 5172534 h 5172534"/>
              <a:gd name="connsiteX27" fmla="*/ 6935337 w 9097818"/>
              <a:gd name="connsiteY27" fmla="*/ 5172534 h 5172534"/>
              <a:gd name="connsiteX28" fmla="*/ 6053548 w 9097818"/>
              <a:gd name="connsiteY28" fmla="*/ 5172534 h 5172534"/>
              <a:gd name="connsiteX29" fmla="*/ 5535672 w 9097818"/>
              <a:gd name="connsiteY29" fmla="*/ 5172534 h 5172534"/>
              <a:gd name="connsiteX30" fmla="*/ 5108775 w 9097818"/>
              <a:gd name="connsiteY30" fmla="*/ 5172534 h 5172534"/>
              <a:gd name="connsiteX31" fmla="*/ 4681877 w 9097818"/>
              <a:gd name="connsiteY31" fmla="*/ 5172534 h 5172534"/>
              <a:gd name="connsiteX32" fmla="*/ 3800089 w 9097818"/>
              <a:gd name="connsiteY32" fmla="*/ 5172534 h 5172534"/>
              <a:gd name="connsiteX33" fmla="*/ 3191235 w 9097818"/>
              <a:gd name="connsiteY33" fmla="*/ 5172534 h 5172534"/>
              <a:gd name="connsiteX34" fmla="*/ 2673359 w 9097818"/>
              <a:gd name="connsiteY34" fmla="*/ 5172534 h 5172534"/>
              <a:gd name="connsiteX35" fmla="*/ 2155483 w 9097818"/>
              <a:gd name="connsiteY35" fmla="*/ 5172534 h 5172534"/>
              <a:gd name="connsiteX36" fmla="*/ 1728585 w 9097818"/>
              <a:gd name="connsiteY36" fmla="*/ 5172534 h 5172534"/>
              <a:gd name="connsiteX37" fmla="*/ 1028753 w 9097818"/>
              <a:gd name="connsiteY37" fmla="*/ 5172534 h 5172534"/>
              <a:gd name="connsiteX38" fmla="*/ 0 w 9097818"/>
              <a:gd name="connsiteY38" fmla="*/ 5172534 h 5172534"/>
              <a:gd name="connsiteX39" fmla="*/ 0 w 9097818"/>
              <a:gd name="connsiteY39" fmla="*/ 4681143 h 5172534"/>
              <a:gd name="connsiteX40" fmla="*/ 0 w 9097818"/>
              <a:gd name="connsiteY40" fmla="*/ 4034577 h 5172534"/>
              <a:gd name="connsiteX41" fmla="*/ 0 w 9097818"/>
              <a:gd name="connsiteY41" fmla="*/ 3439735 h 5172534"/>
              <a:gd name="connsiteX42" fmla="*/ 0 w 9097818"/>
              <a:gd name="connsiteY42" fmla="*/ 2844894 h 5172534"/>
              <a:gd name="connsiteX43" fmla="*/ 0 w 9097818"/>
              <a:gd name="connsiteY43" fmla="*/ 2094876 h 5172534"/>
              <a:gd name="connsiteX44" fmla="*/ 0 w 9097818"/>
              <a:gd name="connsiteY44" fmla="*/ 1551760 h 5172534"/>
              <a:gd name="connsiteX45" fmla="*/ 0 w 9097818"/>
              <a:gd name="connsiteY45" fmla="*/ 853468 h 5172534"/>
              <a:gd name="connsiteX46" fmla="*/ 0 w 9097818"/>
              <a:gd name="connsiteY46" fmla="*/ 0 h 5172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9097818" h="5172534" fill="none" extrusionOk="0">
                <a:moveTo>
                  <a:pt x="0" y="0"/>
                </a:moveTo>
                <a:cubicBezTo>
                  <a:pt x="321225" y="-6920"/>
                  <a:pt x="505213" y="-34759"/>
                  <a:pt x="699832" y="0"/>
                </a:cubicBezTo>
                <a:cubicBezTo>
                  <a:pt x="894451" y="34759"/>
                  <a:pt x="1060089" y="17366"/>
                  <a:pt x="1217708" y="0"/>
                </a:cubicBezTo>
                <a:cubicBezTo>
                  <a:pt x="1375327" y="-17366"/>
                  <a:pt x="1499419" y="-7278"/>
                  <a:pt x="1735584" y="0"/>
                </a:cubicBezTo>
                <a:cubicBezTo>
                  <a:pt x="1971749" y="7278"/>
                  <a:pt x="2048809" y="-17851"/>
                  <a:pt x="2162481" y="0"/>
                </a:cubicBezTo>
                <a:cubicBezTo>
                  <a:pt x="2276153" y="17851"/>
                  <a:pt x="2587287" y="5360"/>
                  <a:pt x="2862314" y="0"/>
                </a:cubicBezTo>
                <a:cubicBezTo>
                  <a:pt x="3137341" y="-5360"/>
                  <a:pt x="3290762" y="-17086"/>
                  <a:pt x="3471167" y="0"/>
                </a:cubicBezTo>
                <a:cubicBezTo>
                  <a:pt x="3651572" y="17086"/>
                  <a:pt x="3909232" y="-5392"/>
                  <a:pt x="4080021" y="0"/>
                </a:cubicBezTo>
                <a:cubicBezTo>
                  <a:pt x="4250810" y="5392"/>
                  <a:pt x="4368942" y="1011"/>
                  <a:pt x="4597897" y="0"/>
                </a:cubicBezTo>
                <a:cubicBezTo>
                  <a:pt x="4826852" y="-1011"/>
                  <a:pt x="5194463" y="-28486"/>
                  <a:pt x="5479686" y="0"/>
                </a:cubicBezTo>
                <a:cubicBezTo>
                  <a:pt x="5764909" y="28486"/>
                  <a:pt x="5736756" y="793"/>
                  <a:pt x="5906583" y="0"/>
                </a:cubicBezTo>
                <a:cubicBezTo>
                  <a:pt x="6076410" y="-793"/>
                  <a:pt x="6380763" y="6836"/>
                  <a:pt x="6788372" y="0"/>
                </a:cubicBezTo>
                <a:cubicBezTo>
                  <a:pt x="7195981" y="-6836"/>
                  <a:pt x="7264167" y="27333"/>
                  <a:pt x="7397226" y="0"/>
                </a:cubicBezTo>
                <a:cubicBezTo>
                  <a:pt x="7530285" y="-27333"/>
                  <a:pt x="7680455" y="-20562"/>
                  <a:pt x="7915102" y="0"/>
                </a:cubicBezTo>
                <a:cubicBezTo>
                  <a:pt x="8149749" y="20562"/>
                  <a:pt x="8218096" y="16482"/>
                  <a:pt x="8432977" y="0"/>
                </a:cubicBezTo>
                <a:cubicBezTo>
                  <a:pt x="8647859" y="-16482"/>
                  <a:pt x="8894251" y="19580"/>
                  <a:pt x="9097818" y="0"/>
                </a:cubicBezTo>
                <a:cubicBezTo>
                  <a:pt x="9065642" y="243922"/>
                  <a:pt x="9088506" y="411718"/>
                  <a:pt x="9097818" y="646567"/>
                </a:cubicBezTo>
                <a:cubicBezTo>
                  <a:pt x="9107130" y="881416"/>
                  <a:pt x="9082360" y="990299"/>
                  <a:pt x="9097818" y="1293134"/>
                </a:cubicBezTo>
                <a:cubicBezTo>
                  <a:pt x="9113276" y="1595969"/>
                  <a:pt x="9095947" y="1735126"/>
                  <a:pt x="9097818" y="1887975"/>
                </a:cubicBezTo>
                <a:cubicBezTo>
                  <a:pt x="9099689" y="2040824"/>
                  <a:pt x="9078903" y="2305526"/>
                  <a:pt x="9097818" y="2482816"/>
                </a:cubicBezTo>
                <a:cubicBezTo>
                  <a:pt x="9116733" y="2660106"/>
                  <a:pt x="9131766" y="2929482"/>
                  <a:pt x="9097818" y="3232834"/>
                </a:cubicBezTo>
                <a:cubicBezTo>
                  <a:pt x="9063870" y="3536186"/>
                  <a:pt x="9070388" y="3605567"/>
                  <a:pt x="9097818" y="3879401"/>
                </a:cubicBezTo>
                <a:cubicBezTo>
                  <a:pt x="9125248" y="4153235"/>
                  <a:pt x="9117352" y="4255091"/>
                  <a:pt x="9097818" y="4577693"/>
                </a:cubicBezTo>
                <a:cubicBezTo>
                  <a:pt x="9078284" y="4900295"/>
                  <a:pt x="9121476" y="4963923"/>
                  <a:pt x="9097818" y="5172534"/>
                </a:cubicBezTo>
                <a:cubicBezTo>
                  <a:pt x="8980345" y="5164419"/>
                  <a:pt x="8704318" y="5175000"/>
                  <a:pt x="8579942" y="5172534"/>
                </a:cubicBezTo>
                <a:cubicBezTo>
                  <a:pt x="8455566" y="5170068"/>
                  <a:pt x="8285236" y="5189472"/>
                  <a:pt x="8153045" y="5172534"/>
                </a:cubicBezTo>
                <a:cubicBezTo>
                  <a:pt x="8020854" y="5155596"/>
                  <a:pt x="7780458" y="5143550"/>
                  <a:pt x="7544191" y="5172534"/>
                </a:cubicBezTo>
                <a:cubicBezTo>
                  <a:pt x="7307924" y="5201518"/>
                  <a:pt x="7072330" y="5155629"/>
                  <a:pt x="6935337" y="5172534"/>
                </a:cubicBezTo>
                <a:cubicBezTo>
                  <a:pt x="6798344" y="5189439"/>
                  <a:pt x="6288293" y="5186861"/>
                  <a:pt x="6053548" y="5172534"/>
                </a:cubicBezTo>
                <a:cubicBezTo>
                  <a:pt x="5818803" y="5158207"/>
                  <a:pt x="5772193" y="5182311"/>
                  <a:pt x="5535672" y="5172534"/>
                </a:cubicBezTo>
                <a:cubicBezTo>
                  <a:pt x="5299151" y="5162757"/>
                  <a:pt x="5310994" y="5155120"/>
                  <a:pt x="5108775" y="5172534"/>
                </a:cubicBezTo>
                <a:cubicBezTo>
                  <a:pt x="4906556" y="5189948"/>
                  <a:pt x="4808823" y="5159435"/>
                  <a:pt x="4681877" y="5172534"/>
                </a:cubicBezTo>
                <a:cubicBezTo>
                  <a:pt x="4554931" y="5185633"/>
                  <a:pt x="4130094" y="5196192"/>
                  <a:pt x="3800089" y="5172534"/>
                </a:cubicBezTo>
                <a:cubicBezTo>
                  <a:pt x="3470084" y="5148876"/>
                  <a:pt x="3369539" y="5146903"/>
                  <a:pt x="3191235" y="5172534"/>
                </a:cubicBezTo>
                <a:cubicBezTo>
                  <a:pt x="3012931" y="5198165"/>
                  <a:pt x="2917111" y="5185400"/>
                  <a:pt x="2673359" y="5172534"/>
                </a:cubicBezTo>
                <a:cubicBezTo>
                  <a:pt x="2429607" y="5159668"/>
                  <a:pt x="2372488" y="5149677"/>
                  <a:pt x="2155483" y="5172534"/>
                </a:cubicBezTo>
                <a:cubicBezTo>
                  <a:pt x="1938478" y="5195391"/>
                  <a:pt x="1896176" y="5166810"/>
                  <a:pt x="1728585" y="5172534"/>
                </a:cubicBezTo>
                <a:cubicBezTo>
                  <a:pt x="1560994" y="5178258"/>
                  <a:pt x="1281390" y="5154242"/>
                  <a:pt x="1028753" y="5172534"/>
                </a:cubicBezTo>
                <a:cubicBezTo>
                  <a:pt x="776116" y="5190826"/>
                  <a:pt x="271159" y="5160017"/>
                  <a:pt x="0" y="5172534"/>
                </a:cubicBezTo>
                <a:cubicBezTo>
                  <a:pt x="-13384" y="4986329"/>
                  <a:pt x="20788" y="4821824"/>
                  <a:pt x="0" y="4681143"/>
                </a:cubicBezTo>
                <a:cubicBezTo>
                  <a:pt x="-20788" y="4540462"/>
                  <a:pt x="31046" y="4279025"/>
                  <a:pt x="0" y="4034577"/>
                </a:cubicBezTo>
                <a:cubicBezTo>
                  <a:pt x="-31046" y="3790129"/>
                  <a:pt x="20753" y="3670193"/>
                  <a:pt x="0" y="3439735"/>
                </a:cubicBezTo>
                <a:cubicBezTo>
                  <a:pt x="-20753" y="3209277"/>
                  <a:pt x="3015" y="3073964"/>
                  <a:pt x="0" y="2844894"/>
                </a:cubicBezTo>
                <a:cubicBezTo>
                  <a:pt x="-3015" y="2615824"/>
                  <a:pt x="17134" y="2385687"/>
                  <a:pt x="0" y="2094876"/>
                </a:cubicBezTo>
                <a:cubicBezTo>
                  <a:pt x="-17134" y="1804065"/>
                  <a:pt x="19881" y="1727158"/>
                  <a:pt x="0" y="1551760"/>
                </a:cubicBezTo>
                <a:cubicBezTo>
                  <a:pt x="-19881" y="1376362"/>
                  <a:pt x="29376" y="1109581"/>
                  <a:pt x="0" y="853468"/>
                </a:cubicBezTo>
                <a:cubicBezTo>
                  <a:pt x="-29376" y="597355"/>
                  <a:pt x="-39797" y="358362"/>
                  <a:pt x="0" y="0"/>
                </a:cubicBezTo>
                <a:close/>
              </a:path>
              <a:path w="9097818" h="5172534" stroke="0" extrusionOk="0">
                <a:moveTo>
                  <a:pt x="0" y="0"/>
                </a:moveTo>
                <a:cubicBezTo>
                  <a:pt x="175729" y="-19425"/>
                  <a:pt x="399882" y="16046"/>
                  <a:pt x="517876" y="0"/>
                </a:cubicBezTo>
                <a:cubicBezTo>
                  <a:pt x="635870" y="-16046"/>
                  <a:pt x="1085358" y="-2817"/>
                  <a:pt x="1308686" y="0"/>
                </a:cubicBezTo>
                <a:cubicBezTo>
                  <a:pt x="1532014" y="2817"/>
                  <a:pt x="1913378" y="-707"/>
                  <a:pt x="2099496" y="0"/>
                </a:cubicBezTo>
                <a:cubicBezTo>
                  <a:pt x="2285614" y="707"/>
                  <a:pt x="2574653" y="24044"/>
                  <a:pt x="2799329" y="0"/>
                </a:cubicBezTo>
                <a:cubicBezTo>
                  <a:pt x="3024005" y="-24044"/>
                  <a:pt x="3035378" y="13681"/>
                  <a:pt x="3226226" y="0"/>
                </a:cubicBezTo>
                <a:cubicBezTo>
                  <a:pt x="3417074" y="-13681"/>
                  <a:pt x="3757244" y="-19060"/>
                  <a:pt x="4017037" y="0"/>
                </a:cubicBezTo>
                <a:cubicBezTo>
                  <a:pt x="4276830" y="19060"/>
                  <a:pt x="4432229" y="-28329"/>
                  <a:pt x="4807847" y="0"/>
                </a:cubicBezTo>
                <a:cubicBezTo>
                  <a:pt x="5183465" y="28329"/>
                  <a:pt x="5158346" y="-13437"/>
                  <a:pt x="5507679" y="0"/>
                </a:cubicBezTo>
                <a:cubicBezTo>
                  <a:pt x="5857012" y="13437"/>
                  <a:pt x="5798421" y="15614"/>
                  <a:pt x="5934577" y="0"/>
                </a:cubicBezTo>
                <a:cubicBezTo>
                  <a:pt x="6070733" y="-15614"/>
                  <a:pt x="6363404" y="-12671"/>
                  <a:pt x="6543431" y="0"/>
                </a:cubicBezTo>
                <a:cubicBezTo>
                  <a:pt x="6723458" y="12671"/>
                  <a:pt x="6982957" y="-37566"/>
                  <a:pt x="7334241" y="0"/>
                </a:cubicBezTo>
                <a:cubicBezTo>
                  <a:pt x="7685525" y="37566"/>
                  <a:pt x="7752335" y="-21503"/>
                  <a:pt x="8125051" y="0"/>
                </a:cubicBezTo>
                <a:cubicBezTo>
                  <a:pt x="8497767" y="21503"/>
                  <a:pt x="8683116" y="-46098"/>
                  <a:pt x="9097818" y="0"/>
                </a:cubicBezTo>
                <a:cubicBezTo>
                  <a:pt x="9127877" y="236251"/>
                  <a:pt x="9115313" y="393707"/>
                  <a:pt x="9097818" y="750017"/>
                </a:cubicBezTo>
                <a:cubicBezTo>
                  <a:pt x="9080323" y="1106327"/>
                  <a:pt x="9088684" y="1254779"/>
                  <a:pt x="9097818" y="1396584"/>
                </a:cubicBezTo>
                <a:cubicBezTo>
                  <a:pt x="9106952" y="1538389"/>
                  <a:pt x="9113263" y="1818936"/>
                  <a:pt x="9097818" y="2043151"/>
                </a:cubicBezTo>
                <a:cubicBezTo>
                  <a:pt x="9082373" y="2267366"/>
                  <a:pt x="9107690" y="2568374"/>
                  <a:pt x="9097818" y="2741443"/>
                </a:cubicBezTo>
                <a:cubicBezTo>
                  <a:pt x="9087946" y="2914512"/>
                  <a:pt x="9100606" y="3041762"/>
                  <a:pt x="9097818" y="3232834"/>
                </a:cubicBezTo>
                <a:cubicBezTo>
                  <a:pt x="9095030" y="3423906"/>
                  <a:pt x="9123542" y="3703497"/>
                  <a:pt x="9097818" y="3827675"/>
                </a:cubicBezTo>
                <a:cubicBezTo>
                  <a:pt x="9072094" y="3951853"/>
                  <a:pt x="9111258" y="4163671"/>
                  <a:pt x="9097818" y="4319066"/>
                </a:cubicBezTo>
                <a:cubicBezTo>
                  <a:pt x="9084378" y="4474461"/>
                  <a:pt x="9129173" y="4936350"/>
                  <a:pt x="9097818" y="5172534"/>
                </a:cubicBezTo>
                <a:cubicBezTo>
                  <a:pt x="8899588" y="5185655"/>
                  <a:pt x="8579249" y="5146987"/>
                  <a:pt x="8397986" y="5172534"/>
                </a:cubicBezTo>
                <a:cubicBezTo>
                  <a:pt x="8216723" y="5198081"/>
                  <a:pt x="8055077" y="5174397"/>
                  <a:pt x="7880110" y="5172534"/>
                </a:cubicBezTo>
                <a:cubicBezTo>
                  <a:pt x="7705143" y="5170671"/>
                  <a:pt x="7456392" y="5177990"/>
                  <a:pt x="7089300" y="5172534"/>
                </a:cubicBezTo>
                <a:cubicBezTo>
                  <a:pt x="6722208" y="5167079"/>
                  <a:pt x="6839601" y="5153138"/>
                  <a:pt x="6662402" y="5172534"/>
                </a:cubicBezTo>
                <a:cubicBezTo>
                  <a:pt x="6485203" y="5191930"/>
                  <a:pt x="6304043" y="5168127"/>
                  <a:pt x="6144526" y="5172534"/>
                </a:cubicBezTo>
                <a:cubicBezTo>
                  <a:pt x="5985009" y="5176941"/>
                  <a:pt x="5820253" y="5153837"/>
                  <a:pt x="5626651" y="5172534"/>
                </a:cubicBezTo>
                <a:cubicBezTo>
                  <a:pt x="5433050" y="5191231"/>
                  <a:pt x="5347002" y="5160480"/>
                  <a:pt x="5199753" y="5172534"/>
                </a:cubicBezTo>
                <a:cubicBezTo>
                  <a:pt x="5052504" y="5184588"/>
                  <a:pt x="4566501" y="5146773"/>
                  <a:pt x="4317964" y="5172534"/>
                </a:cubicBezTo>
                <a:cubicBezTo>
                  <a:pt x="4069427" y="5198295"/>
                  <a:pt x="3852602" y="5159890"/>
                  <a:pt x="3709110" y="5172534"/>
                </a:cubicBezTo>
                <a:cubicBezTo>
                  <a:pt x="3565618" y="5185178"/>
                  <a:pt x="3292603" y="5152285"/>
                  <a:pt x="3100256" y="5172534"/>
                </a:cubicBezTo>
                <a:cubicBezTo>
                  <a:pt x="2907909" y="5192783"/>
                  <a:pt x="2621316" y="5158740"/>
                  <a:pt x="2218468" y="5172534"/>
                </a:cubicBezTo>
                <a:cubicBezTo>
                  <a:pt x="1815620" y="5186328"/>
                  <a:pt x="1952370" y="5160251"/>
                  <a:pt x="1791570" y="5172534"/>
                </a:cubicBezTo>
                <a:cubicBezTo>
                  <a:pt x="1630770" y="5184817"/>
                  <a:pt x="1305400" y="5180720"/>
                  <a:pt x="1091738" y="5172534"/>
                </a:cubicBezTo>
                <a:cubicBezTo>
                  <a:pt x="878076" y="5164348"/>
                  <a:pt x="444154" y="5212140"/>
                  <a:pt x="0" y="5172534"/>
                </a:cubicBezTo>
                <a:cubicBezTo>
                  <a:pt x="19668" y="4802076"/>
                  <a:pt x="7078" y="4662607"/>
                  <a:pt x="0" y="4422517"/>
                </a:cubicBezTo>
                <a:cubicBezTo>
                  <a:pt x="-7078" y="4182427"/>
                  <a:pt x="26583" y="4082276"/>
                  <a:pt x="0" y="3775950"/>
                </a:cubicBezTo>
                <a:cubicBezTo>
                  <a:pt x="-26583" y="3469624"/>
                  <a:pt x="-22391" y="3421369"/>
                  <a:pt x="0" y="3129383"/>
                </a:cubicBezTo>
                <a:cubicBezTo>
                  <a:pt x="22391" y="2837397"/>
                  <a:pt x="-13804" y="2810211"/>
                  <a:pt x="0" y="2534542"/>
                </a:cubicBezTo>
                <a:cubicBezTo>
                  <a:pt x="13804" y="2258873"/>
                  <a:pt x="-7568" y="2230996"/>
                  <a:pt x="0" y="2043151"/>
                </a:cubicBezTo>
                <a:cubicBezTo>
                  <a:pt x="7568" y="1855306"/>
                  <a:pt x="-32728" y="1500785"/>
                  <a:pt x="0" y="1344859"/>
                </a:cubicBezTo>
                <a:cubicBezTo>
                  <a:pt x="32728" y="1188933"/>
                  <a:pt x="-8110" y="1007165"/>
                  <a:pt x="0" y="853468"/>
                </a:cubicBezTo>
                <a:cubicBezTo>
                  <a:pt x="8110" y="699771"/>
                  <a:pt x="11112" y="176735"/>
                  <a:pt x="0" y="0"/>
                </a:cubicBezTo>
                <a:close/>
              </a:path>
            </a:pathLst>
          </a:custGeom>
          <a:ln w="28575"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242704354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4EBD0F-8981-1315-57A2-F2701EEE1142}"/>
              </a:ext>
            </a:extLst>
          </p:cNvPr>
          <p:cNvSpPr txBox="1"/>
          <p:nvPr/>
        </p:nvSpPr>
        <p:spPr>
          <a:xfrm>
            <a:off x="2669308" y="149863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xã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132736-B6BF-9907-55AE-B92AFBD5DF78}"/>
              </a:ext>
            </a:extLst>
          </p:cNvPr>
          <p:cNvSpPr txBox="1"/>
          <p:nvPr/>
        </p:nvSpPr>
        <p:spPr>
          <a:xfrm>
            <a:off x="2669308" y="2318035"/>
            <a:ext cx="25893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68473B7-C148-DCFE-2311-CD85A0943DC4}"/>
              </a:ext>
            </a:extLst>
          </p:cNvPr>
          <p:cNvCxnSpPr>
            <a:cxnSpLocks/>
          </p:cNvCxnSpPr>
          <p:nvPr/>
        </p:nvCxnSpPr>
        <p:spPr>
          <a:xfrm flipV="1">
            <a:off x="5185954" y="2129362"/>
            <a:ext cx="783772" cy="39975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FD93B13-B611-59D9-6F54-78ABBA637A4D}"/>
              </a:ext>
            </a:extLst>
          </p:cNvPr>
          <p:cNvCxnSpPr>
            <a:cxnSpLocks/>
          </p:cNvCxnSpPr>
          <p:nvPr/>
        </p:nvCxnSpPr>
        <p:spPr>
          <a:xfrm flipV="1">
            <a:off x="5258661" y="3594750"/>
            <a:ext cx="711065" cy="30410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F6F33E9-0C9D-A39F-AB27-59794E1E5169}"/>
              </a:ext>
            </a:extLst>
          </p:cNvPr>
          <p:cNvCxnSpPr>
            <a:cxnSpLocks/>
          </p:cNvCxnSpPr>
          <p:nvPr/>
        </p:nvCxnSpPr>
        <p:spPr>
          <a:xfrm>
            <a:off x="5185954" y="2521706"/>
            <a:ext cx="783772" cy="33759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58656BA2-596D-3A12-731A-862A4C276B49}"/>
              </a:ext>
            </a:extLst>
          </p:cNvPr>
          <p:cNvSpPr txBox="1"/>
          <p:nvPr/>
        </p:nvSpPr>
        <p:spPr>
          <a:xfrm>
            <a:off x="5066406" y="1875375"/>
            <a:ext cx="65252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/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bày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dẫn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xã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E22DCCB-31B7-EAA8-CFB1-75B1317A40FC}"/>
              </a:ext>
            </a:extLst>
          </p:cNvPr>
          <p:cNvSpPr txBox="1"/>
          <p:nvPr/>
        </p:nvSpPr>
        <p:spPr>
          <a:xfrm>
            <a:off x="5066406" y="2642146"/>
            <a:ext cx="61652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/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dẫn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chứng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cụ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minh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họa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F411665-211B-8487-47DD-C3ABA6D06298}"/>
              </a:ext>
            </a:extLst>
          </p:cNvPr>
          <p:cNvSpPr txBox="1"/>
          <p:nvPr/>
        </p:nvSpPr>
        <p:spPr>
          <a:xfrm>
            <a:off x="2728090" y="3649853"/>
            <a:ext cx="24717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Hậu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6FCEEB9-EFD6-6401-21AA-975C4239F2D0}"/>
              </a:ext>
            </a:extLst>
          </p:cNvPr>
          <p:cNvCxnSpPr>
            <a:cxnSpLocks/>
          </p:cNvCxnSpPr>
          <p:nvPr/>
        </p:nvCxnSpPr>
        <p:spPr>
          <a:xfrm>
            <a:off x="5258661" y="3898856"/>
            <a:ext cx="769849" cy="39732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F1ECBC35-4C84-CEA8-E54F-9DA4FA49B197}"/>
              </a:ext>
            </a:extLst>
          </p:cNvPr>
          <p:cNvSpPr txBox="1"/>
          <p:nvPr/>
        </p:nvSpPr>
        <p:spPr>
          <a:xfrm>
            <a:off x="5066537" y="3221943"/>
            <a:ext cx="61652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/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hậu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xã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E09B06D-6E5A-DA9C-305F-D478B099C4BE}"/>
              </a:ext>
            </a:extLst>
          </p:cNvPr>
          <p:cNvSpPr txBox="1"/>
          <p:nvPr/>
        </p:nvSpPr>
        <p:spPr>
          <a:xfrm>
            <a:off x="5066406" y="4789542"/>
            <a:ext cx="63682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/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điệp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truyền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tải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qua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xã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1ECBC35-4C84-CEA8-E54F-9DA4FA49B197}"/>
              </a:ext>
            </a:extLst>
          </p:cNvPr>
          <p:cNvSpPr txBox="1"/>
          <p:nvPr/>
        </p:nvSpPr>
        <p:spPr>
          <a:xfrm>
            <a:off x="5066406" y="3927467"/>
            <a:ext cx="61652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/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xã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bối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cảnh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FD93B13-B611-59D9-6F54-78ABBA637A4D}"/>
              </a:ext>
            </a:extLst>
          </p:cNvPr>
          <p:cNvCxnSpPr>
            <a:cxnSpLocks/>
          </p:cNvCxnSpPr>
          <p:nvPr/>
        </p:nvCxnSpPr>
        <p:spPr>
          <a:xfrm flipV="1">
            <a:off x="5258661" y="5112707"/>
            <a:ext cx="711065" cy="40230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9F411665-211B-8487-47DD-C3ABA6D06298}"/>
              </a:ext>
            </a:extLst>
          </p:cNvPr>
          <p:cNvSpPr txBox="1"/>
          <p:nvPr/>
        </p:nvSpPr>
        <p:spPr>
          <a:xfrm>
            <a:off x="2728090" y="5279194"/>
            <a:ext cx="25838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điệp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1ECBC35-4C84-CEA8-E54F-9DA4FA49B197}"/>
              </a:ext>
            </a:extLst>
          </p:cNvPr>
          <p:cNvSpPr txBox="1"/>
          <p:nvPr/>
        </p:nvSpPr>
        <p:spPr>
          <a:xfrm>
            <a:off x="5066406" y="5658753"/>
            <a:ext cx="61652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/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rõ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ý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F6F33E9-0C9D-A39F-AB27-59794E1E5169}"/>
              </a:ext>
            </a:extLst>
          </p:cNvPr>
          <p:cNvCxnSpPr>
            <a:cxnSpLocks/>
          </p:cNvCxnSpPr>
          <p:nvPr/>
        </p:nvCxnSpPr>
        <p:spPr>
          <a:xfrm>
            <a:off x="5258661" y="5517889"/>
            <a:ext cx="711065" cy="32553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9991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30" grpId="0"/>
      <p:bldP spid="34" grpId="0"/>
      <p:bldP spid="36" grpId="0"/>
      <p:bldP spid="43" grpId="0"/>
      <p:bldP spid="55" grpId="0"/>
      <p:bldP spid="22" grpId="0"/>
      <p:bldP spid="32" grpId="0"/>
      <p:bldP spid="33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>
            <a:extLst>
              <a:ext uri="{FF2B5EF4-FFF2-40B4-BE49-F238E27FC236}">
                <a16:creationId xmlns:a16="http://schemas.microsoft.com/office/drawing/2014/main" id="{393AAB14-3020-E296-C83A-008015C87FBB}"/>
              </a:ext>
            </a:extLst>
          </p:cNvPr>
          <p:cNvGrpSpPr/>
          <p:nvPr/>
        </p:nvGrpSpPr>
        <p:grpSpPr>
          <a:xfrm>
            <a:off x="138547" y="345588"/>
            <a:ext cx="2198254" cy="1089891"/>
            <a:chOff x="138547" y="345588"/>
            <a:chExt cx="2198254" cy="1089891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5BECB327-724F-9957-815F-FEF6E3324340}"/>
                </a:ext>
              </a:extLst>
            </p:cNvPr>
            <p:cNvSpPr/>
            <p:nvPr/>
          </p:nvSpPr>
          <p:spPr>
            <a:xfrm>
              <a:off x="138547" y="345588"/>
              <a:ext cx="2198254" cy="1089891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A3F1B80-2433-8CD6-42A2-8321A520DA1C}"/>
                </a:ext>
              </a:extLst>
            </p:cNvPr>
            <p:cNvSpPr txBox="1"/>
            <p:nvPr/>
          </p:nvSpPr>
          <p:spPr>
            <a:xfrm>
              <a:off x="350982" y="525758"/>
              <a:ext cx="198581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1" u="sng" strike="noStrike" kern="1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Thân</a:t>
              </a:r>
              <a:r>
                <a:rPr kumimoji="0" lang="en-US" sz="3200" b="1" i="1" u="sng" strike="noStrike" kern="1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1" u="sng" strike="noStrike" kern="1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bài</a:t>
              </a:r>
              <a:endParaRPr kumimoji="0" lang="en-US" sz="2400" b="0" i="1" u="none" strike="noStrike" kern="1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815BFE68-B2C9-6F25-8D5B-8A0D4CCC97C4}"/>
              </a:ext>
            </a:extLst>
          </p:cNvPr>
          <p:cNvSpPr/>
          <p:nvPr/>
        </p:nvSpPr>
        <p:spPr>
          <a:xfrm>
            <a:off x="2493817" y="1292921"/>
            <a:ext cx="9097818" cy="5172534"/>
          </a:xfrm>
          <a:custGeom>
            <a:avLst/>
            <a:gdLst>
              <a:gd name="connsiteX0" fmla="*/ 0 w 9097818"/>
              <a:gd name="connsiteY0" fmla="*/ 0 h 5172534"/>
              <a:gd name="connsiteX1" fmla="*/ 699832 w 9097818"/>
              <a:gd name="connsiteY1" fmla="*/ 0 h 5172534"/>
              <a:gd name="connsiteX2" fmla="*/ 1217708 w 9097818"/>
              <a:gd name="connsiteY2" fmla="*/ 0 h 5172534"/>
              <a:gd name="connsiteX3" fmla="*/ 1735584 w 9097818"/>
              <a:gd name="connsiteY3" fmla="*/ 0 h 5172534"/>
              <a:gd name="connsiteX4" fmla="*/ 2162481 w 9097818"/>
              <a:gd name="connsiteY4" fmla="*/ 0 h 5172534"/>
              <a:gd name="connsiteX5" fmla="*/ 2862314 w 9097818"/>
              <a:gd name="connsiteY5" fmla="*/ 0 h 5172534"/>
              <a:gd name="connsiteX6" fmla="*/ 3471167 w 9097818"/>
              <a:gd name="connsiteY6" fmla="*/ 0 h 5172534"/>
              <a:gd name="connsiteX7" fmla="*/ 4080021 w 9097818"/>
              <a:gd name="connsiteY7" fmla="*/ 0 h 5172534"/>
              <a:gd name="connsiteX8" fmla="*/ 4597897 w 9097818"/>
              <a:gd name="connsiteY8" fmla="*/ 0 h 5172534"/>
              <a:gd name="connsiteX9" fmla="*/ 5479686 w 9097818"/>
              <a:gd name="connsiteY9" fmla="*/ 0 h 5172534"/>
              <a:gd name="connsiteX10" fmla="*/ 5906583 w 9097818"/>
              <a:gd name="connsiteY10" fmla="*/ 0 h 5172534"/>
              <a:gd name="connsiteX11" fmla="*/ 6788372 w 9097818"/>
              <a:gd name="connsiteY11" fmla="*/ 0 h 5172534"/>
              <a:gd name="connsiteX12" fmla="*/ 7397226 w 9097818"/>
              <a:gd name="connsiteY12" fmla="*/ 0 h 5172534"/>
              <a:gd name="connsiteX13" fmla="*/ 7915102 w 9097818"/>
              <a:gd name="connsiteY13" fmla="*/ 0 h 5172534"/>
              <a:gd name="connsiteX14" fmla="*/ 8432977 w 9097818"/>
              <a:gd name="connsiteY14" fmla="*/ 0 h 5172534"/>
              <a:gd name="connsiteX15" fmla="*/ 9097818 w 9097818"/>
              <a:gd name="connsiteY15" fmla="*/ 0 h 5172534"/>
              <a:gd name="connsiteX16" fmla="*/ 9097818 w 9097818"/>
              <a:gd name="connsiteY16" fmla="*/ 646567 h 5172534"/>
              <a:gd name="connsiteX17" fmla="*/ 9097818 w 9097818"/>
              <a:gd name="connsiteY17" fmla="*/ 1293134 h 5172534"/>
              <a:gd name="connsiteX18" fmla="*/ 9097818 w 9097818"/>
              <a:gd name="connsiteY18" fmla="*/ 1887975 h 5172534"/>
              <a:gd name="connsiteX19" fmla="*/ 9097818 w 9097818"/>
              <a:gd name="connsiteY19" fmla="*/ 2482816 h 5172534"/>
              <a:gd name="connsiteX20" fmla="*/ 9097818 w 9097818"/>
              <a:gd name="connsiteY20" fmla="*/ 3232834 h 5172534"/>
              <a:gd name="connsiteX21" fmla="*/ 9097818 w 9097818"/>
              <a:gd name="connsiteY21" fmla="*/ 3879401 h 5172534"/>
              <a:gd name="connsiteX22" fmla="*/ 9097818 w 9097818"/>
              <a:gd name="connsiteY22" fmla="*/ 4577693 h 5172534"/>
              <a:gd name="connsiteX23" fmla="*/ 9097818 w 9097818"/>
              <a:gd name="connsiteY23" fmla="*/ 5172534 h 5172534"/>
              <a:gd name="connsiteX24" fmla="*/ 8579942 w 9097818"/>
              <a:gd name="connsiteY24" fmla="*/ 5172534 h 5172534"/>
              <a:gd name="connsiteX25" fmla="*/ 8153045 w 9097818"/>
              <a:gd name="connsiteY25" fmla="*/ 5172534 h 5172534"/>
              <a:gd name="connsiteX26" fmla="*/ 7544191 w 9097818"/>
              <a:gd name="connsiteY26" fmla="*/ 5172534 h 5172534"/>
              <a:gd name="connsiteX27" fmla="*/ 6935337 w 9097818"/>
              <a:gd name="connsiteY27" fmla="*/ 5172534 h 5172534"/>
              <a:gd name="connsiteX28" fmla="*/ 6053548 w 9097818"/>
              <a:gd name="connsiteY28" fmla="*/ 5172534 h 5172534"/>
              <a:gd name="connsiteX29" fmla="*/ 5535672 w 9097818"/>
              <a:gd name="connsiteY29" fmla="*/ 5172534 h 5172534"/>
              <a:gd name="connsiteX30" fmla="*/ 5108775 w 9097818"/>
              <a:gd name="connsiteY30" fmla="*/ 5172534 h 5172534"/>
              <a:gd name="connsiteX31" fmla="*/ 4681877 w 9097818"/>
              <a:gd name="connsiteY31" fmla="*/ 5172534 h 5172534"/>
              <a:gd name="connsiteX32" fmla="*/ 3800089 w 9097818"/>
              <a:gd name="connsiteY32" fmla="*/ 5172534 h 5172534"/>
              <a:gd name="connsiteX33" fmla="*/ 3191235 w 9097818"/>
              <a:gd name="connsiteY33" fmla="*/ 5172534 h 5172534"/>
              <a:gd name="connsiteX34" fmla="*/ 2673359 w 9097818"/>
              <a:gd name="connsiteY34" fmla="*/ 5172534 h 5172534"/>
              <a:gd name="connsiteX35" fmla="*/ 2155483 w 9097818"/>
              <a:gd name="connsiteY35" fmla="*/ 5172534 h 5172534"/>
              <a:gd name="connsiteX36" fmla="*/ 1728585 w 9097818"/>
              <a:gd name="connsiteY36" fmla="*/ 5172534 h 5172534"/>
              <a:gd name="connsiteX37" fmla="*/ 1028753 w 9097818"/>
              <a:gd name="connsiteY37" fmla="*/ 5172534 h 5172534"/>
              <a:gd name="connsiteX38" fmla="*/ 0 w 9097818"/>
              <a:gd name="connsiteY38" fmla="*/ 5172534 h 5172534"/>
              <a:gd name="connsiteX39" fmla="*/ 0 w 9097818"/>
              <a:gd name="connsiteY39" fmla="*/ 4681143 h 5172534"/>
              <a:gd name="connsiteX40" fmla="*/ 0 w 9097818"/>
              <a:gd name="connsiteY40" fmla="*/ 4034577 h 5172534"/>
              <a:gd name="connsiteX41" fmla="*/ 0 w 9097818"/>
              <a:gd name="connsiteY41" fmla="*/ 3439735 h 5172534"/>
              <a:gd name="connsiteX42" fmla="*/ 0 w 9097818"/>
              <a:gd name="connsiteY42" fmla="*/ 2844894 h 5172534"/>
              <a:gd name="connsiteX43" fmla="*/ 0 w 9097818"/>
              <a:gd name="connsiteY43" fmla="*/ 2094876 h 5172534"/>
              <a:gd name="connsiteX44" fmla="*/ 0 w 9097818"/>
              <a:gd name="connsiteY44" fmla="*/ 1551760 h 5172534"/>
              <a:gd name="connsiteX45" fmla="*/ 0 w 9097818"/>
              <a:gd name="connsiteY45" fmla="*/ 853468 h 5172534"/>
              <a:gd name="connsiteX46" fmla="*/ 0 w 9097818"/>
              <a:gd name="connsiteY46" fmla="*/ 0 h 5172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9097818" h="5172534" fill="none" extrusionOk="0">
                <a:moveTo>
                  <a:pt x="0" y="0"/>
                </a:moveTo>
                <a:cubicBezTo>
                  <a:pt x="321225" y="-6920"/>
                  <a:pt x="505213" y="-34759"/>
                  <a:pt x="699832" y="0"/>
                </a:cubicBezTo>
                <a:cubicBezTo>
                  <a:pt x="894451" y="34759"/>
                  <a:pt x="1060089" y="17366"/>
                  <a:pt x="1217708" y="0"/>
                </a:cubicBezTo>
                <a:cubicBezTo>
                  <a:pt x="1375327" y="-17366"/>
                  <a:pt x="1499419" y="-7278"/>
                  <a:pt x="1735584" y="0"/>
                </a:cubicBezTo>
                <a:cubicBezTo>
                  <a:pt x="1971749" y="7278"/>
                  <a:pt x="2048809" y="-17851"/>
                  <a:pt x="2162481" y="0"/>
                </a:cubicBezTo>
                <a:cubicBezTo>
                  <a:pt x="2276153" y="17851"/>
                  <a:pt x="2587287" y="5360"/>
                  <a:pt x="2862314" y="0"/>
                </a:cubicBezTo>
                <a:cubicBezTo>
                  <a:pt x="3137341" y="-5360"/>
                  <a:pt x="3290762" y="-17086"/>
                  <a:pt x="3471167" y="0"/>
                </a:cubicBezTo>
                <a:cubicBezTo>
                  <a:pt x="3651572" y="17086"/>
                  <a:pt x="3909232" y="-5392"/>
                  <a:pt x="4080021" y="0"/>
                </a:cubicBezTo>
                <a:cubicBezTo>
                  <a:pt x="4250810" y="5392"/>
                  <a:pt x="4368942" y="1011"/>
                  <a:pt x="4597897" y="0"/>
                </a:cubicBezTo>
                <a:cubicBezTo>
                  <a:pt x="4826852" y="-1011"/>
                  <a:pt x="5194463" y="-28486"/>
                  <a:pt x="5479686" y="0"/>
                </a:cubicBezTo>
                <a:cubicBezTo>
                  <a:pt x="5764909" y="28486"/>
                  <a:pt x="5736756" y="793"/>
                  <a:pt x="5906583" y="0"/>
                </a:cubicBezTo>
                <a:cubicBezTo>
                  <a:pt x="6076410" y="-793"/>
                  <a:pt x="6380763" y="6836"/>
                  <a:pt x="6788372" y="0"/>
                </a:cubicBezTo>
                <a:cubicBezTo>
                  <a:pt x="7195981" y="-6836"/>
                  <a:pt x="7264167" y="27333"/>
                  <a:pt x="7397226" y="0"/>
                </a:cubicBezTo>
                <a:cubicBezTo>
                  <a:pt x="7530285" y="-27333"/>
                  <a:pt x="7680455" y="-20562"/>
                  <a:pt x="7915102" y="0"/>
                </a:cubicBezTo>
                <a:cubicBezTo>
                  <a:pt x="8149749" y="20562"/>
                  <a:pt x="8218096" y="16482"/>
                  <a:pt x="8432977" y="0"/>
                </a:cubicBezTo>
                <a:cubicBezTo>
                  <a:pt x="8647859" y="-16482"/>
                  <a:pt x="8894251" y="19580"/>
                  <a:pt x="9097818" y="0"/>
                </a:cubicBezTo>
                <a:cubicBezTo>
                  <a:pt x="9065642" y="243922"/>
                  <a:pt x="9088506" y="411718"/>
                  <a:pt x="9097818" y="646567"/>
                </a:cubicBezTo>
                <a:cubicBezTo>
                  <a:pt x="9107130" y="881416"/>
                  <a:pt x="9082360" y="990299"/>
                  <a:pt x="9097818" y="1293134"/>
                </a:cubicBezTo>
                <a:cubicBezTo>
                  <a:pt x="9113276" y="1595969"/>
                  <a:pt x="9095947" y="1735126"/>
                  <a:pt x="9097818" y="1887975"/>
                </a:cubicBezTo>
                <a:cubicBezTo>
                  <a:pt x="9099689" y="2040824"/>
                  <a:pt x="9078903" y="2305526"/>
                  <a:pt x="9097818" y="2482816"/>
                </a:cubicBezTo>
                <a:cubicBezTo>
                  <a:pt x="9116733" y="2660106"/>
                  <a:pt x="9131766" y="2929482"/>
                  <a:pt x="9097818" y="3232834"/>
                </a:cubicBezTo>
                <a:cubicBezTo>
                  <a:pt x="9063870" y="3536186"/>
                  <a:pt x="9070388" y="3605567"/>
                  <a:pt x="9097818" y="3879401"/>
                </a:cubicBezTo>
                <a:cubicBezTo>
                  <a:pt x="9125248" y="4153235"/>
                  <a:pt x="9117352" y="4255091"/>
                  <a:pt x="9097818" y="4577693"/>
                </a:cubicBezTo>
                <a:cubicBezTo>
                  <a:pt x="9078284" y="4900295"/>
                  <a:pt x="9121476" y="4963923"/>
                  <a:pt x="9097818" y="5172534"/>
                </a:cubicBezTo>
                <a:cubicBezTo>
                  <a:pt x="8980345" y="5164419"/>
                  <a:pt x="8704318" y="5175000"/>
                  <a:pt x="8579942" y="5172534"/>
                </a:cubicBezTo>
                <a:cubicBezTo>
                  <a:pt x="8455566" y="5170068"/>
                  <a:pt x="8285236" y="5189472"/>
                  <a:pt x="8153045" y="5172534"/>
                </a:cubicBezTo>
                <a:cubicBezTo>
                  <a:pt x="8020854" y="5155596"/>
                  <a:pt x="7780458" y="5143550"/>
                  <a:pt x="7544191" y="5172534"/>
                </a:cubicBezTo>
                <a:cubicBezTo>
                  <a:pt x="7307924" y="5201518"/>
                  <a:pt x="7072330" y="5155629"/>
                  <a:pt x="6935337" y="5172534"/>
                </a:cubicBezTo>
                <a:cubicBezTo>
                  <a:pt x="6798344" y="5189439"/>
                  <a:pt x="6288293" y="5186861"/>
                  <a:pt x="6053548" y="5172534"/>
                </a:cubicBezTo>
                <a:cubicBezTo>
                  <a:pt x="5818803" y="5158207"/>
                  <a:pt x="5772193" y="5182311"/>
                  <a:pt x="5535672" y="5172534"/>
                </a:cubicBezTo>
                <a:cubicBezTo>
                  <a:pt x="5299151" y="5162757"/>
                  <a:pt x="5310994" y="5155120"/>
                  <a:pt x="5108775" y="5172534"/>
                </a:cubicBezTo>
                <a:cubicBezTo>
                  <a:pt x="4906556" y="5189948"/>
                  <a:pt x="4808823" y="5159435"/>
                  <a:pt x="4681877" y="5172534"/>
                </a:cubicBezTo>
                <a:cubicBezTo>
                  <a:pt x="4554931" y="5185633"/>
                  <a:pt x="4130094" y="5196192"/>
                  <a:pt x="3800089" y="5172534"/>
                </a:cubicBezTo>
                <a:cubicBezTo>
                  <a:pt x="3470084" y="5148876"/>
                  <a:pt x="3369539" y="5146903"/>
                  <a:pt x="3191235" y="5172534"/>
                </a:cubicBezTo>
                <a:cubicBezTo>
                  <a:pt x="3012931" y="5198165"/>
                  <a:pt x="2917111" y="5185400"/>
                  <a:pt x="2673359" y="5172534"/>
                </a:cubicBezTo>
                <a:cubicBezTo>
                  <a:pt x="2429607" y="5159668"/>
                  <a:pt x="2372488" y="5149677"/>
                  <a:pt x="2155483" y="5172534"/>
                </a:cubicBezTo>
                <a:cubicBezTo>
                  <a:pt x="1938478" y="5195391"/>
                  <a:pt x="1896176" y="5166810"/>
                  <a:pt x="1728585" y="5172534"/>
                </a:cubicBezTo>
                <a:cubicBezTo>
                  <a:pt x="1560994" y="5178258"/>
                  <a:pt x="1281390" y="5154242"/>
                  <a:pt x="1028753" y="5172534"/>
                </a:cubicBezTo>
                <a:cubicBezTo>
                  <a:pt x="776116" y="5190826"/>
                  <a:pt x="271159" y="5160017"/>
                  <a:pt x="0" y="5172534"/>
                </a:cubicBezTo>
                <a:cubicBezTo>
                  <a:pt x="-13384" y="4986329"/>
                  <a:pt x="20788" y="4821824"/>
                  <a:pt x="0" y="4681143"/>
                </a:cubicBezTo>
                <a:cubicBezTo>
                  <a:pt x="-20788" y="4540462"/>
                  <a:pt x="31046" y="4279025"/>
                  <a:pt x="0" y="4034577"/>
                </a:cubicBezTo>
                <a:cubicBezTo>
                  <a:pt x="-31046" y="3790129"/>
                  <a:pt x="20753" y="3670193"/>
                  <a:pt x="0" y="3439735"/>
                </a:cubicBezTo>
                <a:cubicBezTo>
                  <a:pt x="-20753" y="3209277"/>
                  <a:pt x="3015" y="3073964"/>
                  <a:pt x="0" y="2844894"/>
                </a:cubicBezTo>
                <a:cubicBezTo>
                  <a:pt x="-3015" y="2615824"/>
                  <a:pt x="17134" y="2385687"/>
                  <a:pt x="0" y="2094876"/>
                </a:cubicBezTo>
                <a:cubicBezTo>
                  <a:pt x="-17134" y="1804065"/>
                  <a:pt x="19881" y="1727158"/>
                  <a:pt x="0" y="1551760"/>
                </a:cubicBezTo>
                <a:cubicBezTo>
                  <a:pt x="-19881" y="1376362"/>
                  <a:pt x="29376" y="1109581"/>
                  <a:pt x="0" y="853468"/>
                </a:cubicBezTo>
                <a:cubicBezTo>
                  <a:pt x="-29376" y="597355"/>
                  <a:pt x="-39797" y="358362"/>
                  <a:pt x="0" y="0"/>
                </a:cubicBezTo>
                <a:close/>
              </a:path>
              <a:path w="9097818" h="5172534" stroke="0" extrusionOk="0">
                <a:moveTo>
                  <a:pt x="0" y="0"/>
                </a:moveTo>
                <a:cubicBezTo>
                  <a:pt x="175729" y="-19425"/>
                  <a:pt x="399882" y="16046"/>
                  <a:pt x="517876" y="0"/>
                </a:cubicBezTo>
                <a:cubicBezTo>
                  <a:pt x="635870" y="-16046"/>
                  <a:pt x="1085358" y="-2817"/>
                  <a:pt x="1308686" y="0"/>
                </a:cubicBezTo>
                <a:cubicBezTo>
                  <a:pt x="1532014" y="2817"/>
                  <a:pt x="1913378" y="-707"/>
                  <a:pt x="2099496" y="0"/>
                </a:cubicBezTo>
                <a:cubicBezTo>
                  <a:pt x="2285614" y="707"/>
                  <a:pt x="2574653" y="24044"/>
                  <a:pt x="2799329" y="0"/>
                </a:cubicBezTo>
                <a:cubicBezTo>
                  <a:pt x="3024005" y="-24044"/>
                  <a:pt x="3035378" y="13681"/>
                  <a:pt x="3226226" y="0"/>
                </a:cubicBezTo>
                <a:cubicBezTo>
                  <a:pt x="3417074" y="-13681"/>
                  <a:pt x="3757244" y="-19060"/>
                  <a:pt x="4017037" y="0"/>
                </a:cubicBezTo>
                <a:cubicBezTo>
                  <a:pt x="4276830" y="19060"/>
                  <a:pt x="4432229" y="-28329"/>
                  <a:pt x="4807847" y="0"/>
                </a:cubicBezTo>
                <a:cubicBezTo>
                  <a:pt x="5183465" y="28329"/>
                  <a:pt x="5158346" y="-13437"/>
                  <a:pt x="5507679" y="0"/>
                </a:cubicBezTo>
                <a:cubicBezTo>
                  <a:pt x="5857012" y="13437"/>
                  <a:pt x="5798421" y="15614"/>
                  <a:pt x="5934577" y="0"/>
                </a:cubicBezTo>
                <a:cubicBezTo>
                  <a:pt x="6070733" y="-15614"/>
                  <a:pt x="6363404" y="-12671"/>
                  <a:pt x="6543431" y="0"/>
                </a:cubicBezTo>
                <a:cubicBezTo>
                  <a:pt x="6723458" y="12671"/>
                  <a:pt x="6982957" y="-37566"/>
                  <a:pt x="7334241" y="0"/>
                </a:cubicBezTo>
                <a:cubicBezTo>
                  <a:pt x="7685525" y="37566"/>
                  <a:pt x="7752335" y="-21503"/>
                  <a:pt x="8125051" y="0"/>
                </a:cubicBezTo>
                <a:cubicBezTo>
                  <a:pt x="8497767" y="21503"/>
                  <a:pt x="8683116" y="-46098"/>
                  <a:pt x="9097818" y="0"/>
                </a:cubicBezTo>
                <a:cubicBezTo>
                  <a:pt x="9127877" y="236251"/>
                  <a:pt x="9115313" y="393707"/>
                  <a:pt x="9097818" y="750017"/>
                </a:cubicBezTo>
                <a:cubicBezTo>
                  <a:pt x="9080323" y="1106327"/>
                  <a:pt x="9088684" y="1254779"/>
                  <a:pt x="9097818" y="1396584"/>
                </a:cubicBezTo>
                <a:cubicBezTo>
                  <a:pt x="9106952" y="1538389"/>
                  <a:pt x="9113263" y="1818936"/>
                  <a:pt x="9097818" y="2043151"/>
                </a:cubicBezTo>
                <a:cubicBezTo>
                  <a:pt x="9082373" y="2267366"/>
                  <a:pt x="9107690" y="2568374"/>
                  <a:pt x="9097818" y="2741443"/>
                </a:cubicBezTo>
                <a:cubicBezTo>
                  <a:pt x="9087946" y="2914512"/>
                  <a:pt x="9100606" y="3041762"/>
                  <a:pt x="9097818" y="3232834"/>
                </a:cubicBezTo>
                <a:cubicBezTo>
                  <a:pt x="9095030" y="3423906"/>
                  <a:pt x="9123542" y="3703497"/>
                  <a:pt x="9097818" y="3827675"/>
                </a:cubicBezTo>
                <a:cubicBezTo>
                  <a:pt x="9072094" y="3951853"/>
                  <a:pt x="9111258" y="4163671"/>
                  <a:pt x="9097818" y="4319066"/>
                </a:cubicBezTo>
                <a:cubicBezTo>
                  <a:pt x="9084378" y="4474461"/>
                  <a:pt x="9129173" y="4936350"/>
                  <a:pt x="9097818" y="5172534"/>
                </a:cubicBezTo>
                <a:cubicBezTo>
                  <a:pt x="8899588" y="5185655"/>
                  <a:pt x="8579249" y="5146987"/>
                  <a:pt x="8397986" y="5172534"/>
                </a:cubicBezTo>
                <a:cubicBezTo>
                  <a:pt x="8216723" y="5198081"/>
                  <a:pt x="8055077" y="5174397"/>
                  <a:pt x="7880110" y="5172534"/>
                </a:cubicBezTo>
                <a:cubicBezTo>
                  <a:pt x="7705143" y="5170671"/>
                  <a:pt x="7456392" y="5177990"/>
                  <a:pt x="7089300" y="5172534"/>
                </a:cubicBezTo>
                <a:cubicBezTo>
                  <a:pt x="6722208" y="5167079"/>
                  <a:pt x="6839601" y="5153138"/>
                  <a:pt x="6662402" y="5172534"/>
                </a:cubicBezTo>
                <a:cubicBezTo>
                  <a:pt x="6485203" y="5191930"/>
                  <a:pt x="6304043" y="5168127"/>
                  <a:pt x="6144526" y="5172534"/>
                </a:cubicBezTo>
                <a:cubicBezTo>
                  <a:pt x="5985009" y="5176941"/>
                  <a:pt x="5820253" y="5153837"/>
                  <a:pt x="5626651" y="5172534"/>
                </a:cubicBezTo>
                <a:cubicBezTo>
                  <a:pt x="5433050" y="5191231"/>
                  <a:pt x="5347002" y="5160480"/>
                  <a:pt x="5199753" y="5172534"/>
                </a:cubicBezTo>
                <a:cubicBezTo>
                  <a:pt x="5052504" y="5184588"/>
                  <a:pt x="4566501" y="5146773"/>
                  <a:pt x="4317964" y="5172534"/>
                </a:cubicBezTo>
                <a:cubicBezTo>
                  <a:pt x="4069427" y="5198295"/>
                  <a:pt x="3852602" y="5159890"/>
                  <a:pt x="3709110" y="5172534"/>
                </a:cubicBezTo>
                <a:cubicBezTo>
                  <a:pt x="3565618" y="5185178"/>
                  <a:pt x="3292603" y="5152285"/>
                  <a:pt x="3100256" y="5172534"/>
                </a:cubicBezTo>
                <a:cubicBezTo>
                  <a:pt x="2907909" y="5192783"/>
                  <a:pt x="2621316" y="5158740"/>
                  <a:pt x="2218468" y="5172534"/>
                </a:cubicBezTo>
                <a:cubicBezTo>
                  <a:pt x="1815620" y="5186328"/>
                  <a:pt x="1952370" y="5160251"/>
                  <a:pt x="1791570" y="5172534"/>
                </a:cubicBezTo>
                <a:cubicBezTo>
                  <a:pt x="1630770" y="5184817"/>
                  <a:pt x="1305400" y="5180720"/>
                  <a:pt x="1091738" y="5172534"/>
                </a:cubicBezTo>
                <a:cubicBezTo>
                  <a:pt x="878076" y="5164348"/>
                  <a:pt x="444154" y="5212140"/>
                  <a:pt x="0" y="5172534"/>
                </a:cubicBezTo>
                <a:cubicBezTo>
                  <a:pt x="19668" y="4802076"/>
                  <a:pt x="7078" y="4662607"/>
                  <a:pt x="0" y="4422517"/>
                </a:cubicBezTo>
                <a:cubicBezTo>
                  <a:pt x="-7078" y="4182427"/>
                  <a:pt x="26583" y="4082276"/>
                  <a:pt x="0" y="3775950"/>
                </a:cubicBezTo>
                <a:cubicBezTo>
                  <a:pt x="-26583" y="3469624"/>
                  <a:pt x="-22391" y="3421369"/>
                  <a:pt x="0" y="3129383"/>
                </a:cubicBezTo>
                <a:cubicBezTo>
                  <a:pt x="22391" y="2837397"/>
                  <a:pt x="-13804" y="2810211"/>
                  <a:pt x="0" y="2534542"/>
                </a:cubicBezTo>
                <a:cubicBezTo>
                  <a:pt x="13804" y="2258873"/>
                  <a:pt x="-7568" y="2230996"/>
                  <a:pt x="0" y="2043151"/>
                </a:cubicBezTo>
                <a:cubicBezTo>
                  <a:pt x="7568" y="1855306"/>
                  <a:pt x="-32728" y="1500785"/>
                  <a:pt x="0" y="1344859"/>
                </a:cubicBezTo>
                <a:cubicBezTo>
                  <a:pt x="32728" y="1188933"/>
                  <a:pt x="-8110" y="1007165"/>
                  <a:pt x="0" y="853468"/>
                </a:cubicBezTo>
                <a:cubicBezTo>
                  <a:pt x="8110" y="699771"/>
                  <a:pt x="11112" y="176735"/>
                  <a:pt x="0" y="0"/>
                </a:cubicBezTo>
                <a:close/>
              </a:path>
            </a:pathLst>
          </a:custGeom>
          <a:ln w="28575"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242704354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4EBD0F-8981-1315-57A2-F2701EEE1142}"/>
              </a:ext>
            </a:extLst>
          </p:cNvPr>
          <p:cNvSpPr txBox="1"/>
          <p:nvPr/>
        </p:nvSpPr>
        <p:spPr>
          <a:xfrm>
            <a:off x="2669308" y="149863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hệ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tế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132736-B6BF-9907-55AE-B92AFBD5DF78}"/>
              </a:ext>
            </a:extLst>
          </p:cNvPr>
          <p:cNvSpPr txBox="1"/>
          <p:nvPr/>
        </p:nvSpPr>
        <p:spPr>
          <a:xfrm>
            <a:off x="2614973" y="2494926"/>
            <a:ext cx="26677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+ So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sánh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xã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68473B7-C148-DCFE-2311-CD85A0943DC4}"/>
              </a:ext>
            </a:extLst>
          </p:cNvPr>
          <p:cNvCxnSpPr>
            <a:cxnSpLocks/>
            <a:stCxn id="21" idx="3"/>
          </p:cNvCxnSpPr>
          <p:nvPr/>
        </p:nvCxnSpPr>
        <p:spPr>
          <a:xfrm flipV="1">
            <a:off x="5185954" y="2129361"/>
            <a:ext cx="783772" cy="60977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FD93B13-B611-59D9-6F54-78ABBA637A4D}"/>
              </a:ext>
            </a:extLst>
          </p:cNvPr>
          <p:cNvCxnSpPr>
            <a:cxnSpLocks/>
          </p:cNvCxnSpPr>
          <p:nvPr/>
        </p:nvCxnSpPr>
        <p:spPr>
          <a:xfrm flipV="1">
            <a:off x="5185954" y="4221790"/>
            <a:ext cx="783772" cy="50511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F6F33E9-0C9D-A39F-AB27-59794E1E5169}"/>
              </a:ext>
            </a:extLst>
          </p:cNvPr>
          <p:cNvCxnSpPr>
            <a:cxnSpLocks/>
          </p:cNvCxnSpPr>
          <p:nvPr/>
        </p:nvCxnSpPr>
        <p:spPr>
          <a:xfrm>
            <a:off x="5185954" y="2721591"/>
            <a:ext cx="783772" cy="43271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58656BA2-596D-3A12-731A-862A4C276B49}"/>
              </a:ext>
            </a:extLst>
          </p:cNvPr>
          <p:cNvSpPr txBox="1"/>
          <p:nvPr/>
        </p:nvSpPr>
        <p:spPr>
          <a:xfrm>
            <a:off x="5066406" y="1875375"/>
            <a:ext cx="65252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So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sánh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xã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tế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nay.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E22DCCB-31B7-EAA8-CFB1-75B1317A40FC}"/>
              </a:ext>
            </a:extLst>
          </p:cNvPr>
          <p:cNvSpPr txBox="1"/>
          <p:nvPr/>
        </p:nvSpPr>
        <p:spPr>
          <a:xfrm>
            <a:off x="5066406" y="2721591"/>
            <a:ext cx="61652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/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rõ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tương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biệt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giữa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xã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tế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F411665-211B-8487-47DD-C3ABA6D06298}"/>
              </a:ext>
            </a:extLst>
          </p:cNvPr>
          <p:cNvSpPr txBox="1"/>
          <p:nvPr/>
        </p:nvSpPr>
        <p:spPr>
          <a:xfrm>
            <a:off x="2669308" y="4506918"/>
            <a:ext cx="26677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pháp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6FCEEB9-EFD6-6401-21AA-975C4239F2D0}"/>
              </a:ext>
            </a:extLst>
          </p:cNvPr>
          <p:cNvCxnSpPr>
            <a:cxnSpLocks/>
          </p:cNvCxnSpPr>
          <p:nvPr/>
        </p:nvCxnSpPr>
        <p:spPr>
          <a:xfrm>
            <a:off x="5185954" y="4726909"/>
            <a:ext cx="783772" cy="59104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F1ECBC35-4C84-CEA8-E54F-9DA4FA49B197}"/>
              </a:ext>
            </a:extLst>
          </p:cNvPr>
          <p:cNvSpPr txBox="1"/>
          <p:nvPr/>
        </p:nvSpPr>
        <p:spPr>
          <a:xfrm>
            <a:off x="5066406" y="3999676"/>
            <a:ext cx="61652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/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Rút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xã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E09B06D-6E5A-DA9C-305F-D478B099C4BE}"/>
              </a:ext>
            </a:extLst>
          </p:cNvPr>
          <p:cNvSpPr txBox="1"/>
          <p:nvPr/>
        </p:nvSpPr>
        <p:spPr>
          <a:xfrm>
            <a:off x="5066406" y="4989247"/>
            <a:ext cx="63682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/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xuất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pháp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biện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pháp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quyết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xã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dựa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hệ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9930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30" grpId="0"/>
      <p:bldP spid="34" grpId="0"/>
      <p:bldP spid="36" grpId="0"/>
      <p:bldP spid="43" grpId="0"/>
      <p:bldP spid="55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52A2C10-ADF0-A2B8-EA9D-E94BBE85DC0D}"/>
              </a:ext>
            </a:extLst>
          </p:cNvPr>
          <p:cNvGrpSpPr/>
          <p:nvPr/>
        </p:nvGrpSpPr>
        <p:grpSpPr>
          <a:xfrm>
            <a:off x="1080654" y="905547"/>
            <a:ext cx="2059709" cy="1089891"/>
            <a:chOff x="1080654" y="905547"/>
            <a:chExt cx="2059709" cy="1089891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5BECB327-724F-9957-815F-FEF6E3324340}"/>
                </a:ext>
              </a:extLst>
            </p:cNvPr>
            <p:cNvSpPr/>
            <p:nvPr/>
          </p:nvSpPr>
          <p:spPr>
            <a:xfrm>
              <a:off x="1080654" y="905547"/>
              <a:ext cx="2059709" cy="1089891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A3F1B80-2433-8CD6-42A2-8321A520DA1C}"/>
                </a:ext>
              </a:extLst>
            </p:cNvPr>
            <p:cNvSpPr txBox="1"/>
            <p:nvPr/>
          </p:nvSpPr>
          <p:spPr>
            <a:xfrm>
              <a:off x="1366981" y="1103806"/>
              <a:ext cx="177338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1" u="sng" strike="noStrike" kern="1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Kết</a:t>
              </a:r>
              <a:r>
                <a:rPr kumimoji="0" lang="en-US" sz="3200" b="1" i="1" u="sng" strike="noStrike" kern="1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1" u="sng" strike="noStrike" kern="1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bài</a:t>
              </a:r>
              <a:endParaRPr kumimoji="0" lang="en-US" sz="2400" b="0" i="1" u="none" strike="noStrike" kern="1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815BFE68-B2C9-6F25-8D5B-8A0D4CCC97C4}"/>
              </a:ext>
            </a:extLst>
          </p:cNvPr>
          <p:cNvSpPr/>
          <p:nvPr/>
        </p:nvSpPr>
        <p:spPr>
          <a:xfrm>
            <a:off x="3842327" y="2122689"/>
            <a:ext cx="7130472" cy="3729471"/>
          </a:xfrm>
          <a:custGeom>
            <a:avLst/>
            <a:gdLst>
              <a:gd name="connsiteX0" fmla="*/ 0 w 7130472"/>
              <a:gd name="connsiteY0" fmla="*/ 0 h 3729471"/>
              <a:gd name="connsiteX1" fmla="*/ 576920 w 7130472"/>
              <a:gd name="connsiteY1" fmla="*/ 0 h 3729471"/>
              <a:gd name="connsiteX2" fmla="*/ 1153840 w 7130472"/>
              <a:gd name="connsiteY2" fmla="*/ 0 h 3729471"/>
              <a:gd name="connsiteX3" fmla="*/ 1873369 w 7130472"/>
              <a:gd name="connsiteY3" fmla="*/ 0 h 3729471"/>
              <a:gd name="connsiteX4" fmla="*/ 2521594 w 7130472"/>
              <a:gd name="connsiteY4" fmla="*/ 0 h 3729471"/>
              <a:gd name="connsiteX5" fmla="*/ 3312428 w 7130472"/>
              <a:gd name="connsiteY5" fmla="*/ 0 h 3729471"/>
              <a:gd name="connsiteX6" fmla="*/ 4031958 w 7130472"/>
              <a:gd name="connsiteY6" fmla="*/ 0 h 3729471"/>
              <a:gd name="connsiteX7" fmla="*/ 4751487 w 7130472"/>
              <a:gd name="connsiteY7" fmla="*/ 0 h 3729471"/>
              <a:gd name="connsiteX8" fmla="*/ 5257103 w 7130472"/>
              <a:gd name="connsiteY8" fmla="*/ 0 h 3729471"/>
              <a:gd name="connsiteX9" fmla="*/ 5905327 w 7130472"/>
              <a:gd name="connsiteY9" fmla="*/ 0 h 3729471"/>
              <a:gd name="connsiteX10" fmla="*/ 7130472 w 7130472"/>
              <a:gd name="connsiteY10" fmla="*/ 0 h 3729471"/>
              <a:gd name="connsiteX11" fmla="*/ 7130472 w 7130472"/>
              <a:gd name="connsiteY11" fmla="*/ 546989 h 3729471"/>
              <a:gd name="connsiteX12" fmla="*/ 7130472 w 7130472"/>
              <a:gd name="connsiteY12" fmla="*/ 1243157 h 3729471"/>
              <a:gd name="connsiteX13" fmla="*/ 7130472 w 7130472"/>
              <a:gd name="connsiteY13" fmla="*/ 1864736 h 3729471"/>
              <a:gd name="connsiteX14" fmla="*/ 7130472 w 7130472"/>
              <a:gd name="connsiteY14" fmla="*/ 2411725 h 3729471"/>
              <a:gd name="connsiteX15" fmla="*/ 7130472 w 7130472"/>
              <a:gd name="connsiteY15" fmla="*/ 2921419 h 3729471"/>
              <a:gd name="connsiteX16" fmla="*/ 7130472 w 7130472"/>
              <a:gd name="connsiteY16" fmla="*/ 3729471 h 3729471"/>
              <a:gd name="connsiteX17" fmla="*/ 6410943 w 7130472"/>
              <a:gd name="connsiteY17" fmla="*/ 3729471 h 3729471"/>
              <a:gd name="connsiteX18" fmla="*/ 5834023 w 7130472"/>
              <a:gd name="connsiteY18" fmla="*/ 3729471 h 3729471"/>
              <a:gd name="connsiteX19" fmla="*/ 5257103 w 7130472"/>
              <a:gd name="connsiteY19" fmla="*/ 3729471 h 3729471"/>
              <a:gd name="connsiteX20" fmla="*/ 4822792 w 7130472"/>
              <a:gd name="connsiteY20" fmla="*/ 3729471 h 3729471"/>
              <a:gd name="connsiteX21" fmla="*/ 4245872 w 7130472"/>
              <a:gd name="connsiteY21" fmla="*/ 3729471 h 3729471"/>
              <a:gd name="connsiteX22" fmla="*/ 3526343 w 7130472"/>
              <a:gd name="connsiteY22" fmla="*/ 3729471 h 3729471"/>
              <a:gd name="connsiteX23" fmla="*/ 3020727 w 7130472"/>
              <a:gd name="connsiteY23" fmla="*/ 3729471 h 3729471"/>
              <a:gd name="connsiteX24" fmla="*/ 2229893 w 7130472"/>
              <a:gd name="connsiteY24" fmla="*/ 3729471 h 3729471"/>
              <a:gd name="connsiteX25" fmla="*/ 1795582 w 7130472"/>
              <a:gd name="connsiteY25" fmla="*/ 3729471 h 3729471"/>
              <a:gd name="connsiteX26" fmla="*/ 1218662 w 7130472"/>
              <a:gd name="connsiteY26" fmla="*/ 3729471 h 3729471"/>
              <a:gd name="connsiteX27" fmla="*/ 713047 w 7130472"/>
              <a:gd name="connsiteY27" fmla="*/ 3729471 h 3729471"/>
              <a:gd name="connsiteX28" fmla="*/ 0 w 7130472"/>
              <a:gd name="connsiteY28" fmla="*/ 3729471 h 3729471"/>
              <a:gd name="connsiteX29" fmla="*/ 0 w 7130472"/>
              <a:gd name="connsiteY29" fmla="*/ 3145187 h 3729471"/>
              <a:gd name="connsiteX30" fmla="*/ 0 w 7130472"/>
              <a:gd name="connsiteY30" fmla="*/ 2560903 h 3729471"/>
              <a:gd name="connsiteX31" fmla="*/ 0 w 7130472"/>
              <a:gd name="connsiteY31" fmla="*/ 1976620 h 3729471"/>
              <a:gd name="connsiteX32" fmla="*/ 0 w 7130472"/>
              <a:gd name="connsiteY32" fmla="*/ 1429631 h 3729471"/>
              <a:gd name="connsiteX33" fmla="*/ 0 w 7130472"/>
              <a:gd name="connsiteY33" fmla="*/ 919936 h 3729471"/>
              <a:gd name="connsiteX34" fmla="*/ 0 w 7130472"/>
              <a:gd name="connsiteY34" fmla="*/ 0 h 3729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30472" h="3729471" fill="none" extrusionOk="0">
                <a:moveTo>
                  <a:pt x="0" y="0"/>
                </a:moveTo>
                <a:cubicBezTo>
                  <a:pt x="144504" y="-20884"/>
                  <a:pt x="449711" y="-28490"/>
                  <a:pt x="576920" y="0"/>
                </a:cubicBezTo>
                <a:cubicBezTo>
                  <a:pt x="704129" y="28490"/>
                  <a:pt x="949212" y="-12921"/>
                  <a:pt x="1153840" y="0"/>
                </a:cubicBezTo>
                <a:cubicBezTo>
                  <a:pt x="1358468" y="12921"/>
                  <a:pt x="1527666" y="11649"/>
                  <a:pt x="1873369" y="0"/>
                </a:cubicBezTo>
                <a:cubicBezTo>
                  <a:pt x="2219072" y="-11649"/>
                  <a:pt x="2274252" y="17337"/>
                  <a:pt x="2521594" y="0"/>
                </a:cubicBezTo>
                <a:cubicBezTo>
                  <a:pt x="2768936" y="-17337"/>
                  <a:pt x="3149581" y="-14927"/>
                  <a:pt x="3312428" y="0"/>
                </a:cubicBezTo>
                <a:cubicBezTo>
                  <a:pt x="3475275" y="14927"/>
                  <a:pt x="3806955" y="-2069"/>
                  <a:pt x="4031958" y="0"/>
                </a:cubicBezTo>
                <a:cubicBezTo>
                  <a:pt x="4256961" y="2069"/>
                  <a:pt x="4543405" y="29046"/>
                  <a:pt x="4751487" y="0"/>
                </a:cubicBezTo>
                <a:cubicBezTo>
                  <a:pt x="4959569" y="-29046"/>
                  <a:pt x="5035145" y="23321"/>
                  <a:pt x="5257103" y="0"/>
                </a:cubicBezTo>
                <a:cubicBezTo>
                  <a:pt x="5479061" y="-23321"/>
                  <a:pt x="5752785" y="6862"/>
                  <a:pt x="5905327" y="0"/>
                </a:cubicBezTo>
                <a:cubicBezTo>
                  <a:pt x="6057869" y="-6862"/>
                  <a:pt x="6525519" y="8080"/>
                  <a:pt x="7130472" y="0"/>
                </a:cubicBezTo>
                <a:cubicBezTo>
                  <a:pt x="7138136" y="168464"/>
                  <a:pt x="7149389" y="385090"/>
                  <a:pt x="7130472" y="546989"/>
                </a:cubicBezTo>
                <a:cubicBezTo>
                  <a:pt x="7111555" y="708888"/>
                  <a:pt x="7100449" y="930863"/>
                  <a:pt x="7130472" y="1243157"/>
                </a:cubicBezTo>
                <a:cubicBezTo>
                  <a:pt x="7160495" y="1555451"/>
                  <a:pt x="7126121" y="1659596"/>
                  <a:pt x="7130472" y="1864736"/>
                </a:cubicBezTo>
                <a:cubicBezTo>
                  <a:pt x="7134823" y="2069876"/>
                  <a:pt x="7148743" y="2222434"/>
                  <a:pt x="7130472" y="2411725"/>
                </a:cubicBezTo>
                <a:cubicBezTo>
                  <a:pt x="7112201" y="2601016"/>
                  <a:pt x="7116698" y="2712703"/>
                  <a:pt x="7130472" y="2921419"/>
                </a:cubicBezTo>
                <a:cubicBezTo>
                  <a:pt x="7144246" y="3130135"/>
                  <a:pt x="7149923" y="3348820"/>
                  <a:pt x="7130472" y="3729471"/>
                </a:cubicBezTo>
                <a:cubicBezTo>
                  <a:pt x="6922487" y="3698610"/>
                  <a:pt x="6704761" y="3751523"/>
                  <a:pt x="6410943" y="3729471"/>
                </a:cubicBezTo>
                <a:cubicBezTo>
                  <a:pt x="6117125" y="3707419"/>
                  <a:pt x="6063088" y="3713602"/>
                  <a:pt x="5834023" y="3729471"/>
                </a:cubicBezTo>
                <a:cubicBezTo>
                  <a:pt x="5604958" y="3745340"/>
                  <a:pt x="5464352" y="3742813"/>
                  <a:pt x="5257103" y="3729471"/>
                </a:cubicBezTo>
                <a:cubicBezTo>
                  <a:pt x="5049854" y="3716129"/>
                  <a:pt x="4946366" y="3736888"/>
                  <a:pt x="4822792" y="3729471"/>
                </a:cubicBezTo>
                <a:cubicBezTo>
                  <a:pt x="4699218" y="3722054"/>
                  <a:pt x="4454020" y="3726894"/>
                  <a:pt x="4245872" y="3729471"/>
                </a:cubicBezTo>
                <a:cubicBezTo>
                  <a:pt x="4037724" y="3732048"/>
                  <a:pt x="3852594" y="3757552"/>
                  <a:pt x="3526343" y="3729471"/>
                </a:cubicBezTo>
                <a:cubicBezTo>
                  <a:pt x="3200092" y="3701390"/>
                  <a:pt x="3156272" y="3715032"/>
                  <a:pt x="3020727" y="3729471"/>
                </a:cubicBezTo>
                <a:cubicBezTo>
                  <a:pt x="2885182" y="3743910"/>
                  <a:pt x="2495206" y="3694255"/>
                  <a:pt x="2229893" y="3729471"/>
                </a:cubicBezTo>
                <a:cubicBezTo>
                  <a:pt x="1964580" y="3764687"/>
                  <a:pt x="1891601" y="3746062"/>
                  <a:pt x="1795582" y="3729471"/>
                </a:cubicBezTo>
                <a:cubicBezTo>
                  <a:pt x="1699563" y="3712880"/>
                  <a:pt x="1448055" y="3745037"/>
                  <a:pt x="1218662" y="3729471"/>
                </a:cubicBezTo>
                <a:cubicBezTo>
                  <a:pt x="989269" y="3713905"/>
                  <a:pt x="944184" y="3734695"/>
                  <a:pt x="713047" y="3729471"/>
                </a:cubicBezTo>
                <a:cubicBezTo>
                  <a:pt x="481911" y="3724247"/>
                  <a:pt x="308743" y="3720291"/>
                  <a:pt x="0" y="3729471"/>
                </a:cubicBezTo>
                <a:cubicBezTo>
                  <a:pt x="-16859" y="3465872"/>
                  <a:pt x="7653" y="3429645"/>
                  <a:pt x="0" y="3145187"/>
                </a:cubicBezTo>
                <a:cubicBezTo>
                  <a:pt x="-7653" y="2860729"/>
                  <a:pt x="-5044" y="2702630"/>
                  <a:pt x="0" y="2560903"/>
                </a:cubicBezTo>
                <a:cubicBezTo>
                  <a:pt x="5044" y="2419176"/>
                  <a:pt x="12289" y="2223007"/>
                  <a:pt x="0" y="1976620"/>
                </a:cubicBezTo>
                <a:cubicBezTo>
                  <a:pt x="-12289" y="1730233"/>
                  <a:pt x="26408" y="1584436"/>
                  <a:pt x="0" y="1429631"/>
                </a:cubicBezTo>
                <a:cubicBezTo>
                  <a:pt x="-26408" y="1274826"/>
                  <a:pt x="-18948" y="1123587"/>
                  <a:pt x="0" y="919936"/>
                </a:cubicBezTo>
                <a:cubicBezTo>
                  <a:pt x="18948" y="716286"/>
                  <a:pt x="-45374" y="414451"/>
                  <a:pt x="0" y="0"/>
                </a:cubicBezTo>
                <a:close/>
              </a:path>
              <a:path w="7130472" h="3729471" stroke="0" extrusionOk="0">
                <a:moveTo>
                  <a:pt x="0" y="0"/>
                </a:moveTo>
                <a:cubicBezTo>
                  <a:pt x="199466" y="-10724"/>
                  <a:pt x="310063" y="9474"/>
                  <a:pt x="505615" y="0"/>
                </a:cubicBezTo>
                <a:cubicBezTo>
                  <a:pt x="701168" y="-9474"/>
                  <a:pt x="938753" y="-27020"/>
                  <a:pt x="1225145" y="0"/>
                </a:cubicBezTo>
                <a:cubicBezTo>
                  <a:pt x="1511537" y="27020"/>
                  <a:pt x="1760478" y="22139"/>
                  <a:pt x="1944674" y="0"/>
                </a:cubicBezTo>
                <a:cubicBezTo>
                  <a:pt x="2128870" y="-22139"/>
                  <a:pt x="2427358" y="12627"/>
                  <a:pt x="2592899" y="0"/>
                </a:cubicBezTo>
                <a:cubicBezTo>
                  <a:pt x="2758441" y="-12627"/>
                  <a:pt x="2881288" y="-417"/>
                  <a:pt x="3027209" y="0"/>
                </a:cubicBezTo>
                <a:cubicBezTo>
                  <a:pt x="3173130" y="417"/>
                  <a:pt x="3489386" y="30684"/>
                  <a:pt x="3746739" y="0"/>
                </a:cubicBezTo>
                <a:cubicBezTo>
                  <a:pt x="4004092" y="-30684"/>
                  <a:pt x="4244424" y="10421"/>
                  <a:pt x="4466268" y="0"/>
                </a:cubicBezTo>
                <a:cubicBezTo>
                  <a:pt x="4688112" y="-10421"/>
                  <a:pt x="4911992" y="-21655"/>
                  <a:pt x="5114493" y="0"/>
                </a:cubicBezTo>
                <a:cubicBezTo>
                  <a:pt x="5316995" y="21655"/>
                  <a:pt x="5375441" y="-10129"/>
                  <a:pt x="5548804" y="0"/>
                </a:cubicBezTo>
                <a:cubicBezTo>
                  <a:pt x="5722167" y="10129"/>
                  <a:pt x="5931421" y="20968"/>
                  <a:pt x="6125724" y="0"/>
                </a:cubicBezTo>
                <a:cubicBezTo>
                  <a:pt x="6320027" y="-20968"/>
                  <a:pt x="6738621" y="-1736"/>
                  <a:pt x="7130472" y="0"/>
                </a:cubicBezTo>
                <a:cubicBezTo>
                  <a:pt x="7155426" y="139647"/>
                  <a:pt x="7149133" y="501101"/>
                  <a:pt x="7130472" y="658873"/>
                </a:cubicBezTo>
                <a:cubicBezTo>
                  <a:pt x="7111811" y="816645"/>
                  <a:pt x="7126935" y="1089566"/>
                  <a:pt x="7130472" y="1243157"/>
                </a:cubicBezTo>
                <a:cubicBezTo>
                  <a:pt x="7134009" y="1396748"/>
                  <a:pt x="7121075" y="1651880"/>
                  <a:pt x="7130472" y="1864736"/>
                </a:cubicBezTo>
                <a:cubicBezTo>
                  <a:pt x="7139869" y="2077592"/>
                  <a:pt x="7103222" y="2349747"/>
                  <a:pt x="7130472" y="2486314"/>
                </a:cubicBezTo>
                <a:cubicBezTo>
                  <a:pt x="7157722" y="2622881"/>
                  <a:pt x="7103826" y="2836043"/>
                  <a:pt x="7130472" y="3107892"/>
                </a:cubicBezTo>
                <a:cubicBezTo>
                  <a:pt x="7157118" y="3379741"/>
                  <a:pt x="7111201" y="3589197"/>
                  <a:pt x="7130472" y="3729471"/>
                </a:cubicBezTo>
                <a:cubicBezTo>
                  <a:pt x="7000999" y="3749883"/>
                  <a:pt x="6829765" y="3749469"/>
                  <a:pt x="6696161" y="3729471"/>
                </a:cubicBezTo>
                <a:cubicBezTo>
                  <a:pt x="6562557" y="3709473"/>
                  <a:pt x="6281383" y="3741136"/>
                  <a:pt x="6119241" y="3729471"/>
                </a:cubicBezTo>
                <a:cubicBezTo>
                  <a:pt x="5957099" y="3717806"/>
                  <a:pt x="5807535" y="3744735"/>
                  <a:pt x="5542321" y="3729471"/>
                </a:cubicBezTo>
                <a:cubicBezTo>
                  <a:pt x="5277107" y="3714207"/>
                  <a:pt x="5114661" y="3708748"/>
                  <a:pt x="4894097" y="3729471"/>
                </a:cubicBezTo>
                <a:cubicBezTo>
                  <a:pt x="4673533" y="3750194"/>
                  <a:pt x="4444680" y="3757117"/>
                  <a:pt x="4103263" y="3729471"/>
                </a:cubicBezTo>
                <a:cubicBezTo>
                  <a:pt x="3761846" y="3701825"/>
                  <a:pt x="3702820" y="3741292"/>
                  <a:pt x="3597647" y="3729471"/>
                </a:cubicBezTo>
                <a:cubicBezTo>
                  <a:pt x="3492474" y="3717650"/>
                  <a:pt x="3186403" y="3741704"/>
                  <a:pt x="2878118" y="3729471"/>
                </a:cubicBezTo>
                <a:cubicBezTo>
                  <a:pt x="2569833" y="3717238"/>
                  <a:pt x="2635847" y="3729490"/>
                  <a:pt x="2443807" y="3729471"/>
                </a:cubicBezTo>
                <a:cubicBezTo>
                  <a:pt x="2251767" y="3729452"/>
                  <a:pt x="2083309" y="3744339"/>
                  <a:pt x="1938192" y="3729471"/>
                </a:cubicBezTo>
                <a:cubicBezTo>
                  <a:pt x="1793076" y="3714603"/>
                  <a:pt x="1668614" y="3746804"/>
                  <a:pt x="1432577" y="3729471"/>
                </a:cubicBezTo>
                <a:cubicBezTo>
                  <a:pt x="1196540" y="3712138"/>
                  <a:pt x="1161931" y="3721048"/>
                  <a:pt x="998266" y="3729471"/>
                </a:cubicBezTo>
                <a:cubicBezTo>
                  <a:pt x="834601" y="3737894"/>
                  <a:pt x="371873" y="3679948"/>
                  <a:pt x="0" y="3729471"/>
                </a:cubicBezTo>
                <a:cubicBezTo>
                  <a:pt x="7840" y="3501877"/>
                  <a:pt x="19450" y="3411860"/>
                  <a:pt x="0" y="3145187"/>
                </a:cubicBezTo>
                <a:cubicBezTo>
                  <a:pt x="-19450" y="2878514"/>
                  <a:pt x="27452" y="2686999"/>
                  <a:pt x="0" y="2486314"/>
                </a:cubicBezTo>
                <a:cubicBezTo>
                  <a:pt x="-27452" y="2285629"/>
                  <a:pt x="19507" y="2083887"/>
                  <a:pt x="0" y="1790146"/>
                </a:cubicBezTo>
                <a:cubicBezTo>
                  <a:pt x="-19507" y="1496405"/>
                  <a:pt x="23687" y="1295551"/>
                  <a:pt x="0" y="1131273"/>
                </a:cubicBezTo>
                <a:cubicBezTo>
                  <a:pt x="-23687" y="966995"/>
                  <a:pt x="26051" y="455538"/>
                  <a:pt x="0" y="0"/>
                </a:cubicBezTo>
                <a:close/>
              </a:path>
            </a:pathLst>
          </a:custGeom>
          <a:ln w="28575"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242704354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2A0058-E53E-04DB-0C8E-0844A4CAE798}"/>
              </a:ext>
            </a:extLst>
          </p:cNvPr>
          <p:cNvSpPr txBox="1"/>
          <p:nvPr/>
        </p:nvSpPr>
        <p:spPr>
          <a:xfrm>
            <a:off x="3980872" y="2281827"/>
            <a:ext cx="2336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Tóm</a:t>
            </a: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tắt</a:t>
            </a: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vấn</a:t>
            </a: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kumimoji="0" lang="en-US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C99324-DDFE-FA64-D561-AB610BA46D69}"/>
              </a:ext>
            </a:extLst>
          </p:cNvPr>
          <p:cNvSpPr txBox="1"/>
          <p:nvPr/>
        </p:nvSpPr>
        <p:spPr>
          <a:xfrm>
            <a:off x="4216399" y="265776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Tóm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tắt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chính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kumimoji="0" lang="en-US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843533-A45C-A839-97A6-CE38E4560B0E}"/>
              </a:ext>
            </a:extLst>
          </p:cNvPr>
          <p:cNvSpPr txBox="1"/>
          <p:nvPr/>
        </p:nvSpPr>
        <p:spPr>
          <a:xfrm>
            <a:off x="4216398" y="3061712"/>
            <a:ext cx="67564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Khẳng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tầm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trọng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quyết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xã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phản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ánh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C41B15B-0846-BFC4-2DBD-78032AA082FD}"/>
              </a:ext>
            </a:extLst>
          </p:cNvPr>
          <p:cNvSpPr txBox="1"/>
          <p:nvPr/>
        </p:nvSpPr>
        <p:spPr>
          <a:xfrm>
            <a:off x="3980872" y="3781449"/>
            <a:ext cx="34451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Gửi</a:t>
            </a: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gắm</a:t>
            </a: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thông</a:t>
            </a: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điệp</a:t>
            </a: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kumimoji="0" lang="en-US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951AC98-7CCF-28BC-2AEA-924A34922215}"/>
              </a:ext>
            </a:extLst>
          </p:cNvPr>
          <p:cNvSpPr txBox="1"/>
          <p:nvPr/>
        </p:nvSpPr>
        <p:spPr>
          <a:xfrm>
            <a:off x="4216398" y="4145194"/>
            <a:ext cx="65865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Đưa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kêu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gọi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nhắn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nhủ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điệp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khích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lệ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mọi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cực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xã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EAB5440-76DD-9885-59D2-165000C6EC5A}"/>
              </a:ext>
            </a:extLst>
          </p:cNvPr>
          <p:cNvSpPr txBox="1"/>
          <p:nvPr/>
        </p:nvSpPr>
        <p:spPr>
          <a:xfrm>
            <a:off x="4216397" y="4954908"/>
            <a:ext cx="67564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Nhấn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mạnh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áp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cuộc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5610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3" grpId="0"/>
      <p:bldP spid="16" grpId="0"/>
      <p:bldP spid="19" grpId="0"/>
      <p:bldP spid="22" grpId="0"/>
      <p:bldP spid="24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C6367D4C-CE41-828B-CF6F-2C5354740E27}"/>
              </a:ext>
            </a:extLst>
          </p:cNvPr>
          <p:cNvGrpSpPr/>
          <p:nvPr/>
        </p:nvGrpSpPr>
        <p:grpSpPr>
          <a:xfrm>
            <a:off x="360218" y="193963"/>
            <a:ext cx="5735781" cy="655782"/>
            <a:chOff x="360218" y="193963"/>
            <a:chExt cx="7028873" cy="655782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D008F331-E40A-F302-A706-01FD1CA470C2}"/>
                </a:ext>
              </a:extLst>
            </p:cNvPr>
            <p:cNvSpPr/>
            <p:nvPr/>
          </p:nvSpPr>
          <p:spPr>
            <a:xfrm>
              <a:off x="360218" y="193963"/>
              <a:ext cx="7028873" cy="655782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06E0D3D-9CA4-2CC8-ECFA-18DAB7D7DE8D}"/>
                </a:ext>
              </a:extLst>
            </p:cNvPr>
            <p:cNvSpPr txBox="1"/>
            <p:nvPr/>
          </p:nvSpPr>
          <p:spPr>
            <a:xfrm>
              <a:off x="360218" y="294090"/>
              <a:ext cx="693832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571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3.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Dàn</a:t>
              </a: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ý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minh</a:t>
              </a: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hoạ</a:t>
              </a: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một</a:t>
              </a: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số</a:t>
              </a: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đề</a:t>
              </a: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bài</a:t>
              </a: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cụ</a:t>
              </a: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thể</a:t>
              </a:r>
              <a:endPara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47300" y="1489164"/>
            <a:ext cx="5774809" cy="2351314"/>
            <a:chOff x="247300" y="1489164"/>
            <a:chExt cx="5774809" cy="2351314"/>
          </a:xfrm>
        </p:grpSpPr>
        <p:sp>
          <p:nvSpPr>
            <p:cNvPr id="10" name="Oval 9">
              <a:hlinkClick r:id="rId3" action="ppaction://hlinksldjump"/>
              <a:extLst>
                <a:ext uri="{FF2B5EF4-FFF2-40B4-BE49-F238E27FC236}">
                  <a16:creationId xmlns:a16="http://schemas.microsoft.com/office/drawing/2014/main" id="{FEF649AB-71C1-30B8-C8E1-18EDE5D6FD70}"/>
                </a:ext>
              </a:extLst>
            </p:cNvPr>
            <p:cNvSpPr/>
            <p:nvPr/>
          </p:nvSpPr>
          <p:spPr>
            <a:xfrm>
              <a:off x="247300" y="1489164"/>
              <a:ext cx="5774809" cy="2351314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Box 12">
              <a:hlinkClick r:id="rId4" action="ppaction://hlinksldjump"/>
              <a:extLst>
                <a:ext uri="{FF2B5EF4-FFF2-40B4-BE49-F238E27FC236}">
                  <a16:creationId xmlns:a16="http://schemas.microsoft.com/office/drawing/2014/main" id="{A1A45148-AB62-2CFE-6B20-82DD29DE31F7}"/>
                </a:ext>
              </a:extLst>
            </p:cNvPr>
            <p:cNvSpPr txBox="1"/>
            <p:nvPr/>
          </p:nvSpPr>
          <p:spPr>
            <a:xfrm>
              <a:off x="615704" y="2156988"/>
              <a:ext cx="5018050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0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Đề</a:t>
              </a:r>
              <a:r>
                <a:rPr lang="en-US" sz="2000" i="1" dirty="0">
                  <a:latin typeface="Cambria" panose="02040503050406030204" pitchFamily="18" charset="0"/>
                  <a:ea typeface="Cambria" panose="02040503050406030204" pitchFamily="18" charset="0"/>
                </a:rPr>
                <a:t> 1: </a:t>
              </a:r>
              <a:r>
                <a:rPr lang="en-US" sz="20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20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truyện</a:t>
              </a:r>
              <a:r>
                <a:rPr lang="en-US" sz="20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ngắn</a:t>
              </a:r>
              <a:r>
                <a:rPr lang="en-US" sz="2000" i="1" dirty="0">
                  <a:latin typeface="Cambria" panose="02040503050406030204" pitchFamily="18" charset="0"/>
                  <a:ea typeface="Cambria" panose="02040503050406030204" pitchFamily="18" charset="0"/>
                </a:rPr>
                <a:t> "</a:t>
              </a:r>
              <a:r>
                <a:rPr lang="en-US" sz="20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Lão</a:t>
              </a:r>
              <a:r>
                <a:rPr lang="en-US" sz="20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Hạc</a:t>
              </a:r>
              <a:r>
                <a:rPr lang="en-US" sz="2000" i="1" dirty="0">
                  <a:latin typeface="Cambria" panose="02040503050406030204" pitchFamily="18" charset="0"/>
                  <a:ea typeface="Cambria" panose="02040503050406030204" pitchFamily="18" charset="0"/>
                </a:rPr>
                <a:t>" </a:t>
              </a:r>
              <a:r>
                <a:rPr lang="en-US" sz="20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2000" i="1" dirty="0">
                  <a:latin typeface="Cambria" panose="02040503050406030204" pitchFamily="18" charset="0"/>
                  <a:ea typeface="Cambria" panose="02040503050406030204" pitchFamily="18" charset="0"/>
                </a:rPr>
                <a:t> Nam Cao, </a:t>
              </a:r>
              <a:r>
                <a:rPr lang="en-US" sz="20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lang="en-US" sz="20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20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văn</a:t>
              </a:r>
              <a:r>
                <a:rPr lang="en-US" sz="20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nghị</a:t>
              </a:r>
              <a:r>
                <a:rPr lang="en-US" sz="20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luận</a:t>
              </a:r>
              <a:r>
                <a:rPr lang="en-US" sz="2000" i="1" dirty="0">
                  <a:latin typeface="Cambria" panose="02040503050406030204" pitchFamily="18" charset="0"/>
                  <a:ea typeface="Cambria" panose="02040503050406030204" pitchFamily="18" charset="0"/>
                </a:rPr>
                <a:t> (600 </a:t>
              </a:r>
              <a:r>
                <a:rPr lang="en-US" sz="20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chữ</a:t>
              </a:r>
              <a:r>
                <a:rPr lang="en-US" sz="2000" i="1" dirty="0">
                  <a:latin typeface="Cambria" panose="02040503050406030204" pitchFamily="18" charset="0"/>
                  <a:ea typeface="Cambria" panose="02040503050406030204" pitchFamily="18" charset="0"/>
                </a:rPr>
                <a:t>) </a:t>
              </a:r>
              <a:r>
                <a:rPr lang="en-US" sz="20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về</a:t>
              </a:r>
              <a:r>
                <a:rPr lang="en-US" sz="20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20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phận</a:t>
              </a:r>
              <a:r>
                <a:rPr lang="en-US" sz="2000" i="1" dirty="0">
                  <a:latin typeface="Cambria" panose="02040503050406030204" pitchFamily="18" charset="0"/>
                  <a:ea typeface="Cambria" panose="02040503050406030204" pitchFamily="18" charset="0"/>
                </a:rPr>
                <a:t> con </a:t>
              </a:r>
              <a:r>
                <a:rPr lang="en-US" sz="20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20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nghèo</a:t>
              </a:r>
              <a:r>
                <a:rPr lang="en-US" sz="20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khổ</a:t>
              </a:r>
              <a:r>
                <a:rPr lang="en-US" sz="20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20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xã</a:t>
              </a:r>
              <a:r>
                <a:rPr lang="en-US" sz="20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hội</a:t>
              </a:r>
              <a:r>
                <a:rPr lang="en-US" sz="20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cũ</a:t>
              </a:r>
              <a:r>
                <a:rPr lang="en-US" sz="2000" i="1" dirty="0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kumimoji="0" lang="en-US" sz="3600" i="1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300586" y="1489164"/>
            <a:ext cx="5774809" cy="2351314"/>
            <a:chOff x="6300586" y="1489164"/>
            <a:chExt cx="5774809" cy="2351314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EF649AB-71C1-30B8-C8E1-18EDE5D6FD70}"/>
                </a:ext>
              </a:extLst>
            </p:cNvPr>
            <p:cNvSpPr/>
            <p:nvPr/>
          </p:nvSpPr>
          <p:spPr>
            <a:xfrm>
              <a:off x="6300586" y="1489164"/>
              <a:ext cx="5774809" cy="2351314"/>
            </a:xfrm>
            <a:prstGeom prst="ellipse">
              <a:avLst/>
            </a:prstGeom>
            <a:solidFill>
              <a:srgbClr val="FF8B8B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Box 10">
              <a:hlinkClick r:id="rId5" action="ppaction://hlinksldjump"/>
              <a:extLst>
                <a:ext uri="{FF2B5EF4-FFF2-40B4-BE49-F238E27FC236}">
                  <a16:creationId xmlns:a16="http://schemas.microsoft.com/office/drawing/2014/main" id="{A1A45148-AB62-2CFE-6B20-82DD29DE31F7}"/>
                </a:ext>
              </a:extLst>
            </p:cNvPr>
            <p:cNvSpPr txBox="1"/>
            <p:nvPr/>
          </p:nvSpPr>
          <p:spPr>
            <a:xfrm>
              <a:off x="6579063" y="2112289"/>
              <a:ext cx="5018050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0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Đề</a:t>
              </a:r>
              <a:r>
                <a:rPr lang="en-US" sz="2000" i="1" dirty="0">
                  <a:latin typeface="Cambria" panose="02040503050406030204" pitchFamily="18" charset="0"/>
                  <a:ea typeface="Cambria" panose="02040503050406030204" pitchFamily="18" charset="0"/>
                </a:rPr>
                <a:t> 2: </a:t>
              </a:r>
              <a:r>
                <a:rPr lang="en-US" sz="20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20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truyện</a:t>
              </a:r>
              <a:r>
                <a:rPr lang="en-US" sz="20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ngắn</a:t>
              </a:r>
              <a:r>
                <a:rPr lang="en-US" sz="2000" i="1" dirty="0">
                  <a:latin typeface="Cambria" panose="02040503050406030204" pitchFamily="18" charset="0"/>
                  <a:ea typeface="Cambria" panose="02040503050406030204" pitchFamily="18" charset="0"/>
                </a:rPr>
                <a:t> "</a:t>
              </a:r>
              <a:r>
                <a:rPr lang="en-US" sz="20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Chí</a:t>
              </a:r>
              <a:r>
                <a:rPr lang="en-US" sz="20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Phèo</a:t>
              </a:r>
              <a:r>
                <a:rPr lang="en-US" sz="2000" i="1" dirty="0">
                  <a:latin typeface="Cambria" panose="02040503050406030204" pitchFamily="18" charset="0"/>
                  <a:ea typeface="Cambria" panose="02040503050406030204" pitchFamily="18" charset="0"/>
                </a:rPr>
                <a:t>" </a:t>
              </a:r>
              <a:r>
                <a:rPr lang="en-US" sz="20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2000" i="1" dirty="0">
                  <a:latin typeface="Cambria" panose="02040503050406030204" pitchFamily="18" charset="0"/>
                  <a:ea typeface="Cambria" panose="02040503050406030204" pitchFamily="18" charset="0"/>
                </a:rPr>
                <a:t> Nam Cao, </a:t>
              </a:r>
              <a:r>
                <a:rPr lang="en-US" sz="20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lang="en-US" sz="20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20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văn</a:t>
              </a:r>
              <a:r>
                <a:rPr lang="en-US" sz="20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nghị</a:t>
              </a:r>
              <a:r>
                <a:rPr lang="en-US" sz="20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luận</a:t>
              </a:r>
              <a:r>
                <a:rPr lang="en-US" sz="2000" i="1" dirty="0">
                  <a:latin typeface="Cambria" panose="02040503050406030204" pitchFamily="18" charset="0"/>
                  <a:ea typeface="Cambria" panose="02040503050406030204" pitchFamily="18" charset="0"/>
                </a:rPr>
                <a:t> (600 </a:t>
              </a:r>
              <a:r>
                <a:rPr lang="en-US" sz="20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chữ</a:t>
              </a:r>
              <a:r>
                <a:rPr lang="en-US" sz="2000" i="1" dirty="0">
                  <a:latin typeface="Cambria" panose="02040503050406030204" pitchFamily="18" charset="0"/>
                  <a:ea typeface="Cambria" panose="02040503050406030204" pitchFamily="18" charset="0"/>
                </a:rPr>
                <a:t>) </a:t>
              </a:r>
              <a:r>
                <a:rPr lang="en-US" sz="20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về</a:t>
              </a:r>
              <a:r>
                <a:rPr lang="en-US" sz="20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sức</a:t>
              </a:r>
              <a:r>
                <a:rPr lang="en-US" sz="20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mạnh</a:t>
              </a:r>
              <a:r>
                <a:rPr lang="en-US" sz="20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20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tình</a:t>
              </a:r>
              <a:r>
                <a:rPr lang="en-US" sz="20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yêu</a:t>
              </a:r>
              <a:r>
                <a:rPr lang="en-US" sz="20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thương</a:t>
              </a:r>
              <a:r>
                <a:rPr lang="en-US" sz="20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giữa</a:t>
              </a:r>
              <a:r>
                <a:rPr lang="en-US" sz="2000" i="1" dirty="0">
                  <a:latin typeface="Cambria" panose="02040503050406030204" pitchFamily="18" charset="0"/>
                  <a:ea typeface="Cambria" panose="02040503050406030204" pitchFamily="18" charset="0"/>
                </a:rPr>
                <a:t> con </a:t>
              </a:r>
              <a:r>
                <a:rPr lang="en-US" sz="20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20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2000" i="1" dirty="0">
                  <a:latin typeface="Cambria" panose="02040503050406030204" pitchFamily="18" charset="0"/>
                  <a:ea typeface="Cambria" panose="02040503050406030204" pitchFamily="18" charset="0"/>
                </a:rPr>
                <a:t> con </a:t>
              </a:r>
              <a:r>
                <a:rPr lang="en-US" sz="20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2000" i="1" dirty="0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kumimoji="0" lang="en-US" sz="3600" i="1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60218" y="4084319"/>
            <a:ext cx="5774809" cy="2351314"/>
            <a:chOff x="360218" y="4084319"/>
            <a:chExt cx="5774809" cy="2351314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EF649AB-71C1-30B8-C8E1-18EDE5D6FD70}"/>
                </a:ext>
              </a:extLst>
            </p:cNvPr>
            <p:cNvSpPr/>
            <p:nvPr/>
          </p:nvSpPr>
          <p:spPr>
            <a:xfrm>
              <a:off x="360218" y="4084319"/>
              <a:ext cx="5774809" cy="2351314"/>
            </a:xfrm>
            <a:prstGeom prst="ellipse">
              <a:avLst/>
            </a:prstGeom>
            <a:solidFill>
              <a:srgbClr val="CFAFE7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hlinkClick r:id="rId6" action="ppaction://hlinksldjump"/>
              <a:extLst>
                <a:ext uri="{FF2B5EF4-FFF2-40B4-BE49-F238E27FC236}">
                  <a16:creationId xmlns:a16="http://schemas.microsoft.com/office/drawing/2014/main" id="{A1A45148-AB62-2CFE-6B20-82DD29DE31F7}"/>
                </a:ext>
              </a:extLst>
            </p:cNvPr>
            <p:cNvSpPr txBox="1"/>
            <p:nvPr/>
          </p:nvSpPr>
          <p:spPr>
            <a:xfrm>
              <a:off x="738597" y="4600142"/>
              <a:ext cx="5018050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0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Đề</a:t>
              </a:r>
              <a:r>
                <a:rPr lang="en-US" sz="2000" i="1" dirty="0">
                  <a:latin typeface="Cambria" panose="02040503050406030204" pitchFamily="18" charset="0"/>
                  <a:ea typeface="Cambria" panose="02040503050406030204" pitchFamily="18" charset="0"/>
                </a:rPr>
                <a:t> 3: </a:t>
              </a:r>
              <a:r>
                <a:rPr lang="en-US" sz="20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20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truyện</a:t>
              </a:r>
              <a:r>
                <a:rPr lang="en-US" sz="20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ngắn</a:t>
              </a:r>
              <a:r>
                <a:rPr lang="en-US" sz="2000" i="1" dirty="0">
                  <a:latin typeface="Cambria" panose="02040503050406030204" pitchFamily="18" charset="0"/>
                  <a:ea typeface="Cambria" panose="02040503050406030204" pitchFamily="18" charset="0"/>
                </a:rPr>
                <a:t> "</a:t>
              </a:r>
              <a:r>
                <a:rPr lang="en-US" sz="20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Chuyện</a:t>
              </a:r>
              <a:r>
                <a:rPr lang="en-US" sz="20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2000" i="1" dirty="0">
                  <a:latin typeface="Cambria" panose="02040503050406030204" pitchFamily="18" charset="0"/>
                  <a:ea typeface="Cambria" panose="02040503050406030204" pitchFamily="18" charset="0"/>
                </a:rPr>
                <a:t> con </a:t>
              </a:r>
              <a:r>
                <a:rPr lang="en-US" sz="20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gái</a:t>
              </a:r>
              <a:r>
                <a:rPr lang="en-US" sz="2000" i="1" dirty="0">
                  <a:latin typeface="Cambria" panose="02040503050406030204" pitchFamily="18" charset="0"/>
                  <a:ea typeface="Cambria" panose="02040503050406030204" pitchFamily="18" charset="0"/>
                </a:rPr>
                <a:t> Nam </a:t>
              </a:r>
              <a:r>
                <a:rPr lang="en-US" sz="20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Xương</a:t>
              </a:r>
              <a:r>
                <a:rPr lang="en-US" sz="2000" i="1" dirty="0">
                  <a:latin typeface="Cambria" panose="02040503050406030204" pitchFamily="18" charset="0"/>
                  <a:ea typeface="Cambria" panose="02040503050406030204" pitchFamily="18" charset="0"/>
                </a:rPr>
                <a:t>" </a:t>
              </a:r>
              <a:r>
                <a:rPr lang="en-US" sz="20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20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Nguyễn</a:t>
              </a:r>
              <a:r>
                <a:rPr lang="en-US" sz="20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Dữ</a:t>
              </a:r>
              <a:r>
                <a:rPr lang="en-US" sz="2000" i="1" dirty="0"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20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lang="en-US" sz="20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20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văn</a:t>
              </a:r>
              <a:r>
                <a:rPr lang="en-US" sz="20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nghị</a:t>
              </a:r>
              <a:r>
                <a:rPr lang="en-US" sz="20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luận</a:t>
              </a:r>
              <a:r>
                <a:rPr lang="en-US" sz="2000" i="1" dirty="0">
                  <a:latin typeface="Cambria" panose="02040503050406030204" pitchFamily="18" charset="0"/>
                  <a:ea typeface="Cambria" panose="02040503050406030204" pitchFamily="18" charset="0"/>
                </a:rPr>
                <a:t> (600 </a:t>
              </a:r>
              <a:r>
                <a:rPr lang="en-US" sz="20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chữ</a:t>
              </a:r>
              <a:r>
                <a:rPr lang="en-US" sz="2000" i="1" dirty="0">
                  <a:latin typeface="Cambria" panose="02040503050406030204" pitchFamily="18" charset="0"/>
                  <a:ea typeface="Cambria" panose="02040503050406030204" pitchFamily="18" charset="0"/>
                </a:rPr>
                <a:t>) </a:t>
              </a:r>
              <a:r>
                <a:rPr lang="en-US" sz="20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về</a:t>
              </a:r>
              <a:r>
                <a:rPr lang="en-US" sz="20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thân</a:t>
              </a:r>
              <a:r>
                <a:rPr lang="en-US" sz="20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phận</a:t>
              </a:r>
              <a:r>
                <a:rPr lang="en-US" sz="20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000" i="1" dirty="0">
                  <a:latin typeface="Cambria" panose="02040503050406030204" pitchFamily="18" charset="0"/>
                  <a:ea typeface="Cambria" panose="02040503050406030204" pitchFamily="18" charset="0"/>
                </a:rPr>
                <a:t> bi </a:t>
              </a:r>
              <a:r>
                <a:rPr lang="en-US" sz="20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kịch</a:t>
              </a:r>
              <a:r>
                <a:rPr lang="en-US" sz="20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20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20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phụ</a:t>
              </a:r>
              <a:r>
                <a:rPr lang="en-US" sz="20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nữ</a:t>
              </a:r>
              <a:r>
                <a:rPr lang="en-US" sz="20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20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xã</a:t>
              </a:r>
              <a:r>
                <a:rPr lang="en-US" sz="20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hội</a:t>
              </a:r>
              <a:r>
                <a:rPr lang="en-US" sz="20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phong</a:t>
              </a:r>
              <a:r>
                <a:rPr lang="en-US" sz="20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kiến</a:t>
              </a:r>
              <a:r>
                <a:rPr lang="en-US" sz="2000" i="1" dirty="0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kumimoji="0" lang="en-US" sz="4400" i="1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300586" y="4084319"/>
            <a:ext cx="5774809" cy="2351314"/>
            <a:chOff x="6300586" y="4084319"/>
            <a:chExt cx="5774809" cy="235131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EF649AB-71C1-30B8-C8E1-18EDE5D6FD70}"/>
                </a:ext>
              </a:extLst>
            </p:cNvPr>
            <p:cNvSpPr/>
            <p:nvPr/>
          </p:nvSpPr>
          <p:spPr>
            <a:xfrm>
              <a:off x="6300586" y="4084319"/>
              <a:ext cx="5774809" cy="2351314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TextBox 15">
              <a:hlinkClick r:id="rId7" action="ppaction://hlinksldjump"/>
              <a:extLst>
                <a:ext uri="{FF2B5EF4-FFF2-40B4-BE49-F238E27FC236}">
                  <a16:creationId xmlns:a16="http://schemas.microsoft.com/office/drawing/2014/main" id="{A1A45148-AB62-2CFE-6B20-82DD29DE31F7}"/>
                </a:ext>
              </a:extLst>
            </p:cNvPr>
            <p:cNvSpPr txBox="1"/>
            <p:nvPr/>
          </p:nvSpPr>
          <p:spPr>
            <a:xfrm>
              <a:off x="6678965" y="4755009"/>
              <a:ext cx="5018050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0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Đề</a:t>
              </a:r>
              <a:r>
                <a:rPr lang="en-US" sz="2000" i="1" dirty="0">
                  <a:latin typeface="Cambria" panose="02040503050406030204" pitchFamily="18" charset="0"/>
                  <a:ea typeface="Cambria" panose="02040503050406030204" pitchFamily="18" charset="0"/>
                </a:rPr>
                <a:t> 4: </a:t>
              </a:r>
              <a:r>
                <a:rPr lang="en-US" sz="20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20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truyện</a:t>
              </a:r>
              <a:r>
                <a:rPr lang="en-US" sz="20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ngắn</a:t>
              </a:r>
              <a:r>
                <a:rPr lang="en-US" sz="2000" i="1" dirty="0">
                  <a:latin typeface="Cambria" panose="02040503050406030204" pitchFamily="18" charset="0"/>
                  <a:ea typeface="Cambria" panose="02040503050406030204" pitchFamily="18" charset="0"/>
                </a:rPr>
                <a:t> "</a:t>
              </a:r>
              <a:r>
                <a:rPr lang="en-US" sz="20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US" sz="20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ngôi</a:t>
              </a:r>
              <a:r>
                <a:rPr lang="en-US" sz="20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sao</a:t>
              </a:r>
              <a:r>
                <a:rPr lang="en-US" sz="20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xa</a:t>
              </a:r>
              <a:r>
                <a:rPr lang="en-US" sz="20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xôi</a:t>
              </a:r>
              <a:r>
                <a:rPr lang="en-US" sz="2000" i="1" dirty="0">
                  <a:latin typeface="Cambria" panose="02040503050406030204" pitchFamily="18" charset="0"/>
                  <a:ea typeface="Cambria" panose="02040503050406030204" pitchFamily="18" charset="0"/>
                </a:rPr>
                <a:t>" </a:t>
              </a:r>
              <a:r>
                <a:rPr lang="en-US" sz="20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20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Lê</a:t>
              </a:r>
              <a:r>
                <a:rPr lang="en-US" sz="2000" i="1" dirty="0">
                  <a:latin typeface="Cambria" panose="02040503050406030204" pitchFamily="18" charset="0"/>
                  <a:ea typeface="Cambria" panose="02040503050406030204" pitchFamily="18" charset="0"/>
                </a:rPr>
                <a:t> Minh </a:t>
              </a:r>
              <a:r>
                <a:rPr lang="en-US" sz="20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Khuê</a:t>
              </a:r>
              <a:r>
                <a:rPr lang="en-US" sz="2000" i="1" dirty="0"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20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lang="en-US" sz="20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20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văn</a:t>
              </a:r>
              <a:r>
                <a:rPr lang="en-US" sz="20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nghị</a:t>
              </a:r>
              <a:r>
                <a:rPr lang="en-US" sz="20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luận</a:t>
              </a:r>
              <a:r>
                <a:rPr lang="en-US" sz="2000" i="1" dirty="0">
                  <a:latin typeface="Cambria" panose="02040503050406030204" pitchFamily="18" charset="0"/>
                  <a:ea typeface="Cambria" panose="02040503050406030204" pitchFamily="18" charset="0"/>
                </a:rPr>
                <a:t> (600 </a:t>
              </a:r>
              <a:r>
                <a:rPr lang="en-US" sz="20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chữ</a:t>
              </a:r>
              <a:r>
                <a:rPr lang="en-US" sz="2000" i="1" dirty="0">
                  <a:latin typeface="Cambria" panose="02040503050406030204" pitchFamily="18" charset="0"/>
                  <a:ea typeface="Cambria" panose="02040503050406030204" pitchFamily="18" charset="0"/>
                </a:rPr>
                <a:t>) </a:t>
              </a:r>
              <a:r>
                <a:rPr lang="en-US" sz="20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về</a:t>
              </a:r>
              <a:r>
                <a:rPr lang="en-US" sz="20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tinh</a:t>
              </a:r>
              <a:r>
                <a:rPr lang="en-US" sz="20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thần</a:t>
              </a:r>
              <a:r>
                <a:rPr lang="en-US" sz="20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dũng</a:t>
              </a:r>
              <a:r>
                <a:rPr lang="en-US" sz="20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cảm</a:t>
              </a:r>
              <a:r>
                <a:rPr lang="en-US" sz="20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0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sự</a:t>
              </a:r>
              <a:r>
                <a:rPr lang="en-US" sz="20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hy</a:t>
              </a:r>
              <a:r>
                <a:rPr lang="en-US" sz="20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sinh</a:t>
              </a:r>
              <a:r>
                <a:rPr lang="en-US" sz="20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20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thanh</a:t>
              </a:r>
              <a:r>
                <a:rPr lang="en-US" sz="20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niên</a:t>
              </a:r>
              <a:r>
                <a:rPr lang="en-US" sz="20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20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chiến</a:t>
              </a:r>
              <a:r>
                <a:rPr lang="en-US" sz="20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tranh</a:t>
              </a:r>
              <a:r>
                <a:rPr lang="en-US" sz="2000" i="1" dirty="0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kumimoji="0" lang="en-US" sz="4400" i="1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0193966" y="15755"/>
            <a:ext cx="1881429" cy="1229568"/>
            <a:chOff x="10164685" y="176740"/>
            <a:chExt cx="1737360" cy="1012196"/>
          </a:xfrm>
        </p:grpSpPr>
        <p:sp>
          <p:nvSpPr>
            <p:cNvPr id="8" name="Right Arrow 7"/>
            <p:cNvSpPr/>
            <p:nvPr/>
          </p:nvSpPr>
          <p:spPr>
            <a:xfrm>
              <a:off x="10164685" y="176740"/>
              <a:ext cx="1737360" cy="1012196"/>
            </a:xfrm>
            <a:prstGeom prst="right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6">
              <a:hlinkClick r:id="rId8" action="ppaction://hlinksldjump"/>
            </p:cNvPr>
            <p:cNvSpPr/>
            <p:nvPr/>
          </p:nvSpPr>
          <p:spPr>
            <a:xfrm>
              <a:off x="10164685" y="460296"/>
              <a:ext cx="164192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KẾT THÚC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355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64CC2E2-E1A6-FE0B-2F47-DBC883C273D7}"/>
              </a:ext>
            </a:extLst>
          </p:cNvPr>
          <p:cNvSpPr/>
          <p:nvPr/>
        </p:nvSpPr>
        <p:spPr>
          <a:xfrm>
            <a:off x="711200" y="332509"/>
            <a:ext cx="1378857" cy="7517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Đề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452220" y="1368028"/>
            <a:ext cx="2873828" cy="640080"/>
            <a:chOff x="4452220" y="672134"/>
            <a:chExt cx="2873828" cy="640080"/>
          </a:xfrm>
        </p:grpSpPr>
        <p:sp>
          <p:nvSpPr>
            <p:cNvPr id="2" name="Rounded Rectangle 1"/>
            <p:cNvSpPr/>
            <p:nvPr/>
          </p:nvSpPr>
          <p:spPr>
            <a:xfrm>
              <a:off x="4452220" y="672134"/>
              <a:ext cx="2873828" cy="64008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5307083" y="761341"/>
              <a:ext cx="116410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sng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Mở</a:t>
              </a:r>
              <a:r>
                <a:rPr kumimoji="0" lang="en-US" sz="24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1" i="0" u="sng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bài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1606731" y="2799014"/>
            <a:ext cx="3513909" cy="38796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6731" y="2870246"/>
            <a:ext cx="3486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thiệu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28652" y="3517470"/>
            <a:ext cx="32091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"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Lão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"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Nam Cao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truyện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ngắn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xuất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sắc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nền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phê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phán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1728652" y="5022990"/>
            <a:ext cx="32091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thiệu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sơ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lược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truyện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-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lão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6788331" y="2822461"/>
            <a:ext cx="3513909" cy="38796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13001" y="2924425"/>
            <a:ext cx="2864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rõ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nghị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77741" y="3517470"/>
            <a:ext cx="31350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phận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nghèo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khổ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xã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cũ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phản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ánh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qua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lão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474682" y="2029488"/>
            <a:ext cx="2414452" cy="680318"/>
          </a:xfrm>
          <a:prstGeom prst="straightConnector1">
            <a:avLst/>
          </a:prstGeom>
          <a:ln w="76200">
            <a:solidFill>
              <a:schemeClr val="accent2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889134" y="2021250"/>
            <a:ext cx="2748570" cy="712003"/>
          </a:xfrm>
          <a:prstGeom prst="straightConnector1">
            <a:avLst/>
          </a:prstGeom>
          <a:ln w="76200">
            <a:solidFill>
              <a:schemeClr val="accent2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2614964" y="332509"/>
            <a:ext cx="7638180" cy="751708"/>
            <a:chOff x="2614964" y="332509"/>
            <a:chExt cx="7638180" cy="75170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64CC2E2-E1A6-FE0B-2F47-DBC883C273D7}"/>
                </a:ext>
              </a:extLst>
            </p:cNvPr>
            <p:cNvSpPr/>
            <p:nvPr/>
          </p:nvSpPr>
          <p:spPr>
            <a:xfrm>
              <a:off x="2614964" y="332509"/>
              <a:ext cx="7638180" cy="75170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707166" y="387842"/>
              <a:ext cx="731084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Đề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1: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truyện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ngắn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"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Lão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Hạc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"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Nam Cao,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văn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nghị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luận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(600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chữ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)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về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phận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con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nghèo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khổ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xã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hội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cũ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6977741" y="5022990"/>
            <a:ext cx="32754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Xã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phong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kiến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bất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đẩy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nghèo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khổ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cảnh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bi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đát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4794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5" grpId="0"/>
      <p:bldP spid="6" grpId="0"/>
      <p:bldP spid="8" grpId="0"/>
      <p:bldP spid="9" grpId="0" animBg="1"/>
      <p:bldP spid="10" grpId="0"/>
      <p:bldP spid="11" grpId="0"/>
      <p:bldP spid="13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64CC2E2-E1A6-FE0B-2F47-DBC883C273D7}"/>
              </a:ext>
            </a:extLst>
          </p:cNvPr>
          <p:cNvSpPr/>
          <p:nvPr/>
        </p:nvSpPr>
        <p:spPr>
          <a:xfrm>
            <a:off x="711200" y="332509"/>
            <a:ext cx="1378857" cy="7517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Đề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402184" y="388323"/>
            <a:ext cx="2873828" cy="640080"/>
            <a:chOff x="4402184" y="388323"/>
            <a:chExt cx="2873828" cy="640080"/>
          </a:xfrm>
        </p:grpSpPr>
        <p:sp>
          <p:nvSpPr>
            <p:cNvPr id="2" name="Rounded Rectangle 1"/>
            <p:cNvSpPr/>
            <p:nvPr/>
          </p:nvSpPr>
          <p:spPr>
            <a:xfrm>
              <a:off x="4402184" y="388323"/>
              <a:ext cx="2873828" cy="64008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5257047" y="477530"/>
              <a:ext cx="142859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sng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Thân</a:t>
              </a:r>
              <a:r>
                <a:rPr kumimoji="0" lang="en-US" sz="24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1" i="0" u="sng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bài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325455" y="2688992"/>
            <a:ext cx="9418072" cy="3879669"/>
            <a:chOff x="1325455" y="2688992"/>
            <a:chExt cx="9418072" cy="3879669"/>
          </a:xfrm>
        </p:grpSpPr>
        <p:sp>
          <p:nvSpPr>
            <p:cNvPr id="18" name="Rectangle 17"/>
            <p:cNvSpPr/>
            <p:nvPr/>
          </p:nvSpPr>
          <p:spPr>
            <a:xfrm>
              <a:off x="1325455" y="2688992"/>
              <a:ext cx="3711008" cy="387966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920412" y="2688992"/>
              <a:ext cx="3823115" cy="387966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987967" y="1380885"/>
            <a:ext cx="3966755" cy="735874"/>
            <a:chOff x="5682342" y="1497876"/>
            <a:chExt cx="3966755" cy="735874"/>
          </a:xfrm>
        </p:grpSpPr>
        <p:sp>
          <p:nvSpPr>
            <p:cNvPr id="17" name="Rectangle 16"/>
            <p:cNvSpPr/>
            <p:nvPr/>
          </p:nvSpPr>
          <p:spPr>
            <a:xfrm>
              <a:off x="5682342" y="1497876"/>
              <a:ext cx="3966755" cy="73587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433651" y="1668474"/>
              <a:ext cx="240001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-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Phân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tích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tác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phẩm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  <a:endParaRPr lang="en-US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1388257" y="2782934"/>
            <a:ext cx="36532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cảnh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bối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cảnh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xã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057836" y="2782934"/>
            <a:ext cx="36856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xã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3180959" y="2116759"/>
            <a:ext cx="5651011" cy="572233"/>
            <a:chOff x="3180959" y="2116759"/>
            <a:chExt cx="5651011" cy="572233"/>
          </a:xfrm>
        </p:grpSpPr>
        <p:cxnSp>
          <p:nvCxnSpPr>
            <p:cNvPr id="39" name="Straight Arrow Connector 38"/>
            <p:cNvCxnSpPr>
              <a:stCxn id="17" idx="2"/>
              <a:endCxn id="20" idx="0"/>
            </p:cNvCxnSpPr>
            <p:nvPr/>
          </p:nvCxnSpPr>
          <p:spPr>
            <a:xfrm>
              <a:off x="5971345" y="2116759"/>
              <a:ext cx="2860625" cy="572233"/>
            </a:xfrm>
            <a:prstGeom prst="straightConnector1">
              <a:avLst/>
            </a:prstGeom>
            <a:ln w="76200">
              <a:solidFill>
                <a:schemeClr val="accent1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17" idx="2"/>
              <a:endCxn id="18" idx="0"/>
            </p:cNvCxnSpPr>
            <p:nvPr/>
          </p:nvCxnSpPr>
          <p:spPr>
            <a:xfrm flipH="1">
              <a:off x="3180959" y="2116759"/>
              <a:ext cx="2790386" cy="572233"/>
            </a:xfrm>
            <a:prstGeom prst="straightConnector1">
              <a:avLst/>
            </a:prstGeom>
            <a:ln w="76200">
              <a:solidFill>
                <a:schemeClr val="accent1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/>
          <p:cNvSpPr/>
          <p:nvPr/>
        </p:nvSpPr>
        <p:spPr>
          <a:xfrm>
            <a:off x="409769" y="3523207"/>
            <a:ext cx="44892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"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Lão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Hạc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"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năm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1943,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bối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cảnh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xã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phong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kiến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Việt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Nam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đầy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bất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áp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bức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6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19034" y="4817478"/>
            <a:ext cx="41391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Xã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thời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bấy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định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kiến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niệm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khắt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khe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đẩy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nghèo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tình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cảnh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khốn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khổ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6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073868" y="3506380"/>
            <a:ext cx="44152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Tóm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tắt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nội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dung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tác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phẩm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trung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phần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liên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phận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lão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Hạc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6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073868" y="4817478"/>
            <a:ext cx="45092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tích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chi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tiết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hoàn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cảnh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lão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Hạc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mất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vợ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con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xa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độc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nghèo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khó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6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699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1" grpId="0"/>
      <p:bldP spid="16" grpId="0"/>
      <p:bldP spid="25" grpId="0"/>
      <p:bldP spid="36" grpId="0"/>
      <p:bldP spid="38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711200" y="2782934"/>
            <a:ext cx="10520287" cy="3906881"/>
            <a:chOff x="711200" y="2782934"/>
            <a:chExt cx="10520287" cy="3906881"/>
          </a:xfrm>
        </p:grpSpPr>
        <p:sp>
          <p:nvSpPr>
            <p:cNvPr id="23" name="Rectangle 22"/>
            <p:cNvSpPr/>
            <p:nvPr/>
          </p:nvSpPr>
          <p:spPr>
            <a:xfrm>
              <a:off x="8259262" y="2810146"/>
              <a:ext cx="2972225" cy="387966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1200" y="2782934"/>
              <a:ext cx="2972225" cy="387966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485231" y="2809601"/>
              <a:ext cx="2972225" cy="387966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964CC2E2-E1A6-FE0B-2F47-DBC883C273D7}"/>
              </a:ext>
            </a:extLst>
          </p:cNvPr>
          <p:cNvSpPr/>
          <p:nvPr/>
        </p:nvSpPr>
        <p:spPr>
          <a:xfrm>
            <a:off x="711200" y="332509"/>
            <a:ext cx="1378857" cy="7517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Đề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402184" y="388323"/>
            <a:ext cx="2873828" cy="640080"/>
            <a:chOff x="4402184" y="388323"/>
            <a:chExt cx="2873828" cy="640080"/>
          </a:xfrm>
        </p:grpSpPr>
        <p:sp>
          <p:nvSpPr>
            <p:cNvPr id="2" name="Rounded Rectangle 1"/>
            <p:cNvSpPr/>
            <p:nvPr/>
          </p:nvSpPr>
          <p:spPr>
            <a:xfrm>
              <a:off x="4402184" y="388323"/>
              <a:ext cx="2873828" cy="64008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5257047" y="477530"/>
              <a:ext cx="142859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sng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Thân</a:t>
              </a:r>
              <a:r>
                <a:rPr kumimoji="0" lang="en-US" sz="24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1" i="0" u="sng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bài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987967" y="1380885"/>
            <a:ext cx="3966755" cy="735874"/>
            <a:chOff x="5682342" y="1497876"/>
            <a:chExt cx="3966755" cy="735874"/>
          </a:xfrm>
        </p:grpSpPr>
        <p:sp>
          <p:nvSpPr>
            <p:cNvPr id="17" name="Rectangle 16"/>
            <p:cNvSpPr/>
            <p:nvPr/>
          </p:nvSpPr>
          <p:spPr>
            <a:xfrm>
              <a:off x="5682342" y="1497876"/>
              <a:ext cx="3966755" cy="73587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991471" y="1497876"/>
              <a:ext cx="351953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-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Phân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tích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đánh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giá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phận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con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nghèo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khổ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  <a:endParaRPr lang="en-US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721206" y="2872477"/>
            <a:ext cx="29622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nghèo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khổ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2197313" y="2116759"/>
            <a:ext cx="7548062" cy="693387"/>
            <a:chOff x="2197313" y="2116759"/>
            <a:chExt cx="7548062" cy="693387"/>
          </a:xfrm>
        </p:grpSpPr>
        <p:cxnSp>
          <p:nvCxnSpPr>
            <p:cNvPr id="39" name="Straight Arrow Connector 38"/>
            <p:cNvCxnSpPr>
              <a:stCxn id="17" idx="2"/>
              <a:endCxn id="23" idx="0"/>
            </p:cNvCxnSpPr>
            <p:nvPr/>
          </p:nvCxnSpPr>
          <p:spPr>
            <a:xfrm>
              <a:off x="5971345" y="2116759"/>
              <a:ext cx="3774030" cy="693387"/>
            </a:xfrm>
            <a:prstGeom prst="straightConnector1">
              <a:avLst/>
            </a:prstGeom>
            <a:ln w="76200">
              <a:solidFill>
                <a:schemeClr val="accent1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17" idx="2"/>
              <a:endCxn id="18" idx="0"/>
            </p:cNvCxnSpPr>
            <p:nvPr/>
          </p:nvCxnSpPr>
          <p:spPr>
            <a:xfrm flipH="1">
              <a:off x="2197313" y="2116759"/>
              <a:ext cx="3774032" cy="666175"/>
            </a:xfrm>
            <a:prstGeom prst="straightConnector1">
              <a:avLst/>
            </a:prstGeom>
            <a:ln w="76200">
              <a:solidFill>
                <a:schemeClr val="accent1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7" idx="2"/>
              <a:endCxn id="19" idx="0"/>
            </p:cNvCxnSpPr>
            <p:nvPr/>
          </p:nvCxnSpPr>
          <p:spPr>
            <a:xfrm flipH="1">
              <a:off x="5971344" y="2116759"/>
              <a:ext cx="1" cy="692842"/>
            </a:xfrm>
            <a:prstGeom prst="straightConnector1">
              <a:avLst/>
            </a:prstGeom>
            <a:ln w="76200">
              <a:solidFill>
                <a:schemeClr val="accent1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-225733" y="3593085"/>
            <a:ext cx="39091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Xã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phong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kiến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tầng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lớp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giàu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nghèo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rõ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rệt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nghèo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cơ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vươn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6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225733" y="4867691"/>
            <a:ext cx="39091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Định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kiến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áp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lực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đình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xã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đẩy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lão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Hạc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tình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cảnh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tuyệt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vọng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6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20358" y="2872477"/>
            <a:ext cx="26556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Hậu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quả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tác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sự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nghèo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khổ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35753" y="3593085"/>
            <a:ext cx="36402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Lão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Hạc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phải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bán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chó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-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thân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thiết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cuối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cùng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mình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6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605884" y="4864901"/>
            <a:ext cx="36266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Cuộc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thiếu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thốn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lão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Hạc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phải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ăn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đủ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dinh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dưỡng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bị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bệnh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tật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hành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6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325490" y="2872477"/>
            <a:ext cx="2791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Thông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điệp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tác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356883" y="3523063"/>
            <a:ext cx="375975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Nam Cao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muốn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án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xã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phong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kiến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bất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thời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sự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cảm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thương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xót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đối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phận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nghèo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khổ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6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356883" y="5277389"/>
            <a:ext cx="35599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Tác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kêu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gọi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sự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thay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đổi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thiện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đời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quyền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lợi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nghèo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6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673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2" grpId="0"/>
      <p:bldP spid="13" grpId="0"/>
      <p:bldP spid="14" grpId="0"/>
      <p:bldP spid="15" grpId="0"/>
      <p:bldP spid="26" grpId="0"/>
      <p:bldP spid="27" grpId="0"/>
      <p:bldP spid="28" grpId="0"/>
      <p:bldP spid="29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64CC2E2-E1A6-FE0B-2F47-DBC883C273D7}"/>
              </a:ext>
            </a:extLst>
          </p:cNvPr>
          <p:cNvSpPr/>
          <p:nvPr/>
        </p:nvSpPr>
        <p:spPr>
          <a:xfrm>
            <a:off x="711200" y="332509"/>
            <a:ext cx="1378857" cy="7517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Đề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402184" y="388323"/>
            <a:ext cx="2873828" cy="640080"/>
            <a:chOff x="4402184" y="388323"/>
            <a:chExt cx="2873828" cy="640080"/>
          </a:xfrm>
        </p:grpSpPr>
        <p:sp>
          <p:nvSpPr>
            <p:cNvPr id="2" name="Rounded Rectangle 1"/>
            <p:cNvSpPr/>
            <p:nvPr/>
          </p:nvSpPr>
          <p:spPr>
            <a:xfrm>
              <a:off x="4402184" y="388323"/>
              <a:ext cx="2873828" cy="64008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5257047" y="477530"/>
              <a:ext cx="142859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sng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Thân</a:t>
              </a:r>
              <a:r>
                <a:rPr kumimoji="0" lang="en-US" sz="24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1" i="0" u="sng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bài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325455" y="2688992"/>
            <a:ext cx="9418072" cy="3879669"/>
            <a:chOff x="1325455" y="2688992"/>
            <a:chExt cx="9418072" cy="3879669"/>
          </a:xfrm>
        </p:grpSpPr>
        <p:sp>
          <p:nvSpPr>
            <p:cNvPr id="18" name="Rectangle 17"/>
            <p:cNvSpPr/>
            <p:nvPr/>
          </p:nvSpPr>
          <p:spPr>
            <a:xfrm>
              <a:off x="1325455" y="2688992"/>
              <a:ext cx="3711008" cy="387966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920412" y="2688992"/>
              <a:ext cx="3823115" cy="387966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987967" y="1380885"/>
            <a:ext cx="3966755" cy="735874"/>
            <a:chOff x="5682342" y="1497876"/>
            <a:chExt cx="3966755" cy="735874"/>
          </a:xfrm>
        </p:grpSpPr>
        <p:sp>
          <p:nvSpPr>
            <p:cNvPr id="17" name="Rectangle 16"/>
            <p:cNvSpPr/>
            <p:nvPr/>
          </p:nvSpPr>
          <p:spPr>
            <a:xfrm>
              <a:off x="5682342" y="1497876"/>
              <a:ext cx="3966755" cy="73587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667394" y="1670534"/>
              <a:ext cx="19473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-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Liên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hệ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thực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tế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  <a:endParaRPr lang="en-US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1388257" y="2782934"/>
            <a:ext cx="36532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+ So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sánh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xã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057836" y="2782934"/>
            <a:ext cx="36856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pháp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3180959" y="2116759"/>
            <a:ext cx="5651011" cy="572233"/>
            <a:chOff x="3180959" y="2116759"/>
            <a:chExt cx="5651011" cy="572233"/>
          </a:xfrm>
        </p:grpSpPr>
        <p:cxnSp>
          <p:nvCxnSpPr>
            <p:cNvPr id="39" name="Straight Arrow Connector 38"/>
            <p:cNvCxnSpPr>
              <a:stCxn id="17" idx="2"/>
              <a:endCxn id="20" idx="0"/>
            </p:cNvCxnSpPr>
            <p:nvPr/>
          </p:nvCxnSpPr>
          <p:spPr>
            <a:xfrm>
              <a:off x="5971345" y="2116759"/>
              <a:ext cx="2860625" cy="572233"/>
            </a:xfrm>
            <a:prstGeom prst="straightConnector1">
              <a:avLst/>
            </a:prstGeom>
            <a:ln w="76200">
              <a:solidFill>
                <a:schemeClr val="accent1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17" idx="2"/>
              <a:endCxn id="18" idx="0"/>
            </p:cNvCxnSpPr>
            <p:nvPr/>
          </p:nvCxnSpPr>
          <p:spPr>
            <a:xfrm flipH="1">
              <a:off x="3180959" y="2116759"/>
              <a:ext cx="2790386" cy="572233"/>
            </a:xfrm>
            <a:prstGeom prst="straightConnector1">
              <a:avLst/>
            </a:prstGeom>
            <a:ln w="76200">
              <a:solidFill>
                <a:schemeClr val="accent1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/>
          <p:cNvSpPr/>
          <p:nvPr/>
        </p:nvSpPr>
        <p:spPr>
          <a:xfrm>
            <a:off x="419034" y="3457990"/>
            <a:ext cx="43117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Ngày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nay,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mặc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dù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xã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bộ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vẫn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còn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cảnh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nghèo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khó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6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9034" y="4827152"/>
            <a:ext cx="41660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Sự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tương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khác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biệt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giữa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xã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phong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kiến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xã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vấn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nghèo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khổ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6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71345" y="3457990"/>
            <a:ext cx="4635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sự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cảm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chia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sẻ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giúp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đỡ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nghèo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6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2456" y="4827152"/>
            <a:ext cx="43934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xuất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biện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pháp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cụ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giảm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thiểu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nghèo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thiện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đời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sống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dân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phát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triển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kinh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tế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giáo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dục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chính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sách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xã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6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733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1" grpId="0"/>
      <p:bldP spid="6" grpId="0"/>
      <p:bldP spid="8" grpId="0"/>
      <p:bldP spid="9" grpId="0"/>
      <p:bldP spid="10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64CC2E2-E1A6-FE0B-2F47-DBC883C273D7}"/>
              </a:ext>
            </a:extLst>
          </p:cNvPr>
          <p:cNvSpPr/>
          <p:nvPr/>
        </p:nvSpPr>
        <p:spPr>
          <a:xfrm>
            <a:off x="711200" y="332509"/>
            <a:ext cx="1378857" cy="7517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Đề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402184" y="388323"/>
            <a:ext cx="2873828" cy="640080"/>
            <a:chOff x="4402184" y="388323"/>
            <a:chExt cx="2873828" cy="640080"/>
          </a:xfrm>
        </p:grpSpPr>
        <p:sp>
          <p:nvSpPr>
            <p:cNvPr id="2" name="Rounded Rectangle 1"/>
            <p:cNvSpPr/>
            <p:nvPr/>
          </p:nvSpPr>
          <p:spPr>
            <a:xfrm>
              <a:off x="4402184" y="388323"/>
              <a:ext cx="2873828" cy="64008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5257047" y="477530"/>
              <a:ext cx="117647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sng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Kết</a:t>
              </a:r>
              <a:r>
                <a:rPr kumimoji="0" lang="en-US" sz="24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1" i="0" u="sng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bài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1606731" y="2103120"/>
            <a:ext cx="3513909" cy="38796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88331" y="2126567"/>
            <a:ext cx="3513909" cy="38796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Straight Arrow Connector 13"/>
          <p:cNvCxnSpPr>
            <a:stCxn id="2" idx="2"/>
          </p:cNvCxnSpPr>
          <p:nvPr/>
        </p:nvCxnSpPr>
        <p:spPr>
          <a:xfrm flipH="1">
            <a:off x="3424646" y="1028403"/>
            <a:ext cx="2414452" cy="985509"/>
          </a:xfrm>
          <a:prstGeom prst="straightConnector1">
            <a:avLst/>
          </a:prstGeom>
          <a:ln w="76200">
            <a:solidFill>
              <a:schemeClr val="accent2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2" idx="2"/>
          </p:cNvCxnSpPr>
          <p:nvPr/>
        </p:nvCxnSpPr>
        <p:spPr>
          <a:xfrm>
            <a:off x="5839098" y="1028403"/>
            <a:ext cx="2748570" cy="1008956"/>
          </a:xfrm>
          <a:prstGeom prst="straightConnector1">
            <a:avLst/>
          </a:prstGeom>
          <a:ln w="76200">
            <a:solidFill>
              <a:schemeClr val="accent2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157018" y="2126567"/>
            <a:ext cx="2297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Tóm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tắt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lại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vấn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đề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16300" y="3500680"/>
            <a:ext cx="34043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phận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nghèo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khổ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xã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cũ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xã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đáng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án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phản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ánh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sâu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sắc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qua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lão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Nam Cao.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406896" y="2126567"/>
            <a:ext cx="2446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Gửi</a:t>
            </a: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gắm</a:t>
            </a: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thông</a:t>
            </a: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điệp</a:t>
            </a: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kumimoji="0" lang="en-US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93850" y="2774518"/>
            <a:ext cx="34083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rõ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tầm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trọng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chia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đỡ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nghèo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893850" y="4005156"/>
            <a:ext cx="32821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Áp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cuộc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xây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dựng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xã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minh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9130937" y="104503"/>
            <a:ext cx="2926079" cy="1743445"/>
            <a:chOff x="9130937" y="175718"/>
            <a:chExt cx="2926079" cy="1503332"/>
          </a:xfrm>
        </p:grpSpPr>
        <p:sp>
          <p:nvSpPr>
            <p:cNvPr id="8" name="Left Arrow 7"/>
            <p:cNvSpPr/>
            <p:nvPr/>
          </p:nvSpPr>
          <p:spPr>
            <a:xfrm>
              <a:off x="9130937" y="175718"/>
              <a:ext cx="2926079" cy="1503332"/>
            </a:xfrm>
            <a:prstGeom prst="left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 18">
              <a:hlinkClick r:id="rId3" action="ppaction://hlinksldjump"/>
            </p:cNvPr>
            <p:cNvSpPr/>
            <p:nvPr/>
          </p:nvSpPr>
          <p:spPr>
            <a:xfrm>
              <a:off x="9588139" y="510435"/>
              <a:ext cx="2259875" cy="8564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DANH SÁCH ĐỀ BÀI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8468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2" grpId="0"/>
      <p:bldP spid="13" grpId="0"/>
      <p:bldP spid="15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574388" y="1589648"/>
            <a:ext cx="1927274" cy="1505243"/>
          </a:xfrm>
          <a:prstGeom prst="ellipse">
            <a:avLst/>
          </a:prstGeom>
          <a:solidFill>
            <a:schemeClr val="accent2"/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6031" y="3268449"/>
            <a:ext cx="717799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YÊU CẦU C</a:t>
            </a:r>
            <a:r>
              <a:rPr lang="en-US" sz="7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Ụ THỂ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125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64CC2E2-E1A6-FE0B-2F47-DBC883C273D7}"/>
              </a:ext>
            </a:extLst>
          </p:cNvPr>
          <p:cNvSpPr/>
          <p:nvPr/>
        </p:nvSpPr>
        <p:spPr>
          <a:xfrm>
            <a:off x="711200" y="332509"/>
            <a:ext cx="1378857" cy="751708"/>
          </a:xfrm>
          <a:prstGeom prst="rect">
            <a:avLst/>
          </a:prstGeom>
          <a:solidFill>
            <a:srgbClr val="FF8B8B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Đề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252344" y="1107596"/>
            <a:ext cx="1491176" cy="115993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Rectangle 22"/>
          <p:cNvSpPr/>
          <p:nvPr/>
        </p:nvSpPr>
        <p:spPr>
          <a:xfrm>
            <a:off x="6386742" y="1084217"/>
            <a:ext cx="2196920" cy="1542839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3" name="Group 32"/>
          <p:cNvGrpSpPr/>
          <p:nvPr/>
        </p:nvGrpSpPr>
        <p:grpSpPr>
          <a:xfrm>
            <a:off x="2795451" y="1463040"/>
            <a:ext cx="1972492" cy="966651"/>
            <a:chOff x="2795451" y="822960"/>
            <a:chExt cx="1972492" cy="966651"/>
          </a:xfrm>
        </p:grpSpPr>
        <p:sp>
          <p:nvSpPr>
            <p:cNvPr id="25" name="Oval 24"/>
            <p:cNvSpPr/>
            <p:nvPr/>
          </p:nvSpPr>
          <p:spPr>
            <a:xfrm>
              <a:off x="2795451" y="822960"/>
              <a:ext cx="1972492" cy="966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098142" y="1044675"/>
              <a:ext cx="13276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sng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Mở</a:t>
              </a:r>
              <a:r>
                <a:rPr kumimoji="0" lang="en-US" sz="2800" b="1" i="0" u="sng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sng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bài</a:t>
              </a:r>
              <a:endPara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346695" y="3249068"/>
            <a:ext cx="3486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thiệu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252344" y="262297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+ "Chí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Phèo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"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xuất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sắc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Nam Cao,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1941.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252344" y="357562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thiệu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sơ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lược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truyện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- Chí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Phèo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52231" y="4671475"/>
            <a:ext cx="28887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rõ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nghị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kumimoji="0" lang="en-US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518263" y="4671475"/>
            <a:ext cx="6669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Sức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mạnh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thương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giữa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qua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Chí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Phèo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Thị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Nở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Left Brace 31"/>
          <p:cNvSpPr/>
          <p:nvPr/>
        </p:nvSpPr>
        <p:spPr>
          <a:xfrm>
            <a:off x="3913849" y="2633503"/>
            <a:ext cx="338495" cy="1611943"/>
          </a:xfrm>
          <a:prstGeom prst="leftBrace">
            <a:avLst>
              <a:gd name="adj1" fmla="val 73938"/>
              <a:gd name="adj2" fmla="val 50865"/>
            </a:avLst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2614964" y="332509"/>
            <a:ext cx="7638180" cy="751708"/>
            <a:chOff x="2614964" y="332509"/>
            <a:chExt cx="7638180" cy="751708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64CC2E2-E1A6-FE0B-2F47-DBC883C273D7}"/>
                </a:ext>
              </a:extLst>
            </p:cNvPr>
            <p:cNvSpPr/>
            <p:nvPr/>
          </p:nvSpPr>
          <p:spPr>
            <a:xfrm>
              <a:off x="2614964" y="332509"/>
              <a:ext cx="7638180" cy="751708"/>
            </a:xfrm>
            <a:prstGeom prst="rect">
              <a:avLst/>
            </a:prstGeom>
            <a:solidFill>
              <a:srgbClr val="FF8B8B"/>
            </a:solidFill>
            <a:ln w="3810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735673" y="385198"/>
              <a:ext cx="745203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1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truyện</a:t>
              </a:r>
              <a:r>
                <a:rPr lang="en-US" sz="1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ngắn</a:t>
              </a:r>
              <a:r>
                <a:rPr lang="en-US" sz="1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"Chí </a:t>
              </a:r>
              <a:r>
                <a:rPr lang="en-US" sz="1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Phèo</a:t>
              </a:r>
              <a:r>
                <a:rPr lang="en-US" sz="1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" </a:t>
              </a:r>
              <a:r>
                <a:rPr lang="en-US" sz="1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1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Nam Cao, </a:t>
              </a:r>
              <a:r>
                <a:rPr lang="en-US" sz="1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lang="en-US" sz="1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1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văn</a:t>
              </a:r>
              <a:r>
                <a:rPr lang="en-US" sz="1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nghị</a:t>
              </a:r>
              <a:r>
                <a:rPr lang="en-US" sz="1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luận</a:t>
              </a:r>
              <a:r>
                <a:rPr lang="en-US" sz="1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(600 </a:t>
              </a:r>
              <a:r>
                <a:rPr lang="en-US" sz="1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chữ</a:t>
              </a:r>
              <a:r>
                <a:rPr lang="en-US" sz="1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) </a:t>
              </a:r>
              <a:r>
                <a:rPr lang="en-US" sz="1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về</a:t>
              </a:r>
              <a:r>
                <a:rPr lang="en-US" sz="1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sức</a:t>
              </a:r>
              <a:r>
                <a:rPr lang="en-US" sz="1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mạnh</a:t>
              </a:r>
              <a:r>
                <a:rPr lang="en-US" sz="1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1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tình</a:t>
              </a:r>
              <a:r>
                <a:rPr lang="en-US" sz="1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yêu</a:t>
              </a:r>
              <a:r>
                <a:rPr lang="en-US" sz="1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thương</a:t>
              </a:r>
              <a:r>
                <a:rPr lang="en-US" sz="1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giữa</a:t>
              </a:r>
              <a:r>
                <a:rPr lang="en-US" sz="1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con </a:t>
              </a:r>
              <a:r>
                <a:rPr lang="en-US" sz="1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1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1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con </a:t>
              </a:r>
              <a:r>
                <a:rPr lang="en-US" sz="1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1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639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7" grpId="0"/>
      <p:bldP spid="28" grpId="0"/>
      <p:bldP spid="29" grpId="0"/>
      <p:bldP spid="30" grpId="0"/>
      <p:bldP spid="31" grpId="0"/>
      <p:bldP spid="32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64CC2E2-E1A6-FE0B-2F47-DBC883C273D7}"/>
              </a:ext>
            </a:extLst>
          </p:cNvPr>
          <p:cNvSpPr/>
          <p:nvPr/>
        </p:nvSpPr>
        <p:spPr>
          <a:xfrm>
            <a:off x="711200" y="332509"/>
            <a:ext cx="1378857" cy="751708"/>
          </a:xfrm>
          <a:prstGeom prst="rect">
            <a:avLst/>
          </a:prstGeom>
          <a:solidFill>
            <a:srgbClr val="FF8B8B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Đề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252344" y="1107596"/>
            <a:ext cx="1491176" cy="115993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Rectangle 22"/>
          <p:cNvSpPr/>
          <p:nvPr/>
        </p:nvSpPr>
        <p:spPr>
          <a:xfrm>
            <a:off x="6386742" y="1084217"/>
            <a:ext cx="2196920" cy="1542839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4" name="Group 23"/>
          <p:cNvGrpSpPr/>
          <p:nvPr/>
        </p:nvGrpSpPr>
        <p:grpSpPr>
          <a:xfrm>
            <a:off x="2622876" y="213650"/>
            <a:ext cx="1972492" cy="966651"/>
            <a:chOff x="2622876" y="213650"/>
            <a:chExt cx="1972492" cy="966651"/>
          </a:xfrm>
        </p:grpSpPr>
        <p:sp>
          <p:nvSpPr>
            <p:cNvPr id="25" name="Oval 24"/>
            <p:cNvSpPr/>
            <p:nvPr/>
          </p:nvSpPr>
          <p:spPr>
            <a:xfrm>
              <a:off x="2622876" y="213650"/>
              <a:ext cx="1972492" cy="966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793033" y="435365"/>
              <a:ext cx="163217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sng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Thân</a:t>
              </a:r>
              <a:r>
                <a:rPr kumimoji="0" lang="en-US" sz="2800" b="1" i="0" u="sng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sng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bài</a:t>
              </a:r>
              <a:endPara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380927" y="3498578"/>
            <a:ext cx="24121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21863" y="2378971"/>
            <a:ext cx="24219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+ Hoàn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cảnh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bối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cảnh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xã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79278" y="4213753"/>
            <a:ext cx="24219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xã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" name="Left Brace 32"/>
          <p:cNvSpPr/>
          <p:nvPr/>
        </p:nvSpPr>
        <p:spPr>
          <a:xfrm>
            <a:off x="5651788" y="1847309"/>
            <a:ext cx="338495" cy="1509537"/>
          </a:xfrm>
          <a:prstGeom prst="leftBrace">
            <a:avLst>
              <a:gd name="adj1" fmla="val 50783"/>
              <a:gd name="adj2" fmla="val 50865"/>
            </a:avLst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Left Brace 33"/>
          <p:cNvSpPr/>
          <p:nvPr/>
        </p:nvSpPr>
        <p:spPr>
          <a:xfrm>
            <a:off x="5643326" y="3676643"/>
            <a:ext cx="346957" cy="1735300"/>
          </a:xfrm>
          <a:prstGeom prst="leftBrace">
            <a:avLst>
              <a:gd name="adj1" fmla="val 50783"/>
              <a:gd name="adj2" fmla="val 50865"/>
            </a:avLst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Left Brace 35"/>
          <p:cNvSpPr/>
          <p:nvPr/>
        </p:nvSpPr>
        <p:spPr>
          <a:xfrm>
            <a:off x="2794981" y="2378971"/>
            <a:ext cx="336763" cy="2758111"/>
          </a:xfrm>
          <a:prstGeom prst="leftBrace">
            <a:avLst>
              <a:gd name="adj1" fmla="val 54642"/>
              <a:gd name="adj2" fmla="val 49003"/>
            </a:avLst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E21E69-40D2-FCEA-D810-FF51F6F22B30}"/>
              </a:ext>
            </a:extLst>
          </p:cNvPr>
          <p:cNvSpPr txBox="1"/>
          <p:nvPr/>
        </p:nvSpPr>
        <p:spPr>
          <a:xfrm>
            <a:off x="4997932" y="180697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lvl="2" indent="-228600"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"Chí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Phèo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"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bối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cảnh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xã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Việt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Nam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đầy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bất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công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áp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bức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44513C-8D3C-0060-E528-4790BB1E2113}"/>
              </a:ext>
            </a:extLst>
          </p:cNvPr>
          <p:cNvSpPr txBox="1"/>
          <p:nvPr/>
        </p:nvSpPr>
        <p:spPr>
          <a:xfrm>
            <a:off x="4997932" y="270788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lvl="2" indent="-228600"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Chí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Phèo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điển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bị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xã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vùi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dập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tha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hóa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99DC95-AA3A-1D9B-D663-D11B41530CA8}"/>
              </a:ext>
            </a:extLst>
          </p:cNvPr>
          <p:cNvSpPr txBox="1"/>
          <p:nvPr/>
        </p:nvSpPr>
        <p:spPr>
          <a:xfrm>
            <a:off x="5013164" y="3683244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lvl="2" indent="-228600"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Tóm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tắt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ngắn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gọn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cuộc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đời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Chí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Phèo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anh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canh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điền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lương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thiện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trở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thành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kẻ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lưu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manh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do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bị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Bá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Kiến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hãm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hại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135D50-2C68-6CE4-C493-FA3B75AC4AC9}"/>
              </a:ext>
            </a:extLst>
          </p:cNvPr>
          <p:cNvSpPr txBox="1"/>
          <p:nvPr/>
        </p:nvSpPr>
        <p:spPr>
          <a:xfrm>
            <a:off x="5013164" y="476561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lvl="2" indent="-228600"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Sự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gặp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gỡ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tình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Thị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Nở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đánh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thức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khát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vọng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hoàn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lương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Chí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Phèo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364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/>
      <p:bldP spid="33" grpId="0" animBg="1"/>
      <p:bldP spid="34" grpId="0" animBg="1"/>
      <p:bldP spid="36" grpId="0" animBg="1"/>
      <p:bldP spid="8" grpId="0"/>
      <p:bldP spid="10" grpId="0"/>
      <p:bldP spid="13" grpId="0"/>
      <p:bldP spid="15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64CC2E2-E1A6-FE0B-2F47-DBC883C273D7}"/>
              </a:ext>
            </a:extLst>
          </p:cNvPr>
          <p:cNvSpPr/>
          <p:nvPr/>
        </p:nvSpPr>
        <p:spPr>
          <a:xfrm>
            <a:off x="711200" y="332509"/>
            <a:ext cx="1378857" cy="751708"/>
          </a:xfrm>
          <a:prstGeom prst="rect">
            <a:avLst/>
          </a:prstGeom>
          <a:solidFill>
            <a:srgbClr val="FF8B8B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Đề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252344" y="1107596"/>
            <a:ext cx="1491176" cy="115993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Rectangle 22"/>
          <p:cNvSpPr/>
          <p:nvPr/>
        </p:nvSpPr>
        <p:spPr>
          <a:xfrm>
            <a:off x="6386742" y="1084217"/>
            <a:ext cx="2196920" cy="1542839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4" name="Group 23"/>
          <p:cNvGrpSpPr/>
          <p:nvPr/>
        </p:nvGrpSpPr>
        <p:grpSpPr>
          <a:xfrm>
            <a:off x="2622876" y="213650"/>
            <a:ext cx="1972492" cy="966651"/>
            <a:chOff x="2622876" y="213650"/>
            <a:chExt cx="1972492" cy="966651"/>
          </a:xfrm>
        </p:grpSpPr>
        <p:sp>
          <p:nvSpPr>
            <p:cNvPr id="25" name="Oval 24"/>
            <p:cNvSpPr/>
            <p:nvPr/>
          </p:nvSpPr>
          <p:spPr>
            <a:xfrm>
              <a:off x="2622876" y="213650"/>
              <a:ext cx="1972492" cy="966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793033" y="435365"/>
              <a:ext cx="163217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sng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Thân</a:t>
              </a:r>
              <a:r>
                <a:rPr kumimoji="0" lang="en-US" sz="2800" b="1" i="0" u="sng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sng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bài</a:t>
              </a:r>
              <a:endPara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279653" y="3467927"/>
            <a:ext cx="22419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sức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mạnh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thương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39771" y="1231380"/>
            <a:ext cx="20748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thương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Chí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Phèo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77053" y="3420302"/>
            <a:ext cx="16939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Sức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mạnh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thương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" name="Left Brace 32"/>
          <p:cNvSpPr/>
          <p:nvPr/>
        </p:nvSpPr>
        <p:spPr>
          <a:xfrm>
            <a:off x="4983312" y="946050"/>
            <a:ext cx="338495" cy="1368979"/>
          </a:xfrm>
          <a:prstGeom prst="leftBrace">
            <a:avLst>
              <a:gd name="adj1" fmla="val 50783"/>
              <a:gd name="adj2" fmla="val 50865"/>
            </a:avLst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Left Brace 33"/>
          <p:cNvSpPr/>
          <p:nvPr/>
        </p:nvSpPr>
        <p:spPr>
          <a:xfrm>
            <a:off x="4431681" y="2826769"/>
            <a:ext cx="346957" cy="2062929"/>
          </a:xfrm>
          <a:prstGeom prst="leftBrace">
            <a:avLst>
              <a:gd name="adj1" fmla="val 50783"/>
              <a:gd name="adj2" fmla="val 50865"/>
            </a:avLst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Left Brace 35"/>
          <p:cNvSpPr/>
          <p:nvPr/>
        </p:nvSpPr>
        <p:spPr>
          <a:xfrm>
            <a:off x="2472060" y="1256145"/>
            <a:ext cx="336763" cy="5388205"/>
          </a:xfrm>
          <a:prstGeom prst="leftBrace">
            <a:avLst>
              <a:gd name="adj1" fmla="val 54642"/>
              <a:gd name="adj2" fmla="val 49003"/>
            </a:avLst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DB2AC6-A5C3-C52A-6C37-EAA38270A428}"/>
              </a:ext>
            </a:extLst>
          </p:cNvPr>
          <p:cNvSpPr txBox="1"/>
          <p:nvPr/>
        </p:nvSpPr>
        <p:spPr>
          <a:xfrm>
            <a:off x="4283292" y="896281"/>
            <a:ext cx="75515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lvl="2" indent="-228600"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Bát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cháo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hành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sự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chăm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sóc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Thị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Nở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sống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dậy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Chí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Phèo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khát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vọng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hoàn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lương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trở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lương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thiện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93F770-921A-43F0-B393-E3E1A9D924FF}"/>
              </a:ext>
            </a:extLst>
          </p:cNvPr>
          <p:cNvSpPr txBox="1"/>
          <p:nvPr/>
        </p:nvSpPr>
        <p:spPr>
          <a:xfrm>
            <a:off x="4283292" y="1671016"/>
            <a:ext cx="75515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lvl="2" indent="-228600"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Tình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thương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giúp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Chí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Phèo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cảm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sự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tâm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ấm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áp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bao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năm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sống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độc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tuyệt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vọng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EF77311-8A3B-1229-2D05-2A38D996D1A8}"/>
              </a:ext>
            </a:extLst>
          </p:cNvPr>
          <p:cNvSpPr/>
          <p:nvPr/>
        </p:nvSpPr>
        <p:spPr>
          <a:xfrm>
            <a:off x="2859770" y="5864107"/>
            <a:ext cx="21192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+ Thông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điệp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CF66546D-F9D1-D7D6-3B2D-9E1E89B95158}"/>
              </a:ext>
            </a:extLst>
          </p:cNvPr>
          <p:cNvSpPr/>
          <p:nvPr/>
        </p:nvSpPr>
        <p:spPr>
          <a:xfrm>
            <a:off x="4914578" y="5506229"/>
            <a:ext cx="346957" cy="1235521"/>
          </a:xfrm>
          <a:prstGeom prst="leftBrace">
            <a:avLst>
              <a:gd name="adj1" fmla="val 50783"/>
              <a:gd name="adj2" fmla="val 50865"/>
            </a:avLst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1A47404-98D2-B1B6-FCB1-F37D81267678}"/>
              </a:ext>
            </a:extLst>
          </p:cNvPr>
          <p:cNvSpPr txBox="1"/>
          <p:nvPr/>
        </p:nvSpPr>
        <p:spPr>
          <a:xfrm>
            <a:off x="4397560" y="2467269"/>
            <a:ext cx="74722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0200" lvl="3" indent="-228600">
              <a:buSzPts val="1000"/>
              <a:buFont typeface="Wingdings" panose="05000000000000000000" pitchFamily="2" charset="2"/>
              <a:buChar char=""/>
              <a:tabLst>
                <a:tab pos="1828800" algn="l"/>
              </a:tabLst>
            </a:pP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Tình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thương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thay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đổi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tâm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hồn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cảm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hóa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đánh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thức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trị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tốt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đẹp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tiềm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ẩn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3E432C4-35A1-4CE6-7D0E-00B12176E496}"/>
              </a:ext>
            </a:extLst>
          </p:cNvPr>
          <p:cNvSpPr txBox="1"/>
          <p:nvPr/>
        </p:nvSpPr>
        <p:spPr>
          <a:xfrm>
            <a:off x="4374509" y="3213834"/>
            <a:ext cx="78308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0200" lvl="3" indent="-228600">
              <a:buSzPts val="1000"/>
              <a:buFont typeface="Wingdings" panose="05000000000000000000" pitchFamily="2" charset="2"/>
              <a:buChar char=""/>
              <a:tabLst>
                <a:tab pos="1828800" algn="l"/>
              </a:tabLst>
            </a:pP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Đối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Chí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Phèo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tình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thương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Thị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Nở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lực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mạnh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mẽ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giúp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anh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hy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vọng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tương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lai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tươi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sáng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5513F15-AE43-0F1B-86C7-68C0120B7929}"/>
              </a:ext>
            </a:extLst>
          </p:cNvPr>
          <p:cNvGrpSpPr/>
          <p:nvPr/>
        </p:nvGrpSpPr>
        <p:grpSpPr>
          <a:xfrm>
            <a:off x="4744517" y="2821596"/>
            <a:ext cx="1123897" cy="2078271"/>
            <a:chOff x="4744517" y="2821596"/>
            <a:chExt cx="1123897" cy="207827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212F98E-686A-97FD-027F-A6105C643B7E}"/>
                </a:ext>
              </a:extLst>
            </p:cNvPr>
            <p:cNvSpPr txBox="1"/>
            <p:nvPr/>
          </p:nvSpPr>
          <p:spPr>
            <a:xfrm>
              <a:off x="4744517" y="2821596"/>
              <a:ext cx="110357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kern="1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Đối</a:t>
              </a:r>
              <a:r>
                <a:rPr lang="en-US" sz="1800" b="1" kern="1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kern="1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1800" b="1" kern="1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kern="1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</a:t>
              </a:r>
              <a:r>
                <a:rPr lang="en-US" sz="1800" b="1" kern="1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kern="1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1800" b="1" kern="1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:</a:t>
              </a:r>
              <a:endParaRPr lang="en-US" sz="14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9A9FC36-84CE-8A3E-FFCF-37EA038CA9EA}"/>
                </a:ext>
              </a:extLst>
            </p:cNvPr>
            <p:cNvSpPr txBox="1"/>
            <p:nvPr/>
          </p:nvSpPr>
          <p:spPr>
            <a:xfrm>
              <a:off x="4746483" y="4253536"/>
              <a:ext cx="112193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kern="1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Đối</a:t>
              </a:r>
              <a:r>
                <a:rPr lang="en-US" sz="1800" b="1" kern="1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kern="1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1800" b="1" kern="1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kern="1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xã</a:t>
              </a:r>
              <a:r>
                <a:rPr lang="en-US" sz="1800" b="1" kern="1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kern="1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hội</a:t>
              </a:r>
              <a:r>
                <a:rPr lang="en-US" sz="1800" b="1" kern="1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:</a:t>
              </a:r>
              <a:endParaRPr lang="en-US" sz="14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8EEF2A2B-AF35-74F1-B9F3-F3C6A176D23B}"/>
              </a:ext>
            </a:extLst>
          </p:cNvPr>
          <p:cNvSpPr txBox="1"/>
          <p:nvPr/>
        </p:nvSpPr>
        <p:spPr>
          <a:xfrm>
            <a:off x="4471488" y="3931429"/>
            <a:ext cx="74765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0200" lvl="3" indent="-228600">
              <a:buSzPts val="1000"/>
              <a:buFont typeface="Wingdings" panose="05000000000000000000" pitchFamily="2" charset="2"/>
              <a:buChar char=""/>
              <a:tabLst>
                <a:tab pos="1828800" algn="l"/>
              </a:tabLst>
            </a:pP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Tình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thương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tạo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sự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kết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nối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đồng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cảm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gắn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bó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giữa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6005D11-F44A-E695-7746-D5F96BBAD8D4}"/>
              </a:ext>
            </a:extLst>
          </p:cNvPr>
          <p:cNvSpPr txBox="1"/>
          <p:nvPr/>
        </p:nvSpPr>
        <p:spPr>
          <a:xfrm>
            <a:off x="4475828" y="4708654"/>
            <a:ext cx="74722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0200" lvl="3" indent="-228600">
              <a:buSzPts val="1000"/>
              <a:buFont typeface="Wingdings" panose="05000000000000000000" pitchFamily="2" charset="2"/>
              <a:buChar char=""/>
              <a:tabLst>
                <a:tab pos="1828800" algn="l"/>
              </a:tabLst>
            </a:pP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góp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phần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xây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dựng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xã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văn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nơi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bị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lãng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quên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thương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92112E7-B58B-2A16-2969-2108893304B8}"/>
              </a:ext>
            </a:extLst>
          </p:cNvPr>
          <p:cNvSpPr txBox="1"/>
          <p:nvPr/>
        </p:nvSpPr>
        <p:spPr>
          <a:xfrm>
            <a:off x="4286372" y="5399626"/>
            <a:ext cx="70693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lvl="2" indent="-228600"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Nam Cao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nhấn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mạnh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rằng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mạnh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D80C638-2F8A-3D19-C5B5-8E0615883D5D}"/>
              </a:ext>
            </a:extLst>
          </p:cNvPr>
          <p:cNvSpPr txBox="1"/>
          <p:nvPr/>
        </p:nvSpPr>
        <p:spPr>
          <a:xfrm>
            <a:off x="4283292" y="6095419"/>
            <a:ext cx="73300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lvl="2" indent="-228600"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Tác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kêu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gọi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sự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tâm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chia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sẻ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thương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giữa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tạo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xã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tốt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đẹp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EC545B5-5B1A-DE91-930E-62394B7E8277}"/>
              </a:ext>
            </a:extLst>
          </p:cNvPr>
          <p:cNvGrpSpPr/>
          <p:nvPr/>
        </p:nvGrpSpPr>
        <p:grpSpPr>
          <a:xfrm>
            <a:off x="5624347" y="2506084"/>
            <a:ext cx="363098" cy="2765302"/>
            <a:chOff x="5624347" y="2506084"/>
            <a:chExt cx="363098" cy="2765302"/>
          </a:xfrm>
        </p:grpSpPr>
        <p:sp>
          <p:nvSpPr>
            <p:cNvPr id="42" name="Left Brace 41">
              <a:extLst>
                <a:ext uri="{FF2B5EF4-FFF2-40B4-BE49-F238E27FC236}">
                  <a16:creationId xmlns:a16="http://schemas.microsoft.com/office/drawing/2014/main" id="{5B60606A-5178-88F4-0BF4-C2F5007B1E3E}"/>
                </a:ext>
              </a:extLst>
            </p:cNvPr>
            <p:cNvSpPr/>
            <p:nvPr/>
          </p:nvSpPr>
          <p:spPr>
            <a:xfrm>
              <a:off x="5640488" y="2506084"/>
              <a:ext cx="346957" cy="1330184"/>
            </a:xfrm>
            <a:prstGeom prst="leftBrace">
              <a:avLst>
                <a:gd name="adj1" fmla="val 50783"/>
                <a:gd name="adj2" fmla="val 50865"/>
              </a:avLst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Left Brace 42">
              <a:extLst>
                <a:ext uri="{FF2B5EF4-FFF2-40B4-BE49-F238E27FC236}">
                  <a16:creationId xmlns:a16="http://schemas.microsoft.com/office/drawing/2014/main" id="{1E9E2746-8572-1199-C48D-5F738C2758D7}"/>
                </a:ext>
              </a:extLst>
            </p:cNvPr>
            <p:cNvSpPr/>
            <p:nvPr/>
          </p:nvSpPr>
          <p:spPr>
            <a:xfrm>
              <a:off x="5624347" y="3941202"/>
              <a:ext cx="346957" cy="1330184"/>
            </a:xfrm>
            <a:prstGeom prst="leftBrace">
              <a:avLst>
                <a:gd name="adj1" fmla="val 50783"/>
                <a:gd name="adj2" fmla="val 50865"/>
              </a:avLst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7852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/>
      <p:bldP spid="33" grpId="0" animBg="1"/>
      <p:bldP spid="34" grpId="0" animBg="1"/>
      <p:bldP spid="36" grpId="0" animBg="1"/>
      <p:bldP spid="3" grpId="0"/>
      <p:bldP spid="9" grpId="0"/>
      <p:bldP spid="12" grpId="0"/>
      <p:bldP spid="14" grpId="0" animBg="1"/>
      <p:bldP spid="22" grpId="0"/>
      <p:bldP spid="28" grpId="0"/>
      <p:bldP spid="32" grpId="0"/>
      <p:bldP spid="37" grpId="0"/>
      <p:bldP spid="39" grpId="0"/>
      <p:bldP spid="41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64CC2E2-E1A6-FE0B-2F47-DBC883C273D7}"/>
              </a:ext>
            </a:extLst>
          </p:cNvPr>
          <p:cNvSpPr/>
          <p:nvPr/>
        </p:nvSpPr>
        <p:spPr>
          <a:xfrm>
            <a:off x="711200" y="332509"/>
            <a:ext cx="1378857" cy="751708"/>
          </a:xfrm>
          <a:prstGeom prst="rect">
            <a:avLst/>
          </a:prstGeom>
          <a:solidFill>
            <a:srgbClr val="FF8B8B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Đề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252344" y="1107596"/>
            <a:ext cx="1491176" cy="115993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Rectangle 22"/>
          <p:cNvSpPr/>
          <p:nvPr/>
        </p:nvSpPr>
        <p:spPr>
          <a:xfrm>
            <a:off x="6386742" y="1084217"/>
            <a:ext cx="2196920" cy="1542839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4" name="Group 23"/>
          <p:cNvGrpSpPr/>
          <p:nvPr/>
        </p:nvGrpSpPr>
        <p:grpSpPr>
          <a:xfrm>
            <a:off x="2622876" y="213650"/>
            <a:ext cx="1972492" cy="966651"/>
            <a:chOff x="2622876" y="213650"/>
            <a:chExt cx="1972492" cy="966651"/>
          </a:xfrm>
        </p:grpSpPr>
        <p:sp>
          <p:nvSpPr>
            <p:cNvPr id="25" name="Oval 24"/>
            <p:cNvSpPr/>
            <p:nvPr/>
          </p:nvSpPr>
          <p:spPr>
            <a:xfrm>
              <a:off x="2622876" y="213650"/>
              <a:ext cx="1972492" cy="966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793033" y="435365"/>
              <a:ext cx="163217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sng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Thân</a:t>
              </a:r>
              <a:r>
                <a:rPr kumimoji="0" lang="en-US" sz="2800" b="1" i="0" u="sng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sng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bài</a:t>
              </a:r>
              <a:endPara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643297" y="3241738"/>
            <a:ext cx="24121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- Liên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hệ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tế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21874" y="2021562"/>
            <a:ext cx="26779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+ So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sánh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xã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21874" y="4591718"/>
            <a:ext cx="26779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pháp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" name="Left Brace 32"/>
          <p:cNvSpPr/>
          <p:nvPr/>
        </p:nvSpPr>
        <p:spPr>
          <a:xfrm>
            <a:off x="5693590" y="1263051"/>
            <a:ext cx="338495" cy="1932521"/>
          </a:xfrm>
          <a:prstGeom prst="leftBrace">
            <a:avLst>
              <a:gd name="adj1" fmla="val 50783"/>
              <a:gd name="adj2" fmla="val 50865"/>
            </a:avLst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Left Brace 33"/>
          <p:cNvSpPr/>
          <p:nvPr/>
        </p:nvSpPr>
        <p:spPr>
          <a:xfrm>
            <a:off x="5685128" y="3676643"/>
            <a:ext cx="346957" cy="2199483"/>
          </a:xfrm>
          <a:prstGeom prst="leftBrace">
            <a:avLst>
              <a:gd name="adj1" fmla="val 50783"/>
              <a:gd name="adj2" fmla="val 50865"/>
            </a:avLst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Left Brace 35"/>
          <p:cNvSpPr/>
          <p:nvPr/>
        </p:nvSpPr>
        <p:spPr>
          <a:xfrm>
            <a:off x="2718640" y="2021562"/>
            <a:ext cx="336763" cy="2939488"/>
          </a:xfrm>
          <a:prstGeom prst="leftBrace">
            <a:avLst>
              <a:gd name="adj1" fmla="val 54642"/>
              <a:gd name="adj2" fmla="val 49003"/>
            </a:avLst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D59F35-9CA9-C320-7F4F-17B3E41BD98E}"/>
              </a:ext>
            </a:extLst>
          </p:cNvPr>
          <p:cNvSpPr txBox="1"/>
          <p:nvPr/>
        </p:nvSpPr>
        <p:spPr>
          <a:xfrm>
            <a:off x="4997932" y="1247774"/>
            <a:ext cx="62889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lvl="2" indent="-228600"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Ngày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nay,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tình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thương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vẫn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trị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trọng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cuộc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sống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giúp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vượt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qua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khó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khăn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cảm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ý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nghĩa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cuộc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sống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184CD7-EF6C-8BCB-D0E6-D4A2D1F1EF15}"/>
              </a:ext>
            </a:extLst>
          </p:cNvPr>
          <p:cNvSpPr txBox="1"/>
          <p:nvPr/>
        </p:nvSpPr>
        <p:spPr>
          <a:xfrm>
            <a:off x="5013163" y="2560666"/>
            <a:ext cx="65322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lvl="2" indent="-228600"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Sự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tương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đồng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khác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biệt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giữa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xã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phong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kiến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xã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đại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tình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thương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giữa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A22A2E-3AFC-D1EA-F143-A414132A8ECC}"/>
              </a:ext>
            </a:extLst>
          </p:cNvPr>
          <p:cNvSpPr txBox="1"/>
          <p:nvPr/>
        </p:nvSpPr>
        <p:spPr>
          <a:xfrm>
            <a:off x="5013163" y="365975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lvl="2" indent="-228600"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sự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tâm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chia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sẻ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thương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giữa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xã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F966A7-B0D1-7174-1C8A-749D8F237B0F}"/>
              </a:ext>
            </a:extLst>
          </p:cNvPr>
          <p:cNvSpPr txBox="1"/>
          <p:nvPr/>
        </p:nvSpPr>
        <p:spPr>
          <a:xfrm>
            <a:off x="5013163" y="4675797"/>
            <a:ext cx="64399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lvl="2" indent="-228600"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xuất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biện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pháp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cụ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phát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huy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tình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thương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tham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hoạt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thiện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hỗ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trợ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cộng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đồng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xây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dựng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mối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hệ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tốt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đẹp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xung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quanh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2653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/>
      <p:bldP spid="33" grpId="0" animBg="1"/>
      <p:bldP spid="34" grpId="0" animBg="1"/>
      <p:bldP spid="36" grpId="0" animBg="1"/>
      <p:bldP spid="3" grpId="0"/>
      <p:bldP spid="9" grpId="0"/>
      <p:bldP spid="14" grpId="0"/>
      <p:bldP spid="17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64CC2E2-E1A6-FE0B-2F47-DBC883C273D7}"/>
              </a:ext>
            </a:extLst>
          </p:cNvPr>
          <p:cNvSpPr/>
          <p:nvPr/>
        </p:nvSpPr>
        <p:spPr>
          <a:xfrm>
            <a:off x="711200" y="332509"/>
            <a:ext cx="1378857" cy="751708"/>
          </a:xfrm>
          <a:prstGeom prst="rect">
            <a:avLst/>
          </a:prstGeom>
          <a:solidFill>
            <a:srgbClr val="FF8B8B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Đề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252344" y="1107596"/>
            <a:ext cx="1491176" cy="115993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Rectangle 22"/>
          <p:cNvSpPr/>
          <p:nvPr/>
        </p:nvSpPr>
        <p:spPr>
          <a:xfrm>
            <a:off x="6386742" y="1084217"/>
            <a:ext cx="2196920" cy="1542839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8" name="Group 7"/>
          <p:cNvGrpSpPr/>
          <p:nvPr/>
        </p:nvGrpSpPr>
        <p:grpSpPr>
          <a:xfrm>
            <a:off x="2795451" y="822960"/>
            <a:ext cx="1972492" cy="966651"/>
            <a:chOff x="2795451" y="822960"/>
            <a:chExt cx="1972492" cy="966651"/>
          </a:xfrm>
        </p:grpSpPr>
        <p:sp>
          <p:nvSpPr>
            <p:cNvPr id="25" name="Oval 24"/>
            <p:cNvSpPr/>
            <p:nvPr/>
          </p:nvSpPr>
          <p:spPr>
            <a:xfrm>
              <a:off x="2795451" y="822960"/>
              <a:ext cx="1972492" cy="966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098142" y="1044675"/>
              <a:ext cx="134068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sng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Kết</a:t>
              </a:r>
              <a:r>
                <a:rPr kumimoji="0" lang="en-US" sz="2800" b="1" i="0" u="sng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sng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bài</a:t>
              </a:r>
              <a:endPara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2" name="Left Brace 31"/>
          <p:cNvSpPr/>
          <p:nvPr/>
        </p:nvSpPr>
        <p:spPr>
          <a:xfrm>
            <a:off x="3210355" y="3522278"/>
            <a:ext cx="338495" cy="1604093"/>
          </a:xfrm>
          <a:prstGeom prst="leftBrace">
            <a:avLst>
              <a:gd name="adj1" fmla="val 73938"/>
              <a:gd name="adj2" fmla="val 50000"/>
            </a:avLst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1200" y="2155827"/>
            <a:ext cx="2297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Tóm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tắt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lại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vấn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đề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68119" y="2179367"/>
            <a:ext cx="73630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thương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giữa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sức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mạnh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to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hóa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thay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sâu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sắc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qua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Chí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Phèo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Thị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Nở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"Chí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Phèo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"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Nam Cao.</a:t>
            </a:r>
          </a:p>
        </p:txBody>
      </p:sp>
      <p:sp>
        <p:nvSpPr>
          <p:cNvPr id="4" name="Rectangle 3"/>
          <p:cNvSpPr/>
          <p:nvPr/>
        </p:nvSpPr>
        <p:spPr>
          <a:xfrm>
            <a:off x="711200" y="4117452"/>
            <a:ext cx="2446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Gửi</a:t>
            </a: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gắm</a:t>
            </a: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thông</a:t>
            </a: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điệp</a:t>
            </a: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kumimoji="0" lang="en-US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48850" y="3522278"/>
            <a:ext cx="75329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rõ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tầm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trọng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thương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cuộc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3540261" y="4480041"/>
            <a:ext cx="75280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Áp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cuộc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xây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dựng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xã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ái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9130937" y="104503"/>
            <a:ext cx="2926079" cy="1743445"/>
            <a:chOff x="9130937" y="175718"/>
            <a:chExt cx="2926079" cy="1503332"/>
          </a:xfrm>
        </p:grpSpPr>
        <p:sp>
          <p:nvSpPr>
            <p:cNvPr id="15" name="Left Arrow 14"/>
            <p:cNvSpPr/>
            <p:nvPr/>
          </p:nvSpPr>
          <p:spPr>
            <a:xfrm>
              <a:off x="9130937" y="175718"/>
              <a:ext cx="2926079" cy="1503332"/>
            </a:xfrm>
            <a:prstGeom prst="left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15">
              <a:hlinkClick r:id="rId3" action="ppaction://hlinksldjump"/>
            </p:cNvPr>
            <p:cNvSpPr/>
            <p:nvPr/>
          </p:nvSpPr>
          <p:spPr>
            <a:xfrm>
              <a:off x="9588139" y="510435"/>
              <a:ext cx="2259875" cy="8564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DANH SÁCH ĐỀ BÀI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76054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" grpId="0"/>
      <p:bldP spid="3" grpId="0"/>
      <p:bldP spid="4" grpId="0"/>
      <p:bldP spid="5" grpId="0"/>
      <p:bldP spid="6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48640" y="300446"/>
            <a:ext cx="1972492" cy="966651"/>
            <a:chOff x="2795451" y="822960"/>
            <a:chExt cx="1972492" cy="966651"/>
          </a:xfrm>
        </p:grpSpPr>
        <p:sp>
          <p:nvSpPr>
            <p:cNvPr id="25" name="Oval 24"/>
            <p:cNvSpPr/>
            <p:nvPr/>
          </p:nvSpPr>
          <p:spPr>
            <a:xfrm>
              <a:off x="2795451" y="822960"/>
              <a:ext cx="1972492" cy="966651"/>
            </a:xfrm>
            <a:prstGeom prst="ellipse">
              <a:avLst/>
            </a:prstGeom>
            <a:solidFill>
              <a:srgbClr val="CFAFE7"/>
            </a:solidFill>
            <a:ln w="285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3057781" y="890786"/>
              <a:ext cx="144783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Đề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3</a:t>
              </a:r>
            </a:p>
          </p:txBody>
        </p:sp>
      </p:grpSp>
      <p:sp>
        <p:nvSpPr>
          <p:cNvPr id="16" name="Rectangle: Rounded Corners 21"/>
          <p:cNvSpPr/>
          <p:nvPr/>
        </p:nvSpPr>
        <p:spPr>
          <a:xfrm>
            <a:off x="2521132" y="1639416"/>
            <a:ext cx="7615645" cy="3807796"/>
          </a:xfrm>
          <a:custGeom>
            <a:avLst/>
            <a:gdLst>
              <a:gd name="connsiteX0" fmla="*/ 0 w 6009841"/>
              <a:gd name="connsiteY0" fmla="*/ 331934 h 2154155"/>
              <a:gd name="connsiteX1" fmla="*/ 331934 w 6009841"/>
              <a:gd name="connsiteY1" fmla="*/ 0 h 2154155"/>
              <a:gd name="connsiteX2" fmla="*/ 979391 w 6009841"/>
              <a:gd name="connsiteY2" fmla="*/ 0 h 2154155"/>
              <a:gd name="connsiteX3" fmla="*/ 1680307 w 6009841"/>
              <a:gd name="connsiteY3" fmla="*/ 0 h 2154155"/>
              <a:gd name="connsiteX4" fmla="*/ 2327764 w 6009841"/>
              <a:gd name="connsiteY4" fmla="*/ 0 h 2154155"/>
              <a:gd name="connsiteX5" fmla="*/ 2975221 w 6009841"/>
              <a:gd name="connsiteY5" fmla="*/ 0 h 2154155"/>
              <a:gd name="connsiteX6" fmla="*/ 3622677 w 6009841"/>
              <a:gd name="connsiteY6" fmla="*/ 0 h 2154155"/>
              <a:gd name="connsiteX7" fmla="*/ 4216674 w 6009841"/>
              <a:gd name="connsiteY7" fmla="*/ 0 h 2154155"/>
              <a:gd name="connsiteX8" fmla="*/ 4864131 w 6009841"/>
              <a:gd name="connsiteY8" fmla="*/ 0 h 2154155"/>
              <a:gd name="connsiteX9" fmla="*/ 5677907 w 6009841"/>
              <a:gd name="connsiteY9" fmla="*/ 0 h 2154155"/>
              <a:gd name="connsiteX10" fmla="*/ 6009841 w 6009841"/>
              <a:gd name="connsiteY10" fmla="*/ 331934 h 2154155"/>
              <a:gd name="connsiteX11" fmla="*/ 6009841 w 6009841"/>
              <a:gd name="connsiteY11" fmla="*/ 783988 h 2154155"/>
              <a:gd name="connsiteX12" fmla="*/ 6009841 w 6009841"/>
              <a:gd name="connsiteY12" fmla="*/ 1280750 h 2154155"/>
              <a:gd name="connsiteX13" fmla="*/ 6009841 w 6009841"/>
              <a:gd name="connsiteY13" fmla="*/ 1822221 h 2154155"/>
              <a:gd name="connsiteX14" fmla="*/ 5677907 w 6009841"/>
              <a:gd name="connsiteY14" fmla="*/ 2154155 h 2154155"/>
              <a:gd name="connsiteX15" fmla="*/ 5137370 w 6009841"/>
              <a:gd name="connsiteY15" fmla="*/ 2154155 h 2154155"/>
              <a:gd name="connsiteX16" fmla="*/ 4436453 w 6009841"/>
              <a:gd name="connsiteY16" fmla="*/ 2154155 h 2154155"/>
              <a:gd name="connsiteX17" fmla="*/ 3788997 w 6009841"/>
              <a:gd name="connsiteY17" fmla="*/ 2154155 h 2154155"/>
              <a:gd name="connsiteX18" fmla="*/ 3301919 w 6009841"/>
              <a:gd name="connsiteY18" fmla="*/ 2154155 h 2154155"/>
              <a:gd name="connsiteX19" fmla="*/ 2707922 w 6009841"/>
              <a:gd name="connsiteY19" fmla="*/ 2154155 h 2154155"/>
              <a:gd name="connsiteX20" fmla="*/ 2220844 w 6009841"/>
              <a:gd name="connsiteY20" fmla="*/ 2154155 h 2154155"/>
              <a:gd name="connsiteX21" fmla="*/ 1733767 w 6009841"/>
              <a:gd name="connsiteY21" fmla="*/ 2154155 h 2154155"/>
              <a:gd name="connsiteX22" fmla="*/ 1086310 w 6009841"/>
              <a:gd name="connsiteY22" fmla="*/ 2154155 h 2154155"/>
              <a:gd name="connsiteX23" fmla="*/ 331934 w 6009841"/>
              <a:gd name="connsiteY23" fmla="*/ 2154155 h 2154155"/>
              <a:gd name="connsiteX24" fmla="*/ 0 w 6009841"/>
              <a:gd name="connsiteY24" fmla="*/ 1822221 h 2154155"/>
              <a:gd name="connsiteX25" fmla="*/ 0 w 6009841"/>
              <a:gd name="connsiteY25" fmla="*/ 1295653 h 2154155"/>
              <a:gd name="connsiteX26" fmla="*/ 0 w 6009841"/>
              <a:gd name="connsiteY26" fmla="*/ 828696 h 2154155"/>
              <a:gd name="connsiteX27" fmla="*/ 0 w 6009841"/>
              <a:gd name="connsiteY27" fmla="*/ 331934 h 2154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009841" h="2154155" extrusionOk="0">
                <a:moveTo>
                  <a:pt x="0" y="331934"/>
                </a:moveTo>
                <a:cubicBezTo>
                  <a:pt x="24559" y="130415"/>
                  <a:pt x="157757" y="16597"/>
                  <a:pt x="331934" y="0"/>
                </a:cubicBezTo>
                <a:cubicBezTo>
                  <a:pt x="526021" y="-70393"/>
                  <a:pt x="739538" y="15571"/>
                  <a:pt x="979391" y="0"/>
                </a:cubicBezTo>
                <a:cubicBezTo>
                  <a:pt x="1219244" y="-15571"/>
                  <a:pt x="1345224" y="54046"/>
                  <a:pt x="1680307" y="0"/>
                </a:cubicBezTo>
                <a:cubicBezTo>
                  <a:pt x="2015390" y="-54046"/>
                  <a:pt x="2167003" y="73064"/>
                  <a:pt x="2327764" y="0"/>
                </a:cubicBezTo>
                <a:cubicBezTo>
                  <a:pt x="2488525" y="-73064"/>
                  <a:pt x="2652135" y="10511"/>
                  <a:pt x="2975221" y="0"/>
                </a:cubicBezTo>
                <a:cubicBezTo>
                  <a:pt x="3298307" y="-10511"/>
                  <a:pt x="3346294" y="27764"/>
                  <a:pt x="3622677" y="0"/>
                </a:cubicBezTo>
                <a:cubicBezTo>
                  <a:pt x="3899060" y="-27764"/>
                  <a:pt x="3940838" y="47664"/>
                  <a:pt x="4216674" y="0"/>
                </a:cubicBezTo>
                <a:cubicBezTo>
                  <a:pt x="4492510" y="-47664"/>
                  <a:pt x="4618564" y="15915"/>
                  <a:pt x="4864131" y="0"/>
                </a:cubicBezTo>
                <a:cubicBezTo>
                  <a:pt x="5109698" y="-15915"/>
                  <a:pt x="5441694" y="68463"/>
                  <a:pt x="5677907" y="0"/>
                </a:cubicBezTo>
                <a:cubicBezTo>
                  <a:pt x="5849303" y="11638"/>
                  <a:pt x="6024163" y="149430"/>
                  <a:pt x="6009841" y="331934"/>
                </a:cubicBezTo>
                <a:cubicBezTo>
                  <a:pt x="6042465" y="486826"/>
                  <a:pt x="5978020" y="610531"/>
                  <a:pt x="6009841" y="783988"/>
                </a:cubicBezTo>
                <a:cubicBezTo>
                  <a:pt x="6041662" y="957445"/>
                  <a:pt x="6004586" y="1056503"/>
                  <a:pt x="6009841" y="1280750"/>
                </a:cubicBezTo>
                <a:cubicBezTo>
                  <a:pt x="6015096" y="1504997"/>
                  <a:pt x="5953726" y="1688694"/>
                  <a:pt x="6009841" y="1822221"/>
                </a:cubicBezTo>
                <a:cubicBezTo>
                  <a:pt x="6007759" y="1999182"/>
                  <a:pt x="5845077" y="2181320"/>
                  <a:pt x="5677907" y="2154155"/>
                </a:cubicBezTo>
                <a:cubicBezTo>
                  <a:pt x="5565121" y="2215170"/>
                  <a:pt x="5285513" y="2133532"/>
                  <a:pt x="5137370" y="2154155"/>
                </a:cubicBezTo>
                <a:cubicBezTo>
                  <a:pt x="4989227" y="2174778"/>
                  <a:pt x="4722303" y="2094133"/>
                  <a:pt x="4436453" y="2154155"/>
                </a:cubicBezTo>
                <a:cubicBezTo>
                  <a:pt x="4150603" y="2214177"/>
                  <a:pt x="4061055" y="2081341"/>
                  <a:pt x="3788997" y="2154155"/>
                </a:cubicBezTo>
                <a:cubicBezTo>
                  <a:pt x="3516939" y="2226969"/>
                  <a:pt x="3466343" y="2137239"/>
                  <a:pt x="3301919" y="2154155"/>
                </a:cubicBezTo>
                <a:cubicBezTo>
                  <a:pt x="3137495" y="2171071"/>
                  <a:pt x="2997155" y="2122156"/>
                  <a:pt x="2707922" y="2154155"/>
                </a:cubicBezTo>
                <a:cubicBezTo>
                  <a:pt x="2418689" y="2186154"/>
                  <a:pt x="2325707" y="2112380"/>
                  <a:pt x="2220844" y="2154155"/>
                </a:cubicBezTo>
                <a:cubicBezTo>
                  <a:pt x="2115981" y="2195930"/>
                  <a:pt x="1880286" y="2102674"/>
                  <a:pt x="1733767" y="2154155"/>
                </a:cubicBezTo>
                <a:cubicBezTo>
                  <a:pt x="1587248" y="2205636"/>
                  <a:pt x="1321976" y="2079992"/>
                  <a:pt x="1086310" y="2154155"/>
                </a:cubicBezTo>
                <a:cubicBezTo>
                  <a:pt x="850644" y="2228318"/>
                  <a:pt x="506632" y="2138378"/>
                  <a:pt x="331934" y="2154155"/>
                </a:cubicBezTo>
                <a:cubicBezTo>
                  <a:pt x="144936" y="2161081"/>
                  <a:pt x="-45833" y="2006129"/>
                  <a:pt x="0" y="1822221"/>
                </a:cubicBezTo>
                <a:cubicBezTo>
                  <a:pt x="-22930" y="1681817"/>
                  <a:pt x="21654" y="1455054"/>
                  <a:pt x="0" y="1295653"/>
                </a:cubicBezTo>
                <a:cubicBezTo>
                  <a:pt x="-21654" y="1136252"/>
                  <a:pt x="39195" y="998368"/>
                  <a:pt x="0" y="828696"/>
                </a:cubicBezTo>
                <a:cubicBezTo>
                  <a:pt x="-39195" y="659024"/>
                  <a:pt x="52956" y="506250"/>
                  <a:pt x="0" y="331934"/>
                </a:cubicBezTo>
                <a:close/>
              </a:path>
            </a:pathLst>
          </a:custGeom>
          <a:noFill/>
          <a:ln w="38100" cap="flat" cmpd="sng" algn="ctr">
            <a:solidFill>
              <a:schemeClr val="tx1"/>
            </a:solidFill>
            <a:prstDash val="dash"/>
            <a:miter lim="800000"/>
          </a:ln>
          <a:effectLst/>
        </p:spPr>
        <p:txBody>
          <a:bodyPr lIns="91384" tIns="45695" rIns="91384" bIns="45695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charset="-122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14067" y="1688764"/>
            <a:ext cx="13276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Mở</a:t>
            </a:r>
            <a:r>
              <a:rPr kumimoji="0" lang="en-US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endParaRPr kumimoji="0" lang="en-US" sz="2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57774" y="2242959"/>
            <a:ext cx="2263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Dẫn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dắt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ngắn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gọn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kumimoji="0" lang="en-US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41211" y="2661443"/>
            <a:ext cx="74955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thiệu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sơ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lược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truyện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ngắn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"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gái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Nam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Xương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"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Nguyễn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Dữ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2641211" y="3569539"/>
            <a:ext cx="15855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57774" y="4198018"/>
            <a:ext cx="72200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phận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bi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kịch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phụ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nữ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xã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phong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qua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Vũ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Nương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783462" y="361987"/>
            <a:ext cx="7638180" cy="830997"/>
            <a:chOff x="2783462" y="361987"/>
            <a:chExt cx="7638180" cy="830997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64CC2E2-E1A6-FE0B-2F47-DBC883C273D7}"/>
                </a:ext>
              </a:extLst>
            </p:cNvPr>
            <p:cNvSpPr/>
            <p:nvPr/>
          </p:nvSpPr>
          <p:spPr>
            <a:xfrm>
              <a:off x="2783462" y="361987"/>
              <a:ext cx="7638180" cy="815726"/>
            </a:xfrm>
            <a:prstGeom prst="rect">
              <a:avLst/>
            </a:prstGeom>
            <a:solidFill>
              <a:srgbClr val="CFAFE7"/>
            </a:solidFill>
            <a:ln w="3810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973255" y="361987"/>
              <a:ext cx="725859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1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1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truyện</a:t>
              </a:r>
              <a:r>
                <a:rPr lang="en-US" sz="1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ngắn</a:t>
              </a:r>
              <a:r>
                <a:rPr lang="en-US" sz="1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"</a:t>
              </a:r>
              <a:r>
                <a:rPr lang="en-US" sz="1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Chuyện</a:t>
              </a:r>
              <a:r>
                <a:rPr lang="en-US" sz="1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1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con </a:t>
              </a:r>
              <a:r>
                <a:rPr lang="en-US" sz="1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gái</a:t>
              </a:r>
              <a:r>
                <a:rPr lang="en-US" sz="1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Nam </a:t>
              </a:r>
              <a:r>
                <a:rPr lang="en-US" sz="1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Xương</a:t>
              </a:r>
              <a:r>
                <a:rPr lang="en-US" sz="1600" b="1" dirty="0">
                  <a:latin typeface="Cambria" panose="02040503050406030204" pitchFamily="18" charset="0"/>
                  <a:ea typeface="Cambria" panose="02040503050406030204" pitchFamily="18" charset="0"/>
                </a:rPr>
                <a:t>" </a:t>
              </a:r>
              <a:r>
                <a:rPr lang="en-US" sz="1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1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Nguyễn</a:t>
              </a:r>
              <a:r>
                <a:rPr lang="en-US" sz="1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Dữ</a:t>
              </a:r>
              <a:r>
                <a:rPr lang="en-US" sz="1600" b="1" dirty="0"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1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lang="en-US" sz="1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1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văn</a:t>
              </a:r>
              <a:r>
                <a:rPr lang="en-US" sz="1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nghị</a:t>
              </a:r>
              <a:r>
                <a:rPr lang="en-US" sz="1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luận</a:t>
              </a:r>
              <a:r>
                <a:rPr lang="en-US" sz="1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(600 </a:t>
              </a:r>
              <a:r>
                <a:rPr lang="en-US" sz="1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chữ</a:t>
              </a:r>
              <a:r>
                <a:rPr lang="en-US" sz="1600" b="1" dirty="0">
                  <a:latin typeface="Cambria" panose="02040503050406030204" pitchFamily="18" charset="0"/>
                  <a:ea typeface="Cambria" panose="02040503050406030204" pitchFamily="18" charset="0"/>
                </a:rPr>
                <a:t>) </a:t>
              </a:r>
              <a:r>
                <a:rPr lang="en-US" sz="1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về</a:t>
              </a:r>
              <a:r>
                <a:rPr lang="en-US" sz="1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thân</a:t>
              </a:r>
              <a:r>
                <a:rPr lang="en-US" sz="1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phận</a:t>
              </a:r>
              <a:r>
                <a:rPr lang="en-US" sz="1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1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bi </a:t>
              </a:r>
              <a:r>
                <a:rPr lang="en-US" sz="1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kịch</a:t>
              </a:r>
              <a:r>
                <a:rPr lang="en-US" sz="1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1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1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phụ</a:t>
              </a:r>
              <a:r>
                <a:rPr lang="en-US" sz="1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nữ</a:t>
              </a:r>
              <a:r>
                <a:rPr lang="en-US" sz="1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1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xã</a:t>
              </a:r>
              <a:r>
                <a:rPr lang="en-US" sz="1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hội</a:t>
              </a:r>
              <a:r>
                <a:rPr lang="en-US" sz="1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phong</a:t>
              </a:r>
              <a:r>
                <a:rPr lang="en-US" sz="1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kiến</a:t>
              </a:r>
              <a:r>
                <a:rPr lang="en-US" sz="1600" b="1" dirty="0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700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" grpId="0"/>
      <p:bldP spid="5" grpId="0"/>
      <p:bldP spid="6" grpId="0"/>
      <p:bldP spid="9" grpId="0"/>
      <p:bldP spid="10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9042" y="168255"/>
            <a:ext cx="1972492" cy="966651"/>
            <a:chOff x="2795451" y="822960"/>
            <a:chExt cx="1972492" cy="966651"/>
          </a:xfrm>
        </p:grpSpPr>
        <p:sp>
          <p:nvSpPr>
            <p:cNvPr id="25" name="Oval 24"/>
            <p:cNvSpPr/>
            <p:nvPr/>
          </p:nvSpPr>
          <p:spPr>
            <a:xfrm>
              <a:off x="2795451" y="822960"/>
              <a:ext cx="1972492" cy="966651"/>
            </a:xfrm>
            <a:prstGeom prst="ellipse">
              <a:avLst/>
            </a:prstGeom>
            <a:solidFill>
              <a:srgbClr val="CFAFE7"/>
            </a:solidFill>
            <a:ln w="285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3057781" y="890786"/>
              <a:ext cx="144783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Đề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3</a:t>
              </a:r>
            </a:p>
          </p:txBody>
        </p:sp>
      </p:grpSp>
      <p:sp>
        <p:nvSpPr>
          <p:cNvPr id="16" name="Rectangle: Rounded Corners 21"/>
          <p:cNvSpPr/>
          <p:nvPr/>
        </p:nvSpPr>
        <p:spPr>
          <a:xfrm>
            <a:off x="2071534" y="875211"/>
            <a:ext cx="9071083" cy="5786846"/>
          </a:xfrm>
          <a:custGeom>
            <a:avLst/>
            <a:gdLst>
              <a:gd name="connsiteX0" fmla="*/ 0 w 6009841"/>
              <a:gd name="connsiteY0" fmla="*/ 331934 h 2154155"/>
              <a:gd name="connsiteX1" fmla="*/ 331934 w 6009841"/>
              <a:gd name="connsiteY1" fmla="*/ 0 h 2154155"/>
              <a:gd name="connsiteX2" fmla="*/ 979391 w 6009841"/>
              <a:gd name="connsiteY2" fmla="*/ 0 h 2154155"/>
              <a:gd name="connsiteX3" fmla="*/ 1680307 w 6009841"/>
              <a:gd name="connsiteY3" fmla="*/ 0 h 2154155"/>
              <a:gd name="connsiteX4" fmla="*/ 2327764 w 6009841"/>
              <a:gd name="connsiteY4" fmla="*/ 0 h 2154155"/>
              <a:gd name="connsiteX5" fmla="*/ 2975221 w 6009841"/>
              <a:gd name="connsiteY5" fmla="*/ 0 h 2154155"/>
              <a:gd name="connsiteX6" fmla="*/ 3622677 w 6009841"/>
              <a:gd name="connsiteY6" fmla="*/ 0 h 2154155"/>
              <a:gd name="connsiteX7" fmla="*/ 4216674 w 6009841"/>
              <a:gd name="connsiteY7" fmla="*/ 0 h 2154155"/>
              <a:gd name="connsiteX8" fmla="*/ 4864131 w 6009841"/>
              <a:gd name="connsiteY8" fmla="*/ 0 h 2154155"/>
              <a:gd name="connsiteX9" fmla="*/ 5677907 w 6009841"/>
              <a:gd name="connsiteY9" fmla="*/ 0 h 2154155"/>
              <a:gd name="connsiteX10" fmla="*/ 6009841 w 6009841"/>
              <a:gd name="connsiteY10" fmla="*/ 331934 h 2154155"/>
              <a:gd name="connsiteX11" fmla="*/ 6009841 w 6009841"/>
              <a:gd name="connsiteY11" fmla="*/ 783988 h 2154155"/>
              <a:gd name="connsiteX12" fmla="*/ 6009841 w 6009841"/>
              <a:gd name="connsiteY12" fmla="*/ 1280750 h 2154155"/>
              <a:gd name="connsiteX13" fmla="*/ 6009841 w 6009841"/>
              <a:gd name="connsiteY13" fmla="*/ 1822221 h 2154155"/>
              <a:gd name="connsiteX14" fmla="*/ 5677907 w 6009841"/>
              <a:gd name="connsiteY14" fmla="*/ 2154155 h 2154155"/>
              <a:gd name="connsiteX15" fmla="*/ 5137370 w 6009841"/>
              <a:gd name="connsiteY15" fmla="*/ 2154155 h 2154155"/>
              <a:gd name="connsiteX16" fmla="*/ 4436453 w 6009841"/>
              <a:gd name="connsiteY16" fmla="*/ 2154155 h 2154155"/>
              <a:gd name="connsiteX17" fmla="*/ 3788997 w 6009841"/>
              <a:gd name="connsiteY17" fmla="*/ 2154155 h 2154155"/>
              <a:gd name="connsiteX18" fmla="*/ 3301919 w 6009841"/>
              <a:gd name="connsiteY18" fmla="*/ 2154155 h 2154155"/>
              <a:gd name="connsiteX19" fmla="*/ 2707922 w 6009841"/>
              <a:gd name="connsiteY19" fmla="*/ 2154155 h 2154155"/>
              <a:gd name="connsiteX20" fmla="*/ 2220844 w 6009841"/>
              <a:gd name="connsiteY20" fmla="*/ 2154155 h 2154155"/>
              <a:gd name="connsiteX21" fmla="*/ 1733767 w 6009841"/>
              <a:gd name="connsiteY21" fmla="*/ 2154155 h 2154155"/>
              <a:gd name="connsiteX22" fmla="*/ 1086310 w 6009841"/>
              <a:gd name="connsiteY22" fmla="*/ 2154155 h 2154155"/>
              <a:gd name="connsiteX23" fmla="*/ 331934 w 6009841"/>
              <a:gd name="connsiteY23" fmla="*/ 2154155 h 2154155"/>
              <a:gd name="connsiteX24" fmla="*/ 0 w 6009841"/>
              <a:gd name="connsiteY24" fmla="*/ 1822221 h 2154155"/>
              <a:gd name="connsiteX25" fmla="*/ 0 w 6009841"/>
              <a:gd name="connsiteY25" fmla="*/ 1295653 h 2154155"/>
              <a:gd name="connsiteX26" fmla="*/ 0 w 6009841"/>
              <a:gd name="connsiteY26" fmla="*/ 828696 h 2154155"/>
              <a:gd name="connsiteX27" fmla="*/ 0 w 6009841"/>
              <a:gd name="connsiteY27" fmla="*/ 331934 h 2154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009841" h="2154155" extrusionOk="0">
                <a:moveTo>
                  <a:pt x="0" y="331934"/>
                </a:moveTo>
                <a:cubicBezTo>
                  <a:pt x="24559" y="130415"/>
                  <a:pt x="157757" y="16597"/>
                  <a:pt x="331934" y="0"/>
                </a:cubicBezTo>
                <a:cubicBezTo>
                  <a:pt x="526021" y="-70393"/>
                  <a:pt x="739538" y="15571"/>
                  <a:pt x="979391" y="0"/>
                </a:cubicBezTo>
                <a:cubicBezTo>
                  <a:pt x="1219244" y="-15571"/>
                  <a:pt x="1345224" y="54046"/>
                  <a:pt x="1680307" y="0"/>
                </a:cubicBezTo>
                <a:cubicBezTo>
                  <a:pt x="2015390" y="-54046"/>
                  <a:pt x="2167003" y="73064"/>
                  <a:pt x="2327764" y="0"/>
                </a:cubicBezTo>
                <a:cubicBezTo>
                  <a:pt x="2488525" y="-73064"/>
                  <a:pt x="2652135" y="10511"/>
                  <a:pt x="2975221" y="0"/>
                </a:cubicBezTo>
                <a:cubicBezTo>
                  <a:pt x="3298307" y="-10511"/>
                  <a:pt x="3346294" y="27764"/>
                  <a:pt x="3622677" y="0"/>
                </a:cubicBezTo>
                <a:cubicBezTo>
                  <a:pt x="3899060" y="-27764"/>
                  <a:pt x="3940838" y="47664"/>
                  <a:pt x="4216674" y="0"/>
                </a:cubicBezTo>
                <a:cubicBezTo>
                  <a:pt x="4492510" y="-47664"/>
                  <a:pt x="4618564" y="15915"/>
                  <a:pt x="4864131" y="0"/>
                </a:cubicBezTo>
                <a:cubicBezTo>
                  <a:pt x="5109698" y="-15915"/>
                  <a:pt x="5441694" y="68463"/>
                  <a:pt x="5677907" y="0"/>
                </a:cubicBezTo>
                <a:cubicBezTo>
                  <a:pt x="5849303" y="11638"/>
                  <a:pt x="6024163" y="149430"/>
                  <a:pt x="6009841" y="331934"/>
                </a:cubicBezTo>
                <a:cubicBezTo>
                  <a:pt x="6042465" y="486826"/>
                  <a:pt x="5978020" y="610531"/>
                  <a:pt x="6009841" y="783988"/>
                </a:cubicBezTo>
                <a:cubicBezTo>
                  <a:pt x="6041662" y="957445"/>
                  <a:pt x="6004586" y="1056503"/>
                  <a:pt x="6009841" y="1280750"/>
                </a:cubicBezTo>
                <a:cubicBezTo>
                  <a:pt x="6015096" y="1504997"/>
                  <a:pt x="5953726" y="1688694"/>
                  <a:pt x="6009841" y="1822221"/>
                </a:cubicBezTo>
                <a:cubicBezTo>
                  <a:pt x="6007759" y="1999182"/>
                  <a:pt x="5845077" y="2181320"/>
                  <a:pt x="5677907" y="2154155"/>
                </a:cubicBezTo>
                <a:cubicBezTo>
                  <a:pt x="5565121" y="2215170"/>
                  <a:pt x="5285513" y="2133532"/>
                  <a:pt x="5137370" y="2154155"/>
                </a:cubicBezTo>
                <a:cubicBezTo>
                  <a:pt x="4989227" y="2174778"/>
                  <a:pt x="4722303" y="2094133"/>
                  <a:pt x="4436453" y="2154155"/>
                </a:cubicBezTo>
                <a:cubicBezTo>
                  <a:pt x="4150603" y="2214177"/>
                  <a:pt x="4061055" y="2081341"/>
                  <a:pt x="3788997" y="2154155"/>
                </a:cubicBezTo>
                <a:cubicBezTo>
                  <a:pt x="3516939" y="2226969"/>
                  <a:pt x="3466343" y="2137239"/>
                  <a:pt x="3301919" y="2154155"/>
                </a:cubicBezTo>
                <a:cubicBezTo>
                  <a:pt x="3137495" y="2171071"/>
                  <a:pt x="2997155" y="2122156"/>
                  <a:pt x="2707922" y="2154155"/>
                </a:cubicBezTo>
                <a:cubicBezTo>
                  <a:pt x="2418689" y="2186154"/>
                  <a:pt x="2325707" y="2112380"/>
                  <a:pt x="2220844" y="2154155"/>
                </a:cubicBezTo>
                <a:cubicBezTo>
                  <a:pt x="2115981" y="2195930"/>
                  <a:pt x="1880286" y="2102674"/>
                  <a:pt x="1733767" y="2154155"/>
                </a:cubicBezTo>
                <a:cubicBezTo>
                  <a:pt x="1587248" y="2205636"/>
                  <a:pt x="1321976" y="2079992"/>
                  <a:pt x="1086310" y="2154155"/>
                </a:cubicBezTo>
                <a:cubicBezTo>
                  <a:pt x="850644" y="2228318"/>
                  <a:pt x="506632" y="2138378"/>
                  <a:pt x="331934" y="2154155"/>
                </a:cubicBezTo>
                <a:cubicBezTo>
                  <a:pt x="144936" y="2161081"/>
                  <a:pt x="-45833" y="2006129"/>
                  <a:pt x="0" y="1822221"/>
                </a:cubicBezTo>
                <a:cubicBezTo>
                  <a:pt x="-22930" y="1681817"/>
                  <a:pt x="21654" y="1455054"/>
                  <a:pt x="0" y="1295653"/>
                </a:cubicBezTo>
                <a:cubicBezTo>
                  <a:pt x="-21654" y="1136252"/>
                  <a:pt x="39195" y="998368"/>
                  <a:pt x="0" y="828696"/>
                </a:cubicBezTo>
                <a:cubicBezTo>
                  <a:pt x="-39195" y="659024"/>
                  <a:pt x="52956" y="506250"/>
                  <a:pt x="0" y="331934"/>
                </a:cubicBezTo>
                <a:close/>
              </a:path>
            </a:pathLst>
          </a:custGeom>
          <a:solidFill>
            <a:schemeClr val="bg1"/>
          </a:solidFill>
          <a:ln w="38100" cap="flat" cmpd="sng" algn="ctr">
            <a:solidFill>
              <a:schemeClr val="tx1"/>
            </a:solidFill>
            <a:prstDash val="dash"/>
            <a:miter lim="800000"/>
          </a:ln>
          <a:effectLst/>
        </p:spPr>
        <p:txBody>
          <a:bodyPr lIns="91384" tIns="45695" rIns="91384" bIns="45695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charset="-122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39156" y="875211"/>
            <a:ext cx="16321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Thân</a:t>
            </a:r>
            <a:r>
              <a:rPr kumimoji="0" lang="en-US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endParaRPr kumimoji="0" lang="en-US" sz="2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33177" y="1251227"/>
            <a:ext cx="2066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00274" y="1689888"/>
            <a:ext cx="80659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phận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vai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trò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phụ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nữ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xã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phong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thường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coi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nhẹ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lệ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thuộc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nam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đình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chồng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33177" y="2961741"/>
            <a:ext cx="4583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qua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Vũ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Nương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00274" y="3347805"/>
            <a:ext cx="8446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Vũ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Nương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phụ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nữ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hiền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lành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thuỳ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mị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nết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tận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tụy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đình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2500274" y="2335800"/>
            <a:ext cx="79500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+ Bi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kịch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nỗi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đau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bất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hạnh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phụ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nữ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chịu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đựng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do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xã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đình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áp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2500274" y="3948974"/>
            <a:ext cx="22835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Cuộc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bi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kịch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71533" y="4313793"/>
            <a:ext cx="90710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Kết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hôn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Trương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Sinh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Vũ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Nương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chịu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sự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quản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lý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nghiêm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ngặt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chồng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71531" y="4697522"/>
            <a:ext cx="88751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Thời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gian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xa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chồng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phải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chịu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cảnh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mình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chăm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sóc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mẹ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chồng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nhỏ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chịu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đựng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nỗi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đơn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lo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lắng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71531" y="5297171"/>
            <a:ext cx="88751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kịch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bị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nghi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ngờ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Trương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Sinh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trở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Vũ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Nương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bị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hiểu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lầm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bị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đuổi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thích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nỗi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oan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71531" y="5898416"/>
            <a:ext cx="88751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Kết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cục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bi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thảm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Vũ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Nương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tự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tử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chứng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minh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sự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sạch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mình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nỗi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oan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qua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đời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85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" grpId="0"/>
      <p:bldP spid="11" grpId="0"/>
      <p:bldP spid="12" grpId="0"/>
      <p:bldP spid="13" grpId="0"/>
      <p:bldP spid="14" grpId="0"/>
      <p:bldP spid="4" grpId="0"/>
      <p:bldP spid="8" grpId="0"/>
      <p:bldP spid="10" grpId="0"/>
      <p:bldP spid="15" grpId="0"/>
      <p:bldP spid="17" grpId="0"/>
      <p:bldP spid="18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9042" y="168255"/>
            <a:ext cx="1972492" cy="966651"/>
            <a:chOff x="2795451" y="822960"/>
            <a:chExt cx="1972492" cy="966651"/>
          </a:xfrm>
        </p:grpSpPr>
        <p:sp>
          <p:nvSpPr>
            <p:cNvPr id="25" name="Oval 24"/>
            <p:cNvSpPr/>
            <p:nvPr/>
          </p:nvSpPr>
          <p:spPr>
            <a:xfrm>
              <a:off x="2795451" y="822960"/>
              <a:ext cx="1972492" cy="966651"/>
            </a:xfrm>
            <a:prstGeom prst="ellipse">
              <a:avLst/>
            </a:prstGeom>
            <a:solidFill>
              <a:srgbClr val="CFAFE7"/>
            </a:solidFill>
            <a:ln w="285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3057781" y="890786"/>
              <a:ext cx="144783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Đề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3</a:t>
              </a:r>
            </a:p>
          </p:txBody>
        </p:sp>
      </p:grpSp>
      <p:sp>
        <p:nvSpPr>
          <p:cNvPr id="16" name="Rectangle: Rounded Corners 21"/>
          <p:cNvSpPr/>
          <p:nvPr/>
        </p:nvSpPr>
        <p:spPr>
          <a:xfrm>
            <a:off x="2071534" y="875211"/>
            <a:ext cx="9071083" cy="5081452"/>
          </a:xfrm>
          <a:custGeom>
            <a:avLst/>
            <a:gdLst>
              <a:gd name="connsiteX0" fmla="*/ 0 w 6009841"/>
              <a:gd name="connsiteY0" fmla="*/ 331934 h 2154155"/>
              <a:gd name="connsiteX1" fmla="*/ 331934 w 6009841"/>
              <a:gd name="connsiteY1" fmla="*/ 0 h 2154155"/>
              <a:gd name="connsiteX2" fmla="*/ 979391 w 6009841"/>
              <a:gd name="connsiteY2" fmla="*/ 0 h 2154155"/>
              <a:gd name="connsiteX3" fmla="*/ 1680307 w 6009841"/>
              <a:gd name="connsiteY3" fmla="*/ 0 h 2154155"/>
              <a:gd name="connsiteX4" fmla="*/ 2327764 w 6009841"/>
              <a:gd name="connsiteY4" fmla="*/ 0 h 2154155"/>
              <a:gd name="connsiteX5" fmla="*/ 2975221 w 6009841"/>
              <a:gd name="connsiteY5" fmla="*/ 0 h 2154155"/>
              <a:gd name="connsiteX6" fmla="*/ 3622677 w 6009841"/>
              <a:gd name="connsiteY6" fmla="*/ 0 h 2154155"/>
              <a:gd name="connsiteX7" fmla="*/ 4216674 w 6009841"/>
              <a:gd name="connsiteY7" fmla="*/ 0 h 2154155"/>
              <a:gd name="connsiteX8" fmla="*/ 4864131 w 6009841"/>
              <a:gd name="connsiteY8" fmla="*/ 0 h 2154155"/>
              <a:gd name="connsiteX9" fmla="*/ 5677907 w 6009841"/>
              <a:gd name="connsiteY9" fmla="*/ 0 h 2154155"/>
              <a:gd name="connsiteX10" fmla="*/ 6009841 w 6009841"/>
              <a:gd name="connsiteY10" fmla="*/ 331934 h 2154155"/>
              <a:gd name="connsiteX11" fmla="*/ 6009841 w 6009841"/>
              <a:gd name="connsiteY11" fmla="*/ 783988 h 2154155"/>
              <a:gd name="connsiteX12" fmla="*/ 6009841 w 6009841"/>
              <a:gd name="connsiteY12" fmla="*/ 1280750 h 2154155"/>
              <a:gd name="connsiteX13" fmla="*/ 6009841 w 6009841"/>
              <a:gd name="connsiteY13" fmla="*/ 1822221 h 2154155"/>
              <a:gd name="connsiteX14" fmla="*/ 5677907 w 6009841"/>
              <a:gd name="connsiteY14" fmla="*/ 2154155 h 2154155"/>
              <a:gd name="connsiteX15" fmla="*/ 5137370 w 6009841"/>
              <a:gd name="connsiteY15" fmla="*/ 2154155 h 2154155"/>
              <a:gd name="connsiteX16" fmla="*/ 4436453 w 6009841"/>
              <a:gd name="connsiteY16" fmla="*/ 2154155 h 2154155"/>
              <a:gd name="connsiteX17" fmla="*/ 3788997 w 6009841"/>
              <a:gd name="connsiteY17" fmla="*/ 2154155 h 2154155"/>
              <a:gd name="connsiteX18" fmla="*/ 3301919 w 6009841"/>
              <a:gd name="connsiteY18" fmla="*/ 2154155 h 2154155"/>
              <a:gd name="connsiteX19" fmla="*/ 2707922 w 6009841"/>
              <a:gd name="connsiteY19" fmla="*/ 2154155 h 2154155"/>
              <a:gd name="connsiteX20" fmla="*/ 2220844 w 6009841"/>
              <a:gd name="connsiteY20" fmla="*/ 2154155 h 2154155"/>
              <a:gd name="connsiteX21" fmla="*/ 1733767 w 6009841"/>
              <a:gd name="connsiteY21" fmla="*/ 2154155 h 2154155"/>
              <a:gd name="connsiteX22" fmla="*/ 1086310 w 6009841"/>
              <a:gd name="connsiteY22" fmla="*/ 2154155 h 2154155"/>
              <a:gd name="connsiteX23" fmla="*/ 331934 w 6009841"/>
              <a:gd name="connsiteY23" fmla="*/ 2154155 h 2154155"/>
              <a:gd name="connsiteX24" fmla="*/ 0 w 6009841"/>
              <a:gd name="connsiteY24" fmla="*/ 1822221 h 2154155"/>
              <a:gd name="connsiteX25" fmla="*/ 0 w 6009841"/>
              <a:gd name="connsiteY25" fmla="*/ 1295653 h 2154155"/>
              <a:gd name="connsiteX26" fmla="*/ 0 w 6009841"/>
              <a:gd name="connsiteY26" fmla="*/ 828696 h 2154155"/>
              <a:gd name="connsiteX27" fmla="*/ 0 w 6009841"/>
              <a:gd name="connsiteY27" fmla="*/ 331934 h 2154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009841" h="2154155" extrusionOk="0">
                <a:moveTo>
                  <a:pt x="0" y="331934"/>
                </a:moveTo>
                <a:cubicBezTo>
                  <a:pt x="24559" y="130415"/>
                  <a:pt x="157757" y="16597"/>
                  <a:pt x="331934" y="0"/>
                </a:cubicBezTo>
                <a:cubicBezTo>
                  <a:pt x="526021" y="-70393"/>
                  <a:pt x="739538" y="15571"/>
                  <a:pt x="979391" y="0"/>
                </a:cubicBezTo>
                <a:cubicBezTo>
                  <a:pt x="1219244" y="-15571"/>
                  <a:pt x="1345224" y="54046"/>
                  <a:pt x="1680307" y="0"/>
                </a:cubicBezTo>
                <a:cubicBezTo>
                  <a:pt x="2015390" y="-54046"/>
                  <a:pt x="2167003" y="73064"/>
                  <a:pt x="2327764" y="0"/>
                </a:cubicBezTo>
                <a:cubicBezTo>
                  <a:pt x="2488525" y="-73064"/>
                  <a:pt x="2652135" y="10511"/>
                  <a:pt x="2975221" y="0"/>
                </a:cubicBezTo>
                <a:cubicBezTo>
                  <a:pt x="3298307" y="-10511"/>
                  <a:pt x="3346294" y="27764"/>
                  <a:pt x="3622677" y="0"/>
                </a:cubicBezTo>
                <a:cubicBezTo>
                  <a:pt x="3899060" y="-27764"/>
                  <a:pt x="3940838" y="47664"/>
                  <a:pt x="4216674" y="0"/>
                </a:cubicBezTo>
                <a:cubicBezTo>
                  <a:pt x="4492510" y="-47664"/>
                  <a:pt x="4618564" y="15915"/>
                  <a:pt x="4864131" y="0"/>
                </a:cubicBezTo>
                <a:cubicBezTo>
                  <a:pt x="5109698" y="-15915"/>
                  <a:pt x="5441694" y="68463"/>
                  <a:pt x="5677907" y="0"/>
                </a:cubicBezTo>
                <a:cubicBezTo>
                  <a:pt x="5849303" y="11638"/>
                  <a:pt x="6024163" y="149430"/>
                  <a:pt x="6009841" y="331934"/>
                </a:cubicBezTo>
                <a:cubicBezTo>
                  <a:pt x="6042465" y="486826"/>
                  <a:pt x="5978020" y="610531"/>
                  <a:pt x="6009841" y="783988"/>
                </a:cubicBezTo>
                <a:cubicBezTo>
                  <a:pt x="6041662" y="957445"/>
                  <a:pt x="6004586" y="1056503"/>
                  <a:pt x="6009841" y="1280750"/>
                </a:cubicBezTo>
                <a:cubicBezTo>
                  <a:pt x="6015096" y="1504997"/>
                  <a:pt x="5953726" y="1688694"/>
                  <a:pt x="6009841" y="1822221"/>
                </a:cubicBezTo>
                <a:cubicBezTo>
                  <a:pt x="6007759" y="1999182"/>
                  <a:pt x="5845077" y="2181320"/>
                  <a:pt x="5677907" y="2154155"/>
                </a:cubicBezTo>
                <a:cubicBezTo>
                  <a:pt x="5565121" y="2215170"/>
                  <a:pt x="5285513" y="2133532"/>
                  <a:pt x="5137370" y="2154155"/>
                </a:cubicBezTo>
                <a:cubicBezTo>
                  <a:pt x="4989227" y="2174778"/>
                  <a:pt x="4722303" y="2094133"/>
                  <a:pt x="4436453" y="2154155"/>
                </a:cubicBezTo>
                <a:cubicBezTo>
                  <a:pt x="4150603" y="2214177"/>
                  <a:pt x="4061055" y="2081341"/>
                  <a:pt x="3788997" y="2154155"/>
                </a:cubicBezTo>
                <a:cubicBezTo>
                  <a:pt x="3516939" y="2226969"/>
                  <a:pt x="3466343" y="2137239"/>
                  <a:pt x="3301919" y="2154155"/>
                </a:cubicBezTo>
                <a:cubicBezTo>
                  <a:pt x="3137495" y="2171071"/>
                  <a:pt x="2997155" y="2122156"/>
                  <a:pt x="2707922" y="2154155"/>
                </a:cubicBezTo>
                <a:cubicBezTo>
                  <a:pt x="2418689" y="2186154"/>
                  <a:pt x="2325707" y="2112380"/>
                  <a:pt x="2220844" y="2154155"/>
                </a:cubicBezTo>
                <a:cubicBezTo>
                  <a:pt x="2115981" y="2195930"/>
                  <a:pt x="1880286" y="2102674"/>
                  <a:pt x="1733767" y="2154155"/>
                </a:cubicBezTo>
                <a:cubicBezTo>
                  <a:pt x="1587248" y="2205636"/>
                  <a:pt x="1321976" y="2079992"/>
                  <a:pt x="1086310" y="2154155"/>
                </a:cubicBezTo>
                <a:cubicBezTo>
                  <a:pt x="850644" y="2228318"/>
                  <a:pt x="506632" y="2138378"/>
                  <a:pt x="331934" y="2154155"/>
                </a:cubicBezTo>
                <a:cubicBezTo>
                  <a:pt x="144936" y="2161081"/>
                  <a:pt x="-45833" y="2006129"/>
                  <a:pt x="0" y="1822221"/>
                </a:cubicBezTo>
                <a:cubicBezTo>
                  <a:pt x="-22930" y="1681817"/>
                  <a:pt x="21654" y="1455054"/>
                  <a:pt x="0" y="1295653"/>
                </a:cubicBezTo>
                <a:cubicBezTo>
                  <a:pt x="-21654" y="1136252"/>
                  <a:pt x="39195" y="998368"/>
                  <a:pt x="0" y="828696"/>
                </a:cubicBezTo>
                <a:cubicBezTo>
                  <a:pt x="-39195" y="659024"/>
                  <a:pt x="52956" y="506250"/>
                  <a:pt x="0" y="331934"/>
                </a:cubicBezTo>
                <a:close/>
              </a:path>
            </a:pathLst>
          </a:custGeom>
          <a:solidFill>
            <a:schemeClr val="bg1"/>
          </a:solidFill>
          <a:ln w="38100" cap="flat" cmpd="sng" algn="ctr">
            <a:solidFill>
              <a:schemeClr val="tx1"/>
            </a:solidFill>
            <a:prstDash val="dash"/>
            <a:miter lim="800000"/>
          </a:ln>
          <a:effectLst/>
        </p:spPr>
        <p:txBody>
          <a:bodyPr lIns="91384" tIns="45695" rIns="91384" bIns="45695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charset="-122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39156" y="875211"/>
            <a:ext cx="16321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Thân</a:t>
            </a:r>
            <a:r>
              <a:rPr kumimoji="0" lang="en-US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endParaRPr kumimoji="0" lang="en-US" sz="2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69995" y="1343431"/>
            <a:ext cx="2260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- Ý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73782" y="1824464"/>
            <a:ext cx="79679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Phản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ánh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xã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phản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ánh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rõ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nét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bất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áp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phụ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nữ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chịu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đựng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xã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phong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2573782" y="2500371"/>
            <a:ext cx="80855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Nguyễn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Dữ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án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bất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bày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tỏ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thương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xót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phận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bất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hạnh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Vũ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Nương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69995" y="3296225"/>
            <a:ext cx="3750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nhận</a:t>
            </a: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hành</a:t>
            </a: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kumimoji="0" lang="en-US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73782" y="3773106"/>
            <a:ext cx="79679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rõ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bất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đau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khổ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phụ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nữ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xã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phong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chịu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đựng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thái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trân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trọng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quyền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lợi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phụ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nữ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xã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đại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573782" y="4755917"/>
            <a:ext cx="82945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thay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cực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xã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xây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dựng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môi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đẳng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thương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63455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5" grpId="0"/>
      <p:bldP spid="10" grpId="0"/>
      <p:bldP spid="13" grpId="0"/>
      <p:bldP spid="20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48640" y="300446"/>
            <a:ext cx="1972492" cy="966651"/>
            <a:chOff x="2795451" y="822960"/>
            <a:chExt cx="1972492" cy="966651"/>
          </a:xfrm>
        </p:grpSpPr>
        <p:sp>
          <p:nvSpPr>
            <p:cNvPr id="25" name="Oval 24"/>
            <p:cNvSpPr/>
            <p:nvPr/>
          </p:nvSpPr>
          <p:spPr>
            <a:xfrm>
              <a:off x="2795451" y="822960"/>
              <a:ext cx="1972492" cy="966651"/>
            </a:xfrm>
            <a:prstGeom prst="ellipse">
              <a:avLst/>
            </a:prstGeom>
            <a:solidFill>
              <a:srgbClr val="CFAFE7"/>
            </a:solidFill>
            <a:ln w="285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3057781" y="890786"/>
              <a:ext cx="144783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Đề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3</a:t>
              </a:r>
            </a:p>
          </p:txBody>
        </p:sp>
      </p:grpSp>
      <p:sp>
        <p:nvSpPr>
          <p:cNvPr id="16" name="Rectangle: Rounded Corners 21"/>
          <p:cNvSpPr/>
          <p:nvPr/>
        </p:nvSpPr>
        <p:spPr>
          <a:xfrm>
            <a:off x="2521132" y="1847948"/>
            <a:ext cx="7615645" cy="3586201"/>
          </a:xfrm>
          <a:custGeom>
            <a:avLst/>
            <a:gdLst>
              <a:gd name="connsiteX0" fmla="*/ 0 w 6009841"/>
              <a:gd name="connsiteY0" fmla="*/ 331934 h 2154155"/>
              <a:gd name="connsiteX1" fmla="*/ 331934 w 6009841"/>
              <a:gd name="connsiteY1" fmla="*/ 0 h 2154155"/>
              <a:gd name="connsiteX2" fmla="*/ 979391 w 6009841"/>
              <a:gd name="connsiteY2" fmla="*/ 0 h 2154155"/>
              <a:gd name="connsiteX3" fmla="*/ 1680307 w 6009841"/>
              <a:gd name="connsiteY3" fmla="*/ 0 h 2154155"/>
              <a:gd name="connsiteX4" fmla="*/ 2327764 w 6009841"/>
              <a:gd name="connsiteY4" fmla="*/ 0 h 2154155"/>
              <a:gd name="connsiteX5" fmla="*/ 2975221 w 6009841"/>
              <a:gd name="connsiteY5" fmla="*/ 0 h 2154155"/>
              <a:gd name="connsiteX6" fmla="*/ 3622677 w 6009841"/>
              <a:gd name="connsiteY6" fmla="*/ 0 h 2154155"/>
              <a:gd name="connsiteX7" fmla="*/ 4216674 w 6009841"/>
              <a:gd name="connsiteY7" fmla="*/ 0 h 2154155"/>
              <a:gd name="connsiteX8" fmla="*/ 4864131 w 6009841"/>
              <a:gd name="connsiteY8" fmla="*/ 0 h 2154155"/>
              <a:gd name="connsiteX9" fmla="*/ 5677907 w 6009841"/>
              <a:gd name="connsiteY9" fmla="*/ 0 h 2154155"/>
              <a:gd name="connsiteX10" fmla="*/ 6009841 w 6009841"/>
              <a:gd name="connsiteY10" fmla="*/ 331934 h 2154155"/>
              <a:gd name="connsiteX11" fmla="*/ 6009841 w 6009841"/>
              <a:gd name="connsiteY11" fmla="*/ 783988 h 2154155"/>
              <a:gd name="connsiteX12" fmla="*/ 6009841 w 6009841"/>
              <a:gd name="connsiteY12" fmla="*/ 1280750 h 2154155"/>
              <a:gd name="connsiteX13" fmla="*/ 6009841 w 6009841"/>
              <a:gd name="connsiteY13" fmla="*/ 1822221 h 2154155"/>
              <a:gd name="connsiteX14" fmla="*/ 5677907 w 6009841"/>
              <a:gd name="connsiteY14" fmla="*/ 2154155 h 2154155"/>
              <a:gd name="connsiteX15" fmla="*/ 5137370 w 6009841"/>
              <a:gd name="connsiteY15" fmla="*/ 2154155 h 2154155"/>
              <a:gd name="connsiteX16" fmla="*/ 4436453 w 6009841"/>
              <a:gd name="connsiteY16" fmla="*/ 2154155 h 2154155"/>
              <a:gd name="connsiteX17" fmla="*/ 3788997 w 6009841"/>
              <a:gd name="connsiteY17" fmla="*/ 2154155 h 2154155"/>
              <a:gd name="connsiteX18" fmla="*/ 3301919 w 6009841"/>
              <a:gd name="connsiteY18" fmla="*/ 2154155 h 2154155"/>
              <a:gd name="connsiteX19" fmla="*/ 2707922 w 6009841"/>
              <a:gd name="connsiteY19" fmla="*/ 2154155 h 2154155"/>
              <a:gd name="connsiteX20" fmla="*/ 2220844 w 6009841"/>
              <a:gd name="connsiteY20" fmla="*/ 2154155 h 2154155"/>
              <a:gd name="connsiteX21" fmla="*/ 1733767 w 6009841"/>
              <a:gd name="connsiteY21" fmla="*/ 2154155 h 2154155"/>
              <a:gd name="connsiteX22" fmla="*/ 1086310 w 6009841"/>
              <a:gd name="connsiteY22" fmla="*/ 2154155 h 2154155"/>
              <a:gd name="connsiteX23" fmla="*/ 331934 w 6009841"/>
              <a:gd name="connsiteY23" fmla="*/ 2154155 h 2154155"/>
              <a:gd name="connsiteX24" fmla="*/ 0 w 6009841"/>
              <a:gd name="connsiteY24" fmla="*/ 1822221 h 2154155"/>
              <a:gd name="connsiteX25" fmla="*/ 0 w 6009841"/>
              <a:gd name="connsiteY25" fmla="*/ 1295653 h 2154155"/>
              <a:gd name="connsiteX26" fmla="*/ 0 w 6009841"/>
              <a:gd name="connsiteY26" fmla="*/ 828696 h 2154155"/>
              <a:gd name="connsiteX27" fmla="*/ 0 w 6009841"/>
              <a:gd name="connsiteY27" fmla="*/ 331934 h 2154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009841" h="2154155" extrusionOk="0">
                <a:moveTo>
                  <a:pt x="0" y="331934"/>
                </a:moveTo>
                <a:cubicBezTo>
                  <a:pt x="24559" y="130415"/>
                  <a:pt x="157757" y="16597"/>
                  <a:pt x="331934" y="0"/>
                </a:cubicBezTo>
                <a:cubicBezTo>
                  <a:pt x="526021" y="-70393"/>
                  <a:pt x="739538" y="15571"/>
                  <a:pt x="979391" y="0"/>
                </a:cubicBezTo>
                <a:cubicBezTo>
                  <a:pt x="1219244" y="-15571"/>
                  <a:pt x="1345224" y="54046"/>
                  <a:pt x="1680307" y="0"/>
                </a:cubicBezTo>
                <a:cubicBezTo>
                  <a:pt x="2015390" y="-54046"/>
                  <a:pt x="2167003" y="73064"/>
                  <a:pt x="2327764" y="0"/>
                </a:cubicBezTo>
                <a:cubicBezTo>
                  <a:pt x="2488525" y="-73064"/>
                  <a:pt x="2652135" y="10511"/>
                  <a:pt x="2975221" y="0"/>
                </a:cubicBezTo>
                <a:cubicBezTo>
                  <a:pt x="3298307" y="-10511"/>
                  <a:pt x="3346294" y="27764"/>
                  <a:pt x="3622677" y="0"/>
                </a:cubicBezTo>
                <a:cubicBezTo>
                  <a:pt x="3899060" y="-27764"/>
                  <a:pt x="3940838" y="47664"/>
                  <a:pt x="4216674" y="0"/>
                </a:cubicBezTo>
                <a:cubicBezTo>
                  <a:pt x="4492510" y="-47664"/>
                  <a:pt x="4618564" y="15915"/>
                  <a:pt x="4864131" y="0"/>
                </a:cubicBezTo>
                <a:cubicBezTo>
                  <a:pt x="5109698" y="-15915"/>
                  <a:pt x="5441694" y="68463"/>
                  <a:pt x="5677907" y="0"/>
                </a:cubicBezTo>
                <a:cubicBezTo>
                  <a:pt x="5849303" y="11638"/>
                  <a:pt x="6024163" y="149430"/>
                  <a:pt x="6009841" y="331934"/>
                </a:cubicBezTo>
                <a:cubicBezTo>
                  <a:pt x="6042465" y="486826"/>
                  <a:pt x="5978020" y="610531"/>
                  <a:pt x="6009841" y="783988"/>
                </a:cubicBezTo>
                <a:cubicBezTo>
                  <a:pt x="6041662" y="957445"/>
                  <a:pt x="6004586" y="1056503"/>
                  <a:pt x="6009841" y="1280750"/>
                </a:cubicBezTo>
                <a:cubicBezTo>
                  <a:pt x="6015096" y="1504997"/>
                  <a:pt x="5953726" y="1688694"/>
                  <a:pt x="6009841" y="1822221"/>
                </a:cubicBezTo>
                <a:cubicBezTo>
                  <a:pt x="6007759" y="1999182"/>
                  <a:pt x="5845077" y="2181320"/>
                  <a:pt x="5677907" y="2154155"/>
                </a:cubicBezTo>
                <a:cubicBezTo>
                  <a:pt x="5565121" y="2215170"/>
                  <a:pt x="5285513" y="2133532"/>
                  <a:pt x="5137370" y="2154155"/>
                </a:cubicBezTo>
                <a:cubicBezTo>
                  <a:pt x="4989227" y="2174778"/>
                  <a:pt x="4722303" y="2094133"/>
                  <a:pt x="4436453" y="2154155"/>
                </a:cubicBezTo>
                <a:cubicBezTo>
                  <a:pt x="4150603" y="2214177"/>
                  <a:pt x="4061055" y="2081341"/>
                  <a:pt x="3788997" y="2154155"/>
                </a:cubicBezTo>
                <a:cubicBezTo>
                  <a:pt x="3516939" y="2226969"/>
                  <a:pt x="3466343" y="2137239"/>
                  <a:pt x="3301919" y="2154155"/>
                </a:cubicBezTo>
                <a:cubicBezTo>
                  <a:pt x="3137495" y="2171071"/>
                  <a:pt x="2997155" y="2122156"/>
                  <a:pt x="2707922" y="2154155"/>
                </a:cubicBezTo>
                <a:cubicBezTo>
                  <a:pt x="2418689" y="2186154"/>
                  <a:pt x="2325707" y="2112380"/>
                  <a:pt x="2220844" y="2154155"/>
                </a:cubicBezTo>
                <a:cubicBezTo>
                  <a:pt x="2115981" y="2195930"/>
                  <a:pt x="1880286" y="2102674"/>
                  <a:pt x="1733767" y="2154155"/>
                </a:cubicBezTo>
                <a:cubicBezTo>
                  <a:pt x="1587248" y="2205636"/>
                  <a:pt x="1321976" y="2079992"/>
                  <a:pt x="1086310" y="2154155"/>
                </a:cubicBezTo>
                <a:cubicBezTo>
                  <a:pt x="850644" y="2228318"/>
                  <a:pt x="506632" y="2138378"/>
                  <a:pt x="331934" y="2154155"/>
                </a:cubicBezTo>
                <a:cubicBezTo>
                  <a:pt x="144936" y="2161081"/>
                  <a:pt x="-45833" y="2006129"/>
                  <a:pt x="0" y="1822221"/>
                </a:cubicBezTo>
                <a:cubicBezTo>
                  <a:pt x="-22930" y="1681817"/>
                  <a:pt x="21654" y="1455054"/>
                  <a:pt x="0" y="1295653"/>
                </a:cubicBezTo>
                <a:cubicBezTo>
                  <a:pt x="-21654" y="1136252"/>
                  <a:pt x="39195" y="998368"/>
                  <a:pt x="0" y="828696"/>
                </a:cubicBezTo>
                <a:cubicBezTo>
                  <a:pt x="-39195" y="659024"/>
                  <a:pt x="52956" y="506250"/>
                  <a:pt x="0" y="331934"/>
                </a:cubicBezTo>
                <a:close/>
              </a:path>
            </a:pathLst>
          </a:custGeom>
          <a:noFill/>
          <a:ln w="38100" cap="flat" cmpd="sng" algn="ctr">
            <a:solidFill>
              <a:schemeClr val="tx1"/>
            </a:solidFill>
            <a:prstDash val="dash"/>
            <a:miter lim="800000"/>
          </a:ln>
          <a:effectLst/>
        </p:spPr>
        <p:txBody>
          <a:bodyPr lIns="91384" tIns="45695" rIns="91384" bIns="45695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charset="-122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14067" y="1897297"/>
            <a:ext cx="13406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endParaRPr kumimoji="0" lang="en-US" sz="2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57773" y="2420517"/>
            <a:ext cx="2702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Khẳng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86088" y="2882237"/>
            <a:ext cx="72200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Nhấn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mạnh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phận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bi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kịch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phụ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nữ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xã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phong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qua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Vũ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Nương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657773" y="3748815"/>
            <a:ext cx="2446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Gửi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gắm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thông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điệp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90946" y="4239691"/>
            <a:ext cx="69718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Kêu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gọi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tôn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trọng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quyền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lợi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phụ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nữ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bi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kịch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tương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tái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diễn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xã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đại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9130937" y="104503"/>
            <a:ext cx="2926079" cy="1743445"/>
            <a:chOff x="9130937" y="175718"/>
            <a:chExt cx="2926079" cy="1503332"/>
          </a:xfrm>
        </p:grpSpPr>
        <p:sp>
          <p:nvSpPr>
            <p:cNvPr id="17" name="Left Arrow 16"/>
            <p:cNvSpPr/>
            <p:nvPr/>
          </p:nvSpPr>
          <p:spPr>
            <a:xfrm>
              <a:off x="9130937" y="175718"/>
              <a:ext cx="2926079" cy="1503332"/>
            </a:xfrm>
            <a:prstGeom prst="left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17">
              <a:hlinkClick r:id="rId3" action="ppaction://hlinksldjump"/>
            </p:cNvPr>
            <p:cNvSpPr/>
            <p:nvPr/>
          </p:nvSpPr>
          <p:spPr>
            <a:xfrm>
              <a:off x="9588139" y="510435"/>
              <a:ext cx="2259875" cy="8564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DANH SÁCH ĐỀ BÀI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5160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" grpId="0"/>
      <p:bldP spid="7" grpId="0"/>
      <p:bldP spid="11" grpId="0"/>
      <p:bldP spid="12" grpId="0"/>
      <p:bldP spid="13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48640" y="300446"/>
            <a:ext cx="1972492" cy="966651"/>
            <a:chOff x="2795451" y="822960"/>
            <a:chExt cx="1972492" cy="966651"/>
          </a:xfrm>
        </p:grpSpPr>
        <p:sp>
          <p:nvSpPr>
            <p:cNvPr id="25" name="Oval 24"/>
            <p:cNvSpPr/>
            <p:nvPr/>
          </p:nvSpPr>
          <p:spPr>
            <a:xfrm>
              <a:off x="2795451" y="822960"/>
              <a:ext cx="1972492" cy="96665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3057781" y="890786"/>
              <a:ext cx="144783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Đề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4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686648" y="1448720"/>
            <a:ext cx="2602426" cy="551154"/>
            <a:chOff x="4686648" y="991520"/>
            <a:chExt cx="2602426" cy="551154"/>
          </a:xfrm>
        </p:grpSpPr>
        <p:sp>
          <p:nvSpPr>
            <p:cNvPr id="12" name="Rounded Rectangle 11"/>
            <p:cNvSpPr/>
            <p:nvPr/>
          </p:nvSpPr>
          <p:spPr>
            <a:xfrm>
              <a:off x="4686648" y="991520"/>
              <a:ext cx="2602426" cy="551154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405810" y="991520"/>
              <a:ext cx="116410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Mở</a:t>
              </a: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bài</a:t>
              </a:r>
              <a:endPara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2258802" y="2194560"/>
            <a:ext cx="7655907" cy="35922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20426" y="2460562"/>
            <a:ext cx="3538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thiệu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kumimoji="0" lang="en-US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29989" y="2940401"/>
            <a:ext cx="70757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Truyện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ngắn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"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ngôi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xa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xôi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"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Lê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Minh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Khuê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nổi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thanh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niên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xung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phong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cuộc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kháng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chiến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chống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Mỹ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520426" y="4017612"/>
            <a:ext cx="1540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29989" y="4581630"/>
            <a:ext cx="70757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Tinh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thần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dũng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thanh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niên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chiến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rõ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nét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qua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truyện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ngắn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2783462" y="394151"/>
            <a:ext cx="7638180" cy="859882"/>
            <a:chOff x="2783462" y="394151"/>
            <a:chExt cx="7638180" cy="859882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64CC2E2-E1A6-FE0B-2F47-DBC883C273D7}"/>
                </a:ext>
              </a:extLst>
            </p:cNvPr>
            <p:cNvSpPr/>
            <p:nvPr/>
          </p:nvSpPr>
          <p:spPr>
            <a:xfrm>
              <a:off x="2783462" y="405792"/>
              <a:ext cx="7638180" cy="848241"/>
            </a:xfrm>
            <a:prstGeom prst="rect">
              <a:avLst/>
            </a:prstGeom>
            <a:solidFill>
              <a:srgbClr val="FDF3ED"/>
            </a:solidFill>
            <a:ln w="3810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945326" y="394151"/>
              <a:ext cx="724916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1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1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truyện</a:t>
              </a:r>
              <a:r>
                <a:rPr lang="en-US" sz="1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ngắn</a:t>
              </a:r>
              <a:r>
                <a:rPr lang="en-US" sz="1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"</a:t>
              </a:r>
              <a:r>
                <a:rPr lang="en-US" sz="1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US" sz="1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ngôi</a:t>
              </a:r>
              <a:r>
                <a:rPr lang="en-US" sz="1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sao</a:t>
              </a:r>
              <a:r>
                <a:rPr lang="en-US" sz="1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xa</a:t>
              </a:r>
              <a:r>
                <a:rPr lang="en-US" sz="1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xôi</a:t>
              </a:r>
              <a:r>
                <a:rPr lang="en-US" sz="1600" b="1" dirty="0">
                  <a:latin typeface="Cambria" panose="02040503050406030204" pitchFamily="18" charset="0"/>
                  <a:ea typeface="Cambria" panose="02040503050406030204" pitchFamily="18" charset="0"/>
                </a:rPr>
                <a:t>" </a:t>
              </a:r>
              <a:r>
                <a:rPr lang="en-US" sz="1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1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Lê</a:t>
              </a:r>
              <a:r>
                <a:rPr lang="en-US" sz="1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Minh </a:t>
              </a:r>
              <a:r>
                <a:rPr lang="en-US" sz="1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Khuê</a:t>
              </a:r>
              <a:r>
                <a:rPr lang="en-US" sz="1600" b="1" dirty="0"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1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lang="en-US" sz="1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1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văn</a:t>
              </a:r>
              <a:r>
                <a:rPr lang="en-US" sz="1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nghị</a:t>
              </a:r>
              <a:r>
                <a:rPr lang="en-US" sz="1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luận</a:t>
              </a:r>
              <a:r>
                <a:rPr lang="en-US" sz="1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(600 </a:t>
              </a:r>
              <a:r>
                <a:rPr lang="en-US" sz="1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chữ</a:t>
              </a:r>
              <a:r>
                <a:rPr lang="en-US" sz="1600" b="1" dirty="0">
                  <a:latin typeface="Cambria" panose="02040503050406030204" pitchFamily="18" charset="0"/>
                  <a:ea typeface="Cambria" panose="02040503050406030204" pitchFamily="18" charset="0"/>
                </a:rPr>
                <a:t>) </a:t>
              </a:r>
              <a:r>
                <a:rPr lang="en-US" sz="1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về</a:t>
              </a:r>
              <a:r>
                <a:rPr lang="en-US" sz="1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tinh</a:t>
              </a:r>
              <a:r>
                <a:rPr lang="en-US" sz="1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thần</a:t>
              </a:r>
              <a:r>
                <a:rPr lang="en-US" sz="1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dũng</a:t>
              </a:r>
              <a:r>
                <a:rPr lang="en-US" sz="1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cảm</a:t>
              </a:r>
              <a:r>
                <a:rPr lang="en-US" sz="1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1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sự</a:t>
              </a:r>
              <a:r>
                <a:rPr lang="en-US" sz="1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hy</a:t>
              </a:r>
              <a:r>
                <a:rPr lang="en-US" sz="1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sinh</a:t>
              </a:r>
              <a:r>
                <a:rPr lang="en-US" sz="1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1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thanh</a:t>
              </a:r>
              <a:r>
                <a:rPr lang="en-US" sz="1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niên</a:t>
              </a:r>
              <a:r>
                <a:rPr lang="en-US" sz="1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1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chiến</a:t>
              </a:r>
              <a:r>
                <a:rPr lang="en-US" sz="1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tranh</a:t>
              </a:r>
              <a:r>
                <a:rPr lang="en-US" sz="1600" b="1" dirty="0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437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/>
      <p:bldP spid="13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3B9AEFC7-1D33-780D-5A9B-C307BF81A066}"/>
              </a:ext>
            </a:extLst>
          </p:cNvPr>
          <p:cNvGrpSpPr/>
          <p:nvPr/>
        </p:nvGrpSpPr>
        <p:grpSpPr>
          <a:xfrm>
            <a:off x="2120505" y="145919"/>
            <a:ext cx="9842896" cy="6566162"/>
            <a:chOff x="1129905" y="887583"/>
            <a:chExt cx="9842896" cy="587254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D0C09B0C-C6D2-9992-9E04-26D21F52C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907" y="887583"/>
              <a:ext cx="9842894" cy="2982453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2AA4FC8-AB84-EB79-D09D-16E5F1B944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29905" y="3777672"/>
              <a:ext cx="9842893" cy="2982453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30266CD-E5C7-132C-74C1-74FABF2A892D}"/>
              </a:ext>
            </a:extLst>
          </p:cNvPr>
          <p:cNvSpPr txBox="1"/>
          <p:nvPr/>
        </p:nvSpPr>
        <p:spPr>
          <a:xfrm>
            <a:off x="4681473" y="481100"/>
            <a:ext cx="48952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SzPts val="1000"/>
              <a:tabLst>
                <a:tab pos="457200" algn="l"/>
              </a:tabLst>
            </a:pPr>
            <a:r>
              <a:rPr lang="en-US" sz="20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Nghị</a:t>
            </a:r>
            <a:r>
              <a:rPr lang="en-US" sz="20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lang="en-US" sz="20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tượng</a:t>
            </a:r>
            <a:r>
              <a:rPr lang="en-US" sz="20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đời</a:t>
            </a:r>
            <a:r>
              <a:rPr lang="en-US" sz="20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600" b="1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8D06AD-74F1-4025-30E6-BF4F9A2570B3}"/>
              </a:ext>
            </a:extLst>
          </p:cNvPr>
          <p:cNvSpPr txBox="1"/>
          <p:nvPr/>
        </p:nvSpPr>
        <p:spPr>
          <a:xfrm>
            <a:off x="3009213" y="238147"/>
            <a:ext cx="783555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6000" b="1" dirty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CD00CC-4D66-D025-F9AD-21AAA06D0DB7}"/>
              </a:ext>
            </a:extLst>
          </p:cNvPr>
          <p:cNvSpPr txBox="1"/>
          <p:nvPr/>
        </p:nvSpPr>
        <p:spPr>
          <a:xfrm>
            <a:off x="10290069" y="1376442"/>
            <a:ext cx="783555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6000" b="1" dirty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70EF7B-8ECD-A4EE-3759-C2E9851E2FBF}"/>
              </a:ext>
            </a:extLst>
          </p:cNvPr>
          <p:cNvSpPr txBox="1"/>
          <p:nvPr/>
        </p:nvSpPr>
        <p:spPr>
          <a:xfrm>
            <a:off x="3009213" y="2361700"/>
            <a:ext cx="783555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6000" b="1" dirty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E19D30-0F02-5F73-9564-5554ACCE7620}"/>
              </a:ext>
            </a:extLst>
          </p:cNvPr>
          <p:cNvSpPr txBox="1"/>
          <p:nvPr/>
        </p:nvSpPr>
        <p:spPr>
          <a:xfrm>
            <a:off x="10290069" y="3496351"/>
            <a:ext cx="783555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6000" b="1" dirty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99489FF-DE1E-7FD1-C545-3EF61525D291}"/>
              </a:ext>
            </a:extLst>
          </p:cNvPr>
          <p:cNvSpPr txBox="1"/>
          <p:nvPr/>
        </p:nvSpPr>
        <p:spPr>
          <a:xfrm>
            <a:off x="3009213" y="4584667"/>
            <a:ext cx="783555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6000" b="1" dirty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F954AE5-8E4B-17B1-6292-4E2BFF9E6147}"/>
              </a:ext>
            </a:extLst>
          </p:cNvPr>
          <p:cNvSpPr txBox="1"/>
          <p:nvPr/>
        </p:nvSpPr>
        <p:spPr>
          <a:xfrm>
            <a:off x="10290069" y="5537251"/>
            <a:ext cx="783555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6000" b="1" dirty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5EB224F-F170-2B16-24D4-F4520FD6F1AD}"/>
              </a:ext>
            </a:extLst>
          </p:cNvPr>
          <p:cNvSpPr txBox="1"/>
          <p:nvPr/>
        </p:nvSpPr>
        <p:spPr>
          <a:xfrm>
            <a:off x="5017116" y="1581839"/>
            <a:ext cx="41814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SzPts val="1000"/>
              <a:tabLst>
                <a:tab pos="457200" algn="l"/>
              </a:tabLst>
            </a:pPr>
            <a:r>
              <a:rPr lang="en-US" sz="20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Nghị</a:t>
            </a:r>
            <a:r>
              <a:rPr lang="en-US" sz="20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lang="en-US" sz="20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</a:t>
            </a:r>
            <a:r>
              <a:rPr lang="en-US" sz="20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tưởng</a:t>
            </a:r>
            <a:r>
              <a:rPr lang="en-US" sz="20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đạo</a:t>
            </a:r>
            <a:r>
              <a:rPr lang="en-US" sz="20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lí</a:t>
            </a:r>
            <a:r>
              <a:rPr lang="en-US" sz="20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600" b="1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83C6B44-4EDB-F1F6-81C2-894FD54BC8E7}"/>
              </a:ext>
            </a:extLst>
          </p:cNvPr>
          <p:cNvSpPr txBox="1"/>
          <p:nvPr/>
        </p:nvSpPr>
        <p:spPr>
          <a:xfrm>
            <a:off x="4583155" y="2454617"/>
            <a:ext cx="48952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buSzPts val="1000"/>
              <a:tabLst>
                <a:tab pos="457200" algn="l"/>
              </a:tabLst>
            </a:pPr>
            <a:r>
              <a:rPr lang="en-US" sz="20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Nghị</a:t>
            </a:r>
            <a:r>
              <a:rPr lang="en-US" sz="20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lang="en-US" sz="20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vấn</a:t>
            </a:r>
            <a:r>
              <a:rPr lang="en-US" sz="20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xã</a:t>
            </a:r>
            <a:r>
              <a:rPr lang="en-US" sz="20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r>
              <a:rPr lang="en-US" sz="20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đặt</a:t>
            </a:r>
            <a:r>
              <a:rPr lang="en-US" sz="20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</a:t>
            </a:r>
            <a:r>
              <a:rPr lang="en-US" sz="20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tác</a:t>
            </a:r>
            <a:r>
              <a:rPr lang="en-US" sz="20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văn</a:t>
            </a:r>
            <a:r>
              <a:rPr lang="en-US" sz="20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600" b="1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F7EF77A-2475-91AC-725A-1FC83CF602C8}"/>
              </a:ext>
            </a:extLst>
          </p:cNvPr>
          <p:cNvSpPr txBox="1"/>
          <p:nvPr/>
        </p:nvSpPr>
        <p:spPr>
          <a:xfrm>
            <a:off x="5427909" y="3719021"/>
            <a:ext cx="3402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SzPts val="1000"/>
              <a:tabLst>
                <a:tab pos="457200" algn="l"/>
              </a:tabLst>
            </a:pPr>
            <a:r>
              <a:rPr lang="en-US" sz="20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lang="en-US" sz="20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600" b="1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8C1E4A4-C14B-53BA-44AC-9F1618B688AB}"/>
              </a:ext>
            </a:extLst>
          </p:cNvPr>
          <p:cNvSpPr txBox="1"/>
          <p:nvPr/>
        </p:nvSpPr>
        <p:spPr>
          <a:xfrm>
            <a:off x="4561900" y="4686044"/>
            <a:ext cx="49377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buSzPts val="1000"/>
              <a:tabLst>
                <a:tab pos="457200" algn="l"/>
              </a:tabLst>
            </a:pPr>
            <a:r>
              <a:rPr lang="en-US" sz="20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lang="en-US" sz="20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thuyết</a:t>
            </a:r>
            <a:r>
              <a:rPr lang="en-US" sz="20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phục</a:t>
            </a:r>
            <a:r>
              <a:rPr lang="en-US" sz="20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20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bỏ</a:t>
            </a:r>
            <a:r>
              <a:rPr lang="en-US" sz="20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thói</a:t>
            </a:r>
            <a:r>
              <a:rPr lang="en-US" sz="20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quen</a:t>
            </a:r>
            <a:r>
              <a:rPr lang="en-US" sz="20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hay </a:t>
            </a:r>
            <a:r>
              <a:rPr lang="en-US" sz="20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</a:t>
            </a:r>
            <a:r>
              <a:rPr lang="en-US" sz="20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niệm</a:t>
            </a:r>
            <a:r>
              <a:rPr lang="en-US" sz="20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600" b="1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FCF1E43-5184-6296-4867-0C1E482D4DE4}"/>
              </a:ext>
            </a:extLst>
          </p:cNvPr>
          <p:cNvSpPr txBox="1"/>
          <p:nvPr/>
        </p:nvSpPr>
        <p:spPr>
          <a:xfrm>
            <a:off x="4585732" y="5684303"/>
            <a:ext cx="50442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buSzPts val="1000"/>
              <a:tabLst>
                <a:tab pos="457200" algn="l"/>
              </a:tabLst>
            </a:pPr>
            <a:r>
              <a:rPr lang="en-US" sz="20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nghị</a:t>
            </a:r>
            <a:r>
              <a:rPr lang="en-US" sz="20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lang="en-US" sz="20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vấn</a:t>
            </a:r>
            <a:r>
              <a:rPr lang="en-US" sz="20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liên</a:t>
            </a:r>
            <a:r>
              <a:rPr lang="en-US" sz="20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</a:t>
            </a:r>
            <a:r>
              <a:rPr lang="en-US" sz="20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600" b="1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Arrow: Right 47">
            <a:extLst>
              <a:ext uri="{FF2B5EF4-FFF2-40B4-BE49-F238E27FC236}">
                <a16:creationId xmlns:a16="http://schemas.microsoft.com/office/drawing/2014/main" id="{34C7EF87-EF69-123A-ABCC-522BB8CE0833}"/>
              </a:ext>
            </a:extLst>
          </p:cNvPr>
          <p:cNvSpPr/>
          <p:nvPr/>
        </p:nvSpPr>
        <p:spPr>
          <a:xfrm>
            <a:off x="228600" y="238147"/>
            <a:ext cx="1771650" cy="6154041"/>
          </a:xfrm>
          <a:prstGeom prst="rightArrow">
            <a:avLst/>
          </a:prstGeom>
          <a:solidFill>
            <a:schemeClr val="accent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598A913-50E3-A95B-BDB2-C5AC352B5E3E}"/>
              </a:ext>
            </a:extLst>
          </p:cNvPr>
          <p:cNvSpPr txBox="1"/>
          <p:nvPr/>
        </p:nvSpPr>
        <p:spPr>
          <a:xfrm>
            <a:off x="278996" y="1970747"/>
            <a:ext cx="141096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CÁC DẠNG BÀI NGHỊ LUẬN XÃ HỘI</a:t>
            </a:r>
          </a:p>
        </p:txBody>
      </p:sp>
    </p:spTree>
    <p:extLst>
      <p:ext uri="{BB962C8B-B14F-4D97-AF65-F5344CB8AC3E}">
        <p14:creationId xmlns:p14="http://schemas.microsoft.com/office/powerpoint/2010/main" val="54692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5" grpId="0"/>
      <p:bldP spid="17" grpId="0"/>
      <p:bldP spid="20" grpId="0"/>
      <p:bldP spid="22" grpId="0"/>
      <p:bldP spid="26" grpId="0"/>
      <p:bldP spid="30" grpId="0"/>
      <p:bldP spid="32" grpId="0"/>
      <p:bldP spid="40" grpId="0"/>
      <p:bldP spid="44" grpId="0"/>
      <p:bldP spid="47" grpId="0"/>
      <p:bldP spid="48" grpId="0" animBg="1"/>
      <p:bldP spid="50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48640" y="300446"/>
            <a:ext cx="1972492" cy="966651"/>
            <a:chOff x="2795451" y="822960"/>
            <a:chExt cx="1972492" cy="966651"/>
          </a:xfrm>
        </p:grpSpPr>
        <p:sp>
          <p:nvSpPr>
            <p:cNvPr id="25" name="Oval 24"/>
            <p:cNvSpPr/>
            <p:nvPr/>
          </p:nvSpPr>
          <p:spPr>
            <a:xfrm>
              <a:off x="2795451" y="822960"/>
              <a:ext cx="1972492" cy="96665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3057781" y="890786"/>
              <a:ext cx="144783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Đề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4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628788" y="620732"/>
            <a:ext cx="2602426" cy="551154"/>
            <a:chOff x="4628788" y="620732"/>
            <a:chExt cx="2602426" cy="551154"/>
          </a:xfrm>
        </p:grpSpPr>
        <p:sp>
          <p:nvSpPr>
            <p:cNvPr id="12" name="Rounded Rectangle 11"/>
            <p:cNvSpPr/>
            <p:nvPr/>
          </p:nvSpPr>
          <p:spPr>
            <a:xfrm>
              <a:off x="4628788" y="620732"/>
              <a:ext cx="2602426" cy="551154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215703" y="620732"/>
              <a:ext cx="142859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Thân</a:t>
              </a: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bài</a:t>
              </a:r>
              <a:endPara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1267098" y="1334923"/>
            <a:ext cx="9718764" cy="48071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51813" y="1430134"/>
            <a:ext cx="2066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19975" y="1800326"/>
            <a:ext cx="90915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Tinh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thần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dũng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can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đảm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sẵn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sàng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nguy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hiểm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ngại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khó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khăn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641827" y="2176077"/>
            <a:ext cx="89693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hy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Sẵn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sàng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bỏ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qua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lợi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ích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cá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thậm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chí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mạng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phục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vụ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mục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tiêu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1451813" y="2795912"/>
            <a:ext cx="6378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qua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truyện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ngắn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"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ngôi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xa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xôi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"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41827" y="3151513"/>
            <a:ext cx="37998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Phương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Nho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Thao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Striped Right Arrow 23"/>
          <p:cNvSpPr/>
          <p:nvPr/>
        </p:nvSpPr>
        <p:spPr>
          <a:xfrm rot="5400000">
            <a:off x="5607443" y="5652570"/>
            <a:ext cx="632125" cy="1611092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10194" y="3516833"/>
            <a:ext cx="89734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Phương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Định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Dũng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cảm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đời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dù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phải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đối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mặt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chết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ngày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10194" y="3882153"/>
            <a:ext cx="67737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Nho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vẻ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kiên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cường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luôn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giữ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vững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tinh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thần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dù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bị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thương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10194" y="4288693"/>
            <a:ext cx="70070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Thao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Cứng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cỏi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quyết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đoán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bao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nỗi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sợ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hãi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chi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phối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41827" y="4693085"/>
            <a:ext cx="88763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Công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việc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tổ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trinh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sát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mặt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đường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Nguy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hiểm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luôn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phải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đối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mặt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bom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gái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vẫn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hoàn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thành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nhiệm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vụ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xuất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sắc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2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54382" y="5343698"/>
            <a:ext cx="89441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khoảnh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khắc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bình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yên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hiếm</a:t>
            </a:r>
            <a:r>
              <a:rPr lang="en-US" sz="16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hoi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Sự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tình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cuộc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sống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giúp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vượt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qua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gian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khó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2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275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" grpId="0"/>
      <p:bldP spid="5" grpId="0"/>
      <p:bldP spid="6" grpId="0"/>
      <p:bldP spid="8" grpId="0"/>
      <p:bldP spid="9" grpId="0"/>
      <p:bldP spid="24" grpId="0" animBg="1"/>
      <p:bldP spid="10" grpId="0"/>
      <p:bldP spid="16" grpId="0"/>
      <p:bldP spid="19" grpId="0"/>
      <p:bldP spid="20" grpId="0"/>
      <p:bldP spid="21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267098" y="1239025"/>
            <a:ext cx="9718764" cy="42865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Striped Right Arrow 21"/>
          <p:cNvSpPr/>
          <p:nvPr/>
        </p:nvSpPr>
        <p:spPr>
          <a:xfrm rot="5400000">
            <a:off x="5610383" y="-185174"/>
            <a:ext cx="1032194" cy="1611092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51813" y="1378070"/>
            <a:ext cx="50375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- Ý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tinh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thần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dũng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hy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44227" y="1845698"/>
            <a:ext cx="91110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Phản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ánh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chiến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: Qua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khắc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họa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rõ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nét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khó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khăn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hiểm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nguy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thanh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niên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Nam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chiến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744227" y="2537661"/>
            <a:ext cx="89934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Tôn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vinh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tinh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thần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lòng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hệ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kỳ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chiến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451813" y="3306120"/>
            <a:ext cx="3750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nhận</a:t>
            </a: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hành</a:t>
            </a: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kumimoji="0" lang="en-US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44227" y="3828806"/>
            <a:ext cx="88497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rõ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dũng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hy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hệ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trân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trọng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ơn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1744226" y="4388766"/>
            <a:ext cx="89934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huy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tinh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thần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dũng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thử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thách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cuộc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tại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góp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xây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dựng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825517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2" grpId="0" animBg="1"/>
      <p:bldP spid="11" grpId="0"/>
      <p:bldP spid="13" grpId="0"/>
      <p:bldP spid="3" grpId="0"/>
      <p:bldP spid="7" grpId="0"/>
      <p:bldP spid="8" grpId="0"/>
      <p:bldP spid="9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48640" y="300446"/>
            <a:ext cx="1972492" cy="966651"/>
            <a:chOff x="2795451" y="822960"/>
            <a:chExt cx="1972492" cy="966651"/>
          </a:xfrm>
        </p:grpSpPr>
        <p:sp>
          <p:nvSpPr>
            <p:cNvPr id="25" name="Oval 24"/>
            <p:cNvSpPr/>
            <p:nvPr/>
          </p:nvSpPr>
          <p:spPr>
            <a:xfrm>
              <a:off x="2795451" y="822960"/>
              <a:ext cx="1972492" cy="96665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3057781" y="890786"/>
              <a:ext cx="144783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Đề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4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686648" y="1283731"/>
            <a:ext cx="2602426" cy="551154"/>
            <a:chOff x="4686648" y="991520"/>
            <a:chExt cx="2602426" cy="551154"/>
          </a:xfrm>
        </p:grpSpPr>
        <p:sp>
          <p:nvSpPr>
            <p:cNvPr id="12" name="Rounded Rectangle 11"/>
            <p:cNvSpPr/>
            <p:nvPr/>
          </p:nvSpPr>
          <p:spPr>
            <a:xfrm>
              <a:off x="4686648" y="991520"/>
              <a:ext cx="2602426" cy="551154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405810" y="991520"/>
              <a:ext cx="117647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Kết</a:t>
              </a: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bài</a:t>
              </a:r>
              <a:endPara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2258802" y="2029571"/>
            <a:ext cx="7655907" cy="31171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20426" y="2216188"/>
            <a:ext cx="2702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Khẳng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29989" y="2686450"/>
            <a:ext cx="69842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Tinh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thần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dũng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thanh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niên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chiến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quý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đáng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trân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trọng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2520426" y="3480673"/>
            <a:ext cx="2446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Gửi</a:t>
            </a: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gắm</a:t>
            </a: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thông</a:t>
            </a: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điệp</a:t>
            </a: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kumimoji="0" lang="en-US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29989" y="3989660"/>
            <a:ext cx="69842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Kêu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gọi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hệ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hôm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nay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noi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gương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hùng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trách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nhiệm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tinh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thần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9130937" y="104503"/>
            <a:ext cx="2926079" cy="1743445"/>
            <a:chOff x="9130937" y="175718"/>
            <a:chExt cx="2926079" cy="1503332"/>
          </a:xfrm>
        </p:grpSpPr>
        <p:sp>
          <p:nvSpPr>
            <p:cNvPr id="16" name="Left Arrow 15"/>
            <p:cNvSpPr/>
            <p:nvPr/>
          </p:nvSpPr>
          <p:spPr>
            <a:xfrm>
              <a:off x="9130937" y="175718"/>
              <a:ext cx="2926079" cy="1503332"/>
            </a:xfrm>
            <a:prstGeom prst="left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6">
              <a:hlinkClick r:id="rId3" action="ppaction://hlinksldjump"/>
            </p:cNvPr>
            <p:cNvSpPr/>
            <p:nvPr/>
          </p:nvSpPr>
          <p:spPr>
            <a:xfrm>
              <a:off x="9588139" y="510435"/>
              <a:ext cx="2259875" cy="8564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DANH SÁCH ĐỀ BÀI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7235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" grpId="0"/>
      <p:bldP spid="5" grpId="0"/>
      <p:bldP spid="6" grpId="0"/>
      <p:bldP spid="8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951968" y="2346036"/>
            <a:ext cx="8952365" cy="1570182"/>
            <a:chOff x="1951968" y="2346036"/>
            <a:chExt cx="8952365" cy="1570182"/>
          </a:xfrm>
        </p:grpSpPr>
        <p:sp>
          <p:nvSpPr>
            <p:cNvPr id="8" name="Hexagon 7">
              <a:extLst>
                <a:ext uri="{FF2B5EF4-FFF2-40B4-BE49-F238E27FC236}">
                  <a16:creationId xmlns:a16="http://schemas.microsoft.com/office/drawing/2014/main" id="{8BAD933B-0FFA-A23C-B6A9-B5DCE10BC2D2}"/>
                </a:ext>
              </a:extLst>
            </p:cNvPr>
            <p:cNvSpPr/>
            <p:nvPr/>
          </p:nvSpPr>
          <p:spPr>
            <a:xfrm>
              <a:off x="1951968" y="2623127"/>
              <a:ext cx="7724209" cy="1043709"/>
            </a:xfrm>
            <a:prstGeom prst="hexagon">
              <a:avLst>
                <a:gd name="adj" fmla="val 55973"/>
                <a:gd name="vf" fmla="val 115470"/>
              </a:avLst>
            </a:prstGeom>
            <a:solidFill>
              <a:schemeClr val="bg1"/>
            </a:solidFill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 w="762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Hexagon 9">
              <a:extLst>
                <a:ext uri="{FF2B5EF4-FFF2-40B4-BE49-F238E27FC236}">
                  <a16:creationId xmlns:a16="http://schemas.microsoft.com/office/drawing/2014/main" id="{2D9FC0DE-F884-5FD6-D2C5-2378C4292B51}"/>
                </a:ext>
              </a:extLst>
            </p:cNvPr>
            <p:cNvSpPr/>
            <p:nvPr/>
          </p:nvSpPr>
          <p:spPr>
            <a:xfrm>
              <a:off x="2129752" y="2721266"/>
              <a:ext cx="7546425" cy="844894"/>
            </a:xfrm>
            <a:prstGeom prst="hexagon">
              <a:avLst>
                <a:gd name="adj" fmla="val 55973"/>
                <a:gd name="vf" fmla="val 115470"/>
              </a:avLst>
            </a:prstGeom>
            <a:solidFill>
              <a:schemeClr val="bg1"/>
            </a:solidFill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 w="762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Hexagon 1">
              <a:extLst>
                <a:ext uri="{FF2B5EF4-FFF2-40B4-BE49-F238E27FC236}">
                  <a16:creationId xmlns:a16="http://schemas.microsoft.com/office/drawing/2014/main" id="{4A1CA277-D476-3792-76F3-08A146C2BA6B}"/>
                </a:ext>
              </a:extLst>
            </p:cNvPr>
            <p:cNvSpPr/>
            <p:nvPr/>
          </p:nvSpPr>
          <p:spPr>
            <a:xfrm>
              <a:off x="8846339" y="2346036"/>
              <a:ext cx="2057994" cy="1570182"/>
            </a:xfrm>
            <a:prstGeom prst="hexagon">
              <a:avLst/>
            </a:prstGeom>
            <a:solidFill>
              <a:schemeClr val="bg1"/>
            </a:solidFill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 w="762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Hexagon 5">
              <a:extLst>
                <a:ext uri="{FF2B5EF4-FFF2-40B4-BE49-F238E27FC236}">
                  <a16:creationId xmlns:a16="http://schemas.microsoft.com/office/drawing/2014/main" id="{FAF0C595-A916-B91E-636C-E8FCEAFB979C}"/>
                </a:ext>
              </a:extLst>
            </p:cNvPr>
            <p:cNvSpPr/>
            <p:nvPr/>
          </p:nvSpPr>
          <p:spPr>
            <a:xfrm>
              <a:off x="8960821" y="2445327"/>
              <a:ext cx="1829028" cy="1371600"/>
            </a:xfrm>
            <a:prstGeom prst="hexagon">
              <a:avLst/>
            </a:prstGeom>
            <a:solidFill>
              <a:schemeClr val="bg1"/>
            </a:solidFill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400" b="1" i="0" u="none" strike="noStrike" kern="1200" cap="none" spc="0" normalizeH="0" baseline="0" noProof="0" dirty="0">
                  <a:ln w="76200">
                    <a:solidFill>
                      <a:prstClr val="black"/>
                    </a:solidFill>
                  </a:ln>
                  <a:solidFill>
                    <a:srgbClr val="FFFF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IV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11AF969-55A5-4D95-1654-F7F05C9E1AAB}"/>
              </a:ext>
            </a:extLst>
          </p:cNvPr>
          <p:cNvSpPr txBox="1"/>
          <p:nvPr/>
        </p:nvSpPr>
        <p:spPr>
          <a:xfrm>
            <a:off x="3517696" y="2900294"/>
            <a:ext cx="44768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VIẾT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BÀI LUẬN VỀ BẢN THÂN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90554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60218" y="1544100"/>
            <a:ext cx="4277096" cy="4203558"/>
            <a:chOff x="360218" y="1544100"/>
            <a:chExt cx="4277096" cy="4203558"/>
          </a:xfrm>
        </p:grpSpPr>
        <p:sp>
          <p:nvSpPr>
            <p:cNvPr id="3" name="Rounded Rectangle 2"/>
            <p:cNvSpPr/>
            <p:nvPr/>
          </p:nvSpPr>
          <p:spPr>
            <a:xfrm>
              <a:off x="360218" y="1544100"/>
              <a:ext cx="4277096" cy="420355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527C153-C905-C07C-4D49-00C04F599D68}"/>
                </a:ext>
              </a:extLst>
            </p:cNvPr>
            <p:cNvSpPr txBox="1"/>
            <p:nvPr/>
          </p:nvSpPr>
          <p:spPr>
            <a:xfrm>
              <a:off x="1678625" y="1607103"/>
              <a:ext cx="225367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Khái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niệm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6367D4C-CE41-828B-CF6F-2C5354740E27}"/>
              </a:ext>
            </a:extLst>
          </p:cNvPr>
          <p:cNvGrpSpPr/>
          <p:nvPr/>
        </p:nvGrpSpPr>
        <p:grpSpPr>
          <a:xfrm>
            <a:off x="360218" y="193963"/>
            <a:ext cx="7028873" cy="655782"/>
            <a:chOff x="360218" y="193963"/>
            <a:chExt cx="7028873" cy="655782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D008F331-E40A-F302-A706-01FD1CA470C2}"/>
                </a:ext>
              </a:extLst>
            </p:cNvPr>
            <p:cNvSpPr/>
            <p:nvPr/>
          </p:nvSpPr>
          <p:spPr>
            <a:xfrm>
              <a:off x="360218" y="193963"/>
              <a:ext cx="7028873" cy="655782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06E0D3D-9CA4-2CC8-ECFA-18DAB7D7DE8D}"/>
                </a:ext>
              </a:extLst>
            </p:cNvPr>
            <p:cNvSpPr txBox="1"/>
            <p:nvPr/>
          </p:nvSpPr>
          <p:spPr>
            <a:xfrm>
              <a:off x="360218" y="294090"/>
              <a:ext cx="681643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571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1.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Khái</a:t>
              </a: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niệm</a:t>
              </a: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và</a:t>
              </a: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một</a:t>
              </a: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số</a:t>
              </a: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ví</a:t>
              </a: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dụ</a:t>
              </a: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về</a:t>
              </a: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đề</a:t>
              </a: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hay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bắt</a:t>
              </a: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gặp</a:t>
              </a:r>
              <a:endPara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492066" y="2070217"/>
            <a:ext cx="40443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nghị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thuật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bày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khía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6580" y="3334998"/>
            <a:ext cx="40443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thường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bao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gồm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thiệu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cá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rõ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mục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tiêu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trải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nghiệm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cá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322780"/>
            <a:ext cx="45364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Mục</a:t>
            </a:r>
            <a:r>
              <a:rPr lang="en-US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đích</a:t>
            </a:r>
            <a:r>
              <a:rPr lang="en-US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nghị</a:t>
            </a:r>
            <a:r>
              <a:rPr lang="en-US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lang="en-US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bản</a:t>
            </a:r>
            <a:r>
              <a:rPr lang="en-US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thân</a:t>
            </a:r>
            <a:r>
              <a:rPr lang="en-US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giúp</a:t>
            </a:r>
            <a:r>
              <a:rPr lang="en-US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lang="en-US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hiểu</a:t>
            </a:r>
            <a:r>
              <a:rPr lang="en-US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rõ</a:t>
            </a:r>
            <a:r>
              <a:rPr lang="en-US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nhìn</a:t>
            </a:r>
            <a:r>
              <a:rPr lang="en-US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</a:t>
            </a:r>
            <a:r>
              <a:rPr lang="en-US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chân</a:t>
            </a:r>
            <a:r>
              <a:rPr lang="en-US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nhất</a:t>
            </a:r>
            <a:r>
              <a:rPr lang="en-US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i="1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705" y="1607103"/>
            <a:ext cx="6724544" cy="448302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78087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0EAF191B-3329-2E24-D611-5FA0B7B5C8FC}"/>
              </a:ext>
            </a:extLst>
          </p:cNvPr>
          <p:cNvGrpSpPr/>
          <p:nvPr/>
        </p:nvGrpSpPr>
        <p:grpSpPr>
          <a:xfrm>
            <a:off x="4133273" y="527992"/>
            <a:ext cx="3925454" cy="831273"/>
            <a:chOff x="4133273" y="989810"/>
            <a:chExt cx="3925454" cy="831273"/>
          </a:xfrm>
        </p:grpSpPr>
        <p:sp>
          <p:nvSpPr>
            <p:cNvPr id="2" name="Callout: Down Arrow 1">
              <a:extLst>
                <a:ext uri="{FF2B5EF4-FFF2-40B4-BE49-F238E27FC236}">
                  <a16:creationId xmlns:a16="http://schemas.microsoft.com/office/drawing/2014/main" id="{68ECCB90-C52F-1C13-CF81-29CA3825643B}"/>
                </a:ext>
              </a:extLst>
            </p:cNvPr>
            <p:cNvSpPr/>
            <p:nvPr/>
          </p:nvSpPr>
          <p:spPr>
            <a:xfrm>
              <a:off x="4133273" y="989810"/>
              <a:ext cx="3925454" cy="831273"/>
            </a:xfrm>
            <a:prstGeom prst="downArrowCallou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D9365C9-4437-6832-3B2F-BE40066A0A74}"/>
                </a:ext>
              </a:extLst>
            </p:cNvPr>
            <p:cNvSpPr txBox="1"/>
            <p:nvPr/>
          </p:nvSpPr>
          <p:spPr>
            <a:xfrm>
              <a:off x="4373418" y="1069991"/>
              <a:ext cx="344516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Ví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dụ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một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số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đề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hay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bắt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gặp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8518DB0-5D4B-A928-D0C7-AC1314C5A39B}"/>
              </a:ext>
            </a:extLst>
          </p:cNvPr>
          <p:cNvSpPr/>
          <p:nvPr/>
        </p:nvSpPr>
        <p:spPr>
          <a:xfrm>
            <a:off x="1015999" y="1444991"/>
            <a:ext cx="10150765" cy="4655364"/>
          </a:xfrm>
          <a:prstGeom prst="roundRect">
            <a:avLst>
              <a:gd name="adj" fmla="val 12482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46904" y="1583647"/>
            <a:ext cx="92305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(600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trải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nghiệm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đáng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nhớ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thay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cuộc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đời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801186" y="1999526"/>
            <a:ext cx="100671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(600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mục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tiêu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lớn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đạt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quá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trình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đạt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i="1" kern="100" dirty="0">
              <a:solidFill>
                <a:srgbClr val="0070C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1188" y="2490249"/>
            <a:ext cx="86171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(600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trị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sống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luôn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theo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đuổi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i="1" kern="100" dirty="0">
              <a:solidFill>
                <a:srgbClr val="0070C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01189" y="2957805"/>
            <a:ext cx="90612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(600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giới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thiệu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bản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thân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ứng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tuyển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vị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trí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công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việc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i="1" kern="100" dirty="0">
              <a:solidFill>
                <a:srgbClr val="0070C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01188" y="3387582"/>
            <a:ext cx="86171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(600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giới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thiệu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bản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thân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xin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bổng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du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i="1" kern="100" dirty="0">
              <a:solidFill>
                <a:srgbClr val="0070C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46903" y="3842639"/>
            <a:ext cx="8667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(600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khó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khăn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vượt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qua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cuộc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01187" y="4296278"/>
            <a:ext cx="94604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(600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ngưỡng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ảnh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hưởng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i="1" kern="100" dirty="0">
              <a:solidFill>
                <a:srgbClr val="0070C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01187" y="4726055"/>
            <a:ext cx="9676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(600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sở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thích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định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cuộc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sống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i="1" kern="100" dirty="0">
              <a:solidFill>
                <a:srgbClr val="0070C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01187" y="5155832"/>
            <a:ext cx="92441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(600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đối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mặt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vượt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qua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thất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bại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i="1" kern="100" dirty="0">
              <a:solidFill>
                <a:srgbClr val="0070C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01186" y="5586110"/>
            <a:ext cx="88653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(600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ước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mơ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hoài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bão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tương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lai</a:t>
            </a:r>
            <a:r>
              <a:rPr lang="en-US" i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i="1" kern="100" dirty="0">
              <a:solidFill>
                <a:srgbClr val="0070C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46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  <p:bldP spid="9" grpId="0"/>
      <p:bldP spid="11" grpId="0"/>
      <p:bldP spid="14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C6367D4C-CE41-828B-CF6F-2C5354740E27}"/>
              </a:ext>
            </a:extLst>
          </p:cNvPr>
          <p:cNvGrpSpPr/>
          <p:nvPr/>
        </p:nvGrpSpPr>
        <p:grpSpPr>
          <a:xfrm>
            <a:off x="360218" y="193963"/>
            <a:ext cx="5735781" cy="655782"/>
            <a:chOff x="360218" y="193963"/>
            <a:chExt cx="7028873" cy="655782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D008F331-E40A-F302-A706-01FD1CA470C2}"/>
                </a:ext>
              </a:extLst>
            </p:cNvPr>
            <p:cNvSpPr/>
            <p:nvPr/>
          </p:nvSpPr>
          <p:spPr>
            <a:xfrm>
              <a:off x="360218" y="193963"/>
              <a:ext cx="7028873" cy="655782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06E0D3D-9CA4-2CC8-ECFA-18DAB7D7DE8D}"/>
                </a:ext>
              </a:extLst>
            </p:cNvPr>
            <p:cNvSpPr txBox="1"/>
            <p:nvPr/>
          </p:nvSpPr>
          <p:spPr>
            <a:xfrm>
              <a:off x="360218" y="294090"/>
              <a:ext cx="681643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571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2.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Dàn</a:t>
              </a: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ý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chung</a:t>
              </a:r>
              <a:endPara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52A2C10-ADF0-A2B8-EA9D-E94BBE85DC0D}"/>
              </a:ext>
            </a:extLst>
          </p:cNvPr>
          <p:cNvGrpSpPr/>
          <p:nvPr/>
        </p:nvGrpSpPr>
        <p:grpSpPr>
          <a:xfrm>
            <a:off x="1126836" y="1357745"/>
            <a:ext cx="2059709" cy="1089891"/>
            <a:chOff x="1126836" y="1357745"/>
            <a:chExt cx="2059709" cy="1089891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5BECB327-724F-9957-815F-FEF6E3324340}"/>
                </a:ext>
              </a:extLst>
            </p:cNvPr>
            <p:cNvSpPr/>
            <p:nvPr/>
          </p:nvSpPr>
          <p:spPr>
            <a:xfrm>
              <a:off x="1126836" y="1357745"/>
              <a:ext cx="2059709" cy="1089891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A3F1B80-2433-8CD6-42A2-8321A520DA1C}"/>
                </a:ext>
              </a:extLst>
            </p:cNvPr>
            <p:cNvSpPr txBox="1"/>
            <p:nvPr/>
          </p:nvSpPr>
          <p:spPr>
            <a:xfrm>
              <a:off x="1413163" y="1537915"/>
              <a:ext cx="177338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1" u="sng" strike="noStrike" kern="1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Mở</a:t>
              </a:r>
              <a:r>
                <a:rPr kumimoji="0" lang="en-US" sz="3200" b="1" i="1" u="sng" strike="noStrike" kern="1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1" u="sng" strike="noStrike" kern="1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bài</a:t>
              </a:r>
              <a:endParaRPr kumimoji="0" lang="en-US" sz="2400" b="0" i="1" u="none" strike="noStrike" kern="1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815BFE68-B2C9-6F25-8D5B-8A0D4CCC97C4}"/>
              </a:ext>
            </a:extLst>
          </p:cNvPr>
          <p:cNvSpPr/>
          <p:nvPr/>
        </p:nvSpPr>
        <p:spPr>
          <a:xfrm>
            <a:off x="3842327" y="2122689"/>
            <a:ext cx="6373091" cy="3011013"/>
          </a:xfrm>
          <a:custGeom>
            <a:avLst/>
            <a:gdLst>
              <a:gd name="connsiteX0" fmla="*/ 0 w 6373091"/>
              <a:gd name="connsiteY0" fmla="*/ 0 h 3011013"/>
              <a:gd name="connsiteX1" fmla="*/ 701040 w 6373091"/>
              <a:gd name="connsiteY1" fmla="*/ 0 h 3011013"/>
              <a:gd name="connsiteX2" fmla="*/ 1338349 w 6373091"/>
              <a:gd name="connsiteY2" fmla="*/ 0 h 3011013"/>
              <a:gd name="connsiteX3" fmla="*/ 1848196 w 6373091"/>
              <a:gd name="connsiteY3" fmla="*/ 0 h 3011013"/>
              <a:gd name="connsiteX4" fmla="*/ 2612967 w 6373091"/>
              <a:gd name="connsiteY4" fmla="*/ 0 h 3011013"/>
              <a:gd name="connsiteX5" fmla="*/ 3059084 w 6373091"/>
              <a:gd name="connsiteY5" fmla="*/ 0 h 3011013"/>
              <a:gd name="connsiteX6" fmla="*/ 3632662 w 6373091"/>
              <a:gd name="connsiteY6" fmla="*/ 0 h 3011013"/>
              <a:gd name="connsiteX7" fmla="*/ 4333702 w 6373091"/>
              <a:gd name="connsiteY7" fmla="*/ 0 h 3011013"/>
              <a:gd name="connsiteX8" fmla="*/ 4971011 w 6373091"/>
              <a:gd name="connsiteY8" fmla="*/ 0 h 3011013"/>
              <a:gd name="connsiteX9" fmla="*/ 5735782 w 6373091"/>
              <a:gd name="connsiteY9" fmla="*/ 0 h 3011013"/>
              <a:gd name="connsiteX10" fmla="*/ 6373091 w 6373091"/>
              <a:gd name="connsiteY10" fmla="*/ 0 h 3011013"/>
              <a:gd name="connsiteX11" fmla="*/ 6373091 w 6373091"/>
              <a:gd name="connsiteY11" fmla="*/ 632313 h 3011013"/>
              <a:gd name="connsiteX12" fmla="*/ 6373091 w 6373091"/>
              <a:gd name="connsiteY12" fmla="*/ 1204405 h 3011013"/>
              <a:gd name="connsiteX13" fmla="*/ 6373091 w 6373091"/>
              <a:gd name="connsiteY13" fmla="*/ 1836718 h 3011013"/>
              <a:gd name="connsiteX14" fmla="*/ 6373091 w 6373091"/>
              <a:gd name="connsiteY14" fmla="*/ 2469031 h 3011013"/>
              <a:gd name="connsiteX15" fmla="*/ 6373091 w 6373091"/>
              <a:gd name="connsiteY15" fmla="*/ 3011013 h 3011013"/>
              <a:gd name="connsiteX16" fmla="*/ 5608320 w 6373091"/>
              <a:gd name="connsiteY16" fmla="*/ 3011013 h 3011013"/>
              <a:gd name="connsiteX17" fmla="*/ 4843549 w 6373091"/>
              <a:gd name="connsiteY17" fmla="*/ 3011013 h 3011013"/>
              <a:gd name="connsiteX18" fmla="*/ 4269971 w 6373091"/>
              <a:gd name="connsiteY18" fmla="*/ 3011013 h 3011013"/>
              <a:gd name="connsiteX19" fmla="*/ 3760124 w 6373091"/>
              <a:gd name="connsiteY19" fmla="*/ 3011013 h 3011013"/>
              <a:gd name="connsiteX20" fmla="*/ 3250276 w 6373091"/>
              <a:gd name="connsiteY20" fmla="*/ 3011013 h 3011013"/>
              <a:gd name="connsiteX21" fmla="*/ 2740429 w 6373091"/>
              <a:gd name="connsiteY21" fmla="*/ 3011013 h 3011013"/>
              <a:gd name="connsiteX22" fmla="*/ 2166851 w 6373091"/>
              <a:gd name="connsiteY22" fmla="*/ 3011013 h 3011013"/>
              <a:gd name="connsiteX23" fmla="*/ 1593273 w 6373091"/>
              <a:gd name="connsiteY23" fmla="*/ 3011013 h 3011013"/>
              <a:gd name="connsiteX24" fmla="*/ 1147156 w 6373091"/>
              <a:gd name="connsiteY24" fmla="*/ 3011013 h 3011013"/>
              <a:gd name="connsiteX25" fmla="*/ 573578 w 6373091"/>
              <a:gd name="connsiteY25" fmla="*/ 3011013 h 3011013"/>
              <a:gd name="connsiteX26" fmla="*/ 0 w 6373091"/>
              <a:gd name="connsiteY26" fmla="*/ 3011013 h 3011013"/>
              <a:gd name="connsiteX27" fmla="*/ 0 w 6373091"/>
              <a:gd name="connsiteY27" fmla="*/ 2469031 h 3011013"/>
              <a:gd name="connsiteX28" fmla="*/ 0 w 6373091"/>
              <a:gd name="connsiteY28" fmla="*/ 1957158 h 3011013"/>
              <a:gd name="connsiteX29" fmla="*/ 0 w 6373091"/>
              <a:gd name="connsiteY29" fmla="*/ 1445286 h 3011013"/>
              <a:gd name="connsiteX30" fmla="*/ 0 w 6373091"/>
              <a:gd name="connsiteY30" fmla="*/ 812974 h 3011013"/>
              <a:gd name="connsiteX31" fmla="*/ 0 w 6373091"/>
              <a:gd name="connsiteY31" fmla="*/ 0 h 301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373091" h="3011013" fill="none" extrusionOk="0">
                <a:moveTo>
                  <a:pt x="0" y="0"/>
                </a:moveTo>
                <a:cubicBezTo>
                  <a:pt x="221532" y="3760"/>
                  <a:pt x="505528" y="-13860"/>
                  <a:pt x="701040" y="0"/>
                </a:cubicBezTo>
                <a:cubicBezTo>
                  <a:pt x="896552" y="13860"/>
                  <a:pt x="1116765" y="-13289"/>
                  <a:pt x="1338349" y="0"/>
                </a:cubicBezTo>
                <a:cubicBezTo>
                  <a:pt x="1559933" y="13289"/>
                  <a:pt x="1697990" y="-18978"/>
                  <a:pt x="1848196" y="0"/>
                </a:cubicBezTo>
                <a:cubicBezTo>
                  <a:pt x="1998402" y="18978"/>
                  <a:pt x="2427671" y="-27620"/>
                  <a:pt x="2612967" y="0"/>
                </a:cubicBezTo>
                <a:cubicBezTo>
                  <a:pt x="2798263" y="27620"/>
                  <a:pt x="2875786" y="-7273"/>
                  <a:pt x="3059084" y="0"/>
                </a:cubicBezTo>
                <a:cubicBezTo>
                  <a:pt x="3242382" y="7273"/>
                  <a:pt x="3454810" y="16648"/>
                  <a:pt x="3632662" y="0"/>
                </a:cubicBezTo>
                <a:cubicBezTo>
                  <a:pt x="3810514" y="-16648"/>
                  <a:pt x="4176993" y="26377"/>
                  <a:pt x="4333702" y="0"/>
                </a:cubicBezTo>
                <a:cubicBezTo>
                  <a:pt x="4490411" y="-26377"/>
                  <a:pt x="4696060" y="26208"/>
                  <a:pt x="4971011" y="0"/>
                </a:cubicBezTo>
                <a:cubicBezTo>
                  <a:pt x="5245962" y="-26208"/>
                  <a:pt x="5406345" y="-32281"/>
                  <a:pt x="5735782" y="0"/>
                </a:cubicBezTo>
                <a:cubicBezTo>
                  <a:pt x="6065219" y="32281"/>
                  <a:pt x="6188341" y="-22350"/>
                  <a:pt x="6373091" y="0"/>
                </a:cubicBezTo>
                <a:cubicBezTo>
                  <a:pt x="6376723" y="153718"/>
                  <a:pt x="6395470" y="334808"/>
                  <a:pt x="6373091" y="632313"/>
                </a:cubicBezTo>
                <a:cubicBezTo>
                  <a:pt x="6350712" y="929818"/>
                  <a:pt x="6387250" y="1031162"/>
                  <a:pt x="6373091" y="1204405"/>
                </a:cubicBezTo>
                <a:cubicBezTo>
                  <a:pt x="6358932" y="1377648"/>
                  <a:pt x="6383821" y="1655211"/>
                  <a:pt x="6373091" y="1836718"/>
                </a:cubicBezTo>
                <a:cubicBezTo>
                  <a:pt x="6362361" y="2018225"/>
                  <a:pt x="6367891" y="2325963"/>
                  <a:pt x="6373091" y="2469031"/>
                </a:cubicBezTo>
                <a:cubicBezTo>
                  <a:pt x="6378291" y="2612099"/>
                  <a:pt x="6349010" y="2746551"/>
                  <a:pt x="6373091" y="3011013"/>
                </a:cubicBezTo>
                <a:cubicBezTo>
                  <a:pt x="6161438" y="3004208"/>
                  <a:pt x="5908416" y="2987636"/>
                  <a:pt x="5608320" y="3011013"/>
                </a:cubicBezTo>
                <a:cubicBezTo>
                  <a:pt x="5308224" y="3034390"/>
                  <a:pt x="5197168" y="3000411"/>
                  <a:pt x="4843549" y="3011013"/>
                </a:cubicBezTo>
                <a:cubicBezTo>
                  <a:pt x="4489930" y="3021615"/>
                  <a:pt x="4425967" y="2987177"/>
                  <a:pt x="4269971" y="3011013"/>
                </a:cubicBezTo>
                <a:cubicBezTo>
                  <a:pt x="4113975" y="3034849"/>
                  <a:pt x="3899736" y="2994836"/>
                  <a:pt x="3760124" y="3011013"/>
                </a:cubicBezTo>
                <a:cubicBezTo>
                  <a:pt x="3620512" y="3027190"/>
                  <a:pt x="3470344" y="3035840"/>
                  <a:pt x="3250276" y="3011013"/>
                </a:cubicBezTo>
                <a:cubicBezTo>
                  <a:pt x="3030208" y="2986186"/>
                  <a:pt x="2927587" y="3001469"/>
                  <a:pt x="2740429" y="3011013"/>
                </a:cubicBezTo>
                <a:cubicBezTo>
                  <a:pt x="2553271" y="3020557"/>
                  <a:pt x="2296642" y="3029915"/>
                  <a:pt x="2166851" y="3011013"/>
                </a:cubicBezTo>
                <a:cubicBezTo>
                  <a:pt x="2037060" y="2992111"/>
                  <a:pt x="1786433" y="2994111"/>
                  <a:pt x="1593273" y="3011013"/>
                </a:cubicBezTo>
                <a:cubicBezTo>
                  <a:pt x="1400113" y="3027915"/>
                  <a:pt x="1308929" y="3023145"/>
                  <a:pt x="1147156" y="3011013"/>
                </a:cubicBezTo>
                <a:cubicBezTo>
                  <a:pt x="985383" y="2998881"/>
                  <a:pt x="698545" y="2986865"/>
                  <a:pt x="573578" y="3011013"/>
                </a:cubicBezTo>
                <a:cubicBezTo>
                  <a:pt x="448611" y="3035161"/>
                  <a:pt x="158044" y="3026164"/>
                  <a:pt x="0" y="3011013"/>
                </a:cubicBezTo>
                <a:cubicBezTo>
                  <a:pt x="-16046" y="2855168"/>
                  <a:pt x="2667" y="2679333"/>
                  <a:pt x="0" y="2469031"/>
                </a:cubicBezTo>
                <a:cubicBezTo>
                  <a:pt x="-2667" y="2258729"/>
                  <a:pt x="-10662" y="2148829"/>
                  <a:pt x="0" y="1957158"/>
                </a:cubicBezTo>
                <a:cubicBezTo>
                  <a:pt x="10662" y="1765487"/>
                  <a:pt x="-19575" y="1686707"/>
                  <a:pt x="0" y="1445286"/>
                </a:cubicBezTo>
                <a:cubicBezTo>
                  <a:pt x="19575" y="1203865"/>
                  <a:pt x="-9860" y="987014"/>
                  <a:pt x="0" y="812974"/>
                </a:cubicBezTo>
                <a:cubicBezTo>
                  <a:pt x="9860" y="638934"/>
                  <a:pt x="-17618" y="357663"/>
                  <a:pt x="0" y="0"/>
                </a:cubicBezTo>
                <a:close/>
              </a:path>
              <a:path w="6373091" h="3011013" stroke="0" extrusionOk="0">
                <a:moveTo>
                  <a:pt x="0" y="0"/>
                </a:moveTo>
                <a:cubicBezTo>
                  <a:pt x="138929" y="-571"/>
                  <a:pt x="381309" y="3170"/>
                  <a:pt x="509847" y="0"/>
                </a:cubicBezTo>
                <a:cubicBezTo>
                  <a:pt x="638385" y="-3170"/>
                  <a:pt x="940534" y="-29844"/>
                  <a:pt x="1210887" y="0"/>
                </a:cubicBezTo>
                <a:cubicBezTo>
                  <a:pt x="1481240" y="29844"/>
                  <a:pt x="1630402" y="10433"/>
                  <a:pt x="1911927" y="0"/>
                </a:cubicBezTo>
                <a:cubicBezTo>
                  <a:pt x="2193452" y="-10433"/>
                  <a:pt x="2340752" y="24990"/>
                  <a:pt x="2549236" y="0"/>
                </a:cubicBezTo>
                <a:cubicBezTo>
                  <a:pt x="2757720" y="-24990"/>
                  <a:pt x="2871078" y="2381"/>
                  <a:pt x="2995353" y="0"/>
                </a:cubicBezTo>
                <a:cubicBezTo>
                  <a:pt x="3119628" y="-2381"/>
                  <a:pt x="3418314" y="32645"/>
                  <a:pt x="3696393" y="0"/>
                </a:cubicBezTo>
                <a:cubicBezTo>
                  <a:pt x="3974472" y="-32645"/>
                  <a:pt x="4062506" y="22325"/>
                  <a:pt x="4397433" y="0"/>
                </a:cubicBezTo>
                <a:cubicBezTo>
                  <a:pt x="4732360" y="-22325"/>
                  <a:pt x="4873403" y="24515"/>
                  <a:pt x="5034742" y="0"/>
                </a:cubicBezTo>
                <a:cubicBezTo>
                  <a:pt x="5196081" y="-24515"/>
                  <a:pt x="5266187" y="-15408"/>
                  <a:pt x="5480858" y="0"/>
                </a:cubicBezTo>
                <a:cubicBezTo>
                  <a:pt x="5695529" y="15408"/>
                  <a:pt x="6171942" y="-6624"/>
                  <a:pt x="6373091" y="0"/>
                </a:cubicBezTo>
                <a:cubicBezTo>
                  <a:pt x="6399173" y="196219"/>
                  <a:pt x="6349070" y="461557"/>
                  <a:pt x="6373091" y="632313"/>
                </a:cubicBezTo>
                <a:cubicBezTo>
                  <a:pt x="6397112" y="803069"/>
                  <a:pt x="6368119" y="1060002"/>
                  <a:pt x="6373091" y="1204405"/>
                </a:cubicBezTo>
                <a:cubicBezTo>
                  <a:pt x="6378063" y="1348808"/>
                  <a:pt x="6375554" y="1649787"/>
                  <a:pt x="6373091" y="1776498"/>
                </a:cubicBezTo>
                <a:cubicBezTo>
                  <a:pt x="6370628" y="1903209"/>
                  <a:pt x="6367389" y="2223686"/>
                  <a:pt x="6373091" y="2378700"/>
                </a:cubicBezTo>
                <a:cubicBezTo>
                  <a:pt x="6378793" y="2533714"/>
                  <a:pt x="6380391" y="2763895"/>
                  <a:pt x="6373091" y="3011013"/>
                </a:cubicBezTo>
                <a:cubicBezTo>
                  <a:pt x="6103308" y="3038171"/>
                  <a:pt x="5918217" y="2994106"/>
                  <a:pt x="5735782" y="3011013"/>
                </a:cubicBezTo>
                <a:cubicBezTo>
                  <a:pt x="5553347" y="3027920"/>
                  <a:pt x="5362523" y="3027722"/>
                  <a:pt x="5225935" y="3011013"/>
                </a:cubicBezTo>
                <a:cubicBezTo>
                  <a:pt x="5089347" y="2994304"/>
                  <a:pt x="4795587" y="3005274"/>
                  <a:pt x="4652356" y="3011013"/>
                </a:cubicBezTo>
                <a:cubicBezTo>
                  <a:pt x="4509125" y="3016752"/>
                  <a:pt x="4267384" y="3013931"/>
                  <a:pt x="4078778" y="3011013"/>
                </a:cubicBezTo>
                <a:cubicBezTo>
                  <a:pt x="3890172" y="3008095"/>
                  <a:pt x="3716695" y="3011598"/>
                  <a:pt x="3505200" y="3011013"/>
                </a:cubicBezTo>
                <a:cubicBezTo>
                  <a:pt x="3293705" y="3010428"/>
                  <a:pt x="3178360" y="3016745"/>
                  <a:pt x="2867891" y="3011013"/>
                </a:cubicBezTo>
                <a:cubicBezTo>
                  <a:pt x="2557422" y="3005281"/>
                  <a:pt x="2400491" y="3029978"/>
                  <a:pt x="2103120" y="3011013"/>
                </a:cubicBezTo>
                <a:cubicBezTo>
                  <a:pt x="1805749" y="2992048"/>
                  <a:pt x="1839907" y="3013905"/>
                  <a:pt x="1593273" y="3011013"/>
                </a:cubicBezTo>
                <a:cubicBezTo>
                  <a:pt x="1346639" y="3008121"/>
                  <a:pt x="1082910" y="2994953"/>
                  <a:pt x="892233" y="3011013"/>
                </a:cubicBezTo>
                <a:cubicBezTo>
                  <a:pt x="701556" y="3027073"/>
                  <a:pt x="417312" y="3011355"/>
                  <a:pt x="0" y="3011013"/>
                </a:cubicBezTo>
                <a:cubicBezTo>
                  <a:pt x="-21501" y="2826054"/>
                  <a:pt x="-7964" y="2683900"/>
                  <a:pt x="0" y="2469031"/>
                </a:cubicBezTo>
                <a:cubicBezTo>
                  <a:pt x="7964" y="2254162"/>
                  <a:pt x="-2048" y="2085221"/>
                  <a:pt x="0" y="1896938"/>
                </a:cubicBezTo>
                <a:cubicBezTo>
                  <a:pt x="2048" y="1708655"/>
                  <a:pt x="11929" y="1427622"/>
                  <a:pt x="0" y="1234515"/>
                </a:cubicBezTo>
                <a:cubicBezTo>
                  <a:pt x="-11929" y="1041408"/>
                  <a:pt x="21840" y="734937"/>
                  <a:pt x="0" y="602203"/>
                </a:cubicBezTo>
                <a:cubicBezTo>
                  <a:pt x="-21840" y="469469"/>
                  <a:pt x="-11007" y="231673"/>
                  <a:pt x="0" y="0"/>
                </a:cubicBezTo>
                <a:close/>
              </a:path>
            </a:pathLst>
          </a:custGeom>
          <a:ln w="28575"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242704354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72CCFC-8F16-FE96-356D-980772A969E9}"/>
              </a:ext>
            </a:extLst>
          </p:cNvPr>
          <p:cNvSpPr txBox="1"/>
          <p:nvPr/>
        </p:nvSpPr>
        <p:spPr>
          <a:xfrm>
            <a:off x="3971636" y="2211640"/>
            <a:ext cx="38922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thiệu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E7E348-FB5E-AA8F-8FD1-13087071B0E2}"/>
              </a:ext>
            </a:extLst>
          </p:cNvPr>
          <p:cNvSpPr txBox="1"/>
          <p:nvPr/>
        </p:nvSpPr>
        <p:spPr>
          <a:xfrm>
            <a:off x="4216399" y="2580972"/>
            <a:ext cx="5809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tuổi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nơi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ở.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4B2F75-60BC-D666-BB04-1CD37B9FE924}"/>
              </a:ext>
            </a:extLst>
          </p:cNvPr>
          <p:cNvSpPr txBox="1"/>
          <p:nvPr/>
        </p:nvSpPr>
        <p:spPr>
          <a:xfrm>
            <a:off x="4216399" y="3012947"/>
            <a:ext cx="56018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Bối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cảnh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ngắn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gọn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trải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nghiệm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mục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tiêu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trí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bổng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khó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khăn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ngưỡng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mộ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sở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thất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bại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ước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mơ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65611B-9E60-95EE-EAEE-5F097E10BAAE}"/>
              </a:ext>
            </a:extLst>
          </p:cNvPr>
          <p:cNvSpPr txBox="1"/>
          <p:nvPr/>
        </p:nvSpPr>
        <p:spPr>
          <a:xfrm>
            <a:off x="3971636" y="403858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Lý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do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16399" y="4510219"/>
            <a:ext cx="4658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Mục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đích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55240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1" grpId="0"/>
      <p:bldP spid="14" grpId="0"/>
      <p:bldP spid="18" grpId="0"/>
      <p:bldP spid="10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>
            <a:extLst>
              <a:ext uri="{FF2B5EF4-FFF2-40B4-BE49-F238E27FC236}">
                <a16:creationId xmlns:a16="http://schemas.microsoft.com/office/drawing/2014/main" id="{393AAB14-3020-E296-C83A-008015C87FBB}"/>
              </a:ext>
            </a:extLst>
          </p:cNvPr>
          <p:cNvGrpSpPr/>
          <p:nvPr/>
        </p:nvGrpSpPr>
        <p:grpSpPr>
          <a:xfrm>
            <a:off x="138547" y="345588"/>
            <a:ext cx="2198254" cy="1089891"/>
            <a:chOff x="138547" y="345588"/>
            <a:chExt cx="2198254" cy="1089891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5BECB327-724F-9957-815F-FEF6E3324340}"/>
                </a:ext>
              </a:extLst>
            </p:cNvPr>
            <p:cNvSpPr/>
            <p:nvPr/>
          </p:nvSpPr>
          <p:spPr>
            <a:xfrm>
              <a:off x="138547" y="345588"/>
              <a:ext cx="2198254" cy="1089891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A3F1B80-2433-8CD6-42A2-8321A520DA1C}"/>
                </a:ext>
              </a:extLst>
            </p:cNvPr>
            <p:cNvSpPr txBox="1"/>
            <p:nvPr/>
          </p:nvSpPr>
          <p:spPr>
            <a:xfrm>
              <a:off x="350982" y="525758"/>
              <a:ext cx="198581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1" u="sng" strike="noStrike" kern="1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Thân</a:t>
              </a:r>
              <a:r>
                <a:rPr kumimoji="0" lang="en-US" sz="3200" b="1" i="1" u="sng" strike="noStrike" kern="1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1" u="sng" strike="noStrike" kern="1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bài</a:t>
              </a:r>
              <a:endParaRPr kumimoji="0" lang="en-US" sz="2400" b="0" i="1" u="none" strike="noStrike" kern="1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815BFE68-B2C9-6F25-8D5B-8A0D4CCC97C4}"/>
              </a:ext>
            </a:extLst>
          </p:cNvPr>
          <p:cNvSpPr/>
          <p:nvPr/>
        </p:nvSpPr>
        <p:spPr>
          <a:xfrm>
            <a:off x="2493817" y="1292921"/>
            <a:ext cx="9097818" cy="5172534"/>
          </a:xfrm>
          <a:custGeom>
            <a:avLst/>
            <a:gdLst>
              <a:gd name="connsiteX0" fmla="*/ 0 w 9097818"/>
              <a:gd name="connsiteY0" fmla="*/ 0 h 5172534"/>
              <a:gd name="connsiteX1" fmla="*/ 699832 w 9097818"/>
              <a:gd name="connsiteY1" fmla="*/ 0 h 5172534"/>
              <a:gd name="connsiteX2" fmla="*/ 1217708 w 9097818"/>
              <a:gd name="connsiteY2" fmla="*/ 0 h 5172534"/>
              <a:gd name="connsiteX3" fmla="*/ 1735584 w 9097818"/>
              <a:gd name="connsiteY3" fmla="*/ 0 h 5172534"/>
              <a:gd name="connsiteX4" fmla="*/ 2162481 w 9097818"/>
              <a:gd name="connsiteY4" fmla="*/ 0 h 5172534"/>
              <a:gd name="connsiteX5" fmla="*/ 2862314 w 9097818"/>
              <a:gd name="connsiteY5" fmla="*/ 0 h 5172534"/>
              <a:gd name="connsiteX6" fmla="*/ 3471167 w 9097818"/>
              <a:gd name="connsiteY6" fmla="*/ 0 h 5172534"/>
              <a:gd name="connsiteX7" fmla="*/ 4080021 w 9097818"/>
              <a:gd name="connsiteY7" fmla="*/ 0 h 5172534"/>
              <a:gd name="connsiteX8" fmla="*/ 4597897 w 9097818"/>
              <a:gd name="connsiteY8" fmla="*/ 0 h 5172534"/>
              <a:gd name="connsiteX9" fmla="*/ 5479686 w 9097818"/>
              <a:gd name="connsiteY9" fmla="*/ 0 h 5172534"/>
              <a:gd name="connsiteX10" fmla="*/ 5906583 w 9097818"/>
              <a:gd name="connsiteY10" fmla="*/ 0 h 5172534"/>
              <a:gd name="connsiteX11" fmla="*/ 6788372 w 9097818"/>
              <a:gd name="connsiteY11" fmla="*/ 0 h 5172534"/>
              <a:gd name="connsiteX12" fmla="*/ 7397226 w 9097818"/>
              <a:gd name="connsiteY12" fmla="*/ 0 h 5172534"/>
              <a:gd name="connsiteX13" fmla="*/ 7915102 w 9097818"/>
              <a:gd name="connsiteY13" fmla="*/ 0 h 5172534"/>
              <a:gd name="connsiteX14" fmla="*/ 8432977 w 9097818"/>
              <a:gd name="connsiteY14" fmla="*/ 0 h 5172534"/>
              <a:gd name="connsiteX15" fmla="*/ 9097818 w 9097818"/>
              <a:gd name="connsiteY15" fmla="*/ 0 h 5172534"/>
              <a:gd name="connsiteX16" fmla="*/ 9097818 w 9097818"/>
              <a:gd name="connsiteY16" fmla="*/ 646567 h 5172534"/>
              <a:gd name="connsiteX17" fmla="*/ 9097818 w 9097818"/>
              <a:gd name="connsiteY17" fmla="*/ 1293134 h 5172534"/>
              <a:gd name="connsiteX18" fmla="*/ 9097818 w 9097818"/>
              <a:gd name="connsiteY18" fmla="*/ 1887975 h 5172534"/>
              <a:gd name="connsiteX19" fmla="*/ 9097818 w 9097818"/>
              <a:gd name="connsiteY19" fmla="*/ 2482816 h 5172534"/>
              <a:gd name="connsiteX20" fmla="*/ 9097818 w 9097818"/>
              <a:gd name="connsiteY20" fmla="*/ 3232834 h 5172534"/>
              <a:gd name="connsiteX21" fmla="*/ 9097818 w 9097818"/>
              <a:gd name="connsiteY21" fmla="*/ 3879401 h 5172534"/>
              <a:gd name="connsiteX22" fmla="*/ 9097818 w 9097818"/>
              <a:gd name="connsiteY22" fmla="*/ 4577693 h 5172534"/>
              <a:gd name="connsiteX23" fmla="*/ 9097818 w 9097818"/>
              <a:gd name="connsiteY23" fmla="*/ 5172534 h 5172534"/>
              <a:gd name="connsiteX24" fmla="*/ 8579942 w 9097818"/>
              <a:gd name="connsiteY24" fmla="*/ 5172534 h 5172534"/>
              <a:gd name="connsiteX25" fmla="*/ 8153045 w 9097818"/>
              <a:gd name="connsiteY25" fmla="*/ 5172534 h 5172534"/>
              <a:gd name="connsiteX26" fmla="*/ 7544191 w 9097818"/>
              <a:gd name="connsiteY26" fmla="*/ 5172534 h 5172534"/>
              <a:gd name="connsiteX27" fmla="*/ 6935337 w 9097818"/>
              <a:gd name="connsiteY27" fmla="*/ 5172534 h 5172534"/>
              <a:gd name="connsiteX28" fmla="*/ 6053548 w 9097818"/>
              <a:gd name="connsiteY28" fmla="*/ 5172534 h 5172534"/>
              <a:gd name="connsiteX29" fmla="*/ 5535672 w 9097818"/>
              <a:gd name="connsiteY29" fmla="*/ 5172534 h 5172534"/>
              <a:gd name="connsiteX30" fmla="*/ 5108775 w 9097818"/>
              <a:gd name="connsiteY30" fmla="*/ 5172534 h 5172534"/>
              <a:gd name="connsiteX31" fmla="*/ 4681877 w 9097818"/>
              <a:gd name="connsiteY31" fmla="*/ 5172534 h 5172534"/>
              <a:gd name="connsiteX32" fmla="*/ 3800089 w 9097818"/>
              <a:gd name="connsiteY32" fmla="*/ 5172534 h 5172534"/>
              <a:gd name="connsiteX33" fmla="*/ 3191235 w 9097818"/>
              <a:gd name="connsiteY33" fmla="*/ 5172534 h 5172534"/>
              <a:gd name="connsiteX34" fmla="*/ 2673359 w 9097818"/>
              <a:gd name="connsiteY34" fmla="*/ 5172534 h 5172534"/>
              <a:gd name="connsiteX35" fmla="*/ 2155483 w 9097818"/>
              <a:gd name="connsiteY35" fmla="*/ 5172534 h 5172534"/>
              <a:gd name="connsiteX36" fmla="*/ 1728585 w 9097818"/>
              <a:gd name="connsiteY36" fmla="*/ 5172534 h 5172534"/>
              <a:gd name="connsiteX37" fmla="*/ 1028753 w 9097818"/>
              <a:gd name="connsiteY37" fmla="*/ 5172534 h 5172534"/>
              <a:gd name="connsiteX38" fmla="*/ 0 w 9097818"/>
              <a:gd name="connsiteY38" fmla="*/ 5172534 h 5172534"/>
              <a:gd name="connsiteX39" fmla="*/ 0 w 9097818"/>
              <a:gd name="connsiteY39" fmla="*/ 4681143 h 5172534"/>
              <a:gd name="connsiteX40" fmla="*/ 0 w 9097818"/>
              <a:gd name="connsiteY40" fmla="*/ 4034577 h 5172534"/>
              <a:gd name="connsiteX41" fmla="*/ 0 w 9097818"/>
              <a:gd name="connsiteY41" fmla="*/ 3439735 h 5172534"/>
              <a:gd name="connsiteX42" fmla="*/ 0 w 9097818"/>
              <a:gd name="connsiteY42" fmla="*/ 2844894 h 5172534"/>
              <a:gd name="connsiteX43" fmla="*/ 0 w 9097818"/>
              <a:gd name="connsiteY43" fmla="*/ 2094876 h 5172534"/>
              <a:gd name="connsiteX44" fmla="*/ 0 w 9097818"/>
              <a:gd name="connsiteY44" fmla="*/ 1551760 h 5172534"/>
              <a:gd name="connsiteX45" fmla="*/ 0 w 9097818"/>
              <a:gd name="connsiteY45" fmla="*/ 853468 h 5172534"/>
              <a:gd name="connsiteX46" fmla="*/ 0 w 9097818"/>
              <a:gd name="connsiteY46" fmla="*/ 0 h 5172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9097818" h="5172534" fill="none" extrusionOk="0">
                <a:moveTo>
                  <a:pt x="0" y="0"/>
                </a:moveTo>
                <a:cubicBezTo>
                  <a:pt x="321225" y="-6920"/>
                  <a:pt x="505213" y="-34759"/>
                  <a:pt x="699832" y="0"/>
                </a:cubicBezTo>
                <a:cubicBezTo>
                  <a:pt x="894451" y="34759"/>
                  <a:pt x="1060089" y="17366"/>
                  <a:pt x="1217708" y="0"/>
                </a:cubicBezTo>
                <a:cubicBezTo>
                  <a:pt x="1375327" y="-17366"/>
                  <a:pt x="1499419" y="-7278"/>
                  <a:pt x="1735584" y="0"/>
                </a:cubicBezTo>
                <a:cubicBezTo>
                  <a:pt x="1971749" y="7278"/>
                  <a:pt x="2048809" y="-17851"/>
                  <a:pt x="2162481" y="0"/>
                </a:cubicBezTo>
                <a:cubicBezTo>
                  <a:pt x="2276153" y="17851"/>
                  <a:pt x="2587287" y="5360"/>
                  <a:pt x="2862314" y="0"/>
                </a:cubicBezTo>
                <a:cubicBezTo>
                  <a:pt x="3137341" y="-5360"/>
                  <a:pt x="3290762" y="-17086"/>
                  <a:pt x="3471167" y="0"/>
                </a:cubicBezTo>
                <a:cubicBezTo>
                  <a:pt x="3651572" y="17086"/>
                  <a:pt x="3909232" y="-5392"/>
                  <a:pt x="4080021" y="0"/>
                </a:cubicBezTo>
                <a:cubicBezTo>
                  <a:pt x="4250810" y="5392"/>
                  <a:pt x="4368942" y="1011"/>
                  <a:pt x="4597897" y="0"/>
                </a:cubicBezTo>
                <a:cubicBezTo>
                  <a:pt x="4826852" y="-1011"/>
                  <a:pt x="5194463" y="-28486"/>
                  <a:pt x="5479686" y="0"/>
                </a:cubicBezTo>
                <a:cubicBezTo>
                  <a:pt x="5764909" y="28486"/>
                  <a:pt x="5736756" y="793"/>
                  <a:pt x="5906583" y="0"/>
                </a:cubicBezTo>
                <a:cubicBezTo>
                  <a:pt x="6076410" y="-793"/>
                  <a:pt x="6380763" y="6836"/>
                  <a:pt x="6788372" y="0"/>
                </a:cubicBezTo>
                <a:cubicBezTo>
                  <a:pt x="7195981" y="-6836"/>
                  <a:pt x="7264167" y="27333"/>
                  <a:pt x="7397226" y="0"/>
                </a:cubicBezTo>
                <a:cubicBezTo>
                  <a:pt x="7530285" y="-27333"/>
                  <a:pt x="7680455" y="-20562"/>
                  <a:pt x="7915102" y="0"/>
                </a:cubicBezTo>
                <a:cubicBezTo>
                  <a:pt x="8149749" y="20562"/>
                  <a:pt x="8218096" y="16482"/>
                  <a:pt x="8432977" y="0"/>
                </a:cubicBezTo>
                <a:cubicBezTo>
                  <a:pt x="8647859" y="-16482"/>
                  <a:pt x="8894251" y="19580"/>
                  <a:pt x="9097818" y="0"/>
                </a:cubicBezTo>
                <a:cubicBezTo>
                  <a:pt x="9065642" y="243922"/>
                  <a:pt x="9088506" y="411718"/>
                  <a:pt x="9097818" y="646567"/>
                </a:cubicBezTo>
                <a:cubicBezTo>
                  <a:pt x="9107130" y="881416"/>
                  <a:pt x="9082360" y="990299"/>
                  <a:pt x="9097818" y="1293134"/>
                </a:cubicBezTo>
                <a:cubicBezTo>
                  <a:pt x="9113276" y="1595969"/>
                  <a:pt x="9095947" y="1735126"/>
                  <a:pt x="9097818" y="1887975"/>
                </a:cubicBezTo>
                <a:cubicBezTo>
                  <a:pt x="9099689" y="2040824"/>
                  <a:pt x="9078903" y="2305526"/>
                  <a:pt x="9097818" y="2482816"/>
                </a:cubicBezTo>
                <a:cubicBezTo>
                  <a:pt x="9116733" y="2660106"/>
                  <a:pt x="9131766" y="2929482"/>
                  <a:pt x="9097818" y="3232834"/>
                </a:cubicBezTo>
                <a:cubicBezTo>
                  <a:pt x="9063870" y="3536186"/>
                  <a:pt x="9070388" y="3605567"/>
                  <a:pt x="9097818" y="3879401"/>
                </a:cubicBezTo>
                <a:cubicBezTo>
                  <a:pt x="9125248" y="4153235"/>
                  <a:pt x="9117352" y="4255091"/>
                  <a:pt x="9097818" y="4577693"/>
                </a:cubicBezTo>
                <a:cubicBezTo>
                  <a:pt x="9078284" y="4900295"/>
                  <a:pt x="9121476" y="4963923"/>
                  <a:pt x="9097818" y="5172534"/>
                </a:cubicBezTo>
                <a:cubicBezTo>
                  <a:pt x="8980345" y="5164419"/>
                  <a:pt x="8704318" y="5175000"/>
                  <a:pt x="8579942" y="5172534"/>
                </a:cubicBezTo>
                <a:cubicBezTo>
                  <a:pt x="8455566" y="5170068"/>
                  <a:pt x="8285236" y="5189472"/>
                  <a:pt x="8153045" y="5172534"/>
                </a:cubicBezTo>
                <a:cubicBezTo>
                  <a:pt x="8020854" y="5155596"/>
                  <a:pt x="7780458" y="5143550"/>
                  <a:pt x="7544191" y="5172534"/>
                </a:cubicBezTo>
                <a:cubicBezTo>
                  <a:pt x="7307924" y="5201518"/>
                  <a:pt x="7072330" y="5155629"/>
                  <a:pt x="6935337" y="5172534"/>
                </a:cubicBezTo>
                <a:cubicBezTo>
                  <a:pt x="6798344" y="5189439"/>
                  <a:pt x="6288293" y="5186861"/>
                  <a:pt x="6053548" y="5172534"/>
                </a:cubicBezTo>
                <a:cubicBezTo>
                  <a:pt x="5818803" y="5158207"/>
                  <a:pt x="5772193" y="5182311"/>
                  <a:pt x="5535672" y="5172534"/>
                </a:cubicBezTo>
                <a:cubicBezTo>
                  <a:pt x="5299151" y="5162757"/>
                  <a:pt x="5310994" y="5155120"/>
                  <a:pt x="5108775" y="5172534"/>
                </a:cubicBezTo>
                <a:cubicBezTo>
                  <a:pt x="4906556" y="5189948"/>
                  <a:pt x="4808823" y="5159435"/>
                  <a:pt x="4681877" y="5172534"/>
                </a:cubicBezTo>
                <a:cubicBezTo>
                  <a:pt x="4554931" y="5185633"/>
                  <a:pt x="4130094" y="5196192"/>
                  <a:pt x="3800089" y="5172534"/>
                </a:cubicBezTo>
                <a:cubicBezTo>
                  <a:pt x="3470084" y="5148876"/>
                  <a:pt x="3369539" y="5146903"/>
                  <a:pt x="3191235" y="5172534"/>
                </a:cubicBezTo>
                <a:cubicBezTo>
                  <a:pt x="3012931" y="5198165"/>
                  <a:pt x="2917111" y="5185400"/>
                  <a:pt x="2673359" y="5172534"/>
                </a:cubicBezTo>
                <a:cubicBezTo>
                  <a:pt x="2429607" y="5159668"/>
                  <a:pt x="2372488" y="5149677"/>
                  <a:pt x="2155483" y="5172534"/>
                </a:cubicBezTo>
                <a:cubicBezTo>
                  <a:pt x="1938478" y="5195391"/>
                  <a:pt x="1896176" y="5166810"/>
                  <a:pt x="1728585" y="5172534"/>
                </a:cubicBezTo>
                <a:cubicBezTo>
                  <a:pt x="1560994" y="5178258"/>
                  <a:pt x="1281390" y="5154242"/>
                  <a:pt x="1028753" y="5172534"/>
                </a:cubicBezTo>
                <a:cubicBezTo>
                  <a:pt x="776116" y="5190826"/>
                  <a:pt x="271159" y="5160017"/>
                  <a:pt x="0" y="5172534"/>
                </a:cubicBezTo>
                <a:cubicBezTo>
                  <a:pt x="-13384" y="4986329"/>
                  <a:pt x="20788" y="4821824"/>
                  <a:pt x="0" y="4681143"/>
                </a:cubicBezTo>
                <a:cubicBezTo>
                  <a:pt x="-20788" y="4540462"/>
                  <a:pt x="31046" y="4279025"/>
                  <a:pt x="0" y="4034577"/>
                </a:cubicBezTo>
                <a:cubicBezTo>
                  <a:pt x="-31046" y="3790129"/>
                  <a:pt x="20753" y="3670193"/>
                  <a:pt x="0" y="3439735"/>
                </a:cubicBezTo>
                <a:cubicBezTo>
                  <a:pt x="-20753" y="3209277"/>
                  <a:pt x="3015" y="3073964"/>
                  <a:pt x="0" y="2844894"/>
                </a:cubicBezTo>
                <a:cubicBezTo>
                  <a:pt x="-3015" y="2615824"/>
                  <a:pt x="17134" y="2385687"/>
                  <a:pt x="0" y="2094876"/>
                </a:cubicBezTo>
                <a:cubicBezTo>
                  <a:pt x="-17134" y="1804065"/>
                  <a:pt x="19881" y="1727158"/>
                  <a:pt x="0" y="1551760"/>
                </a:cubicBezTo>
                <a:cubicBezTo>
                  <a:pt x="-19881" y="1376362"/>
                  <a:pt x="29376" y="1109581"/>
                  <a:pt x="0" y="853468"/>
                </a:cubicBezTo>
                <a:cubicBezTo>
                  <a:pt x="-29376" y="597355"/>
                  <a:pt x="-39797" y="358362"/>
                  <a:pt x="0" y="0"/>
                </a:cubicBezTo>
                <a:close/>
              </a:path>
              <a:path w="9097818" h="5172534" stroke="0" extrusionOk="0">
                <a:moveTo>
                  <a:pt x="0" y="0"/>
                </a:moveTo>
                <a:cubicBezTo>
                  <a:pt x="175729" y="-19425"/>
                  <a:pt x="399882" y="16046"/>
                  <a:pt x="517876" y="0"/>
                </a:cubicBezTo>
                <a:cubicBezTo>
                  <a:pt x="635870" y="-16046"/>
                  <a:pt x="1085358" y="-2817"/>
                  <a:pt x="1308686" y="0"/>
                </a:cubicBezTo>
                <a:cubicBezTo>
                  <a:pt x="1532014" y="2817"/>
                  <a:pt x="1913378" y="-707"/>
                  <a:pt x="2099496" y="0"/>
                </a:cubicBezTo>
                <a:cubicBezTo>
                  <a:pt x="2285614" y="707"/>
                  <a:pt x="2574653" y="24044"/>
                  <a:pt x="2799329" y="0"/>
                </a:cubicBezTo>
                <a:cubicBezTo>
                  <a:pt x="3024005" y="-24044"/>
                  <a:pt x="3035378" y="13681"/>
                  <a:pt x="3226226" y="0"/>
                </a:cubicBezTo>
                <a:cubicBezTo>
                  <a:pt x="3417074" y="-13681"/>
                  <a:pt x="3757244" y="-19060"/>
                  <a:pt x="4017037" y="0"/>
                </a:cubicBezTo>
                <a:cubicBezTo>
                  <a:pt x="4276830" y="19060"/>
                  <a:pt x="4432229" y="-28329"/>
                  <a:pt x="4807847" y="0"/>
                </a:cubicBezTo>
                <a:cubicBezTo>
                  <a:pt x="5183465" y="28329"/>
                  <a:pt x="5158346" y="-13437"/>
                  <a:pt x="5507679" y="0"/>
                </a:cubicBezTo>
                <a:cubicBezTo>
                  <a:pt x="5857012" y="13437"/>
                  <a:pt x="5798421" y="15614"/>
                  <a:pt x="5934577" y="0"/>
                </a:cubicBezTo>
                <a:cubicBezTo>
                  <a:pt x="6070733" y="-15614"/>
                  <a:pt x="6363404" y="-12671"/>
                  <a:pt x="6543431" y="0"/>
                </a:cubicBezTo>
                <a:cubicBezTo>
                  <a:pt x="6723458" y="12671"/>
                  <a:pt x="6982957" y="-37566"/>
                  <a:pt x="7334241" y="0"/>
                </a:cubicBezTo>
                <a:cubicBezTo>
                  <a:pt x="7685525" y="37566"/>
                  <a:pt x="7752335" y="-21503"/>
                  <a:pt x="8125051" y="0"/>
                </a:cubicBezTo>
                <a:cubicBezTo>
                  <a:pt x="8497767" y="21503"/>
                  <a:pt x="8683116" y="-46098"/>
                  <a:pt x="9097818" y="0"/>
                </a:cubicBezTo>
                <a:cubicBezTo>
                  <a:pt x="9127877" y="236251"/>
                  <a:pt x="9115313" y="393707"/>
                  <a:pt x="9097818" y="750017"/>
                </a:cubicBezTo>
                <a:cubicBezTo>
                  <a:pt x="9080323" y="1106327"/>
                  <a:pt x="9088684" y="1254779"/>
                  <a:pt x="9097818" y="1396584"/>
                </a:cubicBezTo>
                <a:cubicBezTo>
                  <a:pt x="9106952" y="1538389"/>
                  <a:pt x="9113263" y="1818936"/>
                  <a:pt x="9097818" y="2043151"/>
                </a:cubicBezTo>
                <a:cubicBezTo>
                  <a:pt x="9082373" y="2267366"/>
                  <a:pt x="9107690" y="2568374"/>
                  <a:pt x="9097818" y="2741443"/>
                </a:cubicBezTo>
                <a:cubicBezTo>
                  <a:pt x="9087946" y="2914512"/>
                  <a:pt x="9100606" y="3041762"/>
                  <a:pt x="9097818" y="3232834"/>
                </a:cubicBezTo>
                <a:cubicBezTo>
                  <a:pt x="9095030" y="3423906"/>
                  <a:pt x="9123542" y="3703497"/>
                  <a:pt x="9097818" y="3827675"/>
                </a:cubicBezTo>
                <a:cubicBezTo>
                  <a:pt x="9072094" y="3951853"/>
                  <a:pt x="9111258" y="4163671"/>
                  <a:pt x="9097818" y="4319066"/>
                </a:cubicBezTo>
                <a:cubicBezTo>
                  <a:pt x="9084378" y="4474461"/>
                  <a:pt x="9129173" y="4936350"/>
                  <a:pt x="9097818" y="5172534"/>
                </a:cubicBezTo>
                <a:cubicBezTo>
                  <a:pt x="8899588" y="5185655"/>
                  <a:pt x="8579249" y="5146987"/>
                  <a:pt x="8397986" y="5172534"/>
                </a:cubicBezTo>
                <a:cubicBezTo>
                  <a:pt x="8216723" y="5198081"/>
                  <a:pt x="8055077" y="5174397"/>
                  <a:pt x="7880110" y="5172534"/>
                </a:cubicBezTo>
                <a:cubicBezTo>
                  <a:pt x="7705143" y="5170671"/>
                  <a:pt x="7456392" y="5177990"/>
                  <a:pt x="7089300" y="5172534"/>
                </a:cubicBezTo>
                <a:cubicBezTo>
                  <a:pt x="6722208" y="5167079"/>
                  <a:pt x="6839601" y="5153138"/>
                  <a:pt x="6662402" y="5172534"/>
                </a:cubicBezTo>
                <a:cubicBezTo>
                  <a:pt x="6485203" y="5191930"/>
                  <a:pt x="6304043" y="5168127"/>
                  <a:pt x="6144526" y="5172534"/>
                </a:cubicBezTo>
                <a:cubicBezTo>
                  <a:pt x="5985009" y="5176941"/>
                  <a:pt x="5820253" y="5153837"/>
                  <a:pt x="5626651" y="5172534"/>
                </a:cubicBezTo>
                <a:cubicBezTo>
                  <a:pt x="5433050" y="5191231"/>
                  <a:pt x="5347002" y="5160480"/>
                  <a:pt x="5199753" y="5172534"/>
                </a:cubicBezTo>
                <a:cubicBezTo>
                  <a:pt x="5052504" y="5184588"/>
                  <a:pt x="4566501" y="5146773"/>
                  <a:pt x="4317964" y="5172534"/>
                </a:cubicBezTo>
                <a:cubicBezTo>
                  <a:pt x="4069427" y="5198295"/>
                  <a:pt x="3852602" y="5159890"/>
                  <a:pt x="3709110" y="5172534"/>
                </a:cubicBezTo>
                <a:cubicBezTo>
                  <a:pt x="3565618" y="5185178"/>
                  <a:pt x="3292603" y="5152285"/>
                  <a:pt x="3100256" y="5172534"/>
                </a:cubicBezTo>
                <a:cubicBezTo>
                  <a:pt x="2907909" y="5192783"/>
                  <a:pt x="2621316" y="5158740"/>
                  <a:pt x="2218468" y="5172534"/>
                </a:cubicBezTo>
                <a:cubicBezTo>
                  <a:pt x="1815620" y="5186328"/>
                  <a:pt x="1952370" y="5160251"/>
                  <a:pt x="1791570" y="5172534"/>
                </a:cubicBezTo>
                <a:cubicBezTo>
                  <a:pt x="1630770" y="5184817"/>
                  <a:pt x="1305400" y="5180720"/>
                  <a:pt x="1091738" y="5172534"/>
                </a:cubicBezTo>
                <a:cubicBezTo>
                  <a:pt x="878076" y="5164348"/>
                  <a:pt x="444154" y="5212140"/>
                  <a:pt x="0" y="5172534"/>
                </a:cubicBezTo>
                <a:cubicBezTo>
                  <a:pt x="19668" y="4802076"/>
                  <a:pt x="7078" y="4662607"/>
                  <a:pt x="0" y="4422517"/>
                </a:cubicBezTo>
                <a:cubicBezTo>
                  <a:pt x="-7078" y="4182427"/>
                  <a:pt x="26583" y="4082276"/>
                  <a:pt x="0" y="3775950"/>
                </a:cubicBezTo>
                <a:cubicBezTo>
                  <a:pt x="-26583" y="3469624"/>
                  <a:pt x="-22391" y="3421369"/>
                  <a:pt x="0" y="3129383"/>
                </a:cubicBezTo>
                <a:cubicBezTo>
                  <a:pt x="22391" y="2837397"/>
                  <a:pt x="-13804" y="2810211"/>
                  <a:pt x="0" y="2534542"/>
                </a:cubicBezTo>
                <a:cubicBezTo>
                  <a:pt x="13804" y="2258873"/>
                  <a:pt x="-7568" y="2230996"/>
                  <a:pt x="0" y="2043151"/>
                </a:cubicBezTo>
                <a:cubicBezTo>
                  <a:pt x="7568" y="1855306"/>
                  <a:pt x="-32728" y="1500785"/>
                  <a:pt x="0" y="1344859"/>
                </a:cubicBezTo>
                <a:cubicBezTo>
                  <a:pt x="32728" y="1188933"/>
                  <a:pt x="-8110" y="1007165"/>
                  <a:pt x="0" y="853468"/>
                </a:cubicBezTo>
                <a:cubicBezTo>
                  <a:pt x="8110" y="699771"/>
                  <a:pt x="11112" y="176735"/>
                  <a:pt x="0" y="0"/>
                </a:cubicBezTo>
                <a:close/>
              </a:path>
            </a:pathLst>
          </a:custGeom>
          <a:ln w="28575"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242704354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267E9B-5E02-97E0-4397-BDD4D9C9B63A}"/>
              </a:ext>
            </a:extLst>
          </p:cNvPr>
          <p:cNvSpPr txBox="1"/>
          <p:nvPr/>
        </p:nvSpPr>
        <p:spPr>
          <a:xfrm>
            <a:off x="2587494" y="1489120"/>
            <a:ext cx="31957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Mô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chi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kumimoji="0" lang="en-US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5AA2CF-08CC-F089-E2FC-11FD12CFD358}"/>
              </a:ext>
            </a:extLst>
          </p:cNvPr>
          <p:cNvSpPr txBox="1"/>
          <p:nvPr/>
        </p:nvSpPr>
        <p:spPr>
          <a:xfrm>
            <a:off x="4756067" y="1435479"/>
            <a:ext cx="61775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trải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nghiệm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mục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tiêu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ngưỡng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mộ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sở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thất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bại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ước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mơ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khó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khăn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4EBD0F-8981-1315-57A2-F2701EEE1142}"/>
              </a:ext>
            </a:extLst>
          </p:cNvPr>
          <p:cNvSpPr txBox="1"/>
          <p:nvPr/>
        </p:nvSpPr>
        <p:spPr>
          <a:xfrm>
            <a:off x="2598065" y="2643354"/>
            <a:ext cx="20377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Bối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cảnh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quá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68473B7-C148-DCFE-2311-CD85A0943DC4}"/>
              </a:ext>
            </a:extLst>
          </p:cNvPr>
          <p:cNvCxnSpPr>
            <a:cxnSpLocks/>
          </p:cNvCxnSpPr>
          <p:nvPr/>
        </p:nvCxnSpPr>
        <p:spPr>
          <a:xfrm flipV="1">
            <a:off x="4702629" y="2538850"/>
            <a:ext cx="685423" cy="28917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FD93B13-B611-59D9-6F54-78ABBA637A4D}"/>
              </a:ext>
            </a:extLst>
          </p:cNvPr>
          <p:cNvCxnSpPr>
            <a:cxnSpLocks/>
          </p:cNvCxnSpPr>
          <p:nvPr/>
        </p:nvCxnSpPr>
        <p:spPr>
          <a:xfrm flipV="1">
            <a:off x="4624927" y="4013783"/>
            <a:ext cx="801993" cy="34890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8E77F67-32EB-4862-4F39-69CEE365ABD6}"/>
              </a:ext>
            </a:extLst>
          </p:cNvPr>
          <p:cNvCxnSpPr>
            <a:cxnSpLocks/>
            <a:endCxn id="57" idx="1"/>
          </p:cNvCxnSpPr>
          <p:nvPr/>
        </p:nvCxnSpPr>
        <p:spPr>
          <a:xfrm flipV="1">
            <a:off x="4756067" y="5383426"/>
            <a:ext cx="693387" cy="36933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F6F33E9-0C9D-A39F-AB27-59794E1E5169}"/>
              </a:ext>
            </a:extLst>
          </p:cNvPr>
          <p:cNvCxnSpPr>
            <a:cxnSpLocks/>
          </p:cNvCxnSpPr>
          <p:nvPr/>
        </p:nvCxnSpPr>
        <p:spPr>
          <a:xfrm>
            <a:off x="4702629" y="2834640"/>
            <a:ext cx="664852" cy="20639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58656BA2-596D-3A12-731A-862A4C276B49}"/>
              </a:ext>
            </a:extLst>
          </p:cNvPr>
          <p:cNvSpPr txBox="1"/>
          <p:nvPr/>
        </p:nvSpPr>
        <p:spPr>
          <a:xfrm>
            <a:off x="5367481" y="227402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Bối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cảnh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cảnh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xảy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trải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nghiệm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E22DCCB-31B7-EAA8-CFB1-75B1317A40FC}"/>
              </a:ext>
            </a:extLst>
          </p:cNvPr>
          <p:cNvSpPr txBox="1"/>
          <p:nvPr/>
        </p:nvSpPr>
        <p:spPr>
          <a:xfrm>
            <a:off x="5372262" y="2842836"/>
            <a:ext cx="60092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cụ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đạt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mục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tiêu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vượt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qua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khó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khăn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đuổi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sở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F411665-211B-8487-47DD-C3ABA6D06298}"/>
              </a:ext>
            </a:extLst>
          </p:cNvPr>
          <p:cNvSpPr txBox="1"/>
          <p:nvPr/>
        </p:nvSpPr>
        <p:spPr>
          <a:xfrm>
            <a:off x="2630671" y="4116198"/>
            <a:ext cx="18268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Khó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khăn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thách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6FCEEB9-EFD6-6401-21AA-975C4239F2D0}"/>
              </a:ext>
            </a:extLst>
          </p:cNvPr>
          <p:cNvCxnSpPr>
            <a:cxnSpLocks/>
          </p:cNvCxnSpPr>
          <p:nvPr/>
        </p:nvCxnSpPr>
        <p:spPr>
          <a:xfrm>
            <a:off x="4624927" y="4362692"/>
            <a:ext cx="801993" cy="34978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F1ECBC35-4C84-CEA8-E54F-9DA4FA49B197}"/>
              </a:ext>
            </a:extLst>
          </p:cNvPr>
          <p:cNvSpPr txBox="1"/>
          <p:nvPr/>
        </p:nvSpPr>
        <p:spPr>
          <a:xfrm>
            <a:off x="5414818" y="3808694"/>
            <a:ext cx="63338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khó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khăn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thách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gặp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quá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E09B06D-6E5A-DA9C-305F-D478B099C4BE}"/>
              </a:ext>
            </a:extLst>
          </p:cNvPr>
          <p:cNvSpPr txBox="1"/>
          <p:nvPr/>
        </p:nvSpPr>
        <p:spPr>
          <a:xfrm>
            <a:off x="5449454" y="4516808"/>
            <a:ext cx="57846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vượt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qua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khó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khăn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E2E3AE3-BA34-BAAE-23E5-241F7D2F4EF0}"/>
              </a:ext>
            </a:extLst>
          </p:cNvPr>
          <p:cNvSpPr txBox="1"/>
          <p:nvPr/>
        </p:nvSpPr>
        <p:spPr>
          <a:xfrm>
            <a:off x="5449454" y="5198760"/>
            <a:ext cx="59320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cuối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quá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trải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nghiệm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4107520-990B-B891-7D2F-EE062D8550DD}"/>
              </a:ext>
            </a:extLst>
          </p:cNvPr>
          <p:cNvSpPr txBox="1"/>
          <p:nvPr/>
        </p:nvSpPr>
        <p:spPr>
          <a:xfrm>
            <a:off x="2649392" y="5543853"/>
            <a:ext cx="18081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FB261BAA-DA02-E996-0193-8142CCF884EE}"/>
              </a:ext>
            </a:extLst>
          </p:cNvPr>
          <p:cNvCxnSpPr>
            <a:cxnSpLocks/>
            <a:endCxn id="64" idx="1"/>
          </p:cNvCxnSpPr>
          <p:nvPr/>
        </p:nvCxnSpPr>
        <p:spPr>
          <a:xfrm>
            <a:off x="4756067" y="5752758"/>
            <a:ext cx="693387" cy="25254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8BA5D853-5CCE-4637-8804-CEB7DA0FE6CE}"/>
              </a:ext>
            </a:extLst>
          </p:cNvPr>
          <p:cNvSpPr txBox="1"/>
          <p:nvPr/>
        </p:nvSpPr>
        <p:spPr>
          <a:xfrm>
            <a:off x="5449454" y="582064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quý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trải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nghiệm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8986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2" grpId="0"/>
      <p:bldP spid="17" grpId="0"/>
      <p:bldP spid="30" grpId="0"/>
      <p:bldP spid="34" grpId="0"/>
      <p:bldP spid="36" grpId="0"/>
      <p:bldP spid="43" grpId="0"/>
      <p:bldP spid="55" grpId="0"/>
      <p:bldP spid="57" grpId="0"/>
      <p:bldP spid="60" grpId="0"/>
      <p:bldP spid="64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52A2C10-ADF0-A2B8-EA9D-E94BBE85DC0D}"/>
              </a:ext>
            </a:extLst>
          </p:cNvPr>
          <p:cNvGrpSpPr/>
          <p:nvPr/>
        </p:nvGrpSpPr>
        <p:grpSpPr>
          <a:xfrm>
            <a:off x="1080654" y="905547"/>
            <a:ext cx="2059709" cy="1089891"/>
            <a:chOff x="1080654" y="905547"/>
            <a:chExt cx="2059709" cy="1089891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5BECB327-724F-9957-815F-FEF6E3324340}"/>
                </a:ext>
              </a:extLst>
            </p:cNvPr>
            <p:cNvSpPr/>
            <p:nvPr/>
          </p:nvSpPr>
          <p:spPr>
            <a:xfrm>
              <a:off x="1080654" y="905547"/>
              <a:ext cx="2059709" cy="1089891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A3F1B80-2433-8CD6-42A2-8321A520DA1C}"/>
                </a:ext>
              </a:extLst>
            </p:cNvPr>
            <p:cNvSpPr txBox="1"/>
            <p:nvPr/>
          </p:nvSpPr>
          <p:spPr>
            <a:xfrm>
              <a:off x="1366981" y="1103806"/>
              <a:ext cx="177338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1" u="sng" strike="noStrike" kern="1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Kết</a:t>
              </a:r>
              <a:r>
                <a:rPr kumimoji="0" lang="en-US" sz="3200" b="1" i="1" u="sng" strike="noStrike" kern="1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1" u="sng" strike="noStrike" kern="1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bài</a:t>
              </a:r>
              <a:endParaRPr kumimoji="0" lang="en-US" sz="2400" b="0" i="1" u="none" strike="noStrike" kern="1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815BFE68-B2C9-6F25-8D5B-8A0D4CCC97C4}"/>
              </a:ext>
            </a:extLst>
          </p:cNvPr>
          <p:cNvSpPr/>
          <p:nvPr/>
        </p:nvSpPr>
        <p:spPr>
          <a:xfrm>
            <a:off x="3426690" y="1688581"/>
            <a:ext cx="7130472" cy="4291174"/>
          </a:xfrm>
          <a:custGeom>
            <a:avLst/>
            <a:gdLst>
              <a:gd name="connsiteX0" fmla="*/ 0 w 7130472"/>
              <a:gd name="connsiteY0" fmla="*/ 0 h 4291174"/>
              <a:gd name="connsiteX1" fmla="*/ 648225 w 7130472"/>
              <a:gd name="connsiteY1" fmla="*/ 0 h 4291174"/>
              <a:gd name="connsiteX2" fmla="*/ 1439059 w 7130472"/>
              <a:gd name="connsiteY2" fmla="*/ 0 h 4291174"/>
              <a:gd name="connsiteX3" fmla="*/ 2158588 w 7130472"/>
              <a:gd name="connsiteY3" fmla="*/ 0 h 4291174"/>
              <a:gd name="connsiteX4" fmla="*/ 2878118 w 7130472"/>
              <a:gd name="connsiteY4" fmla="*/ 0 h 4291174"/>
              <a:gd name="connsiteX5" fmla="*/ 3383733 w 7130472"/>
              <a:gd name="connsiteY5" fmla="*/ 0 h 4291174"/>
              <a:gd name="connsiteX6" fmla="*/ 4031958 w 7130472"/>
              <a:gd name="connsiteY6" fmla="*/ 0 h 4291174"/>
              <a:gd name="connsiteX7" fmla="*/ 4751487 w 7130472"/>
              <a:gd name="connsiteY7" fmla="*/ 0 h 4291174"/>
              <a:gd name="connsiteX8" fmla="*/ 5257103 w 7130472"/>
              <a:gd name="connsiteY8" fmla="*/ 0 h 4291174"/>
              <a:gd name="connsiteX9" fmla="*/ 5762718 w 7130472"/>
              <a:gd name="connsiteY9" fmla="*/ 0 h 4291174"/>
              <a:gd name="connsiteX10" fmla="*/ 6197028 w 7130472"/>
              <a:gd name="connsiteY10" fmla="*/ 0 h 4291174"/>
              <a:gd name="connsiteX11" fmla="*/ 7130472 w 7130472"/>
              <a:gd name="connsiteY11" fmla="*/ 0 h 4291174"/>
              <a:gd name="connsiteX12" fmla="*/ 7130472 w 7130472"/>
              <a:gd name="connsiteY12" fmla="*/ 570113 h 4291174"/>
              <a:gd name="connsiteX13" fmla="*/ 7130472 w 7130472"/>
              <a:gd name="connsiteY13" fmla="*/ 1097314 h 4291174"/>
              <a:gd name="connsiteX14" fmla="*/ 7130472 w 7130472"/>
              <a:gd name="connsiteY14" fmla="*/ 1753251 h 4291174"/>
              <a:gd name="connsiteX15" fmla="*/ 7130472 w 7130472"/>
              <a:gd name="connsiteY15" fmla="*/ 2366276 h 4291174"/>
              <a:gd name="connsiteX16" fmla="*/ 7130472 w 7130472"/>
              <a:gd name="connsiteY16" fmla="*/ 2850566 h 4291174"/>
              <a:gd name="connsiteX17" fmla="*/ 7130472 w 7130472"/>
              <a:gd name="connsiteY17" fmla="*/ 3334855 h 4291174"/>
              <a:gd name="connsiteX18" fmla="*/ 7130472 w 7130472"/>
              <a:gd name="connsiteY18" fmla="*/ 4291174 h 4291174"/>
              <a:gd name="connsiteX19" fmla="*/ 6624857 w 7130472"/>
              <a:gd name="connsiteY19" fmla="*/ 4291174 h 4291174"/>
              <a:gd name="connsiteX20" fmla="*/ 6119241 w 7130472"/>
              <a:gd name="connsiteY20" fmla="*/ 4291174 h 4291174"/>
              <a:gd name="connsiteX21" fmla="*/ 5328407 w 7130472"/>
              <a:gd name="connsiteY21" fmla="*/ 4291174 h 4291174"/>
              <a:gd name="connsiteX22" fmla="*/ 4894097 w 7130472"/>
              <a:gd name="connsiteY22" fmla="*/ 4291174 h 4291174"/>
              <a:gd name="connsiteX23" fmla="*/ 4317177 w 7130472"/>
              <a:gd name="connsiteY23" fmla="*/ 4291174 h 4291174"/>
              <a:gd name="connsiteX24" fmla="*/ 3811561 w 7130472"/>
              <a:gd name="connsiteY24" fmla="*/ 4291174 h 4291174"/>
              <a:gd name="connsiteX25" fmla="*/ 3234641 w 7130472"/>
              <a:gd name="connsiteY25" fmla="*/ 4291174 h 4291174"/>
              <a:gd name="connsiteX26" fmla="*/ 2657721 w 7130472"/>
              <a:gd name="connsiteY26" fmla="*/ 4291174 h 4291174"/>
              <a:gd name="connsiteX27" fmla="*/ 2009497 w 7130472"/>
              <a:gd name="connsiteY27" fmla="*/ 4291174 h 4291174"/>
              <a:gd name="connsiteX28" fmla="*/ 1218662 w 7130472"/>
              <a:gd name="connsiteY28" fmla="*/ 4291174 h 4291174"/>
              <a:gd name="connsiteX29" fmla="*/ 641742 w 7130472"/>
              <a:gd name="connsiteY29" fmla="*/ 4291174 h 4291174"/>
              <a:gd name="connsiteX30" fmla="*/ 0 w 7130472"/>
              <a:gd name="connsiteY30" fmla="*/ 4291174 h 4291174"/>
              <a:gd name="connsiteX31" fmla="*/ 0 w 7130472"/>
              <a:gd name="connsiteY31" fmla="*/ 3806884 h 4291174"/>
              <a:gd name="connsiteX32" fmla="*/ 0 w 7130472"/>
              <a:gd name="connsiteY32" fmla="*/ 3108036 h 4291174"/>
              <a:gd name="connsiteX33" fmla="*/ 0 w 7130472"/>
              <a:gd name="connsiteY33" fmla="*/ 2495011 h 4291174"/>
              <a:gd name="connsiteX34" fmla="*/ 0 w 7130472"/>
              <a:gd name="connsiteY34" fmla="*/ 1796163 h 4291174"/>
              <a:gd name="connsiteX35" fmla="*/ 0 w 7130472"/>
              <a:gd name="connsiteY35" fmla="*/ 1140226 h 4291174"/>
              <a:gd name="connsiteX36" fmla="*/ 0 w 7130472"/>
              <a:gd name="connsiteY36" fmla="*/ 527201 h 4291174"/>
              <a:gd name="connsiteX37" fmla="*/ 0 w 7130472"/>
              <a:gd name="connsiteY37" fmla="*/ 0 h 4291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7130472" h="4291174" fill="none" extrusionOk="0">
                <a:moveTo>
                  <a:pt x="0" y="0"/>
                </a:moveTo>
                <a:cubicBezTo>
                  <a:pt x="143643" y="5758"/>
                  <a:pt x="400883" y="17337"/>
                  <a:pt x="648225" y="0"/>
                </a:cubicBezTo>
                <a:cubicBezTo>
                  <a:pt x="895567" y="-17337"/>
                  <a:pt x="1276212" y="-14927"/>
                  <a:pt x="1439059" y="0"/>
                </a:cubicBezTo>
                <a:cubicBezTo>
                  <a:pt x="1601906" y="14927"/>
                  <a:pt x="1937492" y="392"/>
                  <a:pt x="2158588" y="0"/>
                </a:cubicBezTo>
                <a:cubicBezTo>
                  <a:pt x="2379684" y="-392"/>
                  <a:pt x="2666907" y="23709"/>
                  <a:pt x="2878118" y="0"/>
                </a:cubicBezTo>
                <a:cubicBezTo>
                  <a:pt x="3089329" y="-23709"/>
                  <a:pt x="3167835" y="-21689"/>
                  <a:pt x="3383733" y="0"/>
                </a:cubicBezTo>
                <a:cubicBezTo>
                  <a:pt x="3599631" y="21689"/>
                  <a:pt x="3873939" y="2721"/>
                  <a:pt x="4031958" y="0"/>
                </a:cubicBezTo>
                <a:cubicBezTo>
                  <a:pt x="4189977" y="-2721"/>
                  <a:pt x="4459750" y="16393"/>
                  <a:pt x="4751487" y="0"/>
                </a:cubicBezTo>
                <a:cubicBezTo>
                  <a:pt x="5043224" y="-16393"/>
                  <a:pt x="5061981" y="13839"/>
                  <a:pt x="5257103" y="0"/>
                </a:cubicBezTo>
                <a:cubicBezTo>
                  <a:pt x="5452225" y="-13839"/>
                  <a:pt x="5549968" y="21083"/>
                  <a:pt x="5762718" y="0"/>
                </a:cubicBezTo>
                <a:cubicBezTo>
                  <a:pt x="5975468" y="-21083"/>
                  <a:pt x="5992436" y="17549"/>
                  <a:pt x="6197028" y="0"/>
                </a:cubicBezTo>
                <a:cubicBezTo>
                  <a:pt x="6401620" y="-17549"/>
                  <a:pt x="6833112" y="33790"/>
                  <a:pt x="7130472" y="0"/>
                </a:cubicBezTo>
                <a:cubicBezTo>
                  <a:pt x="7148060" y="233045"/>
                  <a:pt x="7109069" y="438832"/>
                  <a:pt x="7130472" y="570113"/>
                </a:cubicBezTo>
                <a:cubicBezTo>
                  <a:pt x="7151875" y="701394"/>
                  <a:pt x="7139374" y="834972"/>
                  <a:pt x="7130472" y="1097314"/>
                </a:cubicBezTo>
                <a:cubicBezTo>
                  <a:pt x="7121570" y="1359656"/>
                  <a:pt x="7151446" y="1543070"/>
                  <a:pt x="7130472" y="1753251"/>
                </a:cubicBezTo>
                <a:cubicBezTo>
                  <a:pt x="7109498" y="1963432"/>
                  <a:pt x="7144298" y="2212577"/>
                  <a:pt x="7130472" y="2366276"/>
                </a:cubicBezTo>
                <a:cubicBezTo>
                  <a:pt x="7116646" y="2519975"/>
                  <a:pt x="7131801" y="2628228"/>
                  <a:pt x="7130472" y="2850566"/>
                </a:cubicBezTo>
                <a:cubicBezTo>
                  <a:pt x="7129144" y="3072904"/>
                  <a:pt x="7117376" y="3202775"/>
                  <a:pt x="7130472" y="3334855"/>
                </a:cubicBezTo>
                <a:cubicBezTo>
                  <a:pt x="7143568" y="3466935"/>
                  <a:pt x="7141060" y="4046667"/>
                  <a:pt x="7130472" y="4291174"/>
                </a:cubicBezTo>
                <a:cubicBezTo>
                  <a:pt x="6943282" y="4269509"/>
                  <a:pt x="6846400" y="4273617"/>
                  <a:pt x="6624857" y="4291174"/>
                </a:cubicBezTo>
                <a:cubicBezTo>
                  <a:pt x="6403314" y="4308731"/>
                  <a:pt x="6254786" y="4276735"/>
                  <a:pt x="6119241" y="4291174"/>
                </a:cubicBezTo>
                <a:cubicBezTo>
                  <a:pt x="5983696" y="4305613"/>
                  <a:pt x="5593720" y="4255958"/>
                  <a:pt x="5328407" y="4291174"/>
                </a:cubicBezTo>
                <a:cubicBezTo>
                  <a:pt x="5063094" y="4326390"/>
                  <a:pt x="4984009" y="4302366"/>
                  <a:pt x="4894097" y="4291174"/>
                </a:cubicBezTo>
                <a:cubicBezTo>
                  <a:pt x="4804185" y="4279983"/>
                  <a:pt x="4546570" y="4306740"/>
                  <a:pt x="4317177" y="4291174"/>
                </a:cubicBezTo>
                <a:cubicBezTo>
                  <a:pt x="4087784" y="4275608"/>
                  <a:pt x="4043737" y="4297898"/>
                  <a:pt x="3811561" y="4291174"/>
                </a:cubicBezTo>
                <a:cubicBezTo>
                  <a:pt x="3579385" y="4284450"/>
                  <a:pt x="3517777" y="4282959"/>
                  <a:pt x="3234641" y="4291174"/>
                </a:cubicBezTo>
                <a:cubicBezTo>
                  <a:pt x="2951505" y="4299389"/>
                  <a:pt x="2819802" y="4263603"/>
                  <a:pt x="2657721" y="4291174"/>
                </a:cubicBezTo>
                <a:cubicBezTo>
                  <a:pt x="2495640" y="4318745"/>
                  <a:pt x="2236117" y="4294234"/>
                  <a:pt x="2009497" y="4291174"/>
                </a:cubicBezTo>
                <a:cubicBezTo>
                  <a:pt x="1782877" y="4288114"/>
                  <a:pt x="1523535" y="4278955"/>
                  <a:pt x="1218662" y="4291174"/>
                </a:cubicBezTo>
                <a:cubicBezTo>
                  <a:pt x="913790" y="4303393"/>
                  <a:pt x="919039" y="4282005"/>
                  <a:pt x="641742" y="4291174"/>
                </a:cubicBezTo>
                <a:cubicBezTo>
                  <a:pt x="364445" y="4300343"/>
                  <a:pt x="131917" y="4288365"/>
                  <a:pt x="0" y="4291174"/>
                </a:cubicBezTo>
                <a:cubicBezTo>
                  <a:pt x="23585" y="4156713"/>
                  <a:pt x="-4268" y="4001415"/>
                  <a:pt x="0" y="3806884"/>
                </a:cubicBezTo>
                <a:cubicBezTo>
                  <a:pt x="4268" y="3612353"/>
                  <a:pt x="-12961" y="3385913"/>
                  <a:pt x="0" y="3108036"/>
                </a:cubicBezTo>
                <a:cubicBezTo>
                  <a:pt x="12961" y="2830159"/>
                  <a:pt x="-4310" y="2649786"/>
                  <a:pt x="0" y="2495011"/>
                </a:cubicBezTo>
                <a:cubicBezTo>
                  <a:pt x="4310" y="2340236"/>
                  <a:pt x="23242" y="2053761"/>
                  <a:pt x="0" y="1796163"/>
                </a:cubicBezTo>
                <a:cubicBezTo>
                  <a:pt x="-23242" y="1538565"/>
                  <a:pt x="-15967" y="1299579"/>
                  <a:pt x="0" y="1140226"/>
                </a:cubicBezTo>
                <a:cubicBezTo>
                  <a:pt x="15967" y="980873"/>
                  <a:pt x="-26751" y="807520"/>
                  <a:pt x="0" y="527201"/>
                </a:cubicBezTo>
                <a:cubicBezTo>
                  <a:pt x="26751" y="246882"/>
                  <a:pt x="-21778" y="194942"/>
                  <a:pt x="0" y="0"/>
                </a:cubicBezTo>
                <a:close/>
              </a:path>
              <a:path w="7130472" h="4291174" stroke="0" extrusionOk="0">
                <a:moveTo>
                  <a:pt x="0" y="0"/>
                </a:moveTo>
                <a:cubicBezTo>
                  <a:pt x="199466" y="-10724"/>
                  <a:pt x="310063" y="9474"/>
                  <a:pt x="505615" y="0"/>
                </a:cubicBezTo>
                <a:cubicBezTo>
                  <a:pt x="701168" y="-9474"/>
                  <a:pt x="938753" y="-27020"/>
                  <a:pt x="1225145" y="0"/>
                </a:cubicBezTo>
                <a:cubicBezTo>
                  <a:pt x="1511537" y="27020"/>
                  <a:pt x="1760478" y="22139"/>
                  <a:pt x="1944674" y="0"/>
                </a:cubicBezTo>
                <a:cubicBezTo>
                  <a:pt x="2128870" y="-22139"/>
                  <a:pt x="2427358" y="12627"/>
                  <a:pt x="2592899" y="0"/>
                </a:cubicBezTo>
                <a:cubicBezTo>
                  <a:pt x="2758441" y="-12627"/>
                  <a:pt x="2881288" y="-417"/>
                  <a:pt x="3027209" y="0"/>
                </a:cubicBezTo>
                <a:cubicBezTo>
                  <a:pt x="3173130" y="417"/>
                  <a:pt x="3489386" y="30684"/>
                  <a:pt x="3746739" y="0"/>
                </a:cubicBezTo>
                <a:cubicBezTo>
                  <a:pt x="4004092" y="-30684"/>
                  <a:pt x="4244424" y="10421"/>
                  <a:pt x="4466268" y="0"/>
                </a:cubicBezTo>
                <a:cubicBezTo>
                  <a:pt x="4688112" y="-10421"/>
                  <a:pt x="4911992" y="-21655"/>
                  <a:pt x="5114493" y="0"/>
                </a:cubicBezTo>
                <a:cubicBezTo>
                  <a:pt x="5316995" y="21655"/>
                  <a:pt x="5375441" y="-10129"/>
                  <a:pt x="5548804" y="0"/>
                </a:cubicBezTo>
                <a:cubicBezTo>
                  <a:pt x="5722167" y="10129"/>
                  <a:pt x="5931421" y="20968"/>
                  <a:pt x="6125724" y="0"/>
                </a:cubicBezTo>
                <a:cubicBezTo>
                  <a:pt x="6320027" y="-20968"/>
                  <a:pt x="6738621" y="-1736"/>
                  <a:pt x="7130472" y="0"/>
                </a:cubicBezTo>
                <a:cubicBezTo>
                  <a:pt x="7118511" y="316895"/>
                  <a:pt x="7136691" y="477141"/>
                  <a:pt x="7130472" y="655937"/>
                </a:cubicBezTo>
                <a:cubicBezTo>
                  <a:pt x="7124253" y="834733"/>
                  <a:pt x="7113724" y="978149"/>
                  <a:pt x="7130472" y="1226050"/>
                </a:cubicBezTo>
                <a:cubicBezTo>
                  <a:pt x="7147220" y="1473951"/>
                  <a:pt x="7156203" y="1610102"/>
                  <a:pt x="7130472" y="1839075"/>
                </a:cubicBezTo>
                <a:cubicBezTo>
                  <a:pt x="7104741" y="2068049"/>
                  <a:pt x="7157193" y="2214637"/>
                  <a:pt x="7130472" y="2452099"/>
                </a:cubicBezTo>
                <a:cubicBezTo>
                  <a:pt x="7103751" y="2689561"/>
                  <a:pt x="7109402" y="2822109"/>
                  <a:pt x="7130472" y="3065124"/>
                </a:cubicBezTo>
                <a:cubicBezTo>
                  <a:pt x="7151542" y="3308139"/>
                  <a:pt x="7156616" y="3492462"/>
                  <a:pt x="7130472" y="3721061"/>
                </a:cubicBezTo>
                <a:cubicBezTo>
                  <a:pt x="7104328" y="3949660"/>
                  <a:pt x="7112430" y="4029464"/>
                  <a:pt x="7130472" y="4291174"/>
                </a:cubicBezTo>
                <a:cubicBezTo>
                  <a:pt x="6949950" y="4274146"/>
                  <a:pt x="6715694" y="4302839"/>
                  <a:pt x="6553552" y="4291174"/>
                </a:cubicBezTo>
                <a:cubicBezTo>
                  <a:pt x="6391410" y="4279509"/>
                  <a:pt x="6241846" y="4306438"/>
                  <a:pt x="5976632" y="4291174"/>
                </a:cubicBezTo>
                <a:cubicBezTo>
                  <a:pt x="5711418" y="4275910"/>
                  <a:pt x="5552484" y="4273993"/>
                  <a:pt x="5328407" y="4291174"/>
                </a:cubicBezTo>
                <a:cubicBezTo>
                  <a:pt x="5104330" y="4308355"/>
                  <a:pt x="4878990" y="4318820"/>
                  <a:pt x="4537573" y="4291174"/>
                </a:cubicBezTo>
                <a:cubicBezTo>
                  <a:pt x="4196156" y="4263528"/>
                  <a:pt x="4281373" y="4300322"/>
                  <a:pt x="4031958" y="4291174"/>
                </a:cubicBezTo>
                <a:cubicBezTo>
                  <a:pt x="3782544" y="4282026"/>
                  <a:pt x="3625440" y="4306355"/>
                  <a:pt x="3312428" y="4291174"/>
                </a:cubicBezTo>
                <a:cubicBezTo>
                  <a:pt x="2999416" y="4275994"/>
                  <a:pt x="3066632" y="4284378"/>
                  <a:pt x="2878118" y="4291174"/>
                </a:cubicBezTo>
                <a:cubicBezTo>
                  <a:pt x="2689604" y="4297971"/>
                  <a:pt x="2517620" y="4306042"/>
                  <a:pt x="2372503" y="4291174"/>
                </a:cubicBezTo>
                <a:cubicBezTo>
                  <a:pt x="2227387" y="4276306"/>
                  <a:pt x="2108813" y="4311499"/>
                  <a:pt x="1866887" y="4291174"/>
                </a:cubicBezTo>
                <a:cubicBezTo>
                  <a:pt x="1624961" y="4270849"/>
                  <a:pt x="1591679" y="4280119"/>
                  <a:pt x="1432577" y="4291174"/>
                </a:cubicBezTo>
                <a:cubicBezTo>
                  <a:pt x="1273475" y="4302230"/>
                  <a:pt x="879537" y="4321421"/>
                  <a:pt x="641742" y="4291174"/>
                </a:cubicBezTo>
                <a:cubicBezTo>
                  <a:pt x="403947" y="4260927"/>
                  <a:pt x="295555" y="4261465"/>
                  <a:pt x="0" y="4291174"/>
                </a:cubicBezTo>
                <a:cubicBezTo>
                  <a:pt x="-24757" y="4010838"/>
                  <a:pt x="18978" y="3918339"/>
                  <a:pt x="0" y="3721061"/>
                </a:cubicBezTo>
                <a:cubicBezTo>
                  <a:pt x="-18978" y="3523783"/>
                  <a:pt x="26248" y="3339926"/>
                  <a:pt x="0" y="3022213"/>
                </a:cubicBezTo>
                <a:cubicBezTo>
                  <a:pt x="-26248" y="2704500"/>
                  <a:pt x="25594" y="2616412"/>
                  <a:pt x="0" y="2366276"/>
                </a:cubicBezTo>
                <a:cubicBezTo>
                  <a:pt x="-25594" y="2116140"/>
                  <a:pt x="12419" y="1833428"/>
                  <a:pt x="0" y="1667428"/>
                </a:cubicBezTo>
                <a:cubicBezTo>
                  <a:pt x="-12419" y="1501428"/>
                  <a:pt x="12864" y="1219607"/>
                  <a:pt x="0" y="1097314"/>
                </a:cubicBezTo>
                <a:cubicBezTo>
                  <a:pt x="-12864" y="975021"/>
                  <a:pt x="12080" y="761616"/>
                  <a:pt x="0" y="527201"/>
                </a:cubicBezTo>
                <a:cubicBezTo>
                  <a:pt x="-12080" y="292786"/>
                  <a:pt x="-4079" y="218775"/>
                  <a:pt x="0" y="0"/>
                </a:cubicBezTo>
                <a:close/>
              </a:path>
            </a:pathLst>
          </a:custGeom>
          <a:ln w="28575"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242704354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2A0058-E53E-04DB-0C8E-0844A4CAE798}"/>
              </a:ext>
            </a:extLst>
          </p:cNvPr>
          <p:cNvSpPr txBox="1"/>
          <p:nvPr/>
        </p:nvSpPr>
        <p:spPr>
          <a:xfrm>
            <a:off x="3565235" y="1847719"/>
            <a:ext cx="40005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Tóm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kumimoji="0" lang="en-US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C99324-DDFE-FA64-D561-AB610BA46D69}"/>
              </a:ext>
            </a:extLst>
          </p:cNvPr>
          <p:cNvSpPr txBox="1"/>
          <p:nvPr/>
        </p:nvSpPr>
        <p:spPr>
          <a:xfrm>
            <a:off x="3800762" y="2250458"/>
            <a:ext cx="65865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Nhắc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khía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trọng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bày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C41B15B-0846-BFC4-2DBD-78032AA082FD}"/>
              </a:ext>
            </a:extLst>
          </p:cNvPr>
          <p:cNvSpPr txBox="1"/>
          <p:nvPr/>
        </p:nvSpPr>
        <p:spPr>
          <a:xfrm>
            <a:off x="3569387" y="2695044"/>
            <a:ext cx="34451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- Ý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hưởng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951AC98-7CCF-28BC-2AEA-924A34922215}"/>
              </a:ext>
            </a:extLst>
          </p:cNvPr>
          <p:cNvSpPr txBox="1"/>
          <p:nvPr/>
        </p:nvSpPr>
        <p:spPr>
          <a:xfrm>
            <a:off x="3800761" y="3186471"/>
            <a:ext cx="65865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+ Ý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trải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nghiệm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mục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tiêu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ngưỡng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mộ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sở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thất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bại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ước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mơ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EAB5440-76DD-9885-59D2-165000C6EC5A}"/>
              </a:ext>
            </a:extLst>
          </p:cNvPr>
          <p:cNvSpPr txBox="1"/>
          <p:nvPr/>
        </p:nvSpPr>
        <p:spPr>
          <a:xfrm>
            <a:off x="3800761" y="3845873"/>
            <a:ext cx="67564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nó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thay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cuộc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đời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hưởng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tương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lai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3565235" y="4615689"/>
            <a:ext cx="1249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Kết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en-U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00761" y="5040346"/>
            <a:ext cx="4224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nhắn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nhủ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cuối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3800761" y="5420265"/>
            <a:ext cx="38654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Kỳ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vọng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vọng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tương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lai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4807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3" grpId="0"/>
      <p:bldP spid="19" grpId="0"/>
      <p:bldP spid="22" grpId="0"/>
      <p:bldP spid="24" grpId="0"/>
      <p:bldP spid="4" grpId="0"/>
      <p:bldP spid="7" grpId="0"/>
      <p:bldP spid="8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C6367D4C-CE41-828B-CF6F-2C5354740E27}"/>
              </a:ext>
            </a:extLst>
          </p:cNvPr>
          <p:cNvGrpSpPr/>
          <p:nvPr/>
        </p:nvGrpSpPr>
        <p:grpSpPr>
          <a:xfrm>
            <a:off x="360218" y="193963"/>
            <a:ext cx="5735781" cy="655782"/>
            <a:chOff x="360218" y="193963"/>
            <a:chExt cx="7028873" cy="655782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D008F331-E40A-F302-A706-01FD1CA470C2}"/>
                </a:ext>
              </a:extLst>
            </p:cNvPr>
            <p:cNvSpPr/>
            <p:nvPr/>
          </p:nvSpPr>
          <p:spPr>
            <a:xfrm>
              <a:off x="360218" y="193963"/>
              <a:ext cx="7028873" cy="655782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06E0D3D-9CA4-2CC8-ECFA-18DAB7D7DE8D}"/>
                </a:ext>
              </a:extLst>
            </p:cNvPr>
            <p:cNvSpPr txBox="1"/>
            <p:nvPr/>
          </p:nvSpPr>
          <p:spPr>
            <a:xfrm>
              <a:off x="360218" y="294090"/>
              <a:ext cx="693832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571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3.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Dàn</a:t>
              </a: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ý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minh</a:t>
              </a: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hoạ</a:t>
              </a: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một</a:t>
              </a: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số</a:t>
              </a: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đề</a:t>
              </a: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bài</a:t>
              </a: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cụ</a:t>
              </a: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thể</a:t>
              </a:r>
              <a:endPara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47300" y="1489164"/>
            <a:ext cx="5774809" cy="2351314"/>
            <a:chOff x="247300" y="1489164"/>
            <a:chExt cx="5774809" cy="2351314"/>
          </a:xfrm>
        </p:grpSpPr>
        <p:sp>
          <p:nvSpPr>
            <p:cNvPr id="10" name="Oval 9">
              <a:hlinkClick r:id="rId3" action="ppaction://hlinksldjump"/>
              <a:extLst>
                <a:ext uri="{FF2B5EF4-FFF2-40B4-BE49-F238E27FC236}">
                  <a16:creationId xmlns:a16="http://schemas.microsoft.com/office/drawing/2014/main" id="{FEF649AB-71C1-30B8-C8E1-18EDE5D6FD70}"/>
                </a:ext>
              </a:extLst>
            </p:cNvPr>
            <p:cNvSpPr/>
            <p:nvPr/>
          </p:nvSpPr>
          <p:spPr>
            <a:xfrm>
              <a:off x="247300" y="1489164"/>
              <a:ext cx="5774809" cy="2351314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Box 12">
              <a:hlinkClick r:id="rId4" action="ppaction://hlinksldjump"/>
              <a:extLst>
                <a:ext uri="{FF2B5EF4-FFF2-40B4-BE49-F238E27FC236}">
                  <a16:creationId xmlns:a16="http://schemas.microsoft.com/office/drawing/2014/main" id="{A1A45148-AB62-2CFE-6B20-82DD29DE31F7}"/>
                </a:ext>
              </a:extLst>
            </p:cNvPr>
            <p:cNvSpPr txBox="1"/>
            <p:nvPr/>
          </p:nvSpPr>
          <p:spPr>
            <a:xfrm>
              <a:off x="525777" y="2064656"/>
              <a:ext cx="5018050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Đề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1: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luận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(600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chữ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)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về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mục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tiêu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lớn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mà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đã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đạt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quá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trình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đạt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nó</a:t>
              </a:r>
              <a:endParaRPr kumimoji="0" lang="en-US" sz="4000" b="0" i="1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300586" y="1489164"/>
            <a:ext cx="5774809" cy="2351314"/>
            <a:chOff x="6300586" y="1489164"/>
            <a:chExt cx="5774809" cy="2351314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EF649AB-71C1-30B8-C8E1-18EDE5D6FD70}"/>
                </a:ext>
              </a:extLst>
            </p:cNvPr>
            <p:cNvSpPr/>
            <p:nvPr/>
          </p:nvSpPr>
          <p:spPr>
            <a:xfrm>
              <a:off x="6300586" y="1489164"/>
              <a:ext cx="5774809" cy="2351314"/>
            </a:xfrm>
            <a:prstGeom prst="ellipse">
              <a:avLst/>
            </a:prstGeom>
            <a:solidFill>
              <a:srgbClr val="FF8B8B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Box 10">
              <a:hlinkClick r:id="rId5" action="ppaction://hlinksldjump"/>
              <a:extLst>
                <a:ext uri="{FF2B5EF4-FFF2-40B4-BE49-F238E27FC236}">
                  <a16:creationId xmlns:a16="http://schemas.microsoft.com/office/drawing/2014/main" id="{A1A45148-AB62-2CFE-6B20-82DD29DE31F7}"/>
                </a:ext>
              </a:extLst>
            </p:cNvPr>
            <p:cNvSpPr txBox="1"/>
            <p:nvPr/>
          </p:nvSpPr>
          <p:spPr>
            <a:xfrm>
              <a:off x="6579063" y="2064656"/>
              <a:ext cx="5018050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Đề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2: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luận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(600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chữ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)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về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giá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trị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sống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mà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luôn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theo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đuổi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kumimoji="0" lang="en-US" sz="4000" b="0" i="1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60218" y="4084319"/>
            <a:ext cx="5774809" cy="2351314"/>
            <a:chOff x="360218" y="4084319"/>
            <a:chExt cx="5774809" cy="2351314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EF649AB-71C1-30B8-C8E1-18EDE5D6FD70}"/>
                </a:ext>
              </a:extLst>
            </p:cNvPr>
            <p:cNvSpPr/>
            <p:nvPr/>
          </p:nvSpPr>
          <p:spPr>
            <a:xfrm>
              <a:off x="360218" y="4084319"/>
              <a:ext cx="5774809" cy="2351314"/>
            </a:xfrm>
            <a:prstGeom prst="ellipse">
              <a:avLst/>
            </a:prstGeom>
            <a:solidFill>
              <a:srgbClr val="CFAFE7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hlinkClick r:id="rId6" action="ppaction://hlinksldjump"/>
              <a:extLst>
                <a:ext uri="{FF2B5EF4-FFF2-40B4-BE49-F238E27FC236}">
                  <a16:creationId xmlns:a16="http://schemas.microsoft.com/office/drawing/2014/main" id="{A1A45148-AB62-2CFE-6B20-82DD29DE31F7}"/>
                </a:ext>
              </a:extLst>
            </p:cNvPr>
            <p:cNvSpPr txBox="1"/>
            <p:nvPr/>
          </p:nvSpPr>
          <p:spPr>
            <a:xfrm>
              <a:off x="677883" y="4646748"/>
              <a:ext cx="5018050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Đề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3: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luận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(600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chữ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)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giới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thiệu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bản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thân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ứng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tuyển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vào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vị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trí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công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việc</a:t>
              </a:r>
              <a:endParaRPr kumimoji="0" lang="en-US" sz="4800" b="0" i="1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300586" y="4084319"/>
            <a:ext cx="5774809" cy="2351314"/>
            <a:chOff x="6300586" y="4084319"/>
            <a:chExt cx="5774809" cy="235131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EF649AB-71C1-30B8-C8E1-18EDE5D6FD70}"/>
                </a:ext>
              </a:extLst>
            </p:cNvPr>
            <p:cNvSpPr/>
            <p:nvPr/>
          </p:nvSpPr>
          <p:spPr>
            <a:xfrm>
              <a:off x="6300586" y="4084319"/>
              <a:ext cx="5774809" cy="2351314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TextBox 15">
              <a:hlinkClick r:id="rId7" action="ppaction://hlinksldjump"/>
              <a:extLst>
                <a:ext uri="{FF2B5EF4-FFF2-40B4-BE49-F238E27FC236}">
                  <a16:creationId xmlns:a16="http://schemas.microsoft.com/office/drawing/2014/main" id="{A1A45148-AB62-2CFE-6B20-82DD29DE31F7}"/>
                </a:ext>
              </a:extLst>
            </p:cNvPr>
            <p:cNvSpPr txBox="1"/>
            <p:nvPr/>
          </p:nvSpPr>
          <p:spPr>
            <a:xfrm>
              <a:off x="6579063" y="4844476"/>
              <a:ext cx="501805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Đề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4: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luận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(600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chữ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)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về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cách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đối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mặt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vượt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qua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thất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bại</a:t>
              </a:r>
              <a:r>
                <a:rPr lang="en-US" sz="2400" i="1" dirty="0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kumimoji="0" lang="en-US" sz="4800" b="0" i="1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0193966" y="15755"/>
            <a:ext cx="1881429" cy="1229568"/>
            <a:chOff x="10164685" y="176740"/>
            <a:chExt cx="1737360" cy="1012196"/>
          </a:xfrm>
        </p:grpSpPr>
        <p:sp>
          <p:nvSpPr>
            <p:cNvPr id="8" name="Right Arrow 7"/>
            <p:cNvSpPr/>
            <p:nvPr/>
          </p:nvSpPr>
          <p:spPr>
            <a:xfrm>
              <a:off x="10164685" y="176740"/>
              <a:ext cx="1737360" cy="1012196"/>
            </a:xfrm>
            <a:prstGeom prst="right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6">
              <a:hlinkClick r:id="rId8" action="ppaction://hlinksldjump"/>
            </p:cNvPr>
            <p:cNvSpPr/>
            <p:nvPr/>
          </p:nvSpPr>
          <p:spPr>
            <a:xfrm>
              <a:off x="10164685" y="460296"/>
              <a:ext cx="164192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KẾT THÚC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383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4449</TotalTime>
  <Words>22766</Words>
  <Application>Microsoft Office PowerPoint</Application>
  <PresentationFormat>Widescreen</PresentationFormat>
  <Paragraphs>1445</Paragraphs>
  <Slides>162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162</vt:i4>
      </vt:variant>
    </vt:vector>
  </HeadingPairs>
  <TitlesOfParts>
    <vt:vector size="171" baseType="lpstr">
      <vt:lpstr>Microsoft YaHei</vt:lpstr>
      <vt:lpstr>Arial</vt:lpstr>
      <vt:lpstr>Calibri</vt:lpstr>
      <vt:lpstr>Calibri Light</vt:lpstr>
      <vt:lpstr>Cambria</vt:lpstr>
      <vt:lpstr>Cambria Math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Thang Hoang Chien</dc:creator>
  <cp:lastModifiedBy>Administrator</cp:lastModifiedBy>
  <cp:revision>126</cp:revision>
  <dcterms:created xsi:type="dcterms:W3CDTF">2024-07-19T07:35:15Z</dcterms:created>
  <dcterms:modified xsi:type="dcterms:W3CDTF">2024-07-30T15:41:51Z</dcterms:modified>
</cp:coreProperties>
</file>