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40"/>
  </p:notesMasterIdLst>
  <p:sldIdLst>
    <p:sldId id="310" r:id="rId3"/>
    <p:sldId id="389" r:id="rId4"/>
    <p:sldId id="309" r:id="rId5"/>
    <p:sldId id="392" r:id="rId6"/>
    <p:sldId id="315" r:id="rId7"/>
    <p:sldId id="395" r:id="rId8"/>
    <p:sldId id="398" r:id="rId9"/>
    <p:sldId id="397" r:id="rId10"/>
    <p:sldId id="422" r:id="rId11"/>
    <p:sldId id="393" r:id="rId12"/>
    <p:sldId id="402" r:id="rId13"/>
    <p:sldId id="399" r:id="rId14"/>
    <p:sldId id="403" r:id="rId15"/>
    <p:sldId id="404" r:id="rId16"/>
    <p:sldId id="401" r:id="rId17"/>
    <p:sldId id="400" r:id="rId18"/>
    <p:sldId id="405" r:id="rId19"/>
    <p:sldId id="413" r:id="rId20"/>
    <p:sldId id="406" r:id="rId21"/>
    <p:sldId id="411" r:id="rId22"/>
    <p:sldId id="410" r:id="rId23"/>
    <p:sldId id="415" r:id="rId24"/>
    <p:sldId id="423" r:id="rId25"/>
    <p:sldId id="425" r:id="rId26"/>
    <p:sldId id="427" r:id="rId27"/>
    <p:sldId id="428" r:id="rId28"/>
    <p:sldId id="429" r:id="rId29"/>
    <p:sldId id="430" r:id="rId30"/>
    <p:sldId id="431" r:id="rId31"/>
    <p:sldId id="419" r:id="rId32"/>
    <p:sldId id="418" r:id="rId33"/>
    <p:sldId id="420" r:id="rId34"/>
    <p:sldId id="432" r:id="rId35"/>
    <p:sldId id="417" r:id="rId36"/>
    <p:sldId id="433" r:id="rId37"/>
    <p:sldId id="435" r:id="rId38"/>
    <p:sldId id="436" r:id="rId39"/>
    <p:sldId id="438" r:id="rId40"/>
    <p:sldId id="442" r:id="rId41"/>
    <p:sldId id="444" r:id="rId42"/>
    <p:sldId id="445" r:id="rId43"/>
    <p:sldId id="441" r:id="rId44"/>
    <p:sldId id="446" r:id="rId45"/>
    <p:sldId id="409" r:id="rId46"/>
    <p:sldId id="447" r:id="rId47"/>
    <p:sldId id="448" r:id="rId48"/>
    <p:sldId id="449" r:id="rId49"/>
    <p:sldId id="450" r:id="rId50"/>
    <p:sldId id="452" r:id="rId51"/>
    <p:sldId id="453" r:id="rId52"/>
    <p:sldId id="440" r:id="rId53"/>
    <p:sldId id="439" r:id="rId54"/>
    <p:sldId id="454" r:id="rId55"/>
    <p:sldId id="455" r:id="rId56"/>
    <p:sldId id="456" r:id="rId57"/>
    <p:sldId id="457" r:id="rId58"/>
    <p:sldId id="461" r:id="rId59"/>
    <p:sldId id="462" r:id="rId60"/>
    <p:sldId id="463" r:id="rId61"/>
    <p:sldId id="465" r:id="rId62"/>
    <p:sldId id="467" r:id="rId63"/>
    <p:sldId id="468" r:id="rId64"/>
    <p:sldId id="469" r:id="rId65"/>
    <p:sldId id="470" r:id="rId66"/>
    <p:sldId id="471" r:id="rId67"/>
    <p:sldId id="472" r:id="rId68"/>
    <p:sldId id="474" r:id="rId69"/>
    <p:sldId id="473" r:id="rId70"/>
    <p:sldId id="408" r:id="rId71"/>
    <p:sldId id="475" r:id="rId72"/>
    <p:sldId id="476" r:id="rId73"/>
    <p:sldId id="477" r:id="rId74"/>
    <p:sldId id="478" r:id="rId75"/>
    <p:sldId id="479" r:id="rId76"/>
    <p:sldId id="480" r:id="rId77"/>
    <p:sldId id="481" r:id="rId78"/>
    <p:sldId id="482" r:id="rId79"/>
    <p:sldId id="483" r:id="rId80"/>
    <p:sldId id="491" r:id="rId81"/>
    <p:sldId id="460" r:id="rId82"/>
    <p:sldId id="493" r:id="rId83"/>
    <p:sldId id="494" r:id="rId84"/>
    <p:sldId id="486" r:id="rId85"/>
    <p:sldId id="487" r:id="rId86"/>
    <p:sldId id="495" r:id="rId87"/>
    <p:sldId id="496" r:id="rId88"/>
    <p:sldId id="506" r:id="rId89"/>
    <p:sldId id="507" r:id="rId90"/>
    <p:sldId id="508" r:id="rId91"/>
    <p:sldId id="511" r:id="rId92"/>
    <p:sldId id="512" r:id="rId93"/>
    <p:sldId id="515" r:id="rId94"/>
    <p:sldId id="517" r:id="rId95"/>
    <p:sldId id="518" r:id="rId96"/>
    <p:sldId id="519" r:id="rId97"/>
    <p:sldId id="528" r:id="rId98"/>
    <p:sldId id="521" r:id="rId99"/>
    <p:sldId id="522" r:id="rId100"/>
    <p:sldId id="523" r:id="rId101"/>
    <p:sldId id="498" r:id="rId102"/>
    <p:sldId id="533" r:id="rId103"/>
    <p:sldId id="524" r:id="rId104"/>
    <p:sldId id="534" r:id="rId105"/>
    <p:sldId id="535" r:id="rId106"/>
    <p:sldId id="536" r:id="rId107"/>
    <p:sldId id="537" r:id="rId108"/>
    <p:sldId id="538" r:id="rId109"/>
    <p:sldId id="539" r:id="rId110"/>
    <p:sldId id="540" r:id="rId111"/>
    <p:sldId id="541" r:id="rId112"/>
    <p:sldId id="525" r:id="rId113"/>
    <p:sldId id="526" r:id="rId114"/>
    <p:sldId id="542" r:id="rId115"/>
    <p:sldId id="504" r:id="rId116"/>
    <p:sldId id="505" r:id="rId117"/>
    <p:sldId id="543" r:id="rId118"/>
    <p:sldId id="545" r:id="rId119"/>
    <p:sldId id="546" r:id="rId120"/>
    <p:sldId id="547" r:id="rId121"/>
    <p:sldId id="548" r:id="rId122"/>
    <p:sldId id="501" r:id="rId123"/>
    <p:sldId id="551" r:id="rId124"/>
    <p:sldId id="556" r:id="rId125"/>
    <p:sldId id="555" r:id="rId126"/>
    <p:sldId id="557" r:id="rId127"/>
    <p:sldId id="558" r:id="rId128"/>
    <p:sldId id="559" r:id="rId129"/>
    <p:sldId id="560" r:id="rId130"/>
    <p:sldId id="561" r:id="rId131"/>
    <p:sldId id="377" r:id="rId132"/>
    <p:sldId id="563" r:id="rId133"/>
    <p:sldId id="564" r:id="rId134"/>
    <p:sldId id="565" r:id="rId135"/>
    <p:sldId id="566" r:id="rId136"/>
    <p:sldId id="567" r:id="rId137"/>
    <p:sldId id="363" r:id="rId138"/>
    <p:sldId id="568" r:id="rId139"/>
  </p:sldIdLst>
  <p:sldSz cx="12192000" cy="6858000"/>
  <p:notesSz cx="6858000" cy="9144000"/>
  <p:embeddedFontLst>
    <p:embeddedFont>
      <p:font typeface="Calibri Light" panose="020F0302020204030204" pitchFamily="34" charset="0"/>
      <p:regular r:id="rId141"/>
      <p:italic r:id="rId142"/>
    </p:embeddedFont>
    <p:embeddedFont>
      <p:font typeface="맑은 고딕" panose="020B0503020000020004" pitchFamily="34" charset="-127"/>
      <p:regular r:id="rId143"/>
      <p:bold r:id="rId144"/>
    </p:embeddedFont>
    <p:embeddedFont>
      <p:font typeface="Tahoma" panose="020B0604030504040204" pitchFamily="34" charset="0"/>
      <p:regular r:id="rId145"/>
      <p:bold r:id="rId146"/>
    </p:embeddedFont>
    <p:embeddedFont>
      <p:font typeface="Calibri" panose="020F0502020204030204" pitchFamily="34" charset="0"/>
      <p:regular r:id="rId147"/>
      <p:bold r:id="rId148"/>
      <p:italic r:id="rId149"/>
      <p:boldItalic r:id="rId150"/>
    </p:embeddedFont>
    <p:embeddedFont>
      <p:font typeface="微软雅黑" panose="020B0503020204020204" pitchFamily="34" charset="-122"/>
      <p:regular r:id="rId151"/>
      <p:bold r:id="rId152"/>
    </p:embeddedFont>
    <p:embeddedFont>
      <p:font typeface="Cambria Math" panose="02040503050406030204" pitchFamily="18" charset="0"/>
      <p:regular r:id="rId153"/>
    </p:embeddedFont>
    <p:embeddedFont>
      <p:font typeface="Cambria" panose="02040503050406030204" pitchFamily="18" charset="0"/>
      <p:regular r:id="rId154"/>
      <p:bold r:id="rId155"/>
      <p:italic r:id="rId156"/>
      <p:boldItalic r:id="rId157"/>
    </p:embeddedFont>
    <p:embeddedFont>
      <p:font typeface="VNI-Times" pitchFamily="2" charset="0"/>
      <p:regular r:id="rId158"/>
      <p:bold r:id="rId159"/>
      <p:italic r:id="rId160"/>
      <p:boldItalic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F3"/>
    <a:srgbClr val="FF6699"/>
    <a:srgbClr val="0000FF"/>
    <a:srgbClr val="FFF9E7"/>
    <a:srgbClr val="FDF0E7"/>
    <a:srgbClr val="FBE5D6"/>
    <a:srgbClr val="FF5050"/>
    <a:srgbClr val="DDFFFF"/>
    <a:srgbClr val="009999"/>
    <a:srgbClr val="EBD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font" Target="fonts/font1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9.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20.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font" Target="fonts/font10.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45" Type="http://schemas.openxmlformats.org/officeDocument/2006/relationships/font" Target="fonts/font5.fntdata"/><Relationship Id="rId161" Type="http://schemas.openxmlformats.org/officeDocument/2006/relationships/font" Target="fonts/font21.fntdata"/><Relationship Id="rId16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11.fntdata"/><Relationship Id="rId156"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2.fntdata"/><Relationship Id="rId163"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3.fntdata"/><Relationship Id="rId148" Type="http://schemas.openxmlformats.org/officeDocument/2006/relationships/font" Target="fonts/font8.fntdata"/><Relationship Id="rId16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1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4.fntdata"/><Relationship Id="rId90" Type="http://schemas.openxmlformats.org/officeDocument/2006/relationships/slide" Target="slides/slide88.xml"/><Relationship Id="rId165"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àng Thư" userId="21d31c9762d613a4" providerId="LiveId" clId="{D84975E3-11C9-B746-8CE3-D98E26B627F2}"/>
    <pc:docChg chg="undo custSel delSld modSld">
      <pc:chgData name="Hoàng Thư" userId="21d31c9762d613a4" providerId="LiveId" clId="{D84975E3-11C9-B746-8CE3-D98E26B627F2}" dt="2019-10-07T16:45:09.634" v="3656" actId="2696"/>
      <pc:docMkLst>
        <pc:docMk/>
      </pc:docMkLst>
      <pc:sldChg chg="delSp modSp delAnim">
        <pc:chgData name="Hoàng Thư" userId="21d31c9762d613a4" providerId="LiveId" clId="{D84975E3-11C9-B746-8CE3-D98E26B627F2}" dt="2019-10-07T16:40:57.280" v="3586" actId="1076"/>
        <pc:sldMkLst>
          <pc:docMk/>
          <pc:sldMk cId="4281345377" sldId="256"/>
        </pc:sldMkLst>
        <pc:spChg chg="mod">
          <ac:chgData name="Hoàng Thư" userId="21d31c9762d613a4" providerId="LiveId" clId="{D84975E3-11C9-B746-8CE3-D98E26B627F2}" dt="2019-10-07T16:40:52.627" v="3585" actId="1076"/>
          <ac:spMkLst>
            <pc:docMk/>
            <pc:sldMk cId="4281345377" sldId="256"/>
            <ac:spMk id="8" creationId="{0DDC2A37-E953-4F38-95BF-78B9FF9FB939}"/>
          </ac:spMkLst>
        </pc:spChg>
        <pc:spChg chg="mod">
          <ac:chgData name="Hoàng Thư" userId="21d31c9762d613a4" providerId="LiveId" clId="{D84975E3-11C9-B746-8CE3-D98E26B627F2}" dt="2019-10-07T16:40:44.666" v="3584" actId="1076"/>
          <ac:spMkLst>
            <pc:docMk/>
            <pc:sldMk cId="4281345377" sldId="256"/>
            <ac:spMk id="63" creationId="{A9D48011-2F4F-407F-BC95-04A9F8CF1D22}"/>
          </ac:spMkLst>
        </pc:spChg>
        <pc:spChg chg="mod">
          <ac:chgData name="Hoàng Thư" userId="21d31c9762d613a4" providerId="LiveId" clId="{D84975E3-11C9-B746-8CE3-D98E26B627F2}" dt="2019-10-07T16:40:24.731" v="3579" actId="1076"/>
          <ac:spMkLst>
            <pc:docMk/>
            <pc:sldMk cId="4281345377" sldId="256"/>
            <ac:spMk id="65" creationId="{7E8C949C-FE2E-40FC-A58B-3731A3202359}"/>
          </ac:spMkLst>
        </pc:spChg>
        <pc:spChg chg="mod">
          <ac:chgData name="Hoàng Thư" userId="21d31c9762d613a4" providerId="LiveId" clId="{D84975E3-11C9-B746-8CE3-D98E26B627F2}" dt="2019-10-07T16:40:30.766" v="3581" actId="1076"/>
          <ac:spMkLst>
            <pc:docMk/>
            <pc:sldMk cId="4281345377" sldId="256"/>
            <ac:spMk id="66" creationId="{7372071D-E889-47F7-8AC9-D38DB8254A22}"/>
          </ac:spMkLst>
        </pc:spChg>
        <pc:spChg chg="mod">
          <ac:chgData name="Hoàng Thư" userId="21d31c9762d613a4" providerId="LiveId" clId="{D84975E3-11C9-B746-8CE3-D98E26B627F2}" dt="2019-10-07T16:40:17.394" v="3577" actId="1076"/>
          <ac:spMkLst>
            <pc:docMk/>
            <pc:sldMk cId="4281345377" sldId="256"/>
            <ac:spMk id="67" creationId="{0597FB20-1A0A-46C3-AD8D-CEFD3819E132}"/>
          </ac:spMkLst>
        </pc:spChg>
        <pc:spChg chg="del">
          <ac:chgData name="Hoàng Thư" userId="21d31c9762d613a4" providerId="LiveId" clId="{D84975E3-11C9-B746-8CE3-D98E26B627F2}" dt="2019-10-07T16:39:57.189" v="3573" actId="478"/>
          <ac:spMkLst>
            <pc:docMk/>
            <pc:sldMk cId="4281345377" sldId="256"/>
            <ac:spMk id="68" creationId="{A6A246EB-4ADB-4802-8740-6BFA253C8966}"/>
          </ac:spMkLst>
        </pc:spChg>
        <pc:spChg chg="del">
          <ac:chgData name="Hoàng Thư" userId="21d31c9762d613a4" providerId="LiveId" clId="{D84975E3-11C9-B746-8CE3-D98E26B627F2}" dt="2019-10-07T16:40:04.589" v="3575" actId="478"/>
          <ac:spMkLst>
            <pc:docMk/>
            <pc:sldMk cId="4281345377" sldId="256"/>
            <ac:spMk id="69" creationId="{E6EA2647-DB09-49B5-A35E-A1F867CAFC6A}"/>
          </ac:spMkLst>
        </pc:spChg>
        <pc:spChg chg="mod">
          <ac:chgData name="Hoàng Thư" userId="21d31c9762d613a4" providerId="LiveId" clId="{D84975E3-11C9-B746-8CE3-D98E26B627F2}" dt="2019-10-07T16:40:57.280" v="3586" actId="1076"/>
          <ac:spMkLst>
            <pc:docMk/>
            <pc:sldMk cId="4281345377" sldId="256"/>
            <ac:spMk id="70" creationId="{F7990285-D234-409A-A366-B0B4CE51FFC4}"/>
          </ac:spMkLst>
        </pc:spChg>
        <pc:picChg chg="mod">
          <ac:chgData name="Hoàng Thư" userId="21d31c9762d613a4" providerId="LiveId" clId="{D84975E3-11C9-B746-8CE3-D98E26B627F2}" dt="2019-10-07T16:40:41.157" v="3583" actId="1076"/>
          <ac:picMkLst>
            <pc:docMk/>
            <pc:sldMk cId="4281345377" sldId="256"/>
            <ac:picMk id="9" creationId="{31E8C7EC-5ADF-4B52-81DA-19A71DD7904A}"/>
          </ac:picMkLst>
        </pc:picChg>
        <pc:picChg chg="mod">
          <ac:chgData name="Hoàng Thư" userId="21d31c9762d613a4" providerId="LiveId" clId="{D84975E3-11C9-B746-8CE3-D98E26B627F2}" dt="2019-10-07T16:40:28.396" v="3580" actId="1076"/>
          <ac:picMkLst>
            <pc:docMk/>
            <pc:sldMk cId="4281345377" sldId="256"/>
            <ac:picMk id="11" creationId="{32DD0EA6-894E-410B-86E2-EDD655568F08}"/>
          </ac:picMkLst>
        </pc:picChg>
        <pc:picChg chg="del">
          <ac:chgData name="Hoàng Thư" userId="21d31c9762d613a4" providerId="LiveId" clId="{D84975E3-11C9-B746-8CE3-D98E26B627F2}" dt="2019-10-07T16:39:48.618" v="3571" actId="478"/>
          <ac:picMkLst>
            <pc:docMk/>
            <pc:sldMk cId="4281345377" sldId="256"/>
            <ac:picMk id="15" creationId="{721B26D0-B21F-47F9-BD82-3358016A7F57}"/>
          </ac:picMkLst>
        </pc:picChg>
        <pc:picChg chg="mod">
          <ac:chgData name="Hoàng Thư" userId="21d31c9762d613a4" providerId="LiveId" clId="{D84975E3-11C9-B746-8CE3-D98E26B627F2}" dt="2019-10-07T16:40:21.359" v="3578" actId="1076"/>
          <ac:picMkLst>
            <pc:docMk/>
            <pc:sldMk cId="4281345377" sldId="256"/>
            <ac:picMk id="23" creationId="{EFAB1C5B-D15A-4858-BA14-5295BDF38E05}"/>
          </ac:picMkLst>
        </pc:picChg>
        <pc:picChg chg="mod">
          <ac:chgData name="Hoàng Thư" userId="21d31c9762d613a4" providerId="LiveId" clId="{D84975E3-11C9-B746-8CE3-D98E26B627F2}" dt="2019-10-07T16:40:14.594" v="3576" actId="1076"/>
          <ac:picMkLst>
            <pc:docMk/>
            <pc:sldMk cId="4281345377" sldId="256"/>
            <ac:picMk id="42" creationId="{81A38DC9-4DBF-48B5-AE8C-A76673CF8679}"/>
          </ac:picMkLst>
        </pc:picChg>
        <pc:picChg chg="del">
          <ac:chgData name="Hoàng Thư" userId="21d31c9762d613a4" providerId="LiveId" clId="{D84975E3-11C9-B746-8CE3-D98E26B627F2}" dt="2019-10-07T16:40:00.667" v="3574" actId="478"/>
          <ac:picMkLst>
            <pc:docMk/>
            <pc:sldMk cId="4281345377" sldId="256"/>
            <ac:picMk id="44" creationId="{7E1CE70E-289D-440B-A190-2D901C943312}"/>
          </ac:picMkLst>
        </pc:picChg>
      </pc:sldChg>
      <pc:sldChg chg="modSp">
        <pc:chgData name="Hoàng Thư" userId="21d31c9762d613a4" providerId="LiveId" clId="{D84975E3-11C9-B746-8CE3-D98E26B627F2}" dt="2019-10-07T16:03:32.177" v="680" actId="20577"/>
        <pc:sldMkLst>
          <pc:docMk/>
          <pc:sldMk cId="3423027517" sldId="257"/>
        </pc:sldMkLst>
        <pc:spChg chg="mod">
          <ac:chgData name="Hoàng Thư" userId="21d31c9762d613a4" providerId="LiveId" clId="{D84975E3-11C9-B746-8CE3-D98E26B627F2}" dt="2019-10-07T16:00:24.956" v="335" actId="255"/>
          <ac:spMkLst>
            <pc:docMk/>
            <pc:sldMk cId="3423027517" sldId="257"/>
            <ac:spMk id="5" creationId="{27A7DB0D-F52E-4EA8-8B57-CE9C319290FB}"/>
          </ac:spMkLst>
        </pc:spChg>
        <pc:spChg chg="mod">
          <ac:chgData name="Hoàng Thư" userId="21d31c9762d613a4" providerId="LiveId" clId="{D84975E3-11C9-B746-8CE3-D98E26B627F2}" dt="2019-10-07T16:03:32.177" v="680" actId="20577"/>
          <ac:spMkLst>
            <pc:docMk/>
            <pc:sldMk cId="3423027517" sldId="257"/>
            <ac:spMk id="6" creationId="{DAFF3985-B70E-4F29-9B2B-8E74D965A386}"/>
          </ac:spMkLst>
        </pc:spChg>
        <pc:spChg chg="mod">
          <ac:chgData name="Hoàng Thư" userId="21d31c9762d613a4" providerId="LiveId" clId="{D84975E3-11C9-B746-8CE3-D98E26B627F2}" dt="2019-10-07T16:01:29.867" v="459" actId="20577"/>
          <ac:spMkLst>
            <pc:docMk/>
            <pc:sldMk cId="3423027517" sldId="257"/>
            <ac:spMk id="7" creationId="{BFF5F334-52F9-41E7-8D2E-5AA806EBEF5C}"/>
          </ac:spMkLst>
        </pc:spChg>
        <pc:spChg chg="mod">
          <ac:chgData name="Hoàng Thư" userId="21d31c9762d613a4" providerId="LiveId" clId="{D84975E3-11C9-B746-8CE3-D98E26B627F2}" dt="2019-10-07T16:02:04.461" v="562" actId="20577"/>
          <ac:spMkLst>
            <pc:docMk/>
            <pc:sldMk cId="3423027517" sldId="257"/>
            <ac:spMk id="8" creationId="{D7C9E28D-FFE1-46F3-9A9D-A80244A0129F}"/>
          </ac:spMkLst>
        </pc:spChg>
        <pc:spChg chg="mod">
          <ac:chgData name="Hoàng Thư" userId="21d31c9762d613a4" providerId="LiveId" clId="{D84975E3-11C9-B746-8CE3-D98E26B627F2}" dt="2019-10-07T16:03:10.522" v="620" actId="20577"/>
          <ac:spMkLst>
            <pc:docMk/>
            <pc:sldMk cId="3423027517" sldId="257"/>
            <ac:spMk id="9" creationId="{4CF9D1E6-1179-4E48-A495-91304BFFE195}"/>
          </ac:spMkLst>
        </pc:spChg>
      </pc:sldChg>
      <pc:sldChg chg="modSp">
        <pc:chgData name="Hoàng Thư" userId="21d31c9762d613a4" providerId="LiveId" clId="{D84975E3-11C9-B746-8CE3-D98E26B627F2}" dt="2019-10-07T16:18:04.520" v="1512" actId="20577"/>
        <pc:sldMkLst>
          <pc:docMk/>
          <pc:sldMk cId="711869206" sldId="258"/>
        </pc:sldMkLst>
        <pc:spChg chg="mod">
          <ac:chgData name="Hoàng Thư" userId="21d31c9762d613a4" providerId="LiveId" clId="{D84975E3-11C9-B746-8CE3-D98E26B627F2}" dt="2019-10-07T16:16:45.560" v="1221" actId="20577"/>
          <ac:spMkLst>
            <pc:docMk/>
            <pc:sldMk cId="711869206" sldId="258"/>
            <ac:spMk id="5" creationId="{27A7DB0D-F52E-4EA8-8B57-CE9C319290FB}"/>
          </ac:spMkLst>
        </pc:spChg>
        <pc:spChg chg="mod">
          <ac:chgData name="Hoàng Thư" userId="21d31c9762d613a4" providerId="LiveId" clId="{D84975E3-11C9-B746-8CE3-D98E26B627F2}" dt="2019-10-07T16:16:31.298" v="1180" actId="20577"/>
          <ac:spMkLst>
            <pc:docMk/>
            <pc:sldMk cId="711869206" sldId="258"/>
            <ac:spMk id="6" creationId="{DAFF3985-B70E-4F29-9B2B-8E74D965A386}"/>
          </ac:spMkLst>
        </pc:spChg>
        <pc:spChg chg="mod">
          <ac:chgData name="Hoàng Thư" userId="21d31c9762d613a4" providerId="LiveId" clId="{D84975E3-11C9-B746-8CE3-D98E26B627F2}" dt="2019-10-07T16:17:03.609" v="1295" actId="20577"/>
          <ac:spMkLst>
            <pc:docMk/>
            <pc:sldMk cId="711869206" sldId="258"/>
            <ac:spMk id="7" creationId="{BFF5F334-52F9-41E7-8D2E-5AA806EBEF5C}"/>
          </ac:spMkLst>
        </pc:spChg>
        <pc:spChg chg="mod">
          <ac:chgData name="Hoàng Thư" userId="21d31c9762d613a4" providerId="LiveId" clId="{D84975E3-11C9-B746-8CE3-D98E26B627F2}" dt="2019-10-07T16:17:22.241" v="1362" actId="20577"/>
          <ac:spMkLst>
            <pc:docMk/>
            <pc:sldMk cId="711869206" sldId="258"/>
            <ac:spMk id="8" creationId="{D7C9E28D-FFE1-46F3-9A9D-A80244A0129F}"/>
          </ac:spMkLst>
        </pc:spChg>
        <pc:spChg chg="mod">
          <ac:chgData name="Hoàng Thư" userId="21d31c9762d613a4" providerId="LiveId" clId="{D84975E3-11C9-B746-8CE3-D98E26B627F2}" dt="2019-10-07T16:18:04.520" v="1512" actId="20577"/>
          <ac:spMkLst>
            <pc:docMk/>
            <pc:sldMk cId="711869206" sldId="258"/>
            <ac:spMk id="9" creationId="{4CF9D1E6-1179-4E48-A495-91304BFFE195}"/>
          </ac:spMkLst>
        </pc:spChg>
      </pc:sldChg>
      <pc:sldChg chg="modSp">
        <pc:chgData name="Hoàng Thư" userId="21d31c9762d613a4" providerId="LiveId" clId="{D84975E3-11C9-B746-8CE3-D98E26B627F2}" dt="2019-10-07T16:23:33.732" v="2175" actId="20577"/>
        <pc:sldMkLst>
          <pc:docMk/>
          <pc:sldMk cId="2172248019" sldId="259"/>
        </pc:sldMkLst>
        <pc:spChg chg="mod">
          <ac:chgData name="Hoàng Thư" userId="21d31c9762d613a4" providerId="LiveId" clId="{D84975E3-11C9-B746-8CE3-D98E26B627F2}" dt="2019-10-07T16:23:33.732" v="2175" actId="20577"/>
          <ac:spMkLst>
            <pc:docMk/>
            <pc:sldMk cId="2172248019" sldId="259"/>
            <ac:spMk id="5" creationId="{27A7DB0D-F52E-4EA8-8B57-CE9C319290FB}"/>
          </ac:spMkLst>
        </pc:spChg>
        <pc:spChg chg="mod">
          <ac:chgData name="Hoàng Thư" userId="21d31c9762d613a4" providerId="LiveId" clId="{D84975E3-11C9-B746-8CE3-D98E26B627F2}" dt="2019-10-07T16:21:57.730" v="1943" actId="20577"/>
          <ac:spMkLst>
            <pc:docMk/>
            <pc:sldMk cId="2172248019" sldId="259"/>
            <ac:spMk id="6" creationId="{DAFF3985-B70E-4F29-9B2B-8E74D965A386}"/>
          </ac:spMkLst>
        </pc:spChg>
        <pc:spChg chg="mod">
          <ac:chgData name="Hoàng Thư" userId="21d31c9762d613a4" providerId="LiveId" clId="{D84975E3-11C9-B746-8CE3-D98E26B627F2}" dt="2019-10-07T16:23:28.592" v="2171" actId="20577"/>
          <ac:spMkLst>
            <pc:docMk/>
            <pc:sldMk cId="2172248019" sldId="259"/>
            <ac:spMk id="7" creationId="{BFF5F334-52F9-41E7-8D2E-5AA806EBEF5C}"/>
          </ac:spMkLst>
        </pc:spChg>
        <pc:spChg chg="mod">
          <ac:chgData name="Hoàng Thư" userId="21d31c9762d613a4" providerId="LiveId" clId="{D84975E3-11C9-B746-8CE3-D98E26B627F2}" dt="2019-10-07T16:23:25.947" v="2170" actId="20577"/>
          <ac:spMkLst>
            <pc:docMk/>
            <pc:sldMk cId="2172248019" sldId="259"/>
            <ac:spMk id="8" creationId="{D7C9E28D-FFE1-46F3-9A9D-A80244A0129F}"/>
          </ac:spMkLst>
        </pc:spChg>
        <pc:spChg chg="mod">
          <ac:chgData name="Hoàng Thư" userId="21d31c9762d613a4" providerId="LiveId" clId="{D84975E3-11C9-B746-8CE3-D98E26B627F2}" dt="2019-10-07T16:23:22.550" v="2169" actId="20577"/>
          <ac:spMkLst>
            <pc:docMk/>
            <pc:sldMk cId="2172248019" sldId="259"/>
            <ac:spMk id="9" creationId="{4CF9D1E6-1179-4E48-A495-91304BFFE195}"/>
          </ac:spMkLst>
        </pc:spChg>
      </pc:sldChg>
      <pc:sldChg chg="modSp">
        <pc:chgData name="Hoàng Thư" userId="21d31c9762d613a4" providerId="LiveId" clId="{D84975E3-11C9-B746-8CE3-D98E26B627F2}" dt="2019-10-07T16:25:41.173" v="2445" actId="20577"/>
        <pc:sldMkLst>
          <pc:docMk/>
          <pc:sldMk cId="1925806360" sldId="260"/>
        </pc:sldMkLst>
        <pc:spChg chg="mod">
          <ac:chgData name="Hoàng Thư" userId="21d31c9762d613a4" providerId="LiveId" clId="{D84975E3-11C9-B746-8CE3-D98E26B627F2}" dt="2019-10-07T16:25:41.173" v="2445" actId="20577"/>
          <ac:spMkLst>
            <pc:docMk/>
            <pc:sldMk cId="1925806360" sldId="260"/>
            <ac:spMk id="5" creationId="{27A7DB0D-F52E-4EA8-8B57-CE9C319290FB}"/>
          </ac:spMkLst>
        </pc:spChg>
        <pc:spChg chg="mod">
          <ac:chgData name="Hoàng Thư" userId="21d31c9762d613a4" providerId="LiveId" clId="{D84975E3-11C9-B746-8CE3-D98E26B627F2}" dt="2019-10-07T16:24:45.225" v="2265" actId="20577"/>
          <ac:spMkLst>
            <pc:docMk/>
            <pc:sldMk cId="1925806360" sldId="260"/>
            <ac:spMk id="6" creationId="{DAFF3985-B70E-4F29-9B2B-8E74D965A386}"/>
          </ac:spMkLst>
        </pc:spChg>
        <pc:spChg chg="mod">
          <ac:chgData name="Hoàng Thư" userId="21d31c9762d613a4" providerId="LiveId" clId="{D84975E3-11C9-B746-8CE3-D98E26B627F2}" dt="2019-10-07T16:25:38.597" v="2444" actId="20577"/>
          <ac:spMkLst>
            <pc:docMk/>
            <pc:sldMk cId="1925806360" sldId="260"/>
            <ac:spMk id="7" creationId="{BFF5F334-52F9-41E7-8D2E-5AA806EBEF5C}"/>
          </ac:spMkLst>
        </pc:spChg>
        <pc:spChg chg="mod">
          <ac:chgData name="Hoàng Thư" userId="21d31c9762d613a4" providerId="LiveId" clId="{D84975E3-11C9-B746-8CE3-D98E26B627F2}" dt="2019-10-07T16:25:36.059" v="2443" actId="20577"/>
          <ac:spMkLst>
            <pc:docMk/>
            <pc:sldMk cId="1925806360" sldId="260"/>
            <ac:spMk id="8" creationId="{D7C9E28D-FFE1-46F3-9A9D-A80244A0129F}"/>
          </ac:spMkLst>
        </pc:spChg>
        <pc:spChg chg="mod">
          <ac:chgData name="Hoàng Thư" userId="21d31c9762d613a4" providerId="LiveId" clId="{D84975E3-11C9-B746-8CE3-D98E26B627F2}" dt="2019-10-07T16:25:33.470" v="2442" actId="20577"/>
          <ac:spMkLst>
            <pc:docMk/>
            <pc:sldMk cId="1925806360" sldId="260"/>
            <ac:spMk id="9" creationId="{4CF9D1E6-1179-4E48-A495-91304BFFE195}"/>
          </ac:spMkLst>
        </pc:spChg>
      </pc:sldChg>
      <pc:sldChg chg="modSp">
        <pc:chgData name="Hoàng Thư" userId="21d31c9762d613a4" providerId="LiveId" clId="{D84975E3-11C9-B746-8CE3-D98E26B627F2}" dt="2019-10-07T16:14:48.932" v="1060" actId="20577"/>
        <pc:sldMkLst>
          <pc:docMk/>
          <pc:sldMk cId="3438333456" sldId="261"/>
        </pc:sldMkLst>
        <pc:spChg chg="mod">
          <ac:chgData name="Hoàng Thư" userId="21d31c9762d613a4" providerId="LiveId" clId="{D84975E3-11C9-B746-8CE3-D98E26B627F2}" dt="2019-10-07T16:14:00.504" v="871" actId="20577"/>
          <ac:spMkLst>
            <pc:docMk/>
            <pc:sldMk cId="3438333456" sldId="261"/>
            <ac:spMk id="5" creationId="{27A7DB0D-F52E-4EA8-8B57-CE9C319290FB}"/>
          </ac:spMkLst>
        </pc:spChg>
        <pc:spChg chg="mod">
          <ac:chgData name="Hoàng Thư" userId="21d31c9762d613a4" providerId="LiveId" clId="{D84975E3-11C9-B746-8CE3-D98E26B627F2}" dt="2019-10-07T16:13:41.547" v="809" actId="20577"/>
          <ac:spMkLst>
            <pc:docMk/>
            <pc:sldMk cId="3438333456" sldId="261"/>
            <ac:spMk id="6" creationId="{DAFF3985-B70E-4F29-9B2B-8E74D965A386}"/>
          </ac:spMkLst>
        </pc:spChg>
        <pc:spChg chg="mod">
          <ac:chgData name="Hoàng Thư" userId="21d31c9762d613a4" providerId="LiveId" clId="{D84975E3-11C9-B746-8CE3-D98E26B627F2}" dt="2019-10-07T16:14:17.075" v="940" actId="20577"/>
          <ac:spMkLst>
            <pc:docMk/>
            <pc:sldMk cId="3438333456" sldId="261"/>
            <ac:spMk id="7" creationId="{BFF5F334-52F9-41E7-8D2E-5AA806EBEF5C}"/>
          </ac:spMkLst>
        </pc:spChg>
        <pc:spChg chg="mod">
          <ac:chgData name="Hoàng Thư" userId="21d31c9762d613a4" providerId="LiveId" clId="{D84975E3-11C9-B746-8CE3-D98E26B627F2}" dt="2019-10-07T16:14:31.118" v="993" actId="20577"/>
          <ac:spMkLst>
            <pc:docMk/>
            <pc:sldMk cId="3438333456" sldId="261"/>
            <ac:spMk id="8" creationId="{D7C9E28D-FFE1-46F3-9A9D-A80244A0129F}"/>
          </ac:spMkLst>
        </pc:spChg>
        <pc:spChg chg="mod">
          <ac:chgData name="Hoàng Thư" userId="21d31c9762d613a4" providerId="LiveId" clId="{D84975E3-11C9-B746-8CE3-D98E26B627F2}" dt="2019-10-07T16:14:48.932" v="1060" actId="20577"/>
          <ac:spMkLst>
            <pc:docMk/>
            <pc:sldMk cId="3438333456" sldId="261"/>
            <ac:spMk id="9" creationId="{4CF9D1E6-1179-4E48-A495-91304BFFE195}"/>
          </ac:spMkLst>
        </pc:spChg>
      </pc:sldChg>
      <pc:sldChg chg="modSp">
        <pc:chgData name="Hoàng Thư" userId="21d31c9762d613a4" providerId="LiveId" clId="{D84975E3-11C9-B746-8CE3-D98E26B627F2}" dt="2019-10-07T16:20:15.247" v="1879" actId="20577"/>
        <pc:sldMkLst>
          <pc:docMk/>
          <pc:sldMk cId="2222197637" sldId="262"/>
        </pc:sldMkLst>
        <pc:spChg chg="mod">
          <ac:chgData name="Hoàng Thư" userId="21d31c9762d613a4" providerId="LiveId" clId="{D84975E3-11C9-B746-8CE3-D98E26B627F2}" dt="2019-10-07T16:20:15.247" v="1879" actId="20577"/>
          <ac:spMkLst>
            <pc:docMk/>
            <pc:sldMk cId="2222197637" sldId="262"/>
            <ac:spMk id="5" creationId="{27A7DB0D-F52E-4EA8-8B57-CE9C319290FB}"/>
          </ac:spMkLst>
        </pc:spChg>
        <pc:spChg chg="mod">
          <ac:chgData name="Hoàng Thư" userId="21d31c9762d613a4" providerId="LiveId" clId="{D84975E3-11C9-B746-8CE3-D98E26B627F2}" dt="2019-10-07T16:19:06.821" v="1628" actId="20577"/>
          <ac:spMkLst>
            <pc:docMk/>
            <pc:sldMk cId="2222197637" sldId="262"/>
            <ac:spMk id="6" creationId="{DAFF3985-B70E-4F29-9B2B-8E74D965A386}"/>
          </ac:spMkLst>
        </pc:spChg>
        <pc:spChg chg="mod">
          <ac:chgData name="Hoàng Thư" userId="21d31c9762d613a4" providerId="LiveId" clId="{D84975E3-11C9-B746-8CE3-D98E26B627F2}" dt="2019-10-07T16:20:12.376" v="1878" actId="20577"/>
          <ac:spMkLst>
            <pc:docMk/>
            <pc:sldMk cId="2222197637" sldId="262"/>
            <ac:spMk id="7" creationId="{BFF5F334-52F9-41E7-8D2E-5AA806EBEF5C}"/>
          </ac:spMkLst>
        </pc:spChg>
        <pc:spChg chg="mod">
          <ac:chgData name="Hoàng Thư" userId="21d31c9762d613a4" providerId="LiveId" clId="{D84975E3-11C9-B746-8CE3-D98E26B627F2}" dt="2019-10-07T16:20:09.386" v="1877" actId="20577"/>
          <ac:spMkLst>
            <pc:docMk/>
            <pc:sldMk cId="2222197637" sldId="262"/>
            <ac:spMk id="8" creationId="{D7C9E28D-FFE1-46F3-9A9D-A80244A0129F}"/>
          </ac:spMkLst>
        </pc:spChg>
        <pc:spChg chg="mod">
          <ac:chgData name="Hoàng Thư" userId="21d31c9762d613a4" providerId="LiveId" clId="{D84975E3-11C9-B746-8CE3-D98E26B627F2}" dt="2019-10-07T16:20:05.381" v="1876" actId="20577"/>
          <ac:spMkLst>
            <pc:docMk/>
            <pc:sldMk cId="2222197637" sldId="262"/>
            <ac:spMk id="9" creationId="{4CF9D1E6-1179-4E48-A495-91304BFFE195}"/>
          </ac:spMkLst>
        </pc:spChg>
      </pc:sldChg>
      <pc:sldChg chg="modSp">
        <pc:chgData name="Hoàng Thư" userId="21d31c9762d613a4" providerId="LiveId" clId="{D84975E3-11C9-B746-8CE3-D98E26B627F2}" dt="2019-10-07T16:30:05.132" v="2974" actId="20577"/>
        <pc:sldMkLst>
          <pc:docMk/>
          <pc:sldMk cId="1328699712" sldId="263"/>
        </pc:sldMkLst>
        <pc:spChg chg="mod">
          <ac:chgData name="Hoàng Thư" userId="21d31c9762d613a4" providerId="LiveId" clId="{D84975E3-11C9-B746-8CE3-D98E26B627F2}" dt="2019-10-07T16:28:54.080" v="2678" actId="20577"/>
          <ac:spMkLst>
            <pc:docMk/>
            <pc:sldMk cId="1328699712" sldId="263"/>
            <ac:spMk id="5" creationId="{27A7DB0D-F52E-4EA8-8B57-CE9C319290FB}"/>
          </ac:spMkLst>
        </pc:spChg>
        <pc:spChg chg="mod">
          <ac:chgData name="Hoàng Thư" userId="21d31c9762d613a4" providerId="LiveId" clId="{D84975E3-11C9-B746-8CE3-D98E26B627F2}" dt="2019-10-07T16:28:25.672" v="2563" actId="20577"/>
          <ac:spMkLst>
            <pc:docMk/>
            <pc:sldMk cId="1328699712" sldId="263"/>
            <ac:spMk id="6" creationId="{DAFF3985-B70E-4F29-9B2B-8E74D965A386}"/>
          </ac:spMkLst>
        </pc:spChg>
        <pc:spChg chg="mod">
          <ac:chgData name="Hoàng Thư" userId="21d31c9762d613a4" providerId="LiveId" clId="{D84975E3-11C9-B746-8CE3-D98E26B627F2}" dt="2019-10-07T16:29:22.421" v="2768" actId="20577"/>
          <ac:spMkLst>
            <pc:docMk/>
            <pc:sldMk cId="1328699712" sldId="263"/>
            <ac:spMk id="7" creationId="{BFF5F334-52F9-41E7-8D2E-5AA806EBEF5C}"/>
          </ac:spMkLst>
        </pc:spChg>
        <pc:spChg chg="mod">
          <ac:chgData name="Hoàng Thư" userId="21d31c9762d613a4" providerId="LiveId" clId="{D84975E3-11C9-B746-8CE3-D98E26B627F2}" dt="2019-10-07T16:29:49.564" v="2896" actId="20577"/>
          <ac:spMkLst>
            <pc:docMk/>
            <pc:sldMk cId="1328699712" sldId="263"/>
            <ac:spMk id="8" creationId="{D7C9E28D-FFE1-46F3-9A9D-A80244A0129F}"/>
          </ac:spMkLst>
        </pc:spChg>
        <pc:spChg chg="mod">
          <ac:chgData name="Hoàng Thư" userId="21d31c9762d613a4" providerId="LiveId" clId="{D84975E3-11C9-B746-8CE3-D98E26B627F2}" dt="2019-10-07T16:30:05.132" v="2974" actId="20577"/>
          <ac:spMkLst>
            <pc:docMk/>
            <pc:sldMk cId="1328699712" sldId="263"/>
            <ac:spMk id="9" creationId="{4CF9D1E6-1179-4E48-A495-91304BFFE195}"/>
          </ac:spMkLst>
        </pc:spChg>
      </pc:sldChg>
      <pc:sldChg chg="modSp">
        <pc:chgData name="Hoàng Thư" userId="21d31c9762d613a4" providerId="LiveId" clId="{D84975E3-11C9-B746-8CE3-D98E26B627F2}" dt="2019-10-07T16:38:27.041" v="3567" actId="20577"/>
        <pc:sldMkLst>
          <pc:docMk/>
          <pc:sldMk cId="3420062921" sldId="264"/>
        </pc:sldMkLst>
        <pc:spChg chg="mod">
          <ac:chgData name="Hoàng Thư" userId="21d31c9762d613a4" providerId="LiveId" clId="{D84975E3-11C9-B746-8CE3-D98E26B627F2}" dt="2019-10-07T16:37:36.146" v="3412" actId="20577"/>
          <ac:spMkLst>
            <pc:docMk/>
            <pc:sldMk cId="3420062921" sldId="264"/>
            <ac:spMk id="5" creationId="{27A7DB0D-F52E-4EA8-8B57-CE9C319290FB}"/>
          </ac:spMkLst>
        </pc:spChg>
        <pc:spChg chg="mod">
          <ac:chgData name="Hoàng Thư" userId="21d31c9762d613a4" providerId="LiveId" clId="{D84975E3-11C9-B746-8CE3-D98E26B627F2}" dt="2019-10-07T16:37:23.673" v="3362" actId="20577"/>
          <ac:spMkLst>
            <pc:docMk/>
            <pc:sldMk cId="3420062921" sldId="264"/>
            <ac:spMk id="6" creationId="{DAFF3985-B70E-4F29-9B2B-8E74D965A386}"/>
          </ac:spMkLst>
        </pc:spChg>
        <pc:spChg chg="mod">
          <ac:chgData name="Hoàng Thư" userId="21d31c9762d613a4" providerId="LiveId" clId="{D84975E3-11C9-B746-8CE3-D98E26B627F2}" dt="2019-10-07T16:37:53.327" v="3464" actId="20577"/>
          <ac:spMkLst>
            <pc:docMk/>
            <pc:sldMk cId="3420062921" sldId="264"/>
            <ac:spMk id="7" creationId="{BFF5F334-52F9-41E7-8D2E-5AA806EBEF5C}"/>
          </ac:spMkLst>
        </pc:spChg>
        <pc:spChg chg="mod">
          <ac:chgData name="Hoàng Thư" userId="21d31c9762d613a4" providerId="LiveId" clId="{D84975E3-11C9-B746-8CE3-D98E26B627F2}" dt="2019-10-07T16:38:11.063" v="3504" actId="20577"/>
          <ac:spMkLst>
            <pc:docMk/>
            <pc:sldMk cId="3420062921" sldId="264"/>
            <ac:spMk id="8" creationId="{D7C9E28D-FFE1-46F3-9A9D-A80244A0129F}"/>
          </ac:spMkLst>
        </pc:spChg>
        <pc:spChg chg="mod">
          <ac:chgData name="Hoàng Thư" userId="21d31c9762d613a4" providerId="LiveId" clId="{D84975E3-11C9-B746-8CE3-D98E26B627F2}" dt="2019-10-07T16:38:27.041" v="3567" actId="20577"/>
          <ac:spMkLst>
            <pc:docMk/>
            <pc:sldMk cId="3420062921" sldId="264"/>
            <ac:spMk id="9" creationId="{4CF9D1E6-1179-4E48-A495-91304BFFE195}"/>
          </ac:spMkLst>
        </pc:spChg>
      </pc:sldChg>
      <pc:sldChg chg="del">
        <pc:chgData name="Hoàng Thư" userId="21d31c9762d613a4" providerId="LiveId" clId="{D84975E3-11C9-B746-8CE3-D98E26B627F2}" dt="2019-10-07T16:45:01.282" v="3655" actId="2696"/>
        <pc:sldMkLst>
          <pc:docMk/>
          <pc:sldMk cId="3155511167" sldId="265"/>
        </pc:sldMkLst>
      </pc:sldChg>
      <pc:sldChg chg="del">
        <pc:chgData name="Hoàng Thư" userId="21d31c9762d613a4" providerId="LiveId" clId="{D84975E3-11C9-B746-8CE3-D98E26B627F2}" dt="2019-10-07T16:45:09.634" v="3656" actId="2696"/>
        <pc:sldMkLst>
          <pc:docMk/>
          <pc:sldMk cId="1671184536" sldId="266"/>
        </pc:sldMkLst>
      </pc:sldChg>
      <pc:sldChg chg="modSp">
        <pc:chgData name="Hoàng Thư" userId="21d31c9762d613a4" providerId="LiveId" clId="{D84975E3-11C9-B746-8CE3-D98E26B627F2}" dt="2019-10-07T16:44:30.673" v="3654" actId="20577"/>
        <pc:sldMkLst>
          <pc:docMk/>
          <pc:sldMk cId="4037546687" sldId="267"/>
        </pc:sldMkLst>
        <pc:spChg chg="mod">
          <ac:chgData name="Hoàng Thư" userId="21d31c9762d613a4" providerId="LiveId" clId="{D84975E3-11C9-B746-8CE3-D98E26B627F2}" dt="2019-10-07T16:44:13.570" v="3611" actId="20577"/>
          <ac:spMkLst>
            <pc:docMk/>
            <pc:sldMk cId="4037546687" sldId="267"/>
            <ac:spMk id="5" creationId="{CA8E2B11-008F-4FD6-AA97-94C6727D3823}"/>
          </ac:spMkLst>
        </pc:spChg>
        <pc:spChg chg="mod">
          <ac:chgData name="Hoàng Thư" userId="21d31c9762d613a4" providerId="LiveId" clId="{D84975E3-11C9-B746-8CE3-D98E26B627F2}" dt="2019-10-07T16:44:30.673" v="3654" actId="20577"/>
          <ac:spMkLst>
            <pc:docMk/>
            <pc:sldMk cId="4037546687" sldId="267"/>
            <ac:spMk id="79" creationId="{8E1D8E5C-ECFA-47AC-943C-5BAF7A8E65A7}"/>
          </ac:spMkLst>
        </pc:spChg>
      </pc:sldChg>
      <pc:sldChg chg="delSp modSp">
        <pc:chgData name="Hoàng Thư" userId="21d31c9762d613a4" providerId="LiveId" clId="{D84975E3-11C9-B746-8CE3-D98E26B627F2}" dt="2019-10-07T16:36:27.285" v="3224" actId="1076"/>
        <pc:sldMkLst>
          <pc:docMk/>
          <pc:sldMk cId="3818187274" sldId="268"/>
        </pc:sldMkLst>
        <pc:spChg chg="mod">
          <ac:chgData name="Hoàng Thư" userId="21d31c9762d613a4" providerId="LiveId" clId="{D84975E3-11C9-B746-8CE3-D98E26B627F2}" dt="2019-10-07T16:36:27.285" v="3224" actId="1076"/>
          <ac:spMkLst>
            <pc:docMk/>
            <pc:sldMk cId="3818187274" sldId="268"/>
            <ac:spMk id="4" creationId="{D2FCD358-89EA-48FC-AFDA-D52BE0F05A97}"/>
          </ac:spMkLst>
        </pc:spChg>
        <pc:spChg chg="del">
          <ac:chgData name="Hoàng Thư" userId="21d31c9762d613a4" providerId="LiveId" clId="{D84975E3-11C9-B746-8CE3-D98E26B627F2}" dt="2019-10-07T16:35:54.832" v="3214" actId="478"/>
          <ac:spMkLst>
            <pc:docMk/>
            <pc:sldMk cId="3818187274" sldId="268"/>
            <ac:spMk id="7" creationId="{01FC695A-7967-46B5-80F0-9AD4C543A026}"/>
          </ac:spMkLst>
        </pc:spChg>
        <pc:picChg chg="del mod">
          <ac:chgData name="Hoàng Thư" userId="21d31c9762d613a4" providerId="LiveId" clId="{D84975E3-11C9-B746-8CE3-D98E26B627F2}" dt="2019-10-07T16:35:51.788" v="3213" actId="478"/>
          <ac:picMkLst>
            <pc:docMk/>
            <pc:sldMk cId="3818187274" sldId="268"/>
            <ac:picMk id="6" creationId="{CC8B8DF5-0A48-407E-B496-FB775F70AE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19F5FF-8EF9-486B-9E4F-CB9CDC7896B7}" type="datetimeFigureOut">
              <a:rPr lang="en-US" smtClean="0"/>
              <a:t>7/31/2024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2A009E-D58D-42AC-B2BC-5AF30EC0B527}" type="slidenum">
              <a:rPr lang="en-US" smtClean="0"/>
              <a:t>‹#›</a:t>
            </a:fld>
            <a:endParaRPr lang="en-US"/>
          </a:p>
        </p:txBody>
      </p:sp>
    </p:spTree>
    <p:extLst>
      <p:ext uri="{BB962C8B-B14F-4D97-AF65-F5344CB8AC3E}">
        <p14:creationId xmlns:p14="http://schemas.microsoft.com/office/powerpoint/2010/main" val="92379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8" name="Google Shape;413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9" name="Google Shape;413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8" name="Google Shape;413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9" name="Google Shape;413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8" name="Google Shape;413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9" name="Google Shape;413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93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5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24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730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62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83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6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606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73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7/31/2024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7/31/2024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EA1294-19EB-46AA-B540-2B07568AE0A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088349-D091-47A0-8AA6-D55D03FC6B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579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isach.info/story.php?story=ong_ngoai__nguyen_ngoc_tu&amp;chapter=0000"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6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8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GDD\Desktop\095c3c519c1ab08.jpg_wh8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2377750" y="1779866"/>
            <a:ext cx="7436497" cy="2089803"/>
          </a:xfrm>
          <a:prstGeom prst="rect">
            <a:avLst/>
          </a:prstGeom>
          <a:solidFill>
            <a:schemeClr val="bg1"/>
          </a:solidFill>
          <a:ln>
            <a:noFill/>
          </a:ln>
          <a:effectLs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lnSpc>
                <a:spcPct val="130000"/>
              </a:lnSpc>
              <a:spcBef>
                <a:spcPts val="600"/>
              </a:spcBef>
            </a:pPr>
            <a:r>
              <a:rPr lang="en-US" sz="4800" b="1" u="none" dirty="0" err="1" smtClean="0">
                <a:solidFill>
                  <a:srgbClr val="FF0000"/>
                </a:solidFill>
                <a:latin typeface="Times New Roman" pitchFamily="18" charset="0"/>
              </a:rPr>
              <a:t>Chào</a:t>
            </a:r>
            <a:r>
              <a:rPr lang="en-US" sz="4800" b="1" u="none" dirty="0" smtClean="0">
                <a:solidFill>
                  <a:srgbClr val="FF0000"/>
                </a:solidFill>
                <a:latin typeface="Times New Roman" pitchFamily="18" charset="0"/>
              </a:rPr>
              <a:t> </a:t>
            </a:r>
            <a:r>
              <a:rPr lang="en-US" sz="4800" b="1" u="none" dirty="0" err="1">
                <a:solidFill>
                  <a:srgbClr val="FF0000"/>
                </a:solidFill>
                <a:latin typeface="Times New Roman" pitchFamily="18" charset="0"/>
              </a:rPr>
              <a:t>mừng</a:t>
            </a:r>
            <a:r>
              <a:rPr lang="en-US" sz="4800" b="1" u="none" dirty="0">
                <a:solidFill>
                  <a:srgbClr val="FF0000"/>
                </a:solidFill>
                <a:latin typeface="Times New Roman" pitchFamily="18" charset="0"/>
              </a:rPr>
              <a:t> </a:t>
            </a:r>
            <a:r>
              <a:rPr lang="en-US" sz="4800" b="1" u="none" dirty="0" err="1">
                <a:solidFill>
                  <a:srgbClr val="FF0000"/>
                </a:solidFill>
                <a:latin typeface="Times New Roman" pitchFamily="18" charset="0"/>
              </a:rPr>
              <a:t>quý</a:t>
            </a:r>
            <a:r>
              <a:rPr lang="en-US" sz="4800" b="1" u="none" dirty="0">
                <a:solidFill>
                  <a:srgbClr val="FF0000"/>
                </a:solidFill>
                <a:latin typeface="Times New Roman" pitchFamily="18" charset="0"/>
              </a:rPr>
              <a:t> </a:t>
            </a:r>
            <a:r>
              <a:rPr lang="en-US" sz="4800" b="1" u="none" dirty="0" err="1">
                <a:solidFill>
                  <a:srgbClr val="FF0000"/>
                </a:solidFill>
                <a:latin typeface="Times New Roman" pitchFamily="18" charset="0"/>
              </a:rPr>
              <a:t>thầy</a:t>
            </a:r>
            <a:r>
              <a:rPr lang="en-US" sz="4800" b="1" u="none" dirty="0">
                <a:solidFill>
                  <a:srgbClr val="FF0000"/>
                </a:solidFill>
                <a:latin typeface="Times New Roman" pitchFamily="18" charset="0"/>
              </a:rPr>
              <a:t> </a:t>
            </a:r>
            <a:r>
              <a:rPr lang="en-US" sz="4800" b="1" u="none" dirty="0" err="1">
                <a:solidFill>
                  <a:srgbClr val="FF0000"/>
                </a:solidFill>
                <a:latin typeface="Times New Roman" pitchFamily="18" charset="0"/>
              </a:rPr>
              <a:t>cô</a:t>
            </a:r>
            <a:r>
              <a:rPr lang="en-US" sz="4800" b="1" u="none" dirty="0">
                <a:solidFill>
                  <a:srgbClr val="FF0000"/>
                </a:solidFill>
                <a:latin typeface="Times New Roman" pitchFamily="18" charset="0"/>
              </a:rPr>
              <a:t> </a:t>
            </a:r>
            <a:endParaRPr lang="en-US" sz="4800" b="1" u="none" dirty="0" smtClean="0">
              <a:solidFill>
                <a:srgbClr val="FF0000"/>
              </a:solidFill>
              <a:latin typeface="Times New Roman" pitchFamily="18" charset="0"/>
            </a:endParaRPr>
          </a:p>
          <a:p>
            <a:pPr algn="ctr" eaLnBrk="1" hangingPunct="1">
              <a:lnSpc>
                <a:spcPct val="130000"/>
              </a:lnSpc>
              <a:spcBef>
                <a:spcPts val="600"/>
              </a:spcBef>
            </a:pPr>
            <a:r>
              <a:rPr lang="en-US" sz="4800" b="1" u="none" dirty="0" err="1" smtClean="0">
                <a:solidFill>
                  <a:srgbClr val="FF0000"/>
                </a:solidFill>
                <a:latin typeface="Times New Roman" pitchFamily="18" charset="0"/>
              </a:rPr>
              <a:t>về</a:t>
            </a:r>
            <a:r>
              <a:rPr lang="en-US" sz="4800" b="1" u="none" dirty="0" smtClean="0">
                <a:solidFill>
                  <a:srgbClr val="FF0000"/>
                </a:solidFill>
                <a:latin typeface="Times New Roman" pitchFamily="18" charset="0"/>
              </a:rPr>
              <a:t> </a:t>
            </a:r>
            <a:r>
              <a:rPr lang="en-US" sz="4800" b="1" u="none" dirty="0" err="1">
                <a:solidFill>
                  <a:srgbClr val="FF0000"/>
                </a:solidFill>
                <a:latin typeface="Times New Roman" pitchFamily="18" charset="0"/>
              </a:rPr>
              <a:t>dự</a:t>
            </a:r>
            <a:r>
              <a:rPr lang="en-US" sz="4800" b="1" u="none" dirty="0">
                <a:solidFill>
                  <a:srgbClr val="FF0000"/>
                </a:solidFill>
                <a:latin typeface="Times New Roman" pitchFamily="18" charset="0"/>
              </a:rPr>
              <a:t> </a:t>
            </a:r>
            <a:r>
              <a:rPr lang="en-US" sz="4800" b="1" u="none" dirty="0" err="1">
                <a:solidFill>
                  <a:srgbClr val="FF0000"/>
                </a:solidFill>
                <a:latin typeface="Times New Roman" pitchFamily="18" charset="0"/>
              </a:rPr>
              <a:t>giờ</a:t>
            </a:r>
            <a:r>
              <a:rPr lang="en-US" sz="4800" b="1" u="none" dirty="0">
                <a:solidFill>
                  <a:srgbClr val="FF0000"/>
                </a:solidFill>
                <a:latin typeface="Times New Roman" pitchFamily="18" charset="0"/>
              </a:rPr>
              <a:t> </a:t>
            </a:r>
            <a:r>
              <a:rPr lang="en-US" sz="4800" b="1" u="none" dirty="0" err="1" smtClean="0">
                <a:solidFill>
                  <a:srgbClr val="FF0000"/>
                </a:solidFill>
                <a:latin typeface="Times New Roman" pitchFamily="18" charset="0"/>
              </a:rPr>
              <a:t>thăm</a:t>
            </a:r>
            <a:r>
              <a:rPr lang="en-US" sz="4800" b="1" u="none" dirty="0" smtClean="0">
                <a:solidFill>
                  <a:srgbClr val="FF0000"/>
                </a:solidFill>
                <a:latin typeface="Times New Roman" pitchFamily="18" charset="0"/>
              </a:rPr>
              <a:t> </a:t>
            </a:r>
            <a:r>
              <a:rPr lang="en-US" sz="4800" b="1" u="none" dirty="0" err="1" smtClean="0">
                <a:solidFill>
                  <a:srgbClr val="FF0000"/>
                </a:solidFill>
                <a:latin typeface="Times New Roman" pitchFamily="18" charset="0"/>
              </a:rPr>
              <a:t>lớp</a:t>
            </a:r>
            <a:endParaRPr lang="en-US" sz="4800" b="1" u="none" dirty="0">
              <a:solidFill>
                <a:srgbClr val="FF0000"/>
              </a:solidFill>
              <a:latin typeface="Times New Roman" pitchFamily="18" charset="0"/>
            </a:endParaRPr>
          </a:p>
        </p:txBody>
      </p:sp>
    </p:spTree>
    <p:extLst>
      <p:ext uri="{BB962C8B-B14F-4D97-AF65-F5344CB8AC3E}">
        <p14:creationId xmlns:p14="http://schemas.microsoft.com/office/powerpoint/2010/main" val="42935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1307806"/>
            <a:ext cx="3400761" cy="1424761"/>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a:solidFill>
                  <a:schemeClr val="bg1"/>
                </a:solidFill>
                <a:latin typeface="Times New Roman" pitchFamily="18" charset="0"/>
                <a:cs typeface="Times New Roman" pitchFamily="18" charset="0"/>
              </a:rPr>
              <a:t>1. </a:t>
            </a:r>
            <a:r>
              <a:rPr lang="en-US" sz="2300" b="1" dirty="0" err="1">
                <a:solidFill>
                  <a:schemeClr val="bg1"/>
                </a:solidFill>
                <a:latin typeface="Times New Roman" pitchFamily="18" charset="0"/>
                <a:cs typeface="Times New Roman" pitchFamily="18" charset="0"/>
              </a:rPr>
              <a:t>Giới</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thiệu</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vật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và</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tác</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phẩm</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61146" y="3094427"/>
            <a:ext cx="3400761" cy="142441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a:solidFill>
                  <a:schemeClr val="bg1"/>
                </a:solidFill>
                <a:latin typeface="Times New Roman" pitchFamily="18" charset="0"/>
                <a:cs typeface="Times New Roman" pitchFamily="18" charset="0"/>
              </a:rPr>
              <a:t>2. </a:t>
            </a:r>
            <a:r>
              <a:rPr lang="en-US" sz="2300" b="1" dirty="0" err="1">
                <a:solidFill>
                  <a:schemeClr val="bg1"/>
                </a:solidFill>
                <a:latin typeface="Times New Roman" pitchFamily="18" charset="0"/>
                <a:cs typeface="Times New Roman" pitchFamily="18" charset="0"/>
              </a:rPr>
              <a:t>Phân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tích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khái</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quát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về</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vật</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3561907" y="1435044"/>
            <a:ext cx="7081147" cy="12975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vật</a:t>
            </a:r>
            <a:r>
              <a:rPr lang="en-US" sz="2300" dirty="0" smtClean="0">
                <a:latin typeface="Times New Roman" pitchFamily="18" charset="0"/>
                <a:cs typeface="Times New Roman" pitchFamily="18" charset="0"/>
              </a:rPr>
              <a:t>.</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3561907" y="3094427"/>
            <a:ext cx="7081147" cy="1424411"/>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xuất</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thân</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tầm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endParaRPr lang="en-US" sz="2300" i="1" dirty="0">
              <a:latin typeface="Times New Roman" pitchFamily="18" charset="0"/>
              <a:cs typeface="Times New Roman" pitchFamily="18" charset="0"/>
            </a:endParaRPr>
          </a:p>
        </p:txBody>
      </p:sp>
      <p:sp>
        <p:nvSpPr>
          <p:cNvPr id="9" name="Oval 8"/>
          <p:cNvSpPr/>
          <p:nvPr/>
        </p:nvSpPr>
        <p:spPr>
          <a:xfrm>
            <a:off x="143231" y="4884240"/>
            <a:ext cx="3436590" cy="1679944"/>
          </a:xfrm>
          <a:prstGeom prst="ellipse">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a:solidFill>
                  <a:schemeClr val="bg1"/>
                </a:solidFill>
                <a:latin typeface="Times New Roman" pitchFamily="18" charset="0"/>
                <a:cs typeface="Times New Roman" pitchFamily="18" charset="0"/>
              </a:rPr>
              <a:t>3. </a:t>
            </a:r>
            <a:r>
              <a:rPr lang="en-US" sz="2300" b="1" dirty="0" err="1">
                <a:solidFill>
                  <a:schemeClr val="bg1"/>
                </a:solidFill>
                <a:latin typeface="Times New Roman" pitchFamily="18" charset="0"/>
                <a:cs typeface="Times New Roman" pitchFamily="18" charset="0"/>
              </a:rPr>
              <a:t>Phân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tích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tính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cách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và</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diễn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biến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tâm</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lý</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3561907" y="4884240"/>
            <a:ext cx="7081147" cy="1679944"/>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Trước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thay</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đổi</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thay</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đổi</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Sau</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thay</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đổi</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Quá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tỉnh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
        <p:nvSpPr>
          <p:cNvPr id="11" name="Rectangle 10"/>
          <p:cNvSpPr/>
          <p:nvPr/>
        </p:nvSpPr>
        <p:spPr>
          <a:xfrm>
            <a:off x="4306186" y="372991"/>
            <a:ext cx="4401880" cy="620619"/>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Quy</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trình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viết</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806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animEffect transition="in" filter="fade">
                                      <p:cBhvr>
                                        <p:cTn id="53" dur="500"/>
                                        <p:tgtEl>
                                          <p:spTgt spid="1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3" end="3"/>
                                            </p:txEl>
                                          </p:spTgt>
                                        </p:tgtEl>
                                        <p:attrNameLst>
                                          <p:attrName>style.visibility</p:attrName>
                                        </p:attrNameLst>
                                      </p:cBhvr>
                                      <p:to>
                                        <p:strVal val="visible"/>
                                      </p:to>
                                    </p:set>
                                    <p:animEffect transition="in" filter="fade">
                                      <p:cBhvr>
                                        <p:cTn id="5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5" name="Freeform: Shape 3"/>
          <p:cNvSpPr/>
          <p:nvPr/>
        </p:nvSpPr>
        <p:spPr>
          <a:xfrm>
            <a:off x="6709143" y="3742660"/>
            <a:ext cx="5007936" cy="300982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40196" tIns="570643" rIns="137150" bIns="137150" numCol="1" spcCol="1270" anchor="t" anchorCtr="0">
            <a:noAutofit/>
          </a:bodyPr>
          <a:lstStyle/>
          <a:p>
            <a:pPr marL="0" lvl="1" algn="r" defTabSz="889000">
              <a:lnSpc>
                <a:spcPct val="120000"/>
              </a:lnSpc>
              <a:spcBef>
                <a:spcPct val="0"/>
              </a:spcBef>
            </a:pPr>
            <a:endParaRPr lang="en-US" sz="2800" kern="1200" dirty="0">
              <a:latin typeface="Times New Roman" panose="02020603050405020304" pitchFamily="18" charset="0"/>
              <a:cs typeface="Times New Roman" panose="02020603050405020304" pitchFamily="18" charset="0"/>
            </a:endParaRPr>
          </a:p>
        </p:txBody>
      </p:sp>
      <p:sp>
        <p:nvSpPr>
          <p:cNvPr id="6" name="Freeform: Shape 4"/>
          <p:cNvSpPr/>
          <p:nvPr/>
        </p:nvSpPr>
        <p:spPr>
          <a:xfrm>
            <a:off x="255181" y="3742577"/>
            <a:ext cx="4848445" cy="3009906"/>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570643" rIns="940196" bIns="137150"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7" name="Freeform: Shape 5"/>
          <p:cNvSpPr/>
          <p:nvPr/>
        </p:nvSpPr>
        <p:spPr>
          <a:xfrm>
            <a:off x="6709144" y="927703"/>
            <a:ext cx="5007935"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40196" tIns="137150" rIns="137150"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8" name="Freeform: Shape 6"/>
          <p:cNvSpPr/>
          <p:nvPr/>
        </p:nvSpPr>
        <p:spPr>
          <a:xfrm>
            <a:off x="361506" y="927703"/>
            <a:ext cx="4742121"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137150" rIns="940196"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9" name="文本框 7"/>
          <p:cNvSpPr txBox="1"/>
          <p:nvPr/>
        </p:nvSpPr>
        <p:spPr>
          <a:xfrm>
            <a:off x="3572540" y="38766"/>
            <a:ext cx="6188147" cy="738664"/>
          </a:xfrm>
          <a:prstGeom prst="rect">
            <a:avLst/>
          </a:prstGeom>
          <a:solidFill>
            <a:schemeClr val="accent1"/>
          </a:solidFill>
        </p:spPr>
        <p:txBody>
          <a:bodyPr wrap="square" rtlCol="0">
            <a:spAutoFit/>
          </a:bodyPr>
          <a:lstStyle/>
          <a:p>
            <a:pPr lvl="0" algn="ctr">
              <a:lnSpc>
                <a:spcPct val="150000"/>
              </a:lnSpc>
              <a:defRPr/>
            </a:pPr>
            <a:r>
              <a:rPr lang="en-US" sz="2800" b="1" dirty="0" smtClean="0">
                <a:solidFill>
                  <a:schemeClr val="bg1"/>
                </a:solidFill>
                <a:latin typeface="Times New Roman" pitchFamily="18" charset="0"/>
                <a:cs typeface="Times New Roman" pitchFamily="18" charset="0"/>
              </a:rPr>
              <a:t>3.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thơ</a:t>
            </a:r>
            <a:endParaRPr kumimoji="0" lang="en-US" altLang="zh-CN" sz="26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11" name="TextBox 10"/>
          <p:cNvSpPr txBox="1"/>
          <p:nvPr/>
        </p:nvSpPr>
        <p:spPr>
          <a:xfrm>
            <a:off x="754913" y="994008"/>
            <a:ext cx="3657600" cy="2215991"/>
          </a:xfrm>
          <a:prstGeom prst="rect">
            <a:avLst/>
          </a:prstGeom>
          <a:noFill/>
        </p:spPr>
        <p:txBody>
          <a:bodyPr wrap="square" rtlCol="0">
            <a:spAutoFit/>
          </a:bodyPr>
          <a:lstStyle/>
          <a:p>
            <a:pPr algn="ctr">
              <a:lnSpc>
                <a:spcPct val="150000"/>
              </a:lnSpc>
            </a:pPr>
            <a:r>
              <a:rPr lang="en-US" sz="2300" b="1" dirty="0" err="1">
                <a:latin typeface="Times New Roman" pitchFamily="18" charset="0"/>
                <a:cs typeface="Times New Roman" pitchFamily="18" charset="0"/>
              </a:rPr>
              <a:t>Nhan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vẹn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p:txBody>
      </p:sp>
      <p:sp>
        <p:nvSpPr>
          <p:cNvPr id="12" name="TextBox 11"/>
          <p:cNvSpPr txBox="1"/>
          <p:nvPr/>
        </p:nvSpPr>
        <p:spPr>
          <a:xfrm>
            <a:off x="7208874" y="994008"/>
            <a:ext cx="4284921" cy="1897443"/>
          </a:xfrm>
          <a:prstGeom prst="rect">
            <a:avLst/>
          </a:prstGeom>
          <a:noFill/>
        </p:spPr>
        <p:txBody>
          <a:bodyPr wrap="square" rtlCol="0">
            <a:spAutoFit/>
          </a:bodyPr>
          <a:lstStyle/>
          <a:p>
            <a:pPr algn="ctr">
              <a:lnSpc>
                <a:spcPct val="150000"/>
              </a:lnSpc>
            </a:pPr>
            <a:r>
              <a:rPr lang="en-US" sz="2300" b="1" dirty="0" err="1" smtClean="0">
                <a:latin typeface="Times New Roman" pitchFamily="18" charset="0"/>
                <a:cs typeface="Times New Roman" pitchFamily="18" charset="0"/>
              </a:rPr>
              <a:t>Hình</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ảnh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thơ</a:t>
            </a:r>
            <a:r>
              <a:rPr lang="en-US" sz="2300" b="1" dirty="0" smtClean="0">
                <a:latin typeface="Times New Roman" pitchFamily="18" charset="0"/>
                <a:cs typeface="Times New Roman" pitchFamily="18" charset="0"/>
              </a:rPr>
              <a:t>:</a:t>
            </a:r>
          </a:p>
          <a:p>
            <a:pPr algn="ctr">
              <a:lnSpc>
                <a:spcPct val="120000"/>
              </a:lnSpc>
            </a:pPr>
            <a:r>
              <a:rPr lang="en-US" sz="2300" b="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S</a:t>
            </a:r>
            <a:r>
              <a:rPr lang="en-US" sz="2300" dirty="0" err="1" smtClean="0">
                <a:latin typeface="Times New Roman" pitchFamily="18" charset="0"/>
                <a:cs typeface="Times New Roman" pitchFamily="18" charset="0"/>
              </a:rPr>
              <a:t>inh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sống</a:t>
            </a:r>
            <a:endParaRPr lang="en-US" sz="2300" dirty="0">
              <a:latin typeface="Times New Roman" pitchFamily="18" charset="0"/>
              <a:cs typeface="Times New Roman" pitchFamily="18" charset="0"/>
            </a:endParaRPr>
          </a:p>
        </p:txBody>
      </p:sp>
      <p:sp>
        <p:nvSpPr>
          <p:cNvPr id="13" name="TextBox 12"/>
          <p:cNvSpPr txBox="1"/>
          <p:nvPr/>
        </p:nvSpPr>
        <p:spPr>
          <a:xfrm>
            <a:off x="7123813" y="3742577"/>
            <a:ext cx="4593266" cy="2782300"/>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láy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a:t>
            </a:r>
          </a:p>
          <a:p>
            <a:pPr algn="just">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ẩn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hóa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dạng</a:t>
            </a:r>
            <a:r>
              <a:rPr lang="en-US" sz="2300" dirty="0">
                <a:latin typeface="Times New Roman" pitchFamily="18" charset="0"/>
                <a:cs typeface="Times New Roman" pitchFamily="18" charset="0"/>
              </a:rPr>
              <a:t>.</a:t>
            </a:r>
          </a:p>
        </p:txBody>
      </p:sp>
      <p:sp>
        <p:nvSpPr>
          <p:cNvPr id="14" name="TextBox 13"/>
          <p:cNvSpPr txBox="1"/>
          <p:nvPr/>
        </p:nvSpPr>
        <p:spPr>
          <a:xfrm>
            <a:off x="255181" y="3828606"/>
            <a:ext cx="4848446" cy="292387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gồm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r>
              <a:rPr lang="en-US" sz="2300" dirty="0" err="1" smtClean="0">
                <a:latin typeface="Times New Roman" pitchFamily="18" charset="0"/>
                <a:cs typeface="Times New Roman" pitchFamily="18" charset="0"/>
              </a:rPr>
              <a:t>bốn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cân</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r>
              <a:rPr lang="en-US" sz="2300" dirty="0" err="1" smtClean="0">
                <a:latin typeface="Times New Roman" pitchFamily="18" charset="0"/>
                <a:cs typeface="Times New Roman" pitchFamily="18" charset="0"/>
              </a:rPr>
              <a:t>đối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a:t>
            </a: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Nhịp</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thay</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êm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rộn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hợp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572" y="2232837"/>
            <a:ext cx="2541179" cy="22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2">
              <a:lumMod val="20000"/>
              <a:lumOff val="80000"/>
            </a:schemeClr>
          </a:solidFill>
        </p:spPr>
      </p:pic>
      <p:sp>
        <p:nvSpPr>
          <p:cNvPr id="5" name="Freeform: Shape 3"/>
          <p:cNvSpPr/>
          <p:nvPr/>
        </p:nvSpPr>
        <p:spPr>
          <a:xfrm>
            <a:off x="6709143" y="3742661"/>
            <a:ext cx="5007936" cy="2640640"/>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40196" tIns="570643" rIns="137150" bIns="137150" numCol="1" spcCol="1270" anchor="t" anchorCtr="0">
            <a:noAutofit/>
          </a:bodyPr>
          <a:lstStyle/>
          <a:p>
            <a:pPr marL="0" lvl="1" algn="r" defTabSz="889000">
              <a:lnSpc>
                <a:spcPct val="120000"/>
              </a:lnSpc>
              <a:spcBef>
                <a:spcPct val="0"/>
              </a:spcBef>
            </a:pPr>
            <a:endParaRPr lang="en-US" sz="2800" kern="1200" dirty="0">
              <a:latin typeface="Times New Roman" panose="02020603050405020304" pitchFamily="18" charset="0"/>
              <a:cs typeface="Times New Roman" panose="02020603050405020304" pitchFamily="18" charset="0"/>
            </a:endParaRPr>
          </a:p>
        </p:txBody>
      </p:sp>
      <p:sp>
        <p:nvSpPr>
          <p:cNvPr id="6" name="Freeform: Shape 4"/>
          <p:cNvSpPr/>
          <p:nvPr/>
        </p:nvSpPr>
        <p:spPr>
          <a:xfrm>
            <a:off x="255181" y="3742577"/>
            <a:ext cx="4848445" cy="2640724"/>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rgbClr val="FBE5D6"/>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570643" rIns="940196" bIns="137150"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7" name="Freeform: Shape 5"/>
          <p:cNvSpPr/>
          <p:nvPr/>
        </p:nvSpPr>
        <p:spPr>
          <a:xfrm>
            <a:off x="6709144" y="927703"/>
            <a:ext cx="5007935"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rgbClr val="FBE5D6"/>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40196" tIns="137150" rIns="137150"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8" name="Freeform: Shape 6"/>
          <p:cNvSpPr/>
          <p:nvPr/>
        </p:nvSpPr>
        <p:spPr>
          <a:xfrm>
            <a:off x="361506" y="927703"/>
            <a:ext cx="4742121"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rgbClr val="FBE5D6"/>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137150" rIns="940196"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9" name="文本框 7"/>
          <p:cNvSpPr txBox="1"/>
          <p:nvPr/>
        </p:nvSpPr>
        <p:spPr>
          <a:xfrm>
            <a:off x="2413591" y="38766"/>
            <a:ext cx="8314660" cy="669414"/>
          </a:xfrm>
          <a:prstGeom prst="rect">
            <a:avLst/>
          </a:prstGeom>
          <a:solidFill>
            <a:schemeClr val="accent2"/>
          </a:solidFill>
        </p:spPr>
        <p:txBody>
          <a:bodyPr wrap="square" rtlCol="0">
            <a:spAutoFit/>
          </a:bodyPr>
          <a:lstStyle/>
          <a:p>
            <a:pPr lvl="0" algn="ctr">
              <a:lnSpc>
                <a:spcPct val="150000"/>
              </a:lnSpc>
              <a:defRPr/>
            </a:pPr>
            <a:r>
              <a:rPr lang="en-US" sz="2500" b="1" dirty="0" smtClean="0">
                <a:solidFill>
                  <a:schemeClr val="bg1"/>
                </a:solidFill>
                <a:latin typeface="Times New Roman" pitchFamily="18" charset="0"/>
                <a:cs typeface="Times New Roman" pitchFamily="18" charset="0"/>
              </a:rPr>
              <a:t>4. </a:t>
            </a:r>
            <a:r>
              <a:rPr lang="en-US" sz="2500" b="1" dirty="0" err="1">
                <a:solidFill>
                  <a:schemeClr val="bg1"/>
                </a:solidFill>
                <a:latin typeface="Times New Roman" pitchFamily="18" charset="0"/>
                <a:cs typeface="Times New Roman" pitchFamily="18" charset="0"/>
              </a:rPr>
              <a:t>Sự</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liên</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kết</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giữa</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nội</a:t>
            </a:r>
            <a:r>
              <a:rPr lang="en-US" sz="2500" b="1" dirty="0">
                <a:solidFill>
                  <a:schemeClr val="bg1"/>
                </a:solidFill>
                <a:latin typeface="Times New Roman" pitchFamily="18" charset="0"/>
                <a:cs typeface="Times New Roman" pitchFamily="18" charset="0"/>
              </a:rPr>
              <a:t> dung </a:t>
            </a:r>
            <a:r>
              <a:rPr lang="en-US" sz="2500" b="1" dirty="0" err="1">
                <a:solidFill>
                  <a:schemeClr val="bg1"/>
                </a:solidFill>
                <a:latin typeface="Times New Roman" pitchFamily="18" charset="0"/>
                <a:cs typeface="Times New Roman" pitchFamily="18" charset="0"/>
              </a:rPr>
              <a:t>và</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nghệ</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thuật</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trong</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bài</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thơ</a:t>
            </a:r>
            <a:endParaRPr kumimoji="0" lang="en-US" altLang="zh-CN" sz="25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11" name="TextBox 10"/>
          <p:cNvSpPr txBox="1"/>
          <p:nvPr/>
        </p:nvSpPr>
        <p:spPr>
          <a:xfrm>
            <a:off x="446567" y="994008"/>
            <a:ext cx="3965946" cy="2215991"/>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dirty="0">
                <a:latin typeface="Times New Roman" pitchFamily="18" charset="0"/>
                <a:cs typeface="Times New Roman" pitchFamily="18" charset="0"/>
              </a:rPr>
              <a:t>:</a:t>
            </a:r>
          </a:p>
          <a:p>
            <a:pPr algn="just"/>
            <a:r>
              <a:rPr lang="en-US" sz="2300" dirty="0" err="1">
                <a:latin typeface="Times New Roman" pitchFamily="18" charset="0"/>
                <a:cs typeface="Times New Roman" pitchFamily="18" charset="0"/>
              </a:rPr>
              <a:t>Nhan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
        <p:nvSpPr>
          <p:cNvPr id="12" name="TextBox 11"/>
          <p:cNvSpPr txBox="1"/>
          <p:nvPr/>
        </p:nvSpPr>
        <p:spPr>
          <a:xfrm>
            <a:off x="7208874" y="994008"/>
            <a:ext cx="4284921" cy="2215991"/>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hình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p:txBody>
      </p:sp>
      <p:sp>
        <p:nvSpPr>
          <p:cNvPr id="13" name="TextBox 12"/>
          <p:cNvSpPr txBox="1"/>
          <p:nvPr/>
        </p:nvSpPr>
        <p:spPr>
          <a:xfrm>
            <a:off x="7123813" y="3742577"/>
            <a:ext cx="4593266" cy="2640723"/>
          </a:xfrm>
          <a:prstGeom prst="rect">
            <a:avLst/>
          </a:prstGeom>
          <a:noFill/>
        </p:spPr>
        <p:txBody>
          <a:bodyPr wrap="square" rtlCol="0">
            <a:spAutoFit/>
          </a:bodyPr>
          <a:lstStyle/>
          <a:p>
            <a:pPr algn="ctr">
              <a:lnSpc>
                <a:spcPct val="120000"/>
              </a:lnSpc>
            </a:pP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nSpc>
                <a:spcPct val="120000"/>
              </a:lnSpc>
            </a:pP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giàu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p>
        </p:txBody>
      </p:sp>
      <p:sp>
        <p:nvSpPr>
          <p:cNvPr id="14" name="TextBox 13"/>
          <p:cNvSpPr txBox="1"/>
          <p:nvPr/>
        </p:nvSpPr>
        <p:spPr>
          <a:xfrm>
            <a:off x="255181" y="3828606"/>
            <a:ext cx="4848446" cy="2428357"/>
          </a:xfrm>
          <a:prstGeom prst="rect">
            <a:avLst/>
          </a:prstGeom>
          <a:noFill/>
        </p:spPr>
        <p:txBody>
          <a:bodyPr wrap="square" rtlCol="0">
            <a:spAutoFit/>
          </a:bodyPr>
          <a:lstStyle/>
          <a:p>
            <a:pPr algn="ctr">
              <a:lnSpc>
                <a:spcPct val="110000"/>
              </a:lnSpc>
            </a:pP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endParaRPr lang="en-US" sz="2300" b="1" dirty="0" smtClean="0">
              <a:latin typeface="Times New Roman" pitchFamily="18" charset="0"/>
              <a:cs typeface="Times New Roman" pitchFamily="18" charset="0"/>
            </a:endParaRPr>
          </a:p>
          <a:p>
            <a:pPr algn="ctr">
              <a:lnSpc>
                <a:spcPct val="110000"/>
              </a:lnSpc>
            </a:pP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lnSpc>
                <a:spcPct val="110000"/>
              </a:lnSpc>
            </a:pPr>
            <a:r>
              <a:rPr lang="en-US" sz="2300" dirty="0" err="1">
                <a:latin typeface="Times New Roman" pitchFamily="18" charset="0"/>
                <a:cs typeface="Times New Roman" pitchFamily="18" charset="0"/>
              </a:rPr>
              <a:t>Cấu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chặt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chẽ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nhịp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572" y="2232837"/>
            <a:ext cx="2541179" cy="22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52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495257" y="-4210491"/>
            <a:ext cx="1233380" cy="9888279"/>
          </a:xfrm>
          <a:prstGeom prst="rightArrow">
            <a:avLst>
              <a:gd name="adj1" fmla="val 49394"/>
              <a:gd name="adj2" fmla="val 33164"/>
            </a:avLst>
          </a:prstGeom>
          <a:solidFill>
            <a:schemeClr val="accent6"/>
          </a:solidFill>
          <a:ln w="9525">
            <a:noFill/>
          </a:ln>
        </p:spPr>
        <p:txBody>
          <a:bodyPr/>
          <a:lstStyle/>
          <a:p>
            <a:pPr algn="just">
              <a:lnSpc>
                <a:spcPct val="130000"/>
              </a:lnSpc>
            </a:pPr>
            <a:endParaRPr lang="en-US" sz="2300"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chemeClr val="accent6"/>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632609"/>
          </a:xfrm>
          <a:prstGeom prst="rect">
            <a:avLst/>
          </a:prstGeom>
          <a:noFill/>
        </p:spPr>
        <p:txBody>
          <a:bodyPr wrap="square" rtlCol="0">
            <a:spAutoFit/>
          </a:bodyPr>
          <a:lstStyle/>
          <a:p>
            <a:pPr algn="ctr">
              <a:lnSpc>
                <a:spcPct val="13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chemeClr val="accent6"/>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306684"/>
            <a:ext cx="4951230" cy="966675"/>
          </a:xfrm>
          <a:prstGeom prst="rect">
            <a:avLst/>
          </a:prstGeom>
          <a:noFill/>
        </p:spPr>
        <p:txBody>
          <a:bodyPr wrap="square" rtlCol="0">
            <a:spAutoFit/>
          </a:bodyPr>
          <a:lstStyle/>
          <a:p>
            <a:pPr algn="ctr">
              <a:lnSpc>
                <a:spcPct val="130000"/>
              </a:lnSpc>
            </a:pPr>
            <a:r>
              <a:rPr lang="en-US" sz="2300" b="1" dirty="0" err="1">
                <a:latin typeface="Times New Roman" pitchFamily="18" charset="0"/>
                <a:cs typeface="Times New Roman" pitchFamily="18" charset="0"/>
              </a:rPr>
              <a:t>Khẳng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sự</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bài</a:t>
            </a:r>
            <a:endParaRPr lang="en-US" sz="2300" dirty="0">
              <a:latin typeface="Times New Roman" pitchFamily="18" charset="0"/>
              <a:cs typeface="Times New Roman" pitchFamily="18" charset="0"/>
            </a:endParaRPr>
          </a:p>
        </p:txBody>
      </p:sp>
      <p:sp>
        <p:nvSpPr>
          <p:cNvPr id="9" name="TextBox 8"/>
          <p:cNvSpPr txBox="1"/>
          <p:nvPr/>
        </p:nvSpPr>
        <p:spPr>
          <a:xfrm>
            <a:off x="6804837" y="1352473"/>
            <a:ext cx="4931734" cy="524567"/>
          </a:xfrm>
          <a:prstGeom prst="rect">
            <a:avLst/>
          </a:prstGeom>
          <a:noFill/>
        </p:spPr>
        <p:txBody>
          <a:bodyPr wrap="square" rtlCol="0">
            <a:spAutoFit/>
          </a:bodyPr>
          <a:lstStyle/>
          <a:p>
            <a:pPr algn="ctr">
              <a:lnSpc>
                <a:spcPct val="130000"/>
              </a:lnSpc>
            </a:pP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6"/>
            <a:ext cx="5655076" cy="3906279"/>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430727"/>
            <a:ext cx="5881577" cy="3906278"/>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3313215"/>
          </a:xfrm>
          <a:prstGeom prst="rect">
            <a:avLst/>
          </a:prstGeom>
          <a:noFill/>
        </p:spPr>
        <p:txBody>
          <a:bodyPr wrap="square" rtlCol="0">
            <a:spAutoFit/>
          </a:bodyPr>
          <a:lstStyle/>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a:t>
            </a: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tầm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2853089"/>
          </a:xfrm>
          <a:prstGeom prst="rect">
            <a:avLst/>
          </a:prstGeom>
          <a:noFill/>
        </p:spPr>
        <p:txBody>
          <a:bodyPr wrap="square" rtlCol="0">
            <a:spAutoFit/>
          </a:bodyPr>
          <a:lstStyle/>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hưởng</a:t>
            </a:r>
            <a:r>
              <a:rPr lang="en-US" sz="2300" dirty="0">
                <a:latin typeface="Times New Roman" pitchFamily="18" charset="0"/>
                <a:cs typeface="Times New Roman" pitchFamily="18" charset="0"/>
              </a:rPr>
              <a:t>, v.v.).</a:t>
            </a: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rút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73007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4" y="2668443"/>
            <a:ext cx="7442791" cy="1307537"/>
          </a:xfrm>
          <a:prstGeom prst="rect">
            <a:avLst/>
          </a:prstGeom>
          <a:solidFill>
            <a:srgbClr val="00B050"/>
          </a:solidFill>
        </p:spPr>
        <p:txBody>
          <a:bodyPr wrap="square">
            <a:spAutoFit/>
          </a:bodyPr>
          <a:lstStyle/>
          <a:p>
            <a:pPr algn="ctr">
              <a:lnSpc>
                <a:spcPct val="150000"/>
              </a:lnSpc>
            </a:pPr>
            <a:r>
              <a:rPr lang="en-US" sz="2800" b="1" dirty="0">
                <a:solidFill>
                  <a:schemeClr val="bg1"/>
                </a:solidFill>
                <a:latin typeface="Times New Roman" pitchFamily="18" charset="0"/>
                <a:cs typeface="Times New Roman" pitchFamily="18" charset="0"/>
              </a:rPr>
              <a:t>d</a:t>
            </a:r>
            <a:r>
              <a:rPr lang="en-US" sz="2800" b="1" dirty="0" smtClean="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đánh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giá</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tổng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quát</a:t>
            </a:r>
            <a:r>
              <a:rPr lang="en-US" sz="2800" b="1" dirty="0" smtClean="0">
                <a:solidFill>
                  <a:schemeClr val="bg1"/>
                </a:solidFill>
                <a:latin typeface="Times New Roman" pitchFamily="18" charset="0"/>
                <a:cs typeface="Times New Roman" pitchFamily="18" charset="0"/>
              </a:rPr>
              <a:t> </a:t>
            </a:r>
          </a:p>
          <a:p>
            <a:pPr algn="ctr">
              <a:lnSpc>
                <a:spcPct val="150000"/>
              </a:lnSpc>
            </a:pPr>
            <a:r>
              <a:rPr lang="en-US" sz="2800" b="1" dirty="0" err="1" smtClean="0">
                <a:solidFill>
                  <a:schemeClr val="bg1"/>
                </a:solidFill>
                <a:latin typeface="Times New Roman" pitchFamily="18" charset="0"/>
                <a:cs typeface="Times New Roman" pitchFamily="18" charset="0"/>
              </a:rPr>
              <a:t>một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phẩm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thơ</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0803753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1"/>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780238"/>
            <a:ext cx="8282764" cy="1940618"/>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p:txBody>
      </p:sp>
      <p:sp>
        <p:nvSpPr>
          <p:cNvPr id="9" name="Oval 8"/>
          <p:cNvSpPr/>
          <p:nvPr/>
        </p:nvSpPr>
        <p:spPr>
          <a:xfrm>
            <a:off x="161146" y="4929612"/>
            <a:ext cx="2621234" cy="1545616"/>
          </a:xfrm>
          <a:prstGeom prst="ellipse">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56808" y="5124893"/>
            <a:ext cx="8282763" cy="1272012"/>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suy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mở</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a:latin typeface="Times New Roman" pitchFamily="18" charset="0"/>
              <a:cs typeface="Times New Roman" pitchFamily="18" charset="0"/>
            </a:endParaRP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4952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additive="base">
                                        <p:cTn id="4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animEffect transition="in" filter="fade">
                                      <p:cBhvr>
                                        <p:cTn id="5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đánh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tổng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quát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Mùa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Xuân</a:t>
            </a:r>
            <a:r>
              <a:rPr lang="en-US" sz="2400" b="1" i="1" dirty="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chín</a:t>
            </a:r>
            <a:r>
              <a:rPr lang="en-US" sz="2400" b="1" i="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Hàn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Mặc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Tử</a:t>
            </a:r>
            <a:r>
              <a:rPr lang="en-US" sz="2400" b="1" dirty="0" smtClean="0">
                <a:solidFill>
                  <a:srgbClr val="0000FF"/>
                </a:solidFill>
                <a:latin typeface="Times New Roman" pitchFamily="18" charset="0"/>
                <a:cs typeface="Times New Roman" pitchFamily="18" charset="0"/>
              </a:rPr>
              <a:t>.</a:t>
            </a:r>
            <a:endParaRPr lang="en-US" sz="2400" b="1" i="1"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5870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91541" y="-4046523"/>
            <a:ext cx="1454991" cy="9888279"/>
          </a:xfrm>
          <a:prstGeom prst="rightArrow">
            <a:avLst>
              <a:gd name="adj1" fmla="val 49394"/>
              <a:gd name="adj2" fmla="val 33164"/>
            </a:avLst>
          </a:prstGeom>
          <a:solidFill>
            <a:schemeClr val="accent1"/>
          </a:solidFill>
          <a:ln w="9525">
            <a:noFill/>
          </a:ln>
        </p:spPr>
        <p:txBody>
          <a:bodyPr/>
          <a:lstStyle/>
          <a:p>
            <a:pPr algn="just">
              <a:lnSpc>
                <a:spcPct val="140000"/>
              </a:lnSpc>
            </a:pP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753294" y="502358"/>
            <a:ext cx="4731488" cy="738664"/>
          </a:xfrm>
          <a:prstGeom prst="rect">
            <a:avLst/>
          </a:prstGeom>
          <a:noFill/>
        </p:spPr>
        <p:txBody>
          <a:bodyPr wrap="square" rtlCol="0">
            <a:spAutoFit/>
          </a:bodyPr>
          <a:lstStyle/>
          <a:p>
            <a:pPr algn="ctr">
              <a:lnSpc>
                <a:spcPct val="140000"/>
              </a:lnSpc>
            </a:pPr>
            <a:r>
              <a:rPr lang="en-US" sz="3000" b="1" dirty="0">
                <a:solidFill>
                  <a:schemeClr val="bg1"/>
                </a:solidFill>
                <a:latin typeface="Times New Roman" pitchFamily="18" charset="0"/>
                <a:cs typeface="Times New Roman" pitchFamily="18" charset="0"/>
              </a:rPr>
              <a:t>I</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478465" y="1625112"/>
            <a:ext cx="5210605" cy="4626832"/>
          </a:xfrm>
          <a:prstGeom prst="roundRect">
            <a:avLst>
              <a:gd name="adj" fmla="val 9106"/>
            </a:avLst>
          </a:prstGeom>
          <a:solidFill>
            <a:schemeClr val="accent5">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6326372" y="1625112"/>
            <a:ext cx="5422605" cy="4626832"/>
          </a:xfrm>
          <a:prstGeom prst="roundRect">
            <a:avLst>
              <a:gd name="adj" fmla="val 9106"/>
            </a:avLst>
          </a:prstGeom>
          <a:solidFill>
            <a:schemeClr val="accent5">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584791" y="1741645"/>
            <a:ext cx="4976037" cy="4198072"/>
          </a:xfrm>
          <a:prstGeom prst="rect">
            <a:avLst/>
          </a:prstGeom>
          <a:noFill/>
        </p:spPr>
        <p:txBody>
          <a:bodyPr wrap="square" rtlCol="0">
            <a:spAutoFit/>
          </a:bodyPr>
          <a:lstStyle/>
          <a:p>
            <a:pPr lvl="0" algn="ctr">
              <a:lnSpc>
                <a:spcPct val="12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Loạn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a:t>
            </a: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
        <p:nvSpPr>
          <p:cNvPr id="8" name="TextBox 7"/>
          <p:cNvSpPr txBox="1"/>
          <p:nvPr/>
        </p:nvSpPr>
        <p:spPr>
          <a:xfrm>
            <a:off x="6448646" y="1788631"/>
            <a:ext cx="5178056" cy="1791260"/>
          </a:xfrm>
          <a:prstGeom prst="rect">
            <a:avLst/>
          </a:prstGeom>
          <a:noFill/>
        </p:spPr>
        <p:txBody>
          <a:bodyPr wrap="square" rtlCol="0">
            <a:spAutoFit/>
          </a:bodyPr>
          <a:lstStyle/>
          <a:p>
            <a:pPr lvl="0" algn="ctr">
              <a:lnSpc>
                <a:spcPct val="120000"/>
              </a:lnSpc>
            </a:pPr>
            <a:r>
              <a:rPr lang="en-US" sz="2300" b="1" dirty="0" err="1" smtClean="0">
                <a:latin typeface="Times New Roman" pitchFamily="18" charset="0"/>
                <a:cs typeface="Times New Roman" pitchFamily="18" charset="0"/>
              </a:rPr>
              <a:t>Nêu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vấn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đề</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nghị</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luận</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ctr">
              <a:lnSpc>
                <a:spcPct val="12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chín</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298164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Vertic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9" name="Right Arrow 4">
            <a:extLst>
              <a:ext uri="{FF2B5EF4-FFF2-40B4-BE49-F238E27FC236}">
                <a16:creationId xmlns:a16="http://schemas.microsoft.com/office/drawing/2014/main" id="{1F8F01C7-4ABF-42F8-A973-44562311CBDA}"/>
              </a:ext>
            </a:extLst>
          </p:cNvPr>
          <p:cNvSpPr/>
          <p:nvPr/>
        </p:nvSpPr>
        <p:spPr>
          <a:xfrm rot="5400000">
            <a:off x="5144704" y="-3851820"/>
            <a:ext cx="1533999" cy="9888279"/>
          </a:xfrm>
          <a:prstGeom prst="rightArrow">
            <a:avLst>
              <a:gd name="adj1" fmla="val 49394"/>
              <a:gd name="adj2" fmla="val 33164"/>
            </a:avLst>
          </a:prstGeom>
          <a:solidFill>
            <a:schemeClr val="accent2"/>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10" name="TextBox 9"/>
          <p:cNvSpPr txBox="1"/>
          <p:nvPr/>
        </p:nvSpPr>
        <p:spPr>
          <a:xfrm>
            <a:off x="3540645" y="591208"/>
            <a:ext cx="4731488" cy="681597"/>
          </a:xfrm>
          <a:prstGeom prst="rect">
            <a:avLst/>
          </a:prstGeom>
          <a:noFill/>
        </p:spPr>
        <p:txBody>
          <a:bodyPr wrap="square" rtlCol="0">
            <a:spAutoFit/>
          </a:bodyPr>
          <a:lstStyle/>
          <a:p>
            <a:pPr algn="ctr">
              <a:lnSpc>
                <a:spcPct val="150000"/>
              </a:lnSpc>
            </a:pPr>
            <a:r>
              <a:rPr lang="en-US" sz="2900" b="1" dirty="0" smtClean="0">
                <a:solidFill>
                  <a:schemeClr val="bg1"/>
                </a:solidFill>
                <a:latin typeface="Times New Roman" pitchFamily="18" charset="0"/>
                <a:cs typeface="Times New Roman" pitchFamily="18" charset="0"/>
              </a:rPr>
              <a:t>II. </a:t>
            </a:r>
            <a:r>
              <a:rPr lang="en-US" sz="2900" b="1" dirty="0" err="1" smtClean="0">
                <a:solidFill>
                  <a:schemeClr val="bg1"/>
                </a:solidFill>
                <a:latin typeface="Times New Roman" pitchFamily="18" charset="0"/>
                <a:cs typeface="Times New Roman" pitchFamily="18" charset="0"/>
              </a:rPr>
              <a:t>Thân</a:t>
            </a:r>
            <a:r>
              <a:rPr lang="en-US" sz="2900" b="1" dirty="0" smtClean="0">
                <a:solidFill>
                  <a:schemeClr val="bg1"/>
                </a:solidFill>
                <a:latin typeface="Times New Roman" pitchFamily="18" charset="0"/>
                <a:cs typeface="Times New Roman" pitchFamily="18" charset="0"/>
              </a:rPr>
              <a:t> </a:t>
            </a:r>
            <a:r>
              <a:rPr lang="en-US" sz="2900" b="1" dirty="0" err="1" smtClean="0">
                <a:solidFill>
                  <a:schemeClr val="bg1"/>
                </a:solidFill>
                <a:latin typeface="Times New Roman" pitchFamily="18" charset="0"/>
                <a:cs typeface="Times New Roman" pitchFamily="18" charset="0"/>
              </a:rPr>
              <a:t>bài</a:t>
            </a:r>
            <a:endParaRPr lang="vi-VN" sz="2900" b="1" i="1" dirty="0">
              <a:solidFill>
                <a:schemeClr val="bg1"/>
              </a:solidFill>
              <a:latin typeface="Times New Roman" pitchFamily="18" charset="0"/>
              <a:cs typeface="Times New Roman" pitchFamily="18" charset="0"/>
            </a:endParaRPr>
          </a:p>
        </p:txBody>
      </p:sp>
      <p:sp>
        <p:nvSpPr>
          <p:cNvPr id="11" name="Rounded Rectangle 48134">
            <a:extLst>
              <a:ext uri="{FF2B5EF4-FFF2-40B4-BE49-F238E27FC236}">
                <a16:creationId xmlns:a16="http://schemas.microsoft.com/office/drawing/2014/main" id="{E78E868A-F1F8-4046-8312-FE60B13C9E3C}"/>
              </a:ext>
            </a:extLst>
          </p:cNvPr>
          <p:cNvSpPr/>
          <p:nvPr/>
        </p:nvSpPr>
        <p:spPr>
          <a:xfrm rot="5400000">
            <a:off x="5675492" y="-1428190"/>
            <a:ext cx="702880" cy="7382455"/>
          </a:xfrm>
          <a:prstGeom prst="roundRect">
            <a:avLst>
              <a:gd name="adj" fmla="val 9106"/>
            </a:avLst>
          </a:prstGeom>
          <a:solidFill>
            <a:schemeClr val="accent2">
              <a:lumMod val="40000"/>
              <a:lumOff val="60000"/>
            </a:schemeClr>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2" name="TextBox 11"/>
          <p:cNvSpPr txBox="1"/>
          <p:nvPr/>
        </p:nvSpPr>
        <p:spPr>
          <a:xfrm>
            <a:off x="2581607" y="2015725"/>
            <a:ext cx="7075415"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1.</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400" dirty="0">
              <a:latin typeface="Times New Roman" pitchFamily="18" charset="0"/>
              <a:cs typeface="Times New Roman" pitchFamily="18" charset="0"/>
            </a:endParaRPr>
          </a:p>
        </p:txBody>
      </p:sp>
      <p:sp>
        <p:nvSpPr>
          <p:cNvPr id="13" name="Rounded Rectangle 48131">
            <a:extLst>
              <a:ext uri="{FF2B5EF4-FFF2-40B4-BE49-F238E27FC236}">
                <a16:creationId xmlns:a16="http://schemas.microsoft.com/office/drawing/2014/main" id="{C3D21BA6-3772-478D-B469-F5BC0FCF9178}"/>
              </a:ext>
            </a:extLst>
          </p:cNvPr>
          <p:cNvSpPr/>
          <p:nvPr/>
        </p:nvSpPr>
        <p:spPr>
          <a:xfrm>
            <a:off x="574157" y="2834776"/>
            <a:ext cx="5210605" cy="2704790"/>
          </a:xfrm>
          <a:prstGeom prst="roundRect">
            <a:avLst>
              <a:gd name="adj" fmla="val 9106"/>
            </a:avLst>
          </a:prstGeom>
          <a:solidFill>
            <a:srgbClr val="FDF0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4" name="Rounded Rectangle 48131">
            <a:extLst>
              <a:ext uri="{FF2B5EF4-FFF2-40B4-BE49-F238E27FC236}">
                <a16:creationId xmlns:a16="http://schemas.microsoft.com/office/drawing/2014/main" id="{C3D21BA6-3772-478D-B469-F5BC0FCF9178}"/>
              </a:ext>
            </a:extLst>
          </p:cNvPr>
          <p:cNvSpPr/>
          <p:nvPr/>
        </p:nvSpPr>
        <p:spPr>
          <a:xfrm>
            <a:off x="6326372" y="2834776"/>
            <a:ext cx="5422605" cy="2757952"/>
          </a:xfrm>
          <a:prstGeom prst="roundRect">
            <a:avLst>
              <a:gd name="adj" fmla="val 9106"/>
            </a:avLst>
          </a:prstGeom>
          <a:solidFill>
            <a:srgbClr val="FDF0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5" name="TextBox 14"/>
          <p:cNvSpPr txBox="1"/>
          <p:nvPr/>
        </p:nvSpPr>
        <p:spPr>
          <a:xfrm>
            <a:off x="701749" y="2834776"/>
            <a:ext cx="4954771" cy="2215991"/>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bệnh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a:t>
            </a:r>
          </a:p>
        </p:txBody>
      </p:sp>
      <p:sp>
        <p:nvSpPr>
          <p:cNvPr id="16" name="TextBox 15"/>
          <p:cNvSpPr txBox="1"/>
          <p:nvPr/>
        </p:nvSpPr>
        <p:spPr>
          <a:xfrm>
            <a:off x="6326372" y="3062181"/>
            <a:ext cx="5178056" cy="1685077"/>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1899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animBg="1"/>
      <p:bldP spid="15" grpId="0"/>
      <p:bldP spid="1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94813" y="-4110936"/>
            <a:ext cx="1034269" cy="9888279"/>
          </a:xfrm>
          <a:prstGeom prst="rightArrow">
            <a:avLst>
              <a:gd name="adj1" fmla="val 49394"/>
              <a:gd name="adj2" fmla="val 33164"/>
            </a:avLst>
          </a:prstGeom>
          <a:solidFill>
            <a:srgbClr val="FF7C80"/>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669414"/>
          </a:xfrm>
          <a:prstGeom prst="rect">
            <a:avLst/>
          </a:prstGeom>
          <a:noFill/>
        </p:spPr>
        <p:txBody>
          <a:bodyPr wrap="square" rtlCol="0">
            <a:spAutoFit/>
          </a:bodyPr>
          <a:lstStyle/>
          <a:p>
            <a:pPr algn="ctr">
              <a:lnSpc>
                <a:spcPct val="150000"/>
              </a:lnSpc>
            </a:pPr>
            <a:r>
              <a:rPr lang="en-US" sz="2500" b="1" dirty="0" smtClean="0">
                <a:latin typeface="Times New Roman" pitchFamily="18" charset="0"/>
                <a:cs typeface="Times New Roman" pitchFamily="18" charset="0"/>
              </a:rPr>
              <a:t>2. </a:t>
            </a:r>
            <a:r>
              <a:rPr lang="en-US" sz="2500" b="1" dirty="0" err="1" smtClean="0">
                <a:latin typeface="Times New Roman" pitchFamily="18" charset="0"/>
                <a:cs typeface="Times New Roman" pitchFamily="18" charset="0"/>
              </a:rPr>
              <a:t>Phân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tích</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nội</a:t>
            </a:r>
            <a:r>
              <a:rPr lang="en-US" sz="2500" b="1" dirty="0" smtClean="0">
                <a:latin typeface="Times New Roman" pitchFamily="18" charset="0"/>
                <a:cs typeface="Times New Roman" pitchFamily="18" charset="0"/>
              </a:rPr>
              <a:t> dung </a:t>
            </a:r>
            <a:r>
              <a:rPr lang="en-US" sz="2500" b="1" dirty="0" err="1" smtClean="0">
                <a:latin typeface="Times New Roman" pitchFamily="18" charset="0"/>
                <a:cs typeface="Times New Roman" pitchFamily="18" charset="0"/>
              </a:rPr>
              <a:t>bài</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thơ</a:t>
            </a:r>
            <a:endParaRPr lang="vi-VN" sz="2400" b="1" i="1" dirty="0">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413606"/>
            <a:ext cx="4951230" cy="83099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1: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mùa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đất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trời</a:t>
            </a:r>
            <a:endParaRPr lang="en-US" sz="2300" dirty="0">
              <a:latin typeface="Times New Roman" pitchFamily="18" charset="0"/>
              <a:cs typeface="Times New Roman" pitchFamily="18" charset="0"/>
            </a:endParaRPr>
          </a:p>
        </p:txBody>
      </p:sp>
      <p:sp>
        <p:nvSpPr>
          <p:cNvPr id="9" name="TextBox 8"/>
          <p:cNvSpPr txBox="1"/>
          <p:nvPr/>
        </p:nvSpPr>
        <p:spPr>
          <a:xfrm>
            <a:off x="6804837" y="1410807"/>
            <a:ext cx="4931734" cy="83099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2: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mùa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niềm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vui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con </a:t>
            </a:r>
            <a:r>
              <a:rPr lang="en-US" sz="2300" b="1" dirty="0" err="1">
                <a:latin typeface="Times New Roman" pitchFamily="18" charset="0"/>
                <a:cs typeface="Times New Roman" pitchFamily="18" charset="0"/>
              </a:rPr>
              <a:t>người</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7"/>
            <a:ext cx="5655076" cy="3672362"/>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430727"/>
            <a:ext cx="5881577" cy="3672362"/>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3313215"/>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ửng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mơ</a:t>
            </a:r>
            <a:r>
              <a:rPr lang="en-US" sz="2300" dirty="0">
                <a:latin typeface="Times New Roman" pitchFamily="18" charset="0"/>
                <a:cs typeface="Times New Roman" pitchFamily="18" charset="0"/>
              </a:rPr>
              <a:t> tan"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2853089"/>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bao</a:t>
            </a:r>
            <a:r>
              <a:rPr lang="en-US" sz="2300" dirty="0">
                <a:latin typeface="Times New Roman" pitchFamily="18" charset="0"/>
                <a:cs typeface="Times New Roman" pitchFamily="18" charset="0"/>
              </a:rPr>
              <a:t> la,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Tiếng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phúc</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21044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down)">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down)">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wipe(down)">
                                      <p:cBhvr>
                                        <p:cTn id="4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94813" y="-4110936"/>
            <a:ext cx="1034269" cy="9888279"/>
          </a:xfrm>
          <a:prstGeom prst="rightArrow">
            <a:avLst>
              <a:gd name="adj1" fmla="val 49394"/>
              <a:gd name="adj2" fmla="val 33164"/>
            </a:avLst>
          </a:prstGeom>
          <a:solidFill>
            <a:srgbClr val="FF7C80"/>
          </a:solidFill>
          <a:ln w="9525">
            <a:noFill/>
          </a:ln>
        </p:spPr>
        <p:txBody>
          <a:bodyPr/>
          <a:lstStyle/>
          <a:p>
            <a:pPr algn="just">
              <a:lnSpc>
                <a:spcPct val="130000"/>
              </a:lnSpc>
            </a:pPr>
            <a:endParaRPr lang="en-US" sz="2300"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rgbClr val="FF7C80"/>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542584"/>
          </a:xfrm>
          <a:prstGeom prst="rect">
            <a:avLst/>
          </a:prstGeom>
          <a:noFill/>
        </p:spPr>
        <p:txBody>
          <a:bodyPr wrap="square" rtlCol="0">
            <a:spAutoFit/>
          </a:bodyPr>
          <a:lstStyle/>
          <a:p>
            <a:pPr algn="ctr">
              <a:lnSpc>
                <a:spcPct val="130000"/>
              </a:lnSpc>
            </a:pPr>
            <a:r>
              <a:rPr lang="en-US" sz="2500" b="1" dirty="0" smtClean="0">
                <a:latin typeface="Times New Roman" pitchFamily="18" charset="0"/>
                <a:cs typeface="Times New Roman" pitchFamily="18" charset="0"/>
              </a:rPr>
              <a:t>2. </a:t>
            </a:r>
            <a:r>
              <a:rPr lang="en-US" sz="2500" b="1" dirty="0" err="1" smtClean="0">
                <a:latin typeface="Times New Roman" pitchFamily="18" charset="0"/>
                <a:cs typeface="Times New Roman" pitchFamily="18" charset="0"/>
              </a:rPr>
              <a:t>Phân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tích</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từng</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khổ</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thơ</a:t>
            </a:r>
            <a:endParaRPr lang="vi-VN" sz="2500" b="1" i="1" dirty="0">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rgbClr val="FF7C80"/>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306684"/>
            <a:ext cx="4951230" cy="966675"/>
          </a:xfrm>
          <a:prstGeom prst="rect">
            <a:avLst/>
          </a:prstGeom>
          <a:noFill/>
        </p:spPr>
        <p:txBody>
          <a:bodyPr wrap="square" rtlCol="0">
            <a:spAutoFit/>
          </a:bodyPr>
          <a:lstStyle/>
          <a:p>
            <a:pPr algn="ctr">
              <a:lnSpc>
                <a:spcPct val="130000"/>
              </a:lnSpc>
            </a:pP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3: </a:t>
            </a:r>
            <a:r>
              <a:rPr lang="en-US" sz="2300" b="1" dirty="0" err="1">
                <a:latin typeface="Times New Roman" pitchFamily="18" charset="0"/>
                <a:cs typeface="Times New Roman" pitchFamily="18" charset="0"/>
              </a:rPr>
              <a:t>Tiếng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vang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vọng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endParaRPr lang="en-US" sz="2300" dirty="0">
              <a:latin typeface="Times New Roman" pitchFamily="18" charset="0"/>
              <a:cs typeface="Times New Roman" pitchFamily="18" charset="0"/>
            </a:endParaRPr>
          </a:p>
        </p:txBody>
      </p:sp>
      <p:sp>
        <p:nvSpPr>
          <p:cNvPr id="9" name="TextBox 8"/>
          <p:cNvSpPr txBox="1"/>
          <p:nvPr/>
        </p:nvSpPr>
        <p:spPr>
          <a:xfrm>
            <a:off x="6804837" y="1350338"/>
            <a:ext cx="4931734" cy="966675"/>
          </a:xfrm>
          <a:prstGeom prst="rect">
            <a:avLst/>
          </a:prstGeom>
          <a:noFill/>
        </p:spPr>
        <p:txBody>
          <a:bodyPr wrap="square" rtlCol="0">
            <a:spAutoFit/>
          </a:bodyPr>
          <a:lstStyle/>
          <a:p>
            <a:pPr algn="ctr">
              <a:lnSpc>
                <a:spcPct val="130000"/>
              </a:lnSpc>
            </a:pP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4: </a:t>
            </a:r>
            <a:r>
              <a:rPr lang="en-US" sz="2300" b="1" dirty="0" err="1">
                <a:latin typeface="Times New Roman" pitchFamily="18" charset="0"/>
                <a:cs typeface="Times New Roman" pitchFamily="18" charset="0"/>
              </a:rPr>
              <a:t>Nỗi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nhớ</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quê</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hương</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endParaRPr lang="en-US" sz="2300" b="1" dirty="0" smtClean="0">
              <a:latin typeface="Times New Roman" pitchFamily="18" charset="0"/>
              <a:cs typeface="Times New Roman" pitchFamily="18" charset="0"/>
            </a:endParaRPr>
          </a:p>
          <a:p>
            <a:pPr algn="ctr">
              <a:lnSpc>
                <a:spcPct val="130000"/>
              </a:lnSpc>
            </a:pP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7"/>
            <a:ext cx="5655076" cy="3353386"/>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430727"/>
            <a:ext cx="5881577" cy="3278957"/>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2923877"/>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núi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Hổn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1932837"/>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Nỗi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da </a:t>
            </a:r>
            <a:r>
              <a:rPr lang="en-US" sz="2300" dirty="0" err="1">
                <a:latin typeface="Times New Roman" pitchFamily="18" charset="0"/>
                <a:cs typeface="Times New Roman" pitchFamily="18" charset="0"/>
              </a:rPr>
              <a:t>diết</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bờ</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vả</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275986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down)">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down)">
                                      <p:cBhvr>
                                        <p:cTn id="4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5" y="853155"/>
            <a:ext cx="4049347" cy="1424761"/>
          </a:xfrm>
          <a:prstGeom prst="ellipse">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a:solidFill>
                  <a:schemeClr val="bg1"/>
                </a:solidFill>
                <a:latin typeface="Times New Roman" pitchFamily="18" charset="0"/>
                <a:cs typeface="Times New Roman" pitchFamily="18" charset="0"/>
              </a:rPr>
              <a:t>4. </a:t>
            </a:r>
            <a:r>
              <a:rPr lang="en-US" sz="2300" b="1" dirty="0" err="1">
                <a:solidFill>
                  <a:schemeClr val="bg1"/>
                </a:solidFill>
                <a:latin typeface="Times New Roman" pitchFamily="18" charset="0"/>
                <a:cs typeface="Times New Roman" pitchFamily="18" charset="0"/>
              </a:rPr>
              <a:t>Mối</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quan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hệ</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của</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vật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với</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các</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vật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khác</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61145" y="2381694"/>
            <a:ext cx="4049347" cy="1576168"/>
          </a:xfrm>
          <a:prstGeom prst="ellipse">
            <a:avLst/>
          </a:prstGeom>
          <a:solidFill>
            <a:srgbClr val="00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5. </a:t>
            </a:r>
            <a:r>
              <a:rPr lang="en-US" sz="2300" b="1" dirty="0" err="1" smtClean="0">
                <a:solidFill>
                  <a:schemeClr val="bg1"/>
                </a:solidFill>
                <a:latin typeface="Times New Roman" pitchFamily="18" charset="0"/>
                <a:cs typeface="Times New Roman" pitchFamily="18" charset="0"/>
              </a:rPr>
              <a:t>Biểu</a:t>
            </a:r>
            <a:r>
              <a:rPr lang="en-US" sz="2300" b="1" dirty="0" smtClean="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hiện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nghệ</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thuật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trong</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việc</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xây</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dựng</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vật</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4210493" y="853155"/>
            <a:ext cx="7953153" cy="1273357"/>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Phân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mối</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hệ</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giữa</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phụ</a:t>
            </a:r>
            <a:r>
              <a:rPr lang="en-US" sz="2200" dirty="0" smtClean="0">
                <a:latin typeface="Times New Roman" pitchFamily="18" charset="0"/>
                <a:cs typeface="Times New Roman" pitchFamily="18" charset="0"/>
              </a:rPr>
              <a:t>.</a:t>
            </a:r>
          </a:p>
          <a:p>
            <a:pPr algn="just">
              <a:lnSpc>
                <a:spcPct val="150000"/>
              </a:lnSpc>
            </a:pP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Ả</a:t>
            </a:r>
            <a:r>
              <a:rPr lang="en-US" sz="2200" dirty="0" err="1" smtClean="0">
                <a:latin typeface="Times New Roman" pitchFamily="18" charset="0"/>
                <a:cs typeface="Times New Roman" pitchFamily="18" charset="0"/>
              </a:rPr>
              <a:t>nh</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hưởng</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mối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quan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hệ</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đến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a:t>
            </a:r>
            <a:endParaRPr lang="en-US" sz="2200" i="1" dirty="0">
              <a:solidFill>
                <a:srgbClr val="0000FF"/>
              </a:solidFill>
              <a:latin typeface="Times New Roman" pitchFamily="18" charset="0"/>
              <a:cs typeface="Times New Roman" pitchFamily="18" charset="0"/>
            </a:endParaRPr>
          </a:p>
        </p:txBody>
      </p:sp>
      <p:sp>
        <p:nvSpPr>
          <p:cNvPr id="6" name="Rounded Rectangle 5"/>
          <p:cNvSpPr/>
          <p:nvPr/>
        </p:nvSpPr>
        <p:spPr>
          <a:xfrm>
            <a:off x="4210493" y="2381694"/>
            <a:ext cx="7506586" cy="1315536"/>
          </a:xfrm>
          <a:prstGeom prst="roundRect">
            <a:avLst/>
          </a:prstGeom>
          <a:solidFill>
            <a:srgbClr val="D9FFFF"/>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cách</a:t>
            </a:r>
            <a:r>
              <a:rPr lang="en-US" sz="2300" dirty="0" smtClean="0">
                <a:latin typeface="Times New Roman" pitchFamily="18" charset="0"/>
                <a:cs typeface="Times New Roman" pitchFamily="18" charset="0"/>
              </a:rPr>
              <a:t>.</a:t>
            </a:r>
          </a:p>
          <a:p>
            <a:pPr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smtClean="0">
                <a:latin typeface="Times New Roman" pitchFamily="18" charset="0"/>
                <a:cs typeface="Times New Roman" pitchFamily="18" charset="0"/>
              </a:rPr>
              <a:t>nghĩa</a:t>
            </a:r>
            <a:r>
              <a:rPr lang="en-US" sz="2300" dirty="0" smtClean="0">
                <a:latin typeface="Times New Roman" pitchFamily="18" charset="0"/>
                <a:cs typeface="Times New Roman" pitchFamily="18" charset="0"/>
              </a:rPr>
              <a:t>.</a:t>
            </a:r>
            <a:endParaRPr lang="en-US" sz="2300" i="1" dirty="0">
              <a:latin typeface="Times New Roman" pitchFamily="18" charset="0"/>
              <a:cs typeface="Times New Roman" pitchFamily="18" charset="0"/>
            </a:endParaRPr>
          </a:p>
        </p:txBody>
      </p:sp>
      <p:sp>
        <p:nvSpPr>
          <p:cNvPr id="8" name="Rectangle 7"/>
          <p:cNvSpPr/>
          <p:nvPr/>
        </p:nvSpPr>
        <p:spPr>
          <a:xfrm>
            <a:off x="4625163" y="107176"/>
            <a:ext cx="4401880" cy="530594"/>
          </a:xfrm>
          <a:prstGeom prst="rect">
            <a:avLst/>
          </a:prstGeom>
          <a:solidFill>
            <a:srgbClr val="00B050"/>
          </a:solidFill>
        </p:spPr>
        <p:txBody>
          <a:bodyPr wrap="square">
            <a:spAutoFit/>
          </a:bodyPr>
          <a:lstStyle/>
          <a:p>
            <a:pPr algn="ctr">
              <a:lnSpc>
                <a:spcPct val="120000"/>
              </a:lnSpc>
            </a:pPr>
            <a:r>
              <a:rPr lang="en-US" sz="2600" b="1" dirty="0" err="1" smtClean="0">
                <a:solidFill>
                  <a:schemeClr val="bg1"/>
                </a:solidFill>
                <a:latin typeface="Times New Roman" pitchFamily="18" charset="0"/>
                <a:cs typeface="Times New Roman" pitchFamily="18" charset="0"/>
              </a:rPr>
              <a:t>Quy</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trình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viết</a:t>
            </a:r>
            <a:endParaRPr lang="en-US" sz="2600" dirty="0">
              <a:solidFill>
                <a:schemeClr val="bg1"/>
              </a:solidFill>
              <a:latin typeface="Times New Roman" pitchFamily="18" charset="0"/>
              <a:cs typeface="Times New Roman" pitchFamily="18" charset="0"/>
            </a:endParaRPr>
          </a:p>
        </p:txBody>
      </p:sp>
      <p:sp>
        <p:nvSpPr>
          <p:cNvPr id="9" name="Oval 8"/>
          <p:cNvSpPr/>
          <p:nvPr/>
        </p:nvSpPr>
        <p:spPr>
          <a:xfrm>
            <a:off x="161144" y="4085159"/>
            <a:ext cx="4049349" cy="1280094"/>
          </a:xfrm>
          <a:prstGeom prst="ellipse">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a:latin typeface="Times New Roman" pitchFamily="18" charset="0"/>
                <a:cs typeface="Times New Roman" pitchFamily="18" charset="0"/>
              </a:rPr>
              <a:t>6. </a:t>
            </a: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tổng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quát</a:t>
            </a:r>
            <a:endParaRPr lang="en-US" sz="2300" b="1" dirty="0">
              <a:solidFill>
                <a:schemeClr val="tx1"/>
              </a:solidFill>
              <a:latin typeface="Times New Roman" pitchFamily="18" charset="0"/>
              <a:cs typeface="Times New Roman" pitchFamily="18" charset="0"/>
            </a:endParaRPr>
          </a:p>
        </p:txBody>
      </p:sp>
      <p:sp>
        <p:nvSpPr>
          <p:cNvPr id="10" name="Rounded Rectangle 9"/>
          <p:cNvSpPr/>
          <p:nvPr/>
        </p:nvSpPr>
        <p:spPr>
          <a:xfrm>
            <a:off x="4210493" y="4085158"/>
            <a:ext cx="7081147" cy="1109973"/>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bật</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a:t>
            </a:r>
          </a:p>
        </p:txBody>
      </p:sp>
      <p:sp>
        <p:nvSpPr>
          <p:cNvPr id="11" name="Oval 10"/>
          <p:cNvSpPr/>
          <p:nvPr/>
        </p:nvSpPr>
        <p:spPr>
          <a:xfrm>
            <a:off x="313541" y="5529901"/>
            <a:ext cx="4049349" cy="1280094"/>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latin typeface="Times New Roman" pitchFamily="18" charset="0"/>
                <a:cs typeface="Times New Roman" pitchFamily="18" charset="0"/>
              </a:rPr>
              <a:t>7. </a:t>
            </a:r>
            <a:r>
              <a:rPr lang="en-US" sz="2300" b="1" dirty="0" err="1" smtClean="0">
                <a:latin typeface="Times New Roman" pitchFamily="18" charset="0"/>
                <a:cs typeface="Times New Roman" pitchFamily="18" charset="0"/>
              </a:rPr>
              <a:t>Liên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hệ</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suy</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nghĩ</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cá</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nhân</a:t>
            </a:r>
            <a:endParaRPr lang="en-US" sz="2300" b="1" dirty="0">
              <a:solidFill>
                <a:schemeClr val="tx1"/>
              </a:solidFill>
              <a:latin typeface="Times New Roman" pitchFamily="18" charset="0"/>
              <a:cs typeface="Times New Roman" pitchFamily="18" charset="0"/>
            </a:endParaRPr>
          </a:p>
        </p:txBody>
      </p:sp>
      <p:sp>
        <p:nvSpPr>
          <p:cNvPr id="12" name="Rounded Rectangle 11"/>
          <p:cNvSpPr/>
          <p:nvPr/>
        </p:nvSpPr>
        <p:spPr>
          <a:xfrm>
            <a:off x="4362890" y="5529900"/>
            <a:ext cx="7081147" cy="1109973"/>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với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hiện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thực</a:t>
            </a:r>
            <a:endParaRPr lang="en-US" sz="2300" dirty="0" smtClean="0">
              <a:latin typeface="Times New Roman" pitchFamily="18" charset="0"/>
              <a:cs typeface="Times New Roman" pitchFamily="18" charset="0"/>
            </a:endParaRP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điểm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endParaRPr lang="en-US" sz="23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153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fade">
                                      <p:cBhvr>
                                        <p:cTn id="6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5" name="Freeform: Shape 3"/>
          <p:cNvSpPr/>
          <p:nvPr/>
        </p:nvSpPr>
        <p:spPr>
          <a:xfrm>
            <a:off x="6709143" y="3742660"/>
            <a:ext cx="5007936" cy="300982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40196" tIns="570643" rIns="137150" bIns="137150" numCol="1" spcCol="1270" anchor="t" anchorCtr="0">
            <a:noAutofit/>
          </a:bodyPr>
          <a:lstStyle/>
          <a:p>
            <a:pPr marL="0" lvl="1" algn="r" defTabSz="889000">
              <a:lnSpc>
                <a:spcPct val="120000"/>
              </a:lnSpc>
              <a:spcBef>
                <a:spcPct val="0"/>
              </a:spcBef>
            </a:pPr>
            <a:endParaRPr lang="en-US" sz="2800" kern="1200" dirty="0">
              <a:latin typeface="Times New Roman" panose="02020603050405020304" pitchFamily="18" charset="0"/>
              <a:cs typeface="Times New Roman" panose="02020603050405020304" pitchFamily="18" charset="0"/>
            </a:endParaRPr>
          </a:p>
        </p:txBody>
      </p:sp>
      <p:sp>
        <p:nvSpPr>
          <p:cNvPr id="6" name="Freeform: Shape 4"/>
          <p:cNvSpPr/>
          <p:nvPr/>
        </p:nvSpPr>
        <p:spPr>
          <a:xfrm>
            <a:off x="255181" y="3742577"/>
            <a:ext cx="4848445" cy="3009906"/>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570643" rIns="940196" bIns="137150"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7" name="Freeform: Shape 5"/>
          <p:cNvSpPr/>
          <p:nvPr/>
        </p:nvSpPr>
        <p:spPr>
          <a:xfrm>
            <a:off x="6709144" y="927703"/>
            <a:ext cx="5007935"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40196" tIns="137150" rIns="137150"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8" name="Freeform: Shape 6"/>
          <p:cNvSpPr/>
          <p:nvPr/>
        </p:nvSpPr>
        <p:spPr>
          <a:xfrm>
            <a:off x="361506" y="927703"/>
            <a:ext cx="4742121" cy="2442818"/>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solidFill>
            <a:schemeClr val="accent5">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7150" tIns="137150" rIns="940196" bIns="570643" numCol="1" spcCol="1270" anchor="t" anchorCtr="0">
            <a:noAutofit/>
          </a:bodyPr>
          <a:lstStyle/>
          <a:p>
            <a:pPr marL="0" lvl="1" algn="ctr" defTabSz="889000">
              <a:lnSpc>
                <a:spcPct val="120000"/>
              </a:lnSpc>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sp>
        <p:nvSpPr>
          <p:cNvPr id="9" name="文本框 7"/>
          <p:cNvSpPr txBox="1"/>
          <p:nvPr/>
        </p:nvSpPr>
        <p:spPr>
          <a:xfrm>
            <a:off x="3572540" y="38766"/>
            <a:ext cx="6188147" cy="620619"/>
          </a:xfrm>
          <a:prstGeom prst="rect">
            <a:avLst/>
          </a:prstGeom>
          <a:solidFill>
            <a:schemeClr val="accent1"/>
          </a:solidFill>
        </p:spPr>
        <p:txBody>
          <a:bodyPr wrap="square" rtlCol="0">
            <a:spAutoFit/>
          </a:bodyPr>
          <a:lstStyle/>
          <a:p>
            <a:pPr lvl="0" algn="ctr">
              <a:lnSpc>
                <a:spcPct val="150000"/>
              </a:lnSpc>
              <a:defRPr/>
            </a:pPr>
            <a:r>
              <a:rPr lang="en-US" sz="2600" b="1" dirty="0" smtClean="0">
                <a:solidFill>
                  <a:schemeClr val="bg1"/>
                </a:solidFill>
                <a:latin typeface="Times New Roman" pitchFamily="18" charset="0"/>
                <a:cs typeface="Times New Roman" pitchFamily="18" charset="0"/>
              </a:rPr>
              <a:t>3. </a:t>
            </a:r>
            <a:r>
              <a:rPr lang="en-US" sz="2600" b="1" dirty="0" err="1">
                <a:solidFill>
                  <a:schemeClr val="bg1"/>
                </a:solidFill>
                <a:latin typeface="Times New Roman" pitchFamily="18" charset="0"/>
                <a:cs typeface="Times New Roman" pitchFamily="18" charset="0"/>
              </a:rPr>
              <a:t>Phân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tích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nghệ</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thuật</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trong</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bài</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thơ</a:t>
            </a:r>
            <a:endParaRPr kumimoji="0" lang="en-US" altLang="zh-CN" sz="26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11" name="TextBox 10"/>
          <p:cNvSpPr txBox="1"/>
          <p:nvPr/>
        </p:nvSpPr>
        <p:spPr>
          <a:xfrm>
            <a:off x="754913" y="994008"/>
            <a:ext cx="3657600" cy="2215991"/>
          </a:xfrm>
          <a:prstGeom prst="rect">
            <a:avLst/>
          </a:prstGeom>
          <a:noFill/>
        </p:spPr>
        <p:txBody>
          <a:bodyPr wrap="square" rtlCol="0">
            <a:spAutoFit/>
          </a:bodyPr>
          <a:lstStyle/>
          <a:p>
            <a:pPr algn="ctr">
              <a:lnSpc>
                <a:spcPct val="150000"/>
              </a:lnSpc>
            </a:pPr>
            <a:r>
              <a:rPr lang="en-US" sz="2300" b="1" dirty="0" err="1">
                <a:latin typeface="Times New Roman" pitchFamily="18" charset="0"/>
                <a:cs typeface="Times New Roman" pitchFamily="18" charset="0"/>
              </a:rPr>
              <a:t>Nhan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vẹn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p:txBody>
      </p:sp>
      <p:sp>
        <p:nvSpPr>
          <p:cNvPr id="12" name="TextBox 11"/>
          <p:cNvSpPr txBox="1"/>
          <p:nvPr/>
        </p:nvSpPr>
        <p:spPr>
          <a:xfrm>
            <a:off x="7208874" y="994008"/>
            <a:ext cx="4284921" cy="1897443"/>
          </a:xfrm>
          <a:prstGeom prst="rect">
            <a:avLst/>
          </a:prstGeom>
          <a:noFill/>
        </p:spPr>
        <p:txBody>
          <a:bodyPr wrap="square" rtlCol="0">
            <a:spAutoFit/>
          </a:bodyPr>
          <a:lstStyle/>
          <a:p>
            <a:pPr algn="ctr">
              <a:lnSpc>
                <a:spcPct val="150000"/>
              </a:lnSpc>
            </a:pPr>
            <a:r>
              <a:rPr lang="en-US" sz="2300" b="1" dirty="0" err="1" smtClean="0">
                <a:latin typeface="Times New Roman" pitchFamily="18" charset="0"/>
                <a:cs typeface="Times New Roman" pitchFamily="18" charset="0"/>
              </a:rPr>
              <a:t>Hình</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ảnh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thơ</a:t>
            </a:r>
            <a:r>
              <a:rPr lang="en-US" sz="2300" b="1" dirty="0" smtClean="0">
                <a:latin typeface="Times New Roman" pitchFamily="18" charset="0"/>
                <a:cs typeface="Times New Roman" pitchFamily="18" charset="0"/>
              </a:rPr>
              <a:t>:</a:t>
            </a:r>
          </a:p>
          <a:p>
            <a:pPr algn="ctr">
              <a:lnSpc>
                <a:spcPct val="120000"/>
              </a:lnSpc>
            </a:pPr>
            <a:r>
              <a:rPr lang="en-US" sz="2300" b="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S</a:t>
            </a:r>
            <a:r>
              <a:rPr lang="en-US" sz="2300" dirty="0" err="1" smtClean="0">
                <a:latin typeface="Times New Roman" pitchFamily="18" charset="0"/>
                <a:cs typeface="Times New Roman" pitchFamily="18" charset="0"/>
              </a:rPr>
              <a:t>inh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sống</a:t>
            </a:r>
            <a:endParaRPr lang="en-US" sz="2300" dirty="0">
              <a:latin typeface="Times New Roman" pitchFamily="18" charset="0"/>
              <a:cs typeface="Times New Roman" pitchFamily="18" charset="0"/>
            </a:endParaRPr>
          </a:p>
        </p:txBody>
      </p:sp>
      <p:sp>
        <p:nvSpPr>
          <p:cNvPr id="13" name="TextBox 12"/>
          <p:cNvSpPr txBox="1"/>
          <p:nvPr/>
        </p:nvSpPr>
        <p:spPr>
          <a:xfrm>
            <a:off x="7123813" y="3742577"/>
            <a:ext cx="4593266" cy="2782300"/>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láy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a:t>
            </a:r>
          </a:p>
          <a:p>
            <a:pPr algn="just">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ẩn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hóa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dạng</a:t>
            </a:r>
            <a:r>
              <a:rPr lang="en-US" sz="2300" dirty="0">
                <a:latin typeface="Times New Roman" pitchFamily="18" charset="0"/>
                <a:cs typeface="Times New Roman" pitchFamily="18" charset="0"/>
              </a:rPr>
              <a:t>.</a:t>
            </a:r>
          </a:p>
        </p:txBody>
      </p:sp>
      <p:sp>
        <p:nvSpPr>
          <p:cNvPr id="14" name="TextBox 13"/>
          <p:cNvSpPr txBox="1"/>
          <p:nvPr/>
        </p:nvSpPr>
        <p:spPr>
          <a:xfrm>
            <a:off x="255181" y="3828606"/>
            <a:ext cx="4848446" cy="292387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gồm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r>
              <a:rPr lang="en-US" sz="2300" dirty="0" err="1" smtClean="0">
                <a:latin typeface="Times New Roman" pitchFamily="18" charset="0"/>
                <a:cs typeface="Times New Roman" pitchFamily="18" charset="0"/>
              </a:rPr>
              <a:t>bốn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cân</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r>
              <a:rPr lang="en-US" sz="2300" dirty="0" err="1" smtClean="0">
                <a:latin typeface="Times New Roman" pitchFamily="18" charset="0"/>
                <a:cs typeface="Times New Roman" pitchFamily="18" charset="0"/>
              </a:rPr>
              <a:t>đối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a:t>
            </a: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Nhịp</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thay</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êm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rộn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hợp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572" y="2232837"/>
            <a:ext cx="2541179" cy="22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37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 y="0"/>
            <a:ext cx="12192000" cy="6858000"/>
          </a:xfrm>
          <a:prstGeom prst="rect">
            <a:avLst/>
          </a:prstGeom>
          <a:solidFill>
            <a:srgbClr val="0070C0"/>
          </a:solidFill>
        </p:spPr>
      </p:pic>
      <p:sp>
        <p:nvSpPr>
          <p:cNvPr id="11" name="Right Arrow 4">
            <a:extLst>
              <a:ext uri="{FF2B5EF4-FFF2-40B4-BE49-F238E27FC236}">
                <a16:creationId xmlns:a16="http://schemas.microsoft.com/office/drawing/2014/main" id="{1F8F01C7-4ABF-42F8-A973-44562311CBDA}"/>
              </a:ext>
            </a:extLst>
          </p:cNvPr>
          <p:cNvSpPr/>
          <p:nvPr/>
        </p:nvSpPr>
        <p:spPr>
          <a:xfrm rot="5400000">
            <a:off x="5161743" y="-4265376"/>
            <a:ext cx="1671182" cy="10861157"/>
          </a:xfrm>
          <a:prstGeom prst="rightArrow">
            <a:avLst>
              <a:gd name="adj1" fmla="val 49394"/>
              <a:gd name="adj2" fmla="val 33164"/>
            </a:avLst>
          </a:prstGeom>
          <a:solidFill>
            <a:schemeClr val="accent2"/>
          </a:solidFill>
          <a:ln w="9525">
            <a:noFill/>
          </a:ln>
        </p:spPr>
        <p:txBody>
          <a:bodyPr/>
          <a:lstStyle/>
          <a:p>
            <a:pPr algn="ctr">
              <a:lnSpc>
                <a:spcPct val="130000"/>
              </a:lnSpc>
            </a:pPr>
            <a:endParaRPr lang="en-US" sz="2300" dirty="0">
              <a:latin typeface="Times New Roman" pitchFamily="18" charset="0"/>
              <a:ea typeface="Tahoma" pitchFamily="34" charset="0"/>
              <a:cs typeface="Times New Roman" pitchFamily="18" charset="0"/>
            </a:endParaRPr>
          </a:p>
        </p:txBody>
      </p:sp>
      <p:sp>
        <p:nvSpPr>
          <p:cNvPr id="12" name="TextBox 11"/>
          <p:cNvSpPr txBox="1"/>
          <p:nvPr/>
        </p:nvSpPr>
        <p:spPr>
          <a:xfrm>
            <a:off x="3408306" y="657799"/>
            <a:ext cx="5178056" cy="1004699"/>
          </a:xfrm>
          <a:prstGeom prst="rect">
            <a:avLst/>
          </a:prstGeom>
          <a:noFill/>
        </p:spPr>
        <p:txBody>
          <a:bodyPr wrap="square" rtlCol="0">
            <a:spAutoFit/>
          </a:bodyPr>
          <a:lstStyle/>
          <a:p>
            <a:pPr algn="ctr">
              <a:lnSpc>
                <a:spcPct val="130000"/>
              </a:lnSpc>
            </a:pPr>
            <a:r>
              <a:rPr lang="en-US" sz="2400" b="1" dirty="0" smtClean="0">
                <a:solidFill>
                  <a:schemeClr val="bg1"/>
                </a:solidFill>
                <a:latin typeface="Times New Roman" pitchFamily="18" charset="0"/>
                <a:cs typeface="Times New Roman" pitchFamily="18" charset="0"/>
              </a:rPr>
              <a:t>4. </a:t>
            </a:r>
            <a:r>
              <a:rPr lang="en-US" sz="2400" b="1" dirty="0" err="1" smtClean="0">
                <a:solidFill>
                  <a:schemeClr val="bg1"/>
                </a:solidFill>
                <a:latin typeface="Times New Roman" pitchFamily="18" charset="0"/>
                <a:cs typeface="Times New Roman" pitchFamily="18" charset="0"/>
              </a:rPr>
              <a:t>Đánh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giá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tổng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quát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về</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nội</a:t>
            </a:r>
            <a:r>
              <a:rPr lang="en-US" sz="2400" b="1" dirty="0" smtClean="0">
                <a:solidFill>
                  <a:schemeClr val="bg1"/>
                </a:solidFill>
                <a:latin typeface="Times New Roman" pitchFamily="18" charset="0"/>
                <a:cs typeface="Times New Roman" pitchFamily="18" charset="0"/>
              </a:rPr>
              <a:t> dung </a:t>
            </a:r>
          </a:p>
          <a:p>
            <a:pPr algn="ctr">
              <a:lnSpc>
                <a:spcPct val="130000"/>
              </a:lnSpc>
            </a:pPr>
            <a:r>
              <a:rPr lang="en-US" sz="2400" b="1" dirty="0" smtClean="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endParaRPr lang="vi-VN" sz="2400" b="1" i="1" dirty="0">
              <a:solidFill>
                <a:schemeClr val="bg1"/>
              </a:solidFill>
              <a:latin typeface="Times New Roman" pitchFamily="18" charset="0"/>
              <a:cs typeface="Times New Roman" pitchFamily="18" charset="0"/>
            </a:endParaRPr>
          </a:p>
        </p:txBody>
      </p:sp>
      <p:sp>
        <p:nvSpPr>
          <p:cNvPr id="13" name="Rounded Rectangle 48131">
            <a:extLst>
              <a:ext uri="{FF2B5EF4-FFF2-40B4-BE49-F238E27FC236}">
                <a16:creationId xmlns:a16="http://schemas.microsoft.com/office/drawing/2014/main" id="{C3D21BA6-3772-478D-B469-F5BC0FCF9178}"/>
              </a:ext>
            </a:extLst>
          </p:cNvPr>
          <p:cNvSpPr/>
          <p:nvPr/>
        </p:nvSpPr>
        <p:spPr>
          <a:xfrm>
            <a:off x="559489" y="1963090"/>
            <a:ext cx="5191981" cy="2623436"/>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4" name="TextBox 13"/>
          <p:cNvSpPr txBox="1"/>
          <p:nvPr/>
        </p:nvSpPr>
        <p:spPr>
          <a:xfrm>
            <a:off x="723014" y="2022128"/>
            <a:ext cx="4864932" cy="2215991"/>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a:t>
            </a:r>
          </a:p>
        </p:txBody>
      </p:sp>
      <p:sp>
        <p:nvSpPr>
          <p:cNvPr id="15" name="Rounded Rectangle 48131">
            <a:extLst>
              <a:ext uri="{FF2B5EF4-FFF2-40B4-BE49-F238E27FC236}">
                <a16:creationId xmlns:a16="http://schemas.microsoft.com/office/drawing/2014/main" id="{C3D21BA6-3772-478D-B469-F5BC0FCF9178}"/>
              </a:ext>
            </a:extLst>
          </p:cNvPr>
          <p:cNvSpPr/>
          <p:nvPr/>
        </p:nvSpPr>
        <p:spPr>
          <a:xfrm>
            <a:off x="6467980" y="1963088"/>
            <a:ext cx="5078978" cy="2623437"/>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6" name="TextBox 15"/>
          <p:cNvSpPr txBox="1"/>
          <p:nvPr/>
        </p:nvSpPr>
        <p:spPr>
          <a:xfrm>
            <a:off x="6660711" y="2000794"/>
            <a:ext cx="4849926" cy="1685077"/>
          </a:xfrm>
          <a:prstGeom prst="rect">
            <a:avLst/>
          </a:prstGeom>
          <a:noFill/>
        </p:spPr>
        <p:txBody>
          <a:bodyPr wrap="square" rtlCol="0">
            <a:spAutoFit/>
          </a:bodyPr>
          <a:lstStyle/>
          <a:p>
            <a:pPr algn="ctr">
              <a:lnSpc>
                <a:spcPct val="150000"/>
              </a:lnSpc>
            </a:pP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chặt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3743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15613" y="-3652528"/>
            <a:ext cx="1401827" cy="9888279"/>
          </a:xfrm>
          <a:prstGeom prst="rightArrow">
            <a:avLst>
              <a:gd name="adj1" fmla="val 49394"/>
              <a:gd name="adj2" fmla="val 33164"/>
            </a:avLst>
          </a:prstGeom>
          <a:solidFill>
            <a:schemeClr val="accent6"/>
          </a:solidFill>
          <a:ln w="9525">
            <a:noFill/>
          </a:ln>
        </p:spPr>
        <p:txBody>
          <a:bodyPr/>
          <a:lstStyle/>
          <a:p>
            <a:pPr algn="ctr">
              <a:lnSpc>
                <a:spcPct val="150000"/>
              </a:lnSpc>
            </a:pPr>
            <a:r>
              <a:rPr lang="en-US" sz="2300" dirty="0" smtClean="0">
                <a:latin typeface="Times New Roman" pitchFamily="18" charset="0"/>
                <a:ea typeface="Tahoma" pitchFamily="34" charset="0"/>
                <a:cs typeface="Times New Roman" pitchFamily="18" charset="0"/>
              </a:rPr>
              <a:t>        </a:t>
            </a: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638379" y="869772"/>
            <a:ext cx="4731488" cy="701859"/>
          </a:xfrm>
          <a:prstGeom prst="rect">
            <a:avLst/>
          </a:prstGeom>
          <a:noFill/>
        </p:spPr>
        <p:txBody>
          <a:bodyPr wrap="square" rtlCol="0">
            <a:spAutoFit/>
          </a:bodyPr>
          <a:lstStyle/>
          <a:p>
            <a:pPr algn="ctr">
              <a:lnSpc>
                <a:spcPct val="15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r>
              <a:rPr lang="en-US" sz="3000" b="1" dirty="0" smtClean="0">
                <a:solidFill>
                  <a:schemeClr val="bg1"/>
                </a:solidFill>
                <a:latin typeface="Times New Roman" pitchFamily="18" charset="0"/>
                <a:cs typeface="Times New Roman" pitchFamily="18" charset="0"/>
              </a:rPr>
              <a:t> </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131407" y="1992526"/>
            <a:ext cx="3593804" cy="3808125"/>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3918506" y="1992526"/>
            <a:ext cx="3923412"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269630" y="2116101"/>
            <a:ext cx="3368749" cy="2746906"/>
          </a:xfrm>
          <a:prstGeom prst="rect">
            <a:avLst/>
          </a:prstGeom>
          <a:noFill/>
        </p:spPr>
        <p:txBody>
          <a:bodyPr wrap="square" rtlCol="0">
            <a:spAutoFit/>
          </a:bodyPr>
          <a:lstStyle/>
          <a:p>
            <a:pPr marL="0" lvl="1"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a:t>
            </a:r>
          </a:p>
        </p:txBody>
      </p:sp>
      <p:sp>
        <p:nvSpPr>
          <p:cNvPr id="8" name="TextBox 7"/>
          <p:cNvSpPr txBox="1"/>
          <p:nvPr/>
        </p:nvSpPr>
        <p:spPr>
          <a:xfrm>
            <a:off x="4040780" y="2156045"/>
            <a:ext cx="3746474" cy="2746906"/>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buồn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xen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a:t>
            </a: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8077473" y="1936648"/>
            <a:ext cx="3834808"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10" name="TextBox 9"/>
          <p:cNvSpPr txBox="1"/>
          <p:nvPr/>
        </p:nvSpPr>
        <p:spPr>
          <a:xfrm>
            <a:off x="8199747" y="2100167"/>
            <a:ext cx="3638106" cy="3277820"/>
          </a:xfrm>
          <a:prstGeom prst="rect">
            <a:avLst/>
          </a:prstGeom>
          <a:noFill/>
        </p:spPr>
        <p:txBody>
          <a:bodyPr wrap="square" rtlCol="0">
            <a:spAutoFit/>
          </a:bodyPr>
          <a:lstStyle/>
          <a:p>
            <a:pPr lvl="0" algn="ctr">
              <a:lnSpc>
                <a:spcPct val="150000"/>
              </a:lnSpc>
            </a:pP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khuyến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chúng</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trân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khoảnh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13676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pic>
        <p:nvPicPr>
          <p:cNvPr id="4141" name="Google Shape;4141;p2"/>
          <p:cNvPicPr preferRelativeResize="0"/>
          <p:nvPr/>
        </p:nvPicPr>
        <p:blipFill rotWithShape="1">
          <a:blip r:embed="rId3">
            <a:alphaModFix/>
          </a:blip>
          <a:srcRect/>
          <a:stretch/>
        </p:blipFill>
        <p:spPr>
          <a:xfrm>
            <a:off x="0" y="4572000"/>
            <a:ext cx="12192000" cy="2286000"/>
          </a:xfrm>
          <a:prstGeom prst="rect">
            <a:avLst/>
          </a:prstGeom>
          <a:noFill/>
          <a:ln>
            <a:noFill/>
          </a:ln>
        </p:spPr>
      </p:pic>
      <p:pic>
        <p:nvPicPr>
          <p:cNvPr id="4142" name="Google Shape;4142;p2"/>
          <p:cNvPicPr preferRelativeResize="0"/>
          <p:nvPr/>
        </p:nvPicPr>
        <p:blipFill rotWithShape="1">
          <a:blip r:embed="rId4">
            <a:alphaModFix/>
          </a:blip>
          <a:srcRect/>
          <a:stretch/>
        </p:blipFill>
        <p:spPr>
          <a:xfrm>
            <a:off x="9369605" y="4258761"/>
            <a:ext cx="1670928" cy="2181904"/>
          </a:xfrm>
          <a:prstGeom prst="rect">
            <a:avLst/>
          </a:prstGeom>
          <a:noFill/>
          <a:ln>
            <a:noFill/>
          </a:ln>
        </p:spPr>
      </p:pic>
      <p:pic>
        <p:nvPicPr>
          <p:cNvPr id="4143" name="Google Shape;4143;p2"/>
          <p:cNvPicPr preferRelativeResize="0"/>
          <p:nvPr/>
        </p:nvPicPr>
        <p:blipFill rotWithShape="1">
          <a:blip r:embed="rId5">
            <a:alphaModFix/>
          </a:blip>
          <a:srcRect/>
          <a:stretch/>
        </p:blipFill>
        <p:spPr>
          <a:xfrm>
            <a:off x="7386818" y="4361327"/>
            <a:ext cx="1504954" cy="2079337"/>
          </a:xfrm>
          <a:prstGeom prst="rect">
            <a:avLst/>
          </a:prstGeom>
          <a:noFill/>
          <a:ln>
            <a:noFill/>
          </a:ln>
        </p:spPr>
      </p:pic>
      <p:pic>
        <p:nvPicPr>
          <p:cNvPr id="4144" name="Google Shape;4144;p2"/>
          <p:cNvPicPr preferRelativeResize="0"/>
          <p:nvPr/>
        </p:nvPicPr>
        <p:blipFill rotWithShape="1">
          <a:blip r:embed="rId6">
            <a:alphaModFix/>
          </a:blip>
          <a:srcRect/>
          <a:stretch/>
        </p:blipFill>
        <p:spPr>
          <a:xfrm>
            <a:off x="9450369" y="324011"/>
            <a:ext cx="2587906" cy="2101406"/>
          </a:xfrm>
          <a:prstGeom prst="rect">
            <a:avLst/>
          </a:prstGeom>
          <a:noFill/>
          <a:ln>
            <a:noFill/>
          </a:ln>
        </p:spPr>
      </p:pic>
      <p:sp>
        <p:nvSpPr>
          <p:cNvPr id="4145" name="Google Shape;4145;p2"/>
          <p:cNvSpPr txBox="1"/>
          <p:nvPr/>
        </p:nvSpPr>
        <p:spPr>
          <a:xfrm>
            <a:off x="587997" y="1006468"/>
            <a:ext cx="9247119" cy="1754286"/>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algn="ctr">
              <a:lnSpc>
                <a:spcPct val="150000"/>
              </a:lnSpc>
            </a:pPr>
            <a:r>
              <a:rPr lang="en-US" sz="3600" b="1" dirty="0" smtClean="0">
                <a:solidFill>
                  <a:srgbClr val="0000FF"/>
                </a:solidFill>
                <a:latin typeface="Times New Roman" pitchFamily="18" charset="0"/>
                <a:cs typeface="Times New Roman" pitchFamily="18" charset="0"/>
              </a:rPr>
              <a:t>III. </a:t>
            </a:r>
            <a:r>
              <a:rPr lang="en-US" sz="3600" b="1" dirty="0" err="1" smtClean="0">
                <a:solidFill>
                  <a:srgbClr val="0000FF"/>
                </a:solidFill>
                <a:latin typeface="Times New Roman" pitchFamily="18" charset="0"/>
                <a:cs typeface="Times New Roman" pitchFamily="18" charset="0"/>
              </a:rPr>
              <a:t>BÀI</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NGHỊ</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LUẬN</a:t>
            </a:r>
            <a:endParaRPr lang="en-US" sz="3600" b="1" dirty="0" smtClean="0">
              <a:solidFill>
                <a:srgbClr val="0000FF"/>
              </a:solidFill>
              <a:latin typeface="Times New Roman" pitchFamily="18" charset="0"/>
              <a:cs typeface="Times New Roman" pitchFamily="18" charset="0"/>
            </a:endParaRPr>
          </a:p>
          <a:p>
            <a:pPr algn="ctr">
              <a:lnSpc>
                <a:spcPct val="150000"/>
              </a:lnSpc>
            </a:pPr>
            <a:r>
              <a:rPr lang="en-US" sz="3600" b="1" dirty="0" smtClean="0">
                <a:solidFill>
                  <a:srgbClr val="0000FF"/>
                </a:solidFill>
                <a:latin typeface="Times New Roman" pitchFamily="18" charset="0"/>
                <a:cs typeface="Times New Roman" pitchFamily="18" charset="0"/>
              </a:rPr>
              <a:t> SO </a:t>
            </a:r>
            <a:r>
              <a:rPr lang="en-US" sz="3600" b="1" dirty="0" err="1" smtClean="0">
                <a:solidFill>
                  <a:srgbClr val="0000FF"/>
                </a:solidFill>
                <a:latin typeface="Times New Roman" pitchFamily="18" charset="0"/>
                <a:cs typeface="Times New Roman" pitchFamily="18" charset="0"/>
              </a:rPr>
              <a:t>SÁNH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HAI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TÁC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PHẨM</a:t>
            </a:r>
            <a:endParaRPr 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731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41"/>
                                        </p:tgtEl>
                                        <p:attrNameLst>
                                          <p:attrName>style.visibility</p:attrName>
                                        </p:attrNameLst>
                                      </p:cBhvr>
                                      <p:to>
                                        <p:strVal val="visible"/>
                                      </p:to>
                                    </p:set>
                                    <p:animEffect transition="in" filter="wipe(down)">
                                      <p:cBhvr>
                                        <p:cTn id="7" dur="580">
                                          <p:stCondLst>
                                            <p:cond delay="0"/>
                                          </p:stCondLst>
                                        </p:cTn>
                                        <p:tgtEl>
                                          <p:spTgt spid="4141"/>
                                        </p:tgtEl>
                                      </p:cBhvr>
                                    </p:animEffect>
                                    <p:anim calcmode="lin" valueType="num">
                                      <p:cBhvr>
                                        <p:cTn id="8" dur="1822" tmFilter="0,0; 0.14,0.36; 0.43,0.73; 0.71,0.91; 1.0,1.0">
                                          <p:stCondLst>
                                            <p:cond delay="0"/>
                                          </p:stCondLst>
                                        </p:cTn>
                                        <p:tgtEl>
                                          <p:spTgt spid="41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41"/>
                                        </p:tgtEl>
                                      </p:cBhvr>
                                      <p:to x="100000" y="60000"/>
                                    </p:animScale>
                                    <p:animScale>
                                      <p:cBhvr>
                                        <p:cTn id="14" dur="166" decel="50000">
                                          <p:stCondLst>
                                            <p:cond delay="676"/>
                                          </p:stCondLst>
                                        </p:cTn>
                                        <p:tgtEl>
                                          <p:spTgt spid="4141"/>
                                        </p:tgtEl>
                                      </p:cBhvr>
                                      <p:to x="100000" y="100000"/>
                                    </p:animScale>
                                    <p:animScale>
                                      <p:cBhvr>
                                        <p:cTn id="15" dur="26">
                                          <p:stCondLst>
                                            <p:cond delay="1312"/>
                                          </p:stCondLst>
                                        </p:cTn>
                                        <p:tgtEl>
                                          <p:spTgt spid="4141"/>
                                        </p:tgtEl>
                                      </p:cBhvr>
                                      <p:to x="100000" y="80000"/>
                                    </p:animScale>
                                    <p:animScale>
                                      <p:cBhvr>
                                        <p:cTn id="16" dur="166" decel="50000">
                                          <p:stCondLst>
                                            <p:cond delay="1338"/>
                                          </p:stCondLst>
                                        </p:cTn>
                                        <p:tgtEl>
                                          <p:spTgt spid="4141"/>
                                        </p:tgtEl>
                                      </p:cBhvr>
                                      <p:to x="100000" y="100000"/>
                                    </p:animScale>
                                    <p:animScale>
                                      <p:cBhvr>
                                        <p:cTn id="17" dur="26">
                                          <p:stCondLst>
                                            <p:cond delay="1642"/>
                                          </p:stCondLst>
                                        </p:cTn>
                                        <p:tgtEl>
                                          <p:spTgt spid="4141"/>
                                        </p:tgtEl>
                                      </p:cBhvr>
                                      <p:to x="100000" y="90000"/>
                                    </p:animScale>
                                    <p:animScale>
                                      <p:cBhvr>
                                        <p:cTn id="18" dur="166" decel="50000">
                                          <p:stCondLst>
                                            <p:cond delay="1668"/>
                                          </p:stCondLst>
                                        </p:cTn>
                                        <p:tgtEl>
                                          <p:spTgt spid="4141"/>
                                        </p:tgtEl>
                                      </p:cBhvr>
                                      <p:to x="100000" y="100000"/>
                                    </p:animScale>
                                    <p:animScale>
                                      <p:cBhvr>
                                        <p:cTn id="19" dur="26">
                                          <p:stCondLst>
                                            <p:cond delay="1808"/>
                                          </p:stCondLst>
                                        </p:cTn>
                                        <p:tgtEl>
                                          <p:spTgt spid="4141"/>
                                        </p:tgtEl>
                                      </p:cBhvr>
                                      <p:to x="100000" y="95000"/>
                                    </p:animScale>
                                    <p:animScale>
                                      <p:cBhvr>
                                        <p:cTn id="20" dur="166" decel="50000">
                                          <p:stCondLst>
                                            <p:cond delay="1834"/>
                                          </p:stCondLst>
                                        </p:cTn>
                                        <p:tgtEl>
                                          <p:spTgt spid="414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142"/>
                                        </p:tgtEl>
                                        <p:attrNameLst>
                                          <p:attrName>style.visibility</p:attrName>
                                        </p:attrNameLst>
                                      </p:cBhvr>
                                      <p:to>
                                        <p:strVal val="visible"/>
                                      </p:to>
                                    </p:set>
                                    <p:animEffect transition="in" filter="wipe(down)">
                                      <p:cBhvr>
                                        <p:cTn id="23" dur="580">
                                          <p:stCondLst>
                                            <p:cond delay="0"/>
                                          </p:stCondLst>
                                        </p:cTn>
                                        <p:tgtEl>
                                          <p:spTgt spid="4142"/>
                                        </p:tgtEl>
                                      </p:cBhvr>
                                    </p:animEffect>
                                    <p:anim calcmode="lin" valueType="num">
                                      <p:cBhvr>
                                        <p:cTn id="24" dur="1822" tmFilter="0,0; 0.14,0.36; 0.43,0.73; 0.71,0.91; 1.0,1.0">
                                          <p:stCondLst>
                                            <p:cond delay="0"/>
                                          </p:stCondLst>
                                        </p:cTn>
                                        <p:tgtEl>
                                          <p:spTgt spid="41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142"/>
                                        </p:tgtEl>
                                      </p:cBhvr>
                                      <p:to x="100000" y="60000"/>
                                    </p:animScale>
                                    <p:animScale>
                                      <p:cBhvr>
                                        <p:cTn id="30" dur="166" decel="50000">
                                          <p:stCondLst>
                                            <p:cond delay="676"/>
                                          </p:stCondLst>
                                        </p:cTn>
                                        <p:tgtEl>
                                          <p:spTgt spid="4142"/>
                                        </p:tgtEl>
                                      </p:cBhvr>
                                      <p:to x="100000" y="100000"/>
                                    </p:animScale>
                                    <p:animScale>
                                      <p:cBhvr>
                                        <p:cTn id="31" dur="26">
                                          <p:stCondLst>
                                            <p:cond delay="1312"/>
                                          </p:stCondLst>
                                        </p:cTn>
                                        <p:tgtEl>
                                          <p:spTgt spid="4142"/>
                                        </p:tgtEl>
                                      </p:cBhvr>
                                      <p:to x="100000" y="80000"/>
                                    </p:animScale>
                                    <p:animScale>
                                      <p:cBhvr>
                                        <p:cTn id="32" dur="166" decel="50000">
                                          <p:stCondLst>
                                            <p:cond delay="1338"/>
                                          </p:stCondLst>
                                        </p:cTn>
                                        <p:tgtEl>
                                          <p:spTgt spid="4142"/>
                                        </p:tgtEl>
                                      </p:cBhvr>
                                      <p:to x="100000" y="100000"/>
                                    </p:animScale>
                                    <p:animScale>
                                      <p:cBhvr>
                                        <p:cTn id="33" dur="26">
                                          <p:stCondLst>
                                            <p:cond delay="1642"/>
                                          </p:stCondLst>
                                        </p:cTn>
                                        <p:tgtEl>
                                          <p:spTgt spid="4142"/>
                                        </p:tgtEl>
                                      </p:cBhvr>
                                      <p:to x="100000" y="90000"/>
                                    </p:animScale>
                                    <p:animScale>
                                      <p:cBhvr>
                                        <p:cTn id="34" dur="166" decel="50000">
                                          <p:stCondLst>
                                            <p:cond delay="1668"/>
                                          </p:stCondLst>
                                        </p:cTn>
                                        <p:tgtEl>
                                          <p:spTgt spid="4142"/>
                                        </p:tgtEl>
                                      </p:cBhvr>
                                      <p:to x="100000" y="100000"/>
                                    </p:animScale>
                                    <p:animScale>
                                      <p:cBhvr>
                                        <p:cTn id="35" dur="26">
                                          <p:stCondLst>
                                            <p:cond delay="1808"/>
                                          </p:stCondLst>
                                        </p:cTn>
                                        <p:tgtEl>
                                          <p:spTgt spid="4142"/>
                                        </p:tgtEl>
                                      </p:cBhvr>
                                      <p:to x="100000" y="95000"/>
                                    </p:animScale>
                                    <p:animScale>
                                      <p:cBhvr>
                                        <p:cTn id="36" dur="166" decel="50000">
                                          <p:stCondLst>
                                            <p:cond delay="1834"/>
                                          </p:stCondLst>
                                        </p:cTn>
                                        <p:tgtEl>
                                          <p:spTgt spid="414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143"/>
                                        </p:tgtEl>
                                        <p:attrNameLst>
                                          <p:attrName>style.visibility</p:attrName>
                                        </p:attrNameLst>
                                      </p:cBhvr>
                                      <p:to>
                                        <p:strVal val="visible"/>
                                      </p:to>
                                    </p:set>
                                    <p:animEffect transition="in" filter="wipe(down)">
                                      <p:cBhvr>
                                        <p:cTn id="39" dur="580">
                                          <p:stCondLst>
                                            <p:cond delay="0"/>
                                          </p:stCondLst>
                                        </p:cTn>
                                        <p:tgtEl>
                                          <p:spTgt spid="4143"/>
                                        </p:tgtEl>
                                      </p:cBhvr>
                                    </p:animEffect>
                                    <p:anim calcmode="lin" valueType="num">
                                      <p:cBhvr>
                                        <p:cTn id="40" dur="1822" tmFilter="0,0; 0.14,0.36; 0.43,0.73; 0.71,0.91; 1.0,1.0">
                                          <p:stCondLst>
                                            <p:cond delay="0"/>
                                          </p:stCondLst>
                                        </p:cTn>
                                        <p:tgtEl>
                                          <p:spTgt spid="41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1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1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1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1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143"/>
                                        </p:tgtEl>
                                      </p:cBhvr>
                                      <p:to x="100000" y="60000"/>
                                    </p:animScale>
                                    <p:animScale>
                                      <p:cBhvr>
                                        <p:cTn id="46" dur="166" decel="50000">
                                          <p:stCondLst>
                                            <p:cond delay="676"/>
                                          </p:stCondLst>
                                        </p:cTn>
                                        <p:tgtEl>
                                          <p:spTgt spid="4143"/>
                                        </p:tgtEl>
                                      </p:cBhvr>
                                      <p:to x="100000" y="100000"/>
                                    </p:animScale>
                                    <p:animScale>
                                      <p:cBhvr>
                                        <p:cTn id="47" dur="26">
                                          <p:stCondLst>
                                            <p:cond delay="1312"/>
                                          </p:stCondLst>
                                        </p:cTn>
                                        <p:tgtEl>
                                          <p:spTgt spid="4143"/>
                                        </p:tgtEl>
                                      </p:cBhvr>
                                      <p:to x="100000" y="80000"/>
                                    </p:animScale>
                                    <p:animScale>
                                      <p:cBhvr>
                                        <p:cTn id="48" dur="166" decel="50000">
                                          <p:stCondLst>
                                            <p:cond delay="1338"/>
                                          </p:stCondLst>
                                        </p:cTn>
                                        <p:tgtEl>
                                          <p:spTgt spid="4143"/>
                                        </p:tgtEl>
                                      </p:cBhvr>
                                      <p:to x="100000" y="100000"/>
                                    </p:animScale>
                                    <p:animScale>
                                      <p:cBhvr>
                                        <p:cTn id="49" dur="26">
                                          <p:stCondLst>
                                            <p:cond delay="1642"/>
                                          </p:stCondLst>
                                        </p:cTn>
                                        <p:tgtEl>
                                          <p:spTgt spid="4143"/>
                                        </p:tgtEl>
                                      </p:cBhvr>
                                      <p:to x="100000" y="90000"/>
                                    </p:animScale>
                                    <p:animScale>
                                      <p:cBhvr>
                                        <p:cTn id="50" dur="166" decel="50000">
                                          <p:stCondLst>
                                            <p:cond delay="1668"/>
                                          </p:stCondLst>
                                        </p:cTn>
                                        <p:tgtEl>
                                          <p:spTgt spid="4143"/>
                                        </p:tgtEl>
                                      </p:cBhvr>
                                      <p:to x="100000" y="100000"/>
                                    </p:animScale>
                                    <p:animScale>
                                      <p:cBhvr>
                                        <p:cTn id="51" dur="26">
                                          <p:stCondLst>
                                            <p:cond delay="1808"/>
                                          </p:stCondLst>
                                        </p:cTn>
                                        <p:tgtEl>
                                          <p:spTgt spid="4143"/>
                                        </p:tgtEl>
                                      </p:cBhvr>
                                      <p:to x="100000" y="95000"/>
                                    </p:animScale>
                                    <p:animScale>
                                      <p:cBhvr>
                                        <p:cTn id="52" dur="166" decel="50000">
                                          <p:stCondLst>
                                            <p:cond delay="1834"/>
                                          </p:stCondLst>
                                        </p:cTn>
                                        <p:tgtEl>
                                          <p:spTgt spid="414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144"/>
                                        </p:tgtEl>
                                        <p:attrNameLst>
                                          <p:attrName>style.visibility</p:attrName>
                                        </p:attrNameLst>
                                      </p:cBhvr>
                                      <p:to>
                                        <p:strVal val="visible"/>
                                      </p:to>
                                    </p:set>
                                    <p:animEffect transition="in" filter="wipe(down)">
                                      <p:cBhvr>
                                        <p:cTn id="55" dur="580">
                                          <p:stCondLst>
                                            <p:cond delay="0"/>
                                          </p:stCondLst>
                                        </p:cTn>
                                        <p:tgtEl>
                                          <p:spTgt spid="4144"/>
                                        </p:tgtEl>
                                      </p:cBhvr>
                                    </p:animEffect>
                                    <p:anim calcmode="lin" valueType="num">
                                      <p:cBhvr>
                                        <p:cTn id="56" dur="1822" tmFilter="0,0; 0.14,0.36; 0.43,0.73; 0.71,0.91; 1.0,1.0">
                                          <p:stCondLst>
                                            <p:cond delay="0"/>
                                          </p:stCondLst>
                                        </p:cTn>
                                        <p:tgtEl>
                                          <p:spTgt spid="414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14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14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14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144"/>
                                        </p:tgtEl>
                                        <p:attrNameLst>
                                          <p:attrName>ppt_y</p:attrName>
                                        </p:attrNameLst>
                                      </p:cBhvr>
                                      <p:tavLst>
                                        <p:tav tm="0" fmla="#ppt_y-sin(pi*$)/81">
                                          <p:val>
                                            <p:fltVal val="0"/>
                                          </p:val>
                                        </p:tav>
                                        <p:tav tm="100000">
                                          <p:val>
                                            <p:fltVal val="1"/>
                                          </p:val>
                                        </p:tav>
                                      </p:tavLst>
                                    </p:anim>
                                    <p:animScale>
                                      <p:cBhvr>
                                        <p:cTn id="61" dur="26">
                                          <p:stCondLst>
                                            <p:cond delay="650"/>
                                          </p:stCondLst>
                                        </p:cTn>
                                        <p:tgtEl>
                                          <p:spTgt spid="4144"/>
                                        </p:tgtEl>
                                      </p:cBhvr>
                                      <p:to x="100000" y="60000"/>
                                    </p:animScale>
                                    <p:animScale>
                                      <p:cBhvr>
                                        <p:cTn id="62" dur="166" decel="50000">
                                          <p:stCondLst>
                                            <p:cond delay="676"/>
                                          </p:stCondLst>
                                        </p:cTn>
                                        <p:tgtEl>
                                          <p:spTgt spid="4144"/>
                                        </p:tgtEl>
                                      </p:cBhvr>
                                      <p:to x="100000" y="100000"/>
                                    </p:animScale>
                                    <p:animScale>
                                      <p:cBhvr>
                                        <p:cTn id="63" dur="26">
                                          <p:stCondLst>
                                            <p:cond delay="1312"/>
                                          </p:stCondLst>
                                        </p:cTn>
                                        <p:tgtEl>
                                          <p:spTgt spid="4144"/>
                                        </p:tgtEl>
                                      </p:cBhvr>
                                      <p:to x="100000" y="80000"/>
                                    </p:animScale>
                                    <p:animScale>
                                      <p:cBhvr>
                                        <p:cTn id="64" dur="166" decel="50000">
                                          <p:stCondLst>
                                            <p:cond delay="1338"/>
                                          </p:stCondLst>
                                        </p:cTn>
                                        <p:tgtEl>
                                          <p:spTgt spid="4144"/>
                                        </p:tgtEl>
                                      </p:cBhvr>
                                      <p:to x="100000" y="100000"/>
                                    </p:animScale>
                                    <p:animScale>
                                      <p:cBhvr>
                                        <p:cTn id="65" dur="26">
                                          <p:stCondLst>
                                            <p:cond delay="1642"/>
                                          </p:stCondLst>
                                        </p:cTn>
                                        <p:tgtEl>
                                          <p:spTgt spid="4144"/>
                                        </p:tgtEl>
                                      </p:cBhvr>
                                      <p:to x="100000" y="90000"/>
                                    </p:animScale>
                                    <p:animScale>
                                      <p:cBhvr>
                                        <p:cTn id="66" dur="166" decel="50000">
                                          <p:stCondLst>
                                            <p:cond delay="1668"/>
                                          </p:stCondLst>
                                        </p:cTn>
                                        <p:tgtEl>
                                          <p:spTgt spid="4144"/>
                                        </p:tgtEl>
                                      </p:cBhvr>
                                      <p:to x="100000" y="100000"/>
                                    </p:animScale>
                                    <p:animScale>
                                      <p:cBhvr>
                                        <p:cTn id="67" dur="26">
                                          <p:stCondLst>
                                            <p:cond delay="1808"/>
                                          </p:stCondLst>
                                        </p:cTn>
                                        <p:tgtEl>
                                          <p:spTgt spid="4144"/>
                                        </p:tgtEl>
                                      </p:cBhvr>
                                      <p:to x="100000" y="95000"/>
                                    </p:animScale>
                                    <p:animScale>
                                      <p:cBhvr>
                                        <p:cTn id="68" dur="166" decel="50000">
                                          <p:stCondLst>
                                            <p:cond delay="1834"/>
                                          </p:stCondLst>
                                        </p:cTn>
                                        <p:tgtEl>
                                          <p:spTgt spid="414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145"/>
                                        </p:tgtEl>
                                        <p:attrNameLst>
                                          <p:attrName>style.visibility</p:attrName>
                                        </p:attrNameLst>
                                      </p:cBhvr>
                                      <p:to>
                                        <p:strVal val="visible"/>
                                      </p:to>
                                    </p:set>
                                    <p:animEffect transition="in" filter="wipe(down)">
                                      <p:cBhvr>
                                        <p:cTn id="71" dur="580">
                                          <p:stCondLst>
                                            <p:cond delay="0"/>
                                          </p:stCondLst>
                                        </p:cTn>
                                        <p:tgtEl>
                                          <p:spTgt spid="4145"/>
                                        </p:tgtEl>
                                      </p:cBhvr>
                                    </p:animEffect>
                                    <p:anim calcmode="lin" valueType="num">
                                      <p:cBhvr>
                                        <p:cTn id="72" dur="1822" tmFilter="0,0; 0.14,0.36; 0.43,0.73; 0.71,0.91; 1.0,1.0">
                                          <p:stCondLst>
                                            <p:cond delay="0"/>
                                          </p:stCondLst>
                                        </p:cTn>
                                        <p:tgtEl>
                                          <p:spTgt spid="414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14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14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14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145"/>
                                        </p:tgtEl>
                                        <p:attrNameLst>
                                          <p:attrName>ppt_y</p:attrName>
                                        </p:attrNameLst>
                                      </p:cBhvr>
                                      <p:tavLst>
                                        <p:tav tm="0" fmla="#ppt_y-sin(pi*$)/81">
                                          <p:val>
                                            <p:fltVal val="0"/>
                                          </p:val>
                                        </p:tav>
                                        <p:tav tm="100000">
                                          <p:val>
                                            <p:fltVal val="1"/>
                                          </p:val>
                                        </p:tav>
                                      </p:tavLst>
                                    </p:anim>
                                    <p:animScale>
                                      <p:cBhvr>
                                        <p:cTn id="77" dur="26">
                                          <p:stCondLst>
                                            <p:cond delay="650"/>
                                          </p:stCondLst>
                                        </p:cTn>
                                        <p:tgtEl>
                                          <p:spTgt spid="4145"/>
                                        </p:tgtEl>
                                      </p:cBhvr>
                                      <p:to x="100000" y="60000"/>
                                    </p:animScale>
                                    <p:animScale>
                                      <p:cBhvr>
                                        <p:cTn id="78" dur="166" decel="50000">
                                          <p:stCondLst>
                                            <p:cond delay="676"/>
                                          </p:stCondLst>
                                        </p:cTn>
                                        <p:tgtEl>
                                          <p:spTgt spid="4145"/>
                                        </p:tgtEl>
                                      </p:cBhvr>
                                      <p:to x="100000" y="100000"/>
                                    </p:animScale>
                                    <p:animScale>
                                      <p:cBhvr>
                                        <p:cTn id="79" dur="26">
                                          <p:stCondLst>
                                            <p:cond delay="1312"/>
                                          </p:stCondLst>
                                        </p:cTn>
                                        <p:tgtEl>
                                          <p:spTgt spid="4145"/>
                                        </p:tgtEl>
                                      </p:cBhvr>
                                      <p:to x="100000" y="80000"/>
                                    </p:animScale>
                                    <p:animScale>
                                      <p:cBhvr>
                                        <p:cTn id="80" dur="166" decel="50000">
                                          <p:stCondLst>
                                            <p:cond delay="1338"/>
                                          </p:stCondLst>
                                        </p:cTn>
                                        <p:tgtEl>
                                          <p:spTgt spid="4145"/>
                                        </p:tgtEl>
                                      </p:cBhvr>
                                      <p:to x="100000" y="100000"/>
                                    </p:animScale>
                                    <p:animScale>
                                      <p:cBhvr>
                                        <p:cTn id="81" dur="26">
                                          <p:stCondLst>
                                            <p:cond delay="1642"/>
                                          </p:stCondLst>
                                        </p:cTn>
                                        <p:tgtEl>
                                          <p:spTgt spid="4145"/>
                                        </p:tgtEl>
                                      </p:cBhvr>
                                      <p:to x="100000" y="90000"/>
                                    </p:animScale>
                                    <p:animScale>
                                      <p:cBhvr>
                                        <p:cTn id="82" dur="166" decel="50000">
                                          <p:stCondLst>
                                            <p:cond delay="1668"/>
                                          </p:stCondLst>
                                        </p:cTn>
                                        <p:tgtEl>
                                          <p:spTgt spid="4145"/>
                                        </p:tgtEl>
                                      </p:cBhvr>
                                      <p:to x="100000" y="100000"/>
                                    </p:animScale>
                                    <p:animScale>
                                      <p:cBhvr>
                                        <p:cTn id="83" dur="26">
                                          <p:stCondLst>
                                            <p:cond delay="1808"/>
                                          </p:stCondLst>
                                        </p:cTn>
                                        <p:tgtEl>
                                          <p:spTgt spid="4145"/>
                                        </p:tgtEl>
                                      </p:cBhvr>
                                      <p:to x="100000" y="95000"/>
                                    </p:animScale>
                                    <p:animScale>
                                      <p:cBhvr>
                                        <p:cTn id="84" dur="166" decel="50000">
                                          <p:stCondLst>
                                            <p:cond delay="1834"/>
                                          </p:stCondLst>
                                        </p:cTn>
                                        <p:tgtEl>
                                          <p:spTgt spid="41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008"/>
            <a:ext cx="12192000" cy="6858000"/>
          </a:xfrm>
          <a:prstGeom prst="rect">
            <a:avLst/>
          </a:prstGeom>
          <a:solidFill>
            <a:srgbClr val="0070C0"/>
          </a:solidFill>
        </p:spPr>
      </p:pic>
      <p:sp>
        <p:nvSpPr>
          <p:cNvPr id="3" name="Rounded Rectangle 227343">
            <a:extLst>
              <a:ext uri="{FF2B5EF4-FFF2-40B4-BE49-F238E27FC236}">
                <a16:creationId xmlns:a16="http://schemas.microsoft.com/office/drawing/2014/main" id="{083BC9AC-52F3-4BAF-BE68-19207AA789AC}"/>
              </a:ext>
            </a:extLst>
          </p:cNvPr>
          <p:cNvSpPr/>
          <p:nvPr/>
        </p:nvSpPr>
        <p:spPr>
          <a:xfrm>
            <a:off x="1711840" y="958510"/>
            <a:ext cx="7581015" cy="912819"/>
          </a:xfrm>
          <a:prstGeom prst="roundRect">
            <a:avLst>
              <a:gd name="adj" fmla="val 16667"/>
            </a:avLst>
          </a:prstGeom>
          <a:solidFill>
            <a:schemeClr val="accent1"/>
          </a:solidFill>
          <a:ln w="9525">
            <a:noFill/>
          </a:ln>
          <a:effectLst>
            <a:outerShdw dist="45791" dir="2021404" algn="ctr" rotWithShape="0">
              <a:srgbClr val="DDDDDD"/>
            </a:outerShdw>
          </a:effectLst>
        </p:spPr>
        <p:txBody>
          <a:bodyPr/>
          <a:lstStyle/>
          <a:p>
            <a:pPr algn="ctr">
              <a:lnSpc>
                <a:spcPct val="150000"/>
              </a:lnSpc>
            </a:pPr>
            <a:endParaRPr lang="en-US" sz="2300">
              <a:latin typeface="Times New Roman" pitchFamily="18" charset="0"/>
              <a:cs typeface="Times New Roman" pitchFamily="18" charset="0"/>
            </a:endParaRPr>
          </a:p>
        </p:txBody>
      </p:sp>
      <p:sp>
        <p:nvSpPr>
          <p:cNvPr id="5" name="TextBox 4"/>
          <p:cNvSpPr txBox="1"/>
          <p:nvPr/>
        </p:nvSpPr>
        <p:spPr>
          <a:xfrm>
            <a:off x="1793219" y="1083418"/>
            <a:ext cx="7294819" cy="623248"/>
          </a:xfrm>
          <a:prstGeom prst="rect">
            <a:avLst/>
          </a:prstGeom>
          <a:solidFill>
            <a:schemeClr val="bg1"/>
          </a:solidFill>
        </p:spPr>
        <p:txBody>
          <a:bodyPr wrap="square" rtlCol="0">
            <a:spAutoFit/>
          </a:bodyPr>
          <a:lstStyle/>
          <a:p>
            <a:pPr algn="ctr">
              <a:lnSpc>
                <a:spcPct val="150000"/>
              </a:lnSpc>
            </a:pPr>
            <a:r>
              <a:rPr lang="en-US" sz="2300" b="1" dirty="0" err="1">
                <a:latin typeface="Times New Roman" pitchFamily="18" charset="0"/>
                <a:cs typeface="Times New Roman" pitchFamily="18" charset="0"/>
              </a:rPr>
              <a:t>Hiểu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rõ</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hơn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endParaRPr lang="en-US" sz="2300" dirty="0">
              <a:solidFill>
                <a:srgbClr val="FF0000"/>
              </a:solidFill>
              <a:latin typeface="Times New Roman" pitchFamily="18" charset="0"/>
              <a:cs typeface="Times New Roman" pitchFamily="18" charset="0"/>
            </a:endParaRPr>
          </a:p>
        </p:txBody>
      </p:sp>
      <p:sp>
        <p:nvSpPr>
          <p:cNvPr id="7" name="TextBox 6"/>
          <p:cNvSpPr txBox="1"/>
          <p:nvPr/>
        </p:nvSpPr>
        <p:spPr>
          <a:xfrm>
            <a:off x="1360967" y="23448"/>
            <a:ext cx="8325293" cy="623248"/>
          </a:xfrm>
          <a:prstGeom prst="rect">
            <a:avLst/>
          </a:prstGeom>
          <a:solidFill>
            <a:srgbClr val="FDF0E7"/>
          </a:solidFill>
        </p:spPr>
        <p:txBody>
          <a:bodyPr wrap="square" rtlCol="0">
            <a:spAutoFit/>
          </a:bodyPr>
          <a:lstStyle/>
          <a:p>
            <a:pPr lvl="0" algn="ctr">
              <a:lnSpc>
                <a:spcPct val="150000"/>
              </a:lnSpc>
            </a:pPr>
            <a:r>
              <a:rPr lang="en-US" sz="2500" b="1" dirty="0">
                <a:latin typeface="Times New Roman" pitchFamily="18" charset="0"/>
                <a:cs typeface="Times New Roman" pitchFamily="18" charset="0"/>
              </a:rPr>
              <a:t>1. </a:t>
            </a:r>
            <a:r>
              <a:rPr lang="en-US" sz="2500" b="1" dirty="0" err="1">
                <a:latin typeface="Times New Roman" pitchFamily="18" charset="0"/>
                <a:cs typeface="Times New Roman" pitchFamily="18" charset="0"/>
              </a:rPr>
              <a:t>Mục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đích</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của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bài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văn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nghị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luận</a:t>
            </a:r>
            <a:r>
              <a:rPr lang="en-US" sz="2500" b="1" dirty="0">
                <a:latin typeface="Times New Roman" pitchFamily="18" charset="0"/>
                <a:cs typeface="Times New Roman" pitchFamily="18" charset="0"/>
              </a:rPr>
              <a:t> so </a:t>
            </a:r>
            <a:r>
              <a:rPr lang="en-US" sz="2500" b="1" dirty="0" err="1">
                <a:latin typeface="Times New Roman" pitchFamily="18" charset="0"/>
                <a:cs typeface="Times New Roman" pitchFamily="18" charset="0"/>
              </a:rPr>
              <a:t>sánh</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hai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tác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phẩm</a:t>
            </a:r>
            <a:endParaRPr lang="en-US" sz="2500" b="1" dirty="0">
              <a:latin typeface="Times New Roman" pitchFamily="18" charset="0"/>
              <a:cs typeface="Times New Roman" pitchFamily="18" charset="0"/>
            </a:endParaRPr>
          </a:p>
        </p:txBody>
      </p:sp>
      <p:sp>
        <p:nvSpPr>
          <p:cNvPr id="8" name="Rounded Rectangle 227343">
            <a:extLst>
              <a:ext uri="{FF2B5EF4-FFF2-40B4-BE49-F238E27FC236}">
                <a16:creationId xmlns:a16="http://schemas.microsoft.com/office/drawing/2014/main" id="{083BC9AC-52F3-4BAF-BE68-19207AA789AC}"/>
              </a:ext>
            </a:extLst>
          </p:cNvPr>
          <p:cNvSpPr/>
          <p:nvPr/>
        </p:nvSpPr>
        <p:spPr>
          <a:xfrm>
            <a:off x="1711839" y="2305302"/>
            <a:ext cx="7581016" cy="1384196"/>
          </a:xfrm>
          <a:prstGeom prst="roundRect">
            <a:avLst>
              <a:gd name="adj" fmla="val 16667"/>
            </a:avLst>
          </a:prstGeom>
          <a:solidFill>
            <a:schemeClr val="accent1"/>
          </a:solidFill>
          <a:ln w="9525">
            <a:noFill/>
          </a:ln>
          <a:effectLst>
            <a:outerShdw dist="45791" dir="2021404" algn="ctr" rotWithShape="0">
              <a:srgbClr val="DDDDDD"/>
            </a:outerShdw>
          </a:effectLst>
        </p:spPr>
        <p:txBody>
          <a:bodyPr/>
          <a:lstStyle/>
          <a:p>
            <a:pPr algn="ctr">
              <a:lnSpc>
                <a:spcPct val="150000"/>
              </a:lnSpc>
            </a:pPr>
            <a:endParaRPr lang="en-US" sz="2300">
              <a:latin typeface="Times New Roman" pitchFamily="18" charset="0"/>
              <a:cs typeface="Times New Roman" pitchFamily="18" charset="0"/>
            </a:endParaRPr>
          </a:p>
        </p:txBody>
      </p:sp>
      <p:sp>
        <p:nvSpPr>
          <p:cNvPr id="9" name="TextBox 8"/>
          <p:cNvSpPr txBox="1"/>
          <p:nvPr/>
        </p:nvSpPr>
        <p:spPr>
          <a:xfrm>
            <a:off x="1793219" y="2430209"/>
            <a:ext cx="7308250" cy="1154162"/>
          </a:xfrm>
          <a:prstGeom prst="rect">
            <a:avLst/>
          </a:prstGeom>
          <a:solidFill>
            <a:schemeClr val="bg1"/>
          </a:solidFill>
        </p:spPr>
        <p:txBody>
          <a:bodyPr wrap="square" rtlCol="0">
            <a:spAutoFit/>
          </a:bodyPr>
          <a:lstStyle/>
          <a:p>
            <a:pPr algn="ctr">
              <a:lnSpc>
                <a:spcPct val="150000"/>
              </a:lnSpc>
            </a:pP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riêng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
        <p:nvSpPr>
          <p:cNvPr id="12" name="Rounded Rectangle 227343">
            <a:extLst>
              <a:ext uri="{FF2B5EF4-FFF2-40B4-BE49-F238E27FC236}">
                <a16:creationId xmlns:a16="http://schemas.microsoft.com/office/drawing/2014/main" id="{083BC9AC-52F3-4BAF-BE68-19207AA789AC}"/>
              </a:ext>
            </a:extLst>
          </p:cNvPr>
          <p:cNvSpPr/>
          <p:nvPr/>
        </p:nvSpPr>
        <p:spPr>
          <a:xfrm>
            <a:off x="1711839" y="4092463"/>
            <a:ext cx="7581015" cy="1447100"/>
          </a:xfrm>
          <a:prstGeom prst="roundRect">
            <a:avLst>
              <a:gd name="adj" fmla="val 16667"/>
            </a:avLst>
          </a:prstGeom>
          <a:solidFill>
            <a:schemeClr val="accent1"/>
          </a:solidFill>
          <a:ln w="9525">
            <a:noFill/>
          </a:ln>
          <a:effectLst>
            <a:outerShdw dist="45791" dir="2021404" algn="ctr" rotWithShape="0">
              <a:srgbClr val="DDDDDD"/>
            </a:outerShdw>
          </a:effectLst>
        </p:spPr>
        <p:txBody>
          <a:bodyPr/>
          <a:lstStyle/>
          <a:p>
            <a:pPr algn="ctr">
              <a:lnSpc>
                <a:spcPct val="150000"/>
              </a:lnSpc>
            </a:pPr>
            <a:endParaRPr lang="en-US" sz="2300">
              <a:latin typeface="Times New Roman" pitchFamily="18" charset="0"/>
              <a:cs typeface="Times New Roman" pitchFamily="18" charset="0"/>
            </a:endParaRPr>
          </a:p>
        </p:txBody>
      </p:sp>
      <p:sp>
        <p:nvSpPr>
          <p:cNvPr id="13" name="TextBox 12"/>
          <p:cNvSpPr txBox="1"/>
          <p:nvPr/>
        </p:nvSpPr>
        <p:spPr>
          <a:xfrm>
            <a:off x="1793219" y="4217371"/>
            <a:ext cx="7294819" cy="1154162"/>
          </a:xfrm>
          <a:prstGeom prst="rect">
            <a:avLst/>
          </a:prstGeom>
          <a:solidFill>
            <a:schemeClr val="bg1"/>
          </a:solidFill>
        </p:spPr>
        <p:txBody>
          <a:bodyPr wrap="square" rtlCol="0">
            <a:spAutoFit/>
          </a:bodyPr>
          <a:lstStyle/>
          <a:p>
            <a:pPr algn="ctr">
              <a:lnSpc>
                <a:spcPct val="150000"/>
              </a:lnSpc>
            </a:pPr>
            <a:r>
              <a:rPr lang="en-US" sz="2300" dirty="0" err="1">
                <a:latin typeface="Times New Roman" pitchFamily="18" charset="0"/>
                <a:cs typeface="Times New Roman" pitchFamily="18" charset="0"/>
              </a:rPr>
              <a:t>R</a:t>
            </a:r>
            <a:r>
              <a:rPr lang="en-US" sz="2300" dirty="0" err="1" smtClean="0">
                <a:latin typeface="Times New Roman" pitchFamily="18" charset="0"/>
                <a:cs typeface="Times New Roman" pitchFamily="18" charset="0"/>
              </a:rPr>
              <a:t>út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9413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2" grpId="0" animBg="1"/>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grpSp>
        <p:nvGrpSpPr>
          <p:cNvPr id="3" name="Group 2"/>
          <p:cNvGrpSpPr>
            <a:grpSpLocks/>
          </p:cNvGrpSpPr>
          <p:nvPr/>
        </p:nvGrpSpPr>
        <p:grpSpPr bwMode="auto">
          <a:xfrm>
            <a:off x="1645402" y="1236259"/>
            <a:ext cx="9372600" cy="758588"/>
            <a:chOff x="3493223" y="6095999"/>
            <a:chExt cx="17449817" cy="1518450"/>
          </a:xfrm>
        </p:grpSpPr>
        <p:sp>
          <p:nvSpPr>
            <p:cNvPr id="5" name="Isosceles Triangle 4"/>
            <p:cNvSpPr/>
            <p:nvPr/>
          </p:nvSpPr>
          <p:spPr>
            <a:xfrm rot="10800000">
              <a:off x="11733416" y="6095999"/>
              <a:ext cx="307382" cy="756285"/>
            </a:xfrm>
            <a:prstGeom prst="triangle">
              <a:avLst/>
            </a:pr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white"/>
                </a:solidFill>
                <a:latin typeface="Times New Roman" pitchFamily="18" charset="0"/>
                <a:cs typeface="Times New Roman" pitchFamily="18" charset="0"/>
              </a:endParaRPr>
            </a:p>
          </p:txBody>
        </p:sp>
        <p:sp>
          <p:nvSpPr>
            <p:cNvPr id="6" name="Rectangle 36"/>
            <p:cNvSpPr>
              <a:spLocks noChangeArrowheads="1"/>
            </p:cNvSpPr>
            <p:nvPr/>
          </p:nvSpPr>
          <p:spPr bwMode="auto">
            <a:xfrm>
              <a:off x="10517187" y="6597934"/>
              <a:ext cx="10425853" cy="10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vi-VN" sz="2700" b="1">
                  <a:solidFill>
                    <a:schemeClr val="bg1"/>
                  </a:solidFill>
                  <a:latin typeface="Times New Roman" pitchFamily="18" charset="0"/>
                  <a:cs typeface="Times New Roman" pitchFamily="18" charset="0"/>
                </a:rPr>
                <a:t>Sông Đà hùng vĩ và hung bạo </a:t>
              </a:r>
            </a:p>
          </p:txBody>
        </p:sp>
        <p:grpSp>
          <p:nvGrpSpPr>
            <p:cNvPr id="7" name="Group 38"/>
            <p:cNvGrpSpPr/>
            <p:nvPr/>
          </p:nvGrpSpPr>
          <p:grpSpPr>
            <a:xfrm>
              <a:off x="3493223" y="6761617"/>
              <a:ext cx="17158564" cy="583206"/>
              <a:chOff x="5564187" y="4876800"/>
              <a:chExt cx="14200328" cy="1007609"/>
            </a:xfrm>
            <a:solidFill>
              <a:srgbClr val="9B9B9B"/>
            </a:solidFill>
          </p:grpSpPr>
          <p:sp>
            <p:nvSpPr>
              <p:cNvPr id="8" name="Rectangle 7"/>
              <p:cNvSpPr/>
              <p:nvPr/>
            </p:nvSpPr>
            <p:spPr>
              <a:xfrm>
                <a:off x="10257569"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9" name="Freeform 8"/>
              <p:cNvSpPr/>
              <p:nvPr/>
            </p:nvSpPr>
            <p:spPr>
              <a:xfrm>
                <a:off x="5564187" y="4876800"/>
                <a:ext cx="14200328" cy="981508"/>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10" name="Rectangle 9"/>
              <p:cNvSpPr/>
              <p:nvPr/>
            </p:nvSpPr>
            <p:spPr>
              <a:xfrm>
                <a:off x="15158664"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grpSp>
      </p:grpSp>
      <p:grpSp>
        <p:nvGrpSpPr>
          <p:cNvPr id="11" name="Group 8"/>
          <p:cNvGrpSpPr>
            <a:grpSpLocks/>
          </p:cNvGrpSpPr>
          <p:nvPr/>
        </p:nvGrpSpPr>
        <p:grpSpPr bwMode="auto">
          <a:xfrm>
            <a:off x="456586" y="1842572"/>
            <a:ext cx="2796118" cy="4560421"/>
            <a:chOff x="671435" y="6469372"/>
            <a:chExt cx="5594099" cy="6489603"/>
          </a:xfrm>
        </p:grpSpPr>
        <p:sp>
          <p:nvSpPr>
            <p:cNvPr id="12" name="Rounded Rectangle 11"/>
            <p:cNvSpPr/>
            <p:nvPr/>
          </p:nvSpPr>
          <p:spPr>
            <a:xfrm>
              <a:off x="671435" y="6469372"/>
              <a:ext cx="5594097" cy="5926656"/>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sz="2300" i="1" dirty="0">
                <a:solidFill>
                  <a:prstClr val="white"/>
                </a:solidFill>
                <a:latin typeface="Times New Roman" pitchFamily="18" charset="0"/>
                <a:cs typeface="Times New Roman" pitchFamily="18" charset="0"/>
              </a:endParaRPr>
            </a:p>
          </p:txBody>
        </p:sp>
        <p:sp>
          <p:nvSpPr>
            <p:cNvPr id="13" name="Rectangle 16"/>
            <p:cNvSpPr>
              <a:spLocks noChangeArrowheads="1"/>
            </p:cNvSpPr>
            <p:nvPr/>
          </p:nvSpPr>
          <p:spPr bwMode="auto">
            <a:xfrm>
              <a:off x="671437" y="6783535"/>
              <a:ext cx="5594097" cy="617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US" sz="2300" b="1"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bản</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ctr">
                <a:lnSpc>
                  <a:spcPct val="150000"/>
                </a:lnSpc>
              </a:pPr>
              <a:r>
                <a:rPr lang="en-US" sz="2300" dirty="0" err="1" smtClean="0">
                  <a:latin typeface="Times New Roman" pitchFamily="18" charset="0"/>
                  <a:cs typeface="Times New Roman" pitchFamily="18" charset="0"/>
                </a:rPr>
                <a:t>Cốt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a:t>
              </a:r>
            </a:p>
            <a:p>
              <a:pPr algn="ctr" eaLnBrk="1" hangingPunct="1">
                <a:lnSpc>
                  <a:spcPct val="150000"/>
                </a:lnSpc>
              </a:pPr>
              <a:r>
                <a:rPr lang="en-US" sz="2300" dirty="0" smtClean="0">
                  <a:latin typeface="Times New Roman" pitchFamily="18" charset="0"/>
                  <a:cs typeface="Times New Roman" pitchFamily="18" charset="0"/>
                </a:rPr>
                <a:t> </a:t>
              </a:r>
              <a:endParaRPr lang="vi-VN" sz="2300" b="1" dirty="0">
                <a:latin typeface="Times New Roman" pitchFamily="18" charset="0"/>
                <a:cs typeface="Times New Roman" pitchFamily="18" charset="0"/>
              </a:endParaRPr>
            </a:p>
          </p:txBody>
        </p:sp>
      </p:grpSp>
      <p:grpSp>
        <p:nvGrpSpPr>
          <p:cNvPr id="14" name="Group 7"/>
          <p:cNvGrpSpPr>
            <a:grpSpLocks/>
          </p:cNvGrpSpPr>
          <p:nvPr/>
        </p:nvGrpSpPr>
        <p:grpSpPr bwMode="auto">
          <a:xfrm>
            <a:off x="3412820" y="1810575"/>
            <a:ext cx="2796116" cy="4196820"/>
            <a:chOff x="6636513" y="6454315"/>
            <a:chExt cx="5594097" cy="7901822"/>
          </a:xfrm>
        </p:grpSpPr>
        <p:sp>
          <p:nvSpPr>
            <p:cNvPr id="15" name="Rounded Rectangle 14"/>
            <p:cNvSpPr/>
            <p:nvPr/>
          </p:nvSpPr>
          <p:spPr>
            <a:xfrm>
              <a:off x="6636513" y="6454315"/>
              <a:ext cx="5594097" cy="7901822"/>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sz="2300" i="1" dirty="0">
                <a:solidFill>
                  <a:prstClr val="white"/>
                </a:solidFill>
                <a:latin typeface="Times New Roman" pitchFamily="18" charset="0"/>
                <a:cs typeface="Times New Roman" pitchFamily="18" charset="0"/>
              </a:endParaRPr>
            </a:p>
          </p:txBody>
        </p:sp>
        <p:sp>
          <p:nvSpPr>
            <p:cNvPr id="16" name="Rectangle 76"/>
            <p:cNvSpPr>
              <a:spLocks noChangeArrowheads="1"/>
            </p:cNvSpPr>
            <p:nvPr/>
          </p:nvSpPr>
          <p:spPr bwMode="auto">
            <a:xfrm>
              <a:off x="6897942" y="6781956"/>
              <a:ext cx="5045676" cy="51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US" sz="2300" b="1"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bản</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dirty="0" smtClean="0">
                  <a:latin typeface="Times New Roman" pitchFamily="18" charset="0"/>
                  <a:cs typeface="Times New Roman" pitchFamily="18" charset="0"/>
                </a:rPr>
                <a:t>:</a:t>
              </a:r>
            </a:p>
            <a:p>
              <a:pPr algn="ctr">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a:t>
              </a:r>
            </a:p>
            <a:p>
              <a:pPr algn="ctr" eaLnBrk="1" hangingPunct="1">
                <a:lnSpc>
                  <a:spcPct val="150000"/>
                </a:lnSpc>
              </a:pPr>
              <a:r>
                <a:rPr lang="en-US" sz="2300" dirty="0" smtClean="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grpSp>
      <p:grpSp>
        <p:nvGrpSpPr>
          <p:cNvPr id="17" name="Group 6"/>
          <p:cNvGrpSpPr>
            <a:grpSpLocks/>
          </p:cNvGrpSpPr>
          <p:nvPr/>
        </p:nvGrpSpPr>
        <p:grpSpPr bwMode="auto">
          <a:xfrm>
            <a:off x="6382504" y="1799822"/>
            <a:ext cx="2648443" cy="4207573"/>
            <a:chOff x="12726987" y="6487747"/>
            <a:chExt cx="5296546" cy="6414293"/>
          </a:xfrm>
        </p:grpSpPr>
        <p:sp>
          <p:nvSpPr>
            <p:cNvPr id="18" name="Rounded Rectangle 17"/>
            <p:cNvSpPr/>
            <p:nvPr/>
          </p:nvSpPr>
          <p:spPr>
            <a:xfrm>
              <a:off x="12726987" y="6487747"/>
              <a:ext cx="5296546" cy="6414293"/>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sz="2300" i="1" dirty="0">
                <a:solidFill>
                  <a:prstClr val="white"/>
                </a:solidFill>
                <a:latin typeface="Times New Roman" pitchFamily="18" charset="0"/>
                <a:cs typeface="Times New Roman" pitchFamily="18" charset="0"/>
              </a:endParaRPr>
            </a:p>
          </p:txBody>
        </p:sp>
        <p:sp>
          <p:nvSpPr>
            <p:cNvPr id="19" name="Rectangle 82"/>
            <p:cNvSpPr>
              <a:spLocks noChangeArrowheads="1"/>
            </p:cNvSpPr>
            <p:nvPr/>
          </p:nvSpPr>
          <p:spPr bwMode="auto">
            <a:xfrm>
              <a:off x="12868178" y="6595879"/>
              <a:ext cx="4996983" cy="418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sz="2300" b="1"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bản</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kịch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kịch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thoại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thoại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a:t>
              </a:r>
            </a:p>
            <a:p>
              <a:pPr algn="ctr" eaLnBrk="1" hangingPunct="1">
                <a:lnSpc>
                  <a:spcPct val="150000"/>
                </a:lnSpc>
              </a:pPr>
              <a:r>
                <a:rPr lang="en-US" sz="2300" dirty="0" smtClean="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grpSp>
      <p:grpSp>
        <p:nvGrpSpPr>
          <p:cNvPr id="20" name="Group 3"/>
          <p:cNvGrpSpPr>
            <a:grpSpLocks/>
          </p:cNvGrpSpPr>
          <p:nvPr/>
        </p:nvGrpSpPr>
        <p:grpSpPr bwMode="auto">
          <a:xfrm>
            <a:off x="9280220" y="1830056"/>
            <a:ext cx="2650805" cy="4146666"/>
            <a:chOff x="18483196" y="6386013"/>
            <a:chExt cx="5594097" cy="6414247"/>
          </a:xfrm>
          <a:solidFill>
            <a:srgbClr val="90CCDC"/>
          </a:solidFill>
        </p:grpSpPr>
        <p:sp>
          <p:nvSpPr>
            <p:cNvPr id="21" name="Rounded Rectangle 20"/>
            <p:cNvSpPr/>
            <p:nvPr/>
          </p:nvSpPr>
          <p:spPr>
            <a:xfrm>
              <a:off x="18483196" y="6386013"/>
              <a:ext cx="5594097" cy="6414247"/>
            </a:xfrm>
            <a:prstGeom prst="roundRect">
              <a:avLst>
                <a:gd name="adj" fmla="val 48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sz="2300" i="1" dirty="0">
                <a:solidFill>
                  <a:prstClr val="white"/>
                </a:solidFill>
                <a:latin typeface="Times New Roman" pitchFamily="18" charset="0"/>
                <a:cs typeface="Times New Roman" pitchFamily="18" charset="0"/>
              </a:endParaRPr>
            </a:p>
          </p:txBody>
        </p:sp>
        <p:sp>
          <p:nvSpPr>
            <p:cNvPr id="22" name="Rectangle 89"/>
            <p:cNvSpPr>
              <a:spLocks noChangeArrowheads="1"/>
            </p:cNvSpPr>
            <p:nvPr/>
          </p:nvSpPr>
          <p:spPr bwMode="auto">
            <a:xfrm>
              <a:off x="18714540" y="6601106"/>
              <a:ext cx="5118665" cy="42490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sz="2300" b="1"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bản</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kí</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ctr">
                <a:lnSpc>
                  <a:spcPct val="150000"/>
                </a:lnSpc>
              </a:pP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a:t>
              </a:r>
            </a:p>
            <a:p>
              <a:pPr algn="ctr" eaLnBrk="1" hangingPunct="1">
                <a:lnSpc>
                  <a:spcPct val="150000"/>
                </a:lnSpc>
              </a:pPr>
              <a:r>
                <a:rPr lang="en-US" sz="2300" dirty="0" smtClean="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grpSp>
      <p:sp>
        <p:nvSpPr>
          <p:cNvPr id="23" name="Rectangle 22"/>
          <p:cNvSpPr/>
          <p:nvPr/>
        </p:nvSpPr>
        <p:spPr>
          <a:xfrm>
            <a:off x="3398003" y="685396"/>
            <a:ext cx="5882217" cy="627062"/>
          </a:xfrm>
          <a:prstGeom prst="rect">
            <a:avLst/>
          </a:prstGeom>
          <a:solidFill>
            <a:srgbClr val="009999"/>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anchor="ctr"/>
          <a:lstStyle/>
          <a:p>
            <a:pPr algn="ctr">
              <a:defRPr/>
            </a:pPr>
            <a:r>
              <a:rPr lang="en-US" sz="2800" b="1" dirty="0" smtClean="0">
                <a:latin typeface="Times New Roman" pitchFamily="18" charset="0"/>
                <a:cs typeface="Times New Roman" pitchFamily="18" charset="0"/>
              </a:rPr>
              <a:t>2. </a:t>
            </a:r>
            <a:r>
              <a:rPr lang="en-US" sz="2800" b="1" dirty="0" err="1" smtClean="0">
                <a:latin typeface="Times New Roman" pitchFamily="18" charset="0"/>
                <a:cs typeface="Times New Roman" pitchFamily="18" charset="0"/>
              </a:rPr>
              <a:t>Tiêu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chí</a:t>
            </a:r>
            <a:r>
              <a:rPr lang="en-US" sz="2800" b="1" dirty="0" smtClean="0">
                <a:latin typeface="Times New Roman" pitchFamily="18" charset="0"/>
                <a:cs typeface="Times New Roman" pitchFamily="18" charset="0"/>
              </a:rPr>
              <a:t> so </a:t>
            </a:r>
            <a:r>
              <a:rPr lang="en-US" sz="2800" b="1" dirty="0" err="1" smtClean="0">
                <a:latin typeface="Times New Roman" pitchFamily="18" charset="0"/>
                <a:cs typeface="Times New Roman" pitchFamily="18" charset="0"/>
              </a:rPr>
              <a:t>sánh</a:t>
            </a:r>
            <a:endParaRPr lang="en-US" sz="2700" b="1" dirty="0">
              <a:solidFill>
                <a:schemeClr val="bg1"/>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9413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22" name="Hình tự do: Hình 12">
            <a:extLst>
              <a:ext uri="{FF2B5EF4-FFF2-40B4-BE49-F238E27FC236}">
                <a16:creationId xmlns:a16="http://schemas.microsoft.com/office/drawing/2014/main" id="{98C50C07-CCEC-41AE-B7EB-CC41E4E107B6}"/>
              </a:ext>
            </a:extLst>
          </p:cNvPr>
          <p:cNvSpPr/>
          <p:nvPr/>
        </p:nvSpPr>
        <p:spPr>
          <a:xfrm>
            <a:off x="2698168" y="621014"/>
            <a:ext cx="8444753" cy="100651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Dẫn</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dắt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phẩm</a:t>
            </a:r>
            <a:r>
              <a:rPr lang="en-US" sz="2300" dirty="0" smtClean="0">
                <a:solidFill>
                  <a:schemeClr val="tx1"/>
                </a:solidFill>
                <a:latin typeface="Times New Roman" pitchFamily="18" charset="0"/>
                <a:cs typeface="Times New Roman" pitchFamily="18" charset="0"/>
              </a:rPr>
              <a:t>.</a:t>
            </a:r>
          </a:p>
          <a:p>
            <a:pPr algn="just">
              <a:lnSpc>
                <a:spcPct val="110000"/>
              </a:lnSpc>
            </a:pP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rõ</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luận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dẫn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đoạn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a:t>
            </a:r>
            <a:endParaRPr lang="en-US" sz="2300" dirty="0">
              <a:solidFill>
                <a:schemeClr val="tx1"/>
              </a:solidFill>
              <a:latin typeface="Times New Roman" pitchFamily="18" charset="0"/>
              <a:cs typeface="Times New Roman" pitchFamily="18" charset="0"/>
            </a:endParaRP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2698168" y="1823161"/>
            <a:ext cx="8444753" cy="60106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Trình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thông</a:t>
            </a:r>
            <a:r>
              <a:rPr lang="en-US" sz="2300" dirty="0">
                <a:solidFill>
                  <a:schemeClr val="tx1"/>
                </a:solidFill>
                <a:latin typeface="Times New Roman" pitchFamily="18" charset="0"/>
                <a:cs typeface="Times New Roman" pitchFamily="18" charset="0"/>
              </a:rPr>
              <a:t> tin </a:t>
            </a:r>
            <a:r>
              <a:rPr lang="en-US" sz="2300" dirty="0" err="1">
                <a:solidFill>
                  <a:schemeClr val="tx1"/>
                </a:solidFill>
                <a:latin typeface="Times New Roman" pitchFamily="18" charset="0"/>
                <a:cs typeface="Times New Roman" pitchFamily="18" charset="0"/>
              </a:rPr>
              <a:t>khái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endParaRPr lang="en-US" sz="2300" dirty="0">
              <a:solidFill>
                <a:schemeClr val="tx1"/>
              </a:solidFill>
              <a:latin typeface="Times New Roman" pitchFamily="18" charset="0"/>
              <a:cs typeface="Times New Roman" pitchFamily="18" charset="0"/>
            </a:endParaRP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2698168" y="2530551"/>
            <a:ext cx="8444754" cy="62732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rõ</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nét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giữa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endParaRPr lang="en-US" sz="2300" dirty="0">
              <a:solidFill>
                <a:schemeClr val="tx1"/>
              </a:solidFill>
              <a:latin typeface="Times New Roman" pitchFamily="18" charset="0"/>
              <a:cs typeface="Times New Roman" pitchFamily="18" charset="0"/>
            </a:endParaRPr>
          </a:p>
        </p:txBody>
      </p:sp>
      <p:pic>
        <p:nvPicPr>
          <p:cNvPr id="26" name="NhacNenSoiDong1-VA_3ja64_hq">
            <a:hlinkClick r:id="" action="ppaction://media"/>
            <a:extLst>
              <a:ext uri="{FF2B5EF4-FFF2-40B4-BE49-F238E27FC236}">
                <a16:creationId xmlns:a16="http://schemas.microsoft.com/office/drawing/2014/main" id="{F17CE9CF-84D7-42D7-A8FF-20001A440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2724" y="-183949"/>
            <a:ext cx="609600" cy="609600"/>
          </a:xfrm>
          <a:prstGeom prst="rect">
            <a:avLst/>
          </a:prstGeom>
        </p:spPr>
      </p:pic>
      <p:sp>
        <p:nvSpPr>
          <p:cNvPr id="27" name="Hình tự do: Hình 15">
            <a:extLst>
              <a:ext uri="{FF2B5EF4-FFF2-40B4-BE49-F238E27FC236}">
                <a16:creationId xmlns:a16="http://schemas.microsoft.com/office/drawing/2014/main" id="{D70F6E13-2444-477A-954F-C0E512FE157F}"/>
              </a:ext>
            </a:extLst>
          </p:cNvPr>
          <p:cNvSpPr/>
          <p:nvPr/>
        </p:nvSpPr>
        <p:spPr>
          <a:xfrm>
            <a:off x="2698168" y="3322411"/>
            <a:ext cx="8444753" cy="70732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rõ</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điểm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biệt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giữa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endParaRPr lang="en-US" sz="2300" dirty="0">
              <a:solidFill>
                <a:schemeClr val="tx1"/>
              </a:solidFill>
              <a:latin typeface="Times New Roman" pitchFamily="18" charset="0"/>
              <a:cs typeface="Times New Roman" pitchFamily="18" charset="0"/>
            </a:endParaRPr>
          </a:p>
        </p:txBody>
      </p:sp>
      <p:sp>
        <p:nvSpPr>
          <p:cNvPr id="28" name="Hình tự do: Hình 16">
            <a:extLst>
              <a:ext uri="{FF2B5EF4-FFF2-40B4-BE49-F238E27FC236}">
                <a16:creationId xmlns:a16="http://schemas.microsoft.com/office/drawing/2014/main" id="{66944DC1-0DCE-4A1C-908C-E48CE2E6EA6E}"/>
              </a:ext>
            </a:extLst>
          </p:cNvPr>
          <p:cNvSpPr/>
          <p:nvPr/>
        </p:nvSpPr>
        <p:spPr>
          <a:xfrm>
            <a:off x="2698169" y="4245306"/>
            <a:ext cx="8444753" cy="63117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Lí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nguyên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biệt</a:t>
            </a:r>
            <a:endParaRPr lang="en-US" sz="2300" dirty="0">
              <a:solidFill>
                <a:schemeClr val="tx1"/>
              </a:solidFill>
              <a:latin typeface="Times New Roman" pitchFamily="18" charset="0"/>
              <a:cs typeface="Times New Roman" pitchFamily="18" charset="0"/>
            </a:endParaRPr>
          </a:p>
        </p:txBody>
      </p:sp>
      <p:sp>
        <p:nvSpPr>
          <p:cNvPr id="10" name="Rounded Rectangle 9">
            <a:extLst>
              <a:ext uri="{FF2B5EF4-FFF2-40B4-BE49-F238E27FC236}">
                <a16:creationId xmlns:a16="http://schemas.microsoft.com/office/drawing/2014/main" id="{1788A91E-9F75-AB3E-8E89-6D8F397B0253}"/>
              </a:ext>
            </a:extLst>
          </p:cNvPr>
          <p:cNvSpPr/>
          <p:nvPr/>
        </p:nvSpPr>
        <p:spPr>
          <a:xfrm>
            <a:off x="172778" y="2328530"/>
            <a:ext cx="2049426" cy="3030279"/>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Thân</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1" name="Rounded Rectangle 10">
            <a:extLst>
              <a:ext uri="{FF2B5EF4-FFF2-40B4-BE49-F238E27FC236}">
                <a16:creationId xmlns:a16="http://schemas.microsoft.com/office/drawing/2014/main" id="{58E8B8F4-A744-AEDB-B084-07931F27C62B}"/>
              </a:ext>
            </a:extLst>
          </p:cNvPr>
          <p:cNvSpPr/>
          <p:nvPr/>
        </p:nvSpPr>
        <p:spPr>
          <a:xfrm>
            <a:off x="209992" y="673433"/>
            <a:ext cx="2049426" cy="9540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Mở</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b="1" dirty="0">
              <a:solidFill>
                <a:schemeClr val="bg1"/>
              </a:solidFill>
              <a:latin typeface="Times New Roman" pitchFamily="18" charset="0"/>
              <a:cs typeface="Times New Roman" pitchFamily="18" charset="0"/>
            </a:endParaRPr>
          </a:p>
        </p:txBody>
      </p:sp>
      <p:sp>
        <p:nvSpPr>
          <p:cNvPr id="12" name="文本框 7"/>
          <p:cNvSpPr txBox="1"/>
          <p:nvPr/>
        </p:nvSpPr>
        <p:spPr>
          <a:xfrm>
            <a:off x="2955851" y="0"/>
            <a:ext cx="7623544" cy="484876"/>
          </a:xfrm>
          <a:prstGeom prst="rect">
            <a:avLst/>
          </a:prstGeom>
          <a:solidFill>
            <a:schemeClr val="accent2">
              <a:lumMod val="20000"/>
              <a:lumOff val="80000"/>
            </a:schemeClr>
          </a:solidFill>
        </p:spPr>
        <p:txBody>
          <a:bodyPr wrap="square" rtlCol="0">
            <a:spAutoFit/>
          </a:bodyPr>
          <a:lstStyle/>
          <a:p>
            <a:pPr algn="just">
              <a:lnSpc>
                <a:spcPct val="110000"/>
              </a:lnSpc>
            </a:pPr>
            <a:r>
              <a:rPr lang="en-US" sz="2500" b="1" dirty="0" smtClean="0">
                <a:latin typeface="Times New Roman" pitchFamily="18" charset="0"/>
                <a:cs typeface="Times New Roman" pitchFamily="18" charset="0"/>
              </a:rPr>
              <a:t>3.</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Cấu</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trúc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của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bài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văn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nghị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luận</a:t>
            </a:r>
            <a:r>
              <a:rPr lang="en-US" sz="2500" b="1" dirty="0">
                <a:latin typeface="Times New Roman" pitchFamily="18" charset="0"/>
                <a:cs typeface="Times New Roman" pitchFamily="18" charset="0"/>
              </a:rPr>
              <a:t> so </a:t>
            </a:r>
            <a:r>
              <a:rPr lang="en-US" sz="2500" b="1" dirty="0" err="1">
                <a:latin typeface="Times New Roman" pitchFamily="18" charset="0"/>
                <a:cs typeface="Times New Roman" pitchFamily="18" charset="0"/>
              </a:rPr>
              <a:t>sánh</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hai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tác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phẩm</a:t>
            </a:r>
            <a:endParaRPr lang="en-US" sz="2500" dirty="0">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1788A91E-9F75-AB3E-8E89-6D8F397B0253}"/>
              </a:ext>
            </a:extLst>
          </p:cNvPr>
          <p:cNvSpPr/>
          <p:nvPr/>
        </p:nvSpPr>
        <p:spPr>
          <a:xfrm>
            <a:off x="172778" y="5862082"/>
            <a:ext cx="2182333" cy="82933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Kết</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4" name="Hình tự do: Hình 16">
            <a:extLst>
              <a:ext uri="{FF2B5EF4-FFF2-40B4-BE49-F238E27FC236}">
                <a16:creationId xmlns:a16="http://schemas.microsoft.com/office/drawing/2014/main" id="{66944DC1-0DCE-4A1C-908C-E48CE2E6EA6E}"/>
              </a:ext>
            </a:extLst>
          </p:cNvPr>
          <p:cNvSpPr/>
          <p:nvPr/>
        </p:nvSpPr>
        <p:spPr>
          <a:xfrm>
            <a:off x="2714119" y="5068183"/>
            <a:ext cx="8444752" cy="58125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Đánh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chung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biệt</a:t>
            </a:r>
            <a:endParaRPr lang="en-US" sz="2300" dirty="0">
              <a:solidFill>
                <a:schemeClr val="tx1"/>
              </a:solidFill>
              <a:latin typeface="Times New Roman" pitchFamily="18" charset="0"/>
              <a:cs typeface="Times New Roman" pitchFamily="18" charset="0"/>
            </a:endParaRPr>
          </a:p>
        </p:txBody>
      </p:sp>
      <p:sp>
        <p:nvSpPr>
          <p:cNvPr id="15" name="Hình tự do: Hình 16">
            <a:extLst>
              <a:ext uri="{FF2B5EF4-FFF2-40B4-BE49-F238E27FC236}">
                <a16:creationId xmlns:a16="http://schemas.microsoft.com/office/drawing/2014/main" id="{66944DC1-0DCE-4A1C-908C-E48CE2E6EA6E}"/>
              </a:ext>
            </a:extLst>
          </p:cNvPr>
          <p:cNvSpPr/>
          <p:nvPr/>
        </p:nvSpPr>
        <p:spPr>
          <a:xfrm>
            <a:off x="2698170" y="5862082"/>
            <a:ext cx="8444752" cy="82933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D9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just" defTabSz="1600200">
              <a:lnSpc>
                <a:spcPct val="110000"/>
              </a:lnSpc>
              <a:spcBef>
                <a:spcPct val="0"/>
              </a:spcBef>
              <a:spcAft>
                <a:spcPct val="35000"/>
              </a:spcAft>
              <a:defRPr/>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Khẳng</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định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phẩm</a:t>
            </a:r>
            <a:r>
              <a:rPr lang="en-US" sz="2300" dirty="0" smtClean="0">
                <a:solidFill>
                  <a:schemeClr val="tx1"/>
                </a:solidFill>
                <a:latin typeface="Times New Roman" pitchFamily="18" charset="0"/>
                <a:cs typeface="Times New Roman" pitchFamily="18" charset="0"/>
              </a:rPr>
              <a:t>.</a:t>
            </a:r>
          </a:p>
          <a:p>
            <a:pPr lvl="0" algn="just" defTabSz="1600200">
              <a:lnSpc>
                <a:spcPct val="110000"/>
              </a:lnSpc>
              <a:spcBef>
                <a:spcPct val="0"/>
              </a:spcBef>
              <a:spcAft>
                <a:spcPct val="35000"/>
              </a:spcAft>
              <a:defRPr/>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Rút</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ra</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bài</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học</a:t>
            </a:r>
            <a:endParaRPr kumimoji="0" lang="en-BZ" sz="23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8869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502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6"/>
                </p:tgtEl>
              </p:cMediaNode>
            </p:audio>
          </p:childTnLst>
        </p:cTn>
      </p:par>
    </p:tnLst>
    <p:bldLst>
      <p:bldP spid="22" grpId="0" animBg="1"/>
      <p:bldP spid="23" grpId="0" animBg="1"/>
      <p:bldP spid="25" grpId="0" animBg="1"/>
      <p:bldP spid="27" grpId="0" animBg="1"/>
      <p:bldP spid="28" grpId="0" animBg="1"/>
      <p:bldP spid="10" grpId="0" animBg="1"/>
      <p:bldP spid="11" grpId="0" animBg="1"/>
      <p:bldP spid="13" grpId="0" animBg="1"/>
      <p:bldP spid="14" grpId="0" animBg="1"/>
      <p:bldP spid="1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156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460448"/>
            <a:ext cx="12192000" cy="639755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7"/>
          <p:cNvSpPr txBox="1"/>
          <p:nvPr/>
        </p:nvSpPr>
        <p:spPr>
          <a:xfrm>
            <a:off x="-19115" y="-16606"/>
            <a:ext cx="8886668" cy="620619"/>
          </a:xfrm>
          <a:prstGeom prst="rect">
            <a:avLst/>
          </a:prstGeom>
          <a:solidFill>
            <a:schemeClr val="accent2">
              <a:lumMod val="20000"/>
              <a:lumOff val="80000"/>
            </a:schemeClr>
          </a:solidFill>
        </p:spPr>
        <p:txBody>
          <a:bodyPr wrap="square" rtlCol="0">
            <a:spAutoFit/>
          </a:bodyPr>
          <a:lstStyle/>
          <a:p>
            <a:pPr>
              <a:lnSpc>
                <a:spcPct val="150000"/>
              </a:lnSpc>
            </a:pPr>
            <a:r>
              <a:rPr lang="en-US" sz="2500" b="1" dirty="0" smtClean="0">
                <a:latin typeface="Times New Roman" pitchFamily="18" charset="0"/>
                <a:cs typeface="Times New Roman" pitchFamily="18" charset="0"/>
              </a:rPr>
              <a:t>4.</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Hướng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dẫn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thể</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kiểu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bài</a:t>
            </a:r>
            <a:r>
              <a:rPr lang="en-US" sz="2600" b="1" dirty="0">
                <a:latin typeface="Times New Roman" pitchFamily="18" charset="0"/>
                <a:cs typeface="Times New Roman" pitchFamily="18" charset="0"/>
              </a:rPr>
              <a:t> so </a:t>
            </a:r>
            <a:r>
              <a:rPr lang="en-US" sz="2600" b="1" dirty="0" err="1">
                <a:latin typeface="Times New Roman" pitchFamily="18" charset="0"/>
                <a:cs typeface="Times New Roman" pitchFamily="18" charset="0"/>
              </a:rPr>
              <a:t>sánh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giá</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theo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kiểu</a:t>
            </a:r>
            <a:r>
              <a:rPr lang="en-US" sz="2600" b="1" dirty="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loại</a:t>
            </a:r>
            <a:endParaRPr lang="en-US" sz="2600" dirty="0">
              <a:latin typeface="Times New Roman" pitchFamily="18" charset="0"/>
              <a:cs typeface="Times New Roman" pitchFamily="18" charset="0"/>
            </a:endParaRPr>
          </a:p>
        </p:txBody>
      </p:sp>
      <p:sp>
        <p:nvSpPr>
          <p:cNvPr id="6" name="Rectangle 5"/>
          <p:cNvSpPr/>
          <p:nvPr/>
        </p:nvSpPr>
        <p:spPr>
          <a:xfrm>
            <a:off x="2519915" y="3210704"/>
            <a:ext cx="7442791" cy="1292662"/>
          </a:xfrm>
          <a:prstGeom prst="rect">
            <a:avLst/>
          </a:prstGeom>
          <a:solidFill>
            <a:srgbClr val="00B050"/>
          </a:solidFill>
        </p:spPr>
        <p:txBody>
          <a:bodyPr wrap="square">
            <a:spAutoFit/>
          </a:bodyPr>
          <a:lstStyle/>
          <a:p>
            <a:pPr algn="ctr">
              <a:lnSpc>
                <a:spcPct val="150000"/>
              </a:lnSpc>
            </a:pPr>
            <a:r>
              <a:rPr lang="en-US" sz="2600" b="1" dirty="0" smtClean="0">
                <a:solidFill>
                  <a:schemeClr val="bg1"/>
                </a:solidFill>
                <a:latin typeface="Times New Roman" pitchFamily="18" charset="0"/>
                <a:cs typeface="Times New Roman" pitchFamily="18" charset="0"/>
              </a:rPr>
              <a:t>a. </a:t>
            </a:r>
            <a:r>
              <a:rPr lang="en-US" sz="2600" b="1" dirty="0" err="1" smtClean="0">
                <a:solidFill>
                  <a:schemeClr val="bg1"/>
                </a:solidFill>
                <a:latin typeface="Times New Roman" pitchFamily="18" charset="0"/>
                <a:cs typeface="Times New Roman" pitchFamily="18" charset="0"/>
              </a:rPr>
              <a:t>Kiểu</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bài</a:t>
            </a:r>
            <a:r>
              <a:rPr lang="en-US" sz="2600" b="1" dirty="0">
                <a:solidFill>
                  <a:schemeClr val="bg1"/>
                </a:solidFill>
                <a:latin typeface="Times New Roman" pitchFamily="18" charset="0"/>
                <a:cs typeface="Times New Roman" pitchFamily="18" charset="0"/>
              </a:rPr>
              <a:t> </a:t>
            </a:r>
            <a:r>
              <a:rPr lang="en-US" sz="2600" b="1" dirty="0" smtClean="0">
                <a:solidFill>
                  <a:schemeClr val="bg1"/>
                </a:solidFill>
                <a:latin typeface="Times New Roman" pitchFamily="18" charset="0"/>
                <a:cs typeface="Times New Roman" pitchFamily="18" charset="0"/>
              </a:rPr>
              <a:t>so </a:t>
            </a:r>
            <a:r>
              <a:rPr lang="en-US" sz="2600" b="1" dirty="0" err="1" smtClean="0">
                <a:solidFill>
                  <a:schemeClr val="bg1"/>
                </a:solidFill>
                <a:latin typeface="Times New Roman" pitchFamily="18" charset="0"/>
                <a:cs typeface="Times New Roman" pitchFamily="18" charset="0"/>
              </a:rPr>
              <a:t>sánh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đánh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giá</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hai</a:t>
            </a:r>
            <a:endParaRPr lang="en-US" sz="2600" b="1" dirty="0" smtClean="0">
              <a:solidFill>
                <a:schemeClr val="bg1"/>
              </a:solidFill>
              <a:latin typeface="Times New Roman" pitchFamily="18" charset="0"/>
              <a:cs typeface="Times New Roman" pitchFamily="18" charset="0"/>
            </a:endParaRPr>
          </a:p>
          <a:p>
            <a:pPr algn="ctr">
              <a:lnSpc>
                <a:spcPct val="150000"/>
              </a:lnSpc>
            </a:pPr>
            <a:r>
              <a:rPr lang="en-US" sz="2600" b="1" dirty="0" err="1" smtClean="0">
                <a:solidFill>
                  <a:schemeClr val="bg1"/>
                </a:solidFill>
                <a:latin typeface="Times New Roman" pitchFamily="18" charset="0"/>
                <a:cs typeface="Times New Roman" pitchFamily="18" charset="0"/>
              </a:rPr>
              <a:t>tác</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phẩm</a:t>
            </a:r>
            <a:r>
              <a:rPr lang="en-US" sz="2600" b="1" dirty="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truyện</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4110673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phạm</a:t>
            </a:r>
            <a:r>
              <a:rPr lang="en-US" sz="2300" dirty="0" smtClean="0">
                <a:latin typeface="Times New Roman" pitchFamily="18" charset="0"/>
                <a:cs typeface="Times New Roman" pitchFamily="18" charset="0"/>
              </a:rPr>
              <a:t> vi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mục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đích</a:t>
            </a:r>
            <a:r>
              <a:rPr lang="en-US" sz="2300" dirty="0" smtClean="0">
                <a:latin typeface="Times New Roman" pitchFamily="18" charset="0"/>
                <a:cs typeface="Times New Roman" pitchFamily="18" charset="0"/>
              </a:rPr>
              <a:t> so </a:t>
            </a:r>
            <a:r>
              <a:rPr lang="en-US" sz="2300" dirty="0" err="1" smtClean="0">
                <a:latin typeface="Times New Roman" pitchFamily="18" charset="0"/>
                <a:cs typeface="Times New Roman" pitchFamily="18" charset="0"/>
              </a:rPr>
              <a:t>sánh</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626242"/>
            <a:ext cx="8282764" cy="2222206"/>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thông</a:t>
            </a:r>
            <a:r>
              <a:rPr lang="en-US" sz="2300" dirty="0">
                <a:latin typeface="Times New Roman" pitchFamily="18" charset="0"/>
                <a:cs typeface="Times New Roman" pitchFamily="18" charset="0"/>
              </a:rPr>
              <a:t> tin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smtClean="0">
              <a:latin typeface="Times New Roman" pitchFamily="18" charset="0"/>
              <a:cs typeface="Times New Roman" pitchFamily="18" charset="0"/>
            </a:endParaRPr>
          </a:p>
        </p:txBody>
      </p:sp>
      <p:sp>
        <p:nvSpPr>
          <p:cNvPr id="9" name="Oval 8"/>
          <p:cNvSpPr/>
          <p:nvPr/>
        </p:nvSpPr>
        <p:spPr>
          <a:xfrm>
            <a:off x="143231" y="5124893"/>
            <a:ext cx="2621234" cy="1545616"/>
          </a:xfrm>
          <a:prstGeom prst="ellipse">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38893" y="5320174"/>
            <a:ext cx="8282763" cy="1272012"/>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smtClean="0">
              <a:latin typeface="Times New Roman" pitchFamily="18" charset="0"/>
              <a:cs typeface="Times New Roman" pitchFamily="18" charset="0"/>
            </a:endParaRP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Rút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endParaRPr lang="en-US" sz="2300" dirty="0">
              <a:latin typeface="Times New Roman" pitchFamily="18" charset="0"/>
              <a:cs typeface="Times New Roman" pitchFamily="18" charset="0"/>
            </a:endParaRP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413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1" end="1"/>
                                            </p:txEl>
                                          </p:spTgt>
                                        </p:tgtEl>
                                        <p:attrNameLst>
                                          <p:attrName>style.visibility</p:attrName>
                                        </p:attrNameLst>
                                      </p:cBhvr>
                                      <p:to>
                                        <p:strVal val="visible"/>
                                      </p:to>
                                    </p:set>
                                    <p:animEffect transition="in" filter="fade">
                                      <p:cBhvr>
                                        <p:cTn id="5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202019" y="598228"/>
            <a:ext cx="11791507" cy="5983176"/>
          </a:xfrm>
          <a:prstGeom prst="rect">
            <a:avLst/>
          </a:prstGeom>
          <a:solidFill>
            <a:srgbClr val="F7EDF3"/>
          </a:solidFill>
        </p:spPr>
        <p:txBody>
          <a:bodyPr wrap="square">
            <a:spAutoFit/>
          </a:bodyPr>
          <a:lstStyle/>
          <a:p>
            <a:pPr algn="ctr"/>
            <a:r>
              <a:rPr lang="en-US" sz="2200" b="1" dirty="0" err="1">
                <a:solidFill>
                  <a:srgbClr val="0000FF"/>
                </a:solidFill>
                <a:latin typeface="Times New Roman" pitchFamily="18" charset="0"/>
                <a:cs typeface="Times New Roman" pitchFamily="18" charset="0"/>
              </a:rPr>
              <a:t>BÍ</a:t>
            </a:r>
            <a:r>
              <a:rPr lang="vi-VN" sz="2200" b="1" dirty="0">
                <a:solidFill>
                  <a:srgbClr val="0000FF"/>
                </a:solidFill>
                <a:latin typeface="Times New Roman" pitchFamily="18" charset="0"/>
                <a:cs typeface="Times New Roman" pitchFamily="18" charset="0"/>
              </a:rPr>
              <a:t> ẨN CỦA LÀN NƯỚC</a:t>
            </a:r>
            <a:endParaRPr lang="en-US" sz="2200" dirty="0">
              <a:solidFill>
                <a:srgbClr val="0000FF"/>
              </a:solidFill>
              <a:latin typeface="Times New Roman" pitchFamily="18" charset="0"/>
              <a:cs typeface="Times New Roman" pitchFamily="18" charset="0"/>
            </a:endParaRPr>
          </a:p>
          <a:p>
            <a:pPr algn="ctr"/>
            <a:r>
              <a:rPr lang="en-US" sz="2200" b="1" dirty="0" smtClean="0">
                <a:solidFill>
                  <a:srgbClr val="0000FF"/>
                </a:solidFill>
                <a:latin typeface="Times New Roman" pitchFamily="18" charset="0"/>
                <a:cs typeface="Times New Roman" pitchFamily="18" charset="0"/>
              </a:rPr>
              <a:t>                                 </a:t>
            </a:r>
            <a:r>
              <a:rPr lang="vi-VN" sz="2200" b="1" dirty="0" smtClean="0">
                <a:solidFill>
                  <a:srgbClr val="0000FF"/>
                </a:solidFill>
                <a:latin typeface="Times New Roman" pitchFamily="18" charset="0"/>
                <a:cs typeface="Times New Roman" pitchFamily="18" charset="0"/>
              </a:rPr>
              <a:t>- </a:t>
            </a:r>
            <a:r>
              <a:rPr lang="vi-VN" sz="2200" b="1" i="1" dirty="0">
                <a:solidFill>
                  <a:srgbClr val="0000FF"/>
                </a:solidFill>
                <a:latin typeface="Times New Roman" pitchFamily="18" charset="0"/>
                <a:cs typeface="Times New Roman" pitchFamily="18" charset="0"/>
              </a:rPr>
              <a:t>Bảo Ninh -</a:t>
            </a:r>
            <a:endParaRPr lang="en-US" sz="2200" dirty="0">
              <a:solidFill>
                <a:srgbClr val="0000FF"/>
              </a:solidFill>
              <a:latin typeface="Times New Roman" pitchFamily="18" charset="0"/>
              <a:cs typeface="Times New Roman" pitchFamily="18" charset="0"/>
            </a:endParaRPr>
          </a:p>
          <a:p>
            <a:pPr algn="just">
              <a:lnSpc>
                <a:spcPct val="110000"/>
              </a:lnSpc>
            </a:pPr>
            <a:r>
              <a:rPr lang="vi-VN" sz="2200" i="1" dirty="0">
                <a:latin typeface="Times New Roman" pitchFamily="18" charset="0"/>
                <a:cs typeface="Times New Roman" pitchFamily="18" charset="0"/>
              </a:rPr>
              <a:t>Các dòng sông trôi đi như thời gian, và cũng như thời gian, trên mặt nước các triền sông biết bao nhiêu là chuyện đời đã diễn ra. Nhất là về đêm, trên làn nước của dòng sông quê hương tôi lấp lánh hằng hà những đốm sáng bí ẩn, có cả điều bí ẩn của đời tôi.</a:t>
            </a:r>
            <a:endParaRPr lang="en-US" sz="2200" dirty="0">
              <a:latin typeface="Times New Roman" pitchFamily="18" charset="0"/>
              <a:cs typeface="Times New Roman" pitchFamily="18" charset="0"/>
            </a:endParaRPr>
          </a:p>
          <a:p>
            <a:pPr algn="just">
              <a:lnSpc>
                <a:spcPct val="110000"/>
              </a:lnSpc>
            </a:pPr>
            <a:r>
              <a:rPr lang="vi-VN" sz="2200" i="1" dirty="0">
                <a:latin typeface="Times New Roman" pitchFamily="18" charset="0"/>
                <a:cs typeface="Times New Roman" pitchFamily="18" charset="0"/>
              </a:rPr>
              <a:t>Năm ấy, nhằm trúng đỉnh lũ đêm Rằm tháng Bảy, một loạt bom Mỹ phá tan vệt đê canh giữ đằng trước làng tôi. Dứt dây nổ của bom và tiếng gầm ghê rợn của máy bay cường kích là chuỗi ầm ầm long lở của dòng sông phá bung đê tràn ngang vào đồng ruộng.</a:t>
            </a:r>
            <a:endParaRPr lang="en-US" sz="2200" dirty="0">
              <a:latin typeface="Times New Roman" pitchFamily="18" charset="0"/>
              <a:cs typeface="Times New Roman" pitchFamily="18" charset="0"/>
            </a:endParaRPr>
          </a:p>
          <a:p>
            <a:pPr algn="just">
              <a:lnSpc>
                <a:spcPct val="110000"/>
              </a:lnSpc>
            </a:pPr>
            <a:r>
              <a:rPr lang="vi-VN" sz="2200" i="1" dirty="0">
                <a:latin typeface="Times New Roman" pitchFamily="18" charset="0"/>
                <a:cs typeface="Times New Roman" pitchFamily="18" charset="0"/>
              </a:rPr>
              <a:t>Từ trên điển canh tôi chạy lao về làng. Hồi chiều nghe tin vợ ở nhà trở dạ nhưng tôi không thể rời vị trí hộ đê. Bây giờ giời đất sập rồi, trong tôi chỉ còn con tôi, vợ tôi. Tôi dốc toàn lực bình sinh vào đôi chân. Đằng sau, cơn đại hồng thuỷ đuổi bén gót.</a:t>
            </a:r>
            <a:endParaRPr lang="en-US" sz="2200" dirty="0">
              <a:latin typeface="Times New Roman" pitchFamily="18" charset="0"/>
              <a:cs typeface="Times New Roman" pitchFamily="18" charset="0"/>
            </a:endParaRPr>
          </a:p>
          <a:p>
            <a:pPr algn="just">
              <a:lnSpc>
                <a:spcPct val="110000"/>
              </a:lnSpc>
            </a:pPr>
            <a:r>
              <a:rPr lang="vi-VN" sz="2200" i="1" dirty="0">
                <a:latin typeface="Times New Roman" pitchFamily="18" charset="0"/>
                <a:cs typeface="Times New Roman" pitchFamily="18" charset="0"/>
              </a:rPr>
              <a:t>Nước đã ngập làng. Tôi về, kịp dìu vợ leo lên mái thì vừa đợt dâng nước thứ hai. Mái nhà tranh của vợ chồng tôi bị lôi đi trong đêm. Đến khi mái rạ sắp rã tan ra thì ơn trời nó vương vào thân đa trước đình làng. Đã cả một đám đông bám trên các cành. Nhiều bàn tay chìa xuống giúp tôi đỡ vợ con trèo lên. Vợ tôi ôm khư khư đứa con mới sinh, nhất định không để tôi bế đỡ</a:t>
            </a:r>
            <a:r>
              <a:rPr lang="vi-VN" sz="2200" i="1" dirty="0" smtClean="0">
                <a:latin typeface="Times New Roman" pitchFamily="18" charset="0"/>
                <a:cs typeface="Times New Roman" pitchFamily="18" charset="0"/>
              </a:rPr>
              <a:t>.</a:t>
            </a:r>
            <a:endParaRPr lang="en-US" sz="2200" i="1" dirty="0" smtClean="0">
              <a:latin typeface="Times New Roman" pitchFamily="18" charset="0"/>
              <a:cs typeface="Times New Roman" pitchFamily="18" charset="0"/>
            </a:endParaRPr>
          </a:p>
          <a:p>
            <a:pPr algn="just">
              <a:lnSpc>
                <a:spcPct val="110000"/>
              </a:lnSpc>
            </a:pPr>
            <a:r>
              <a:rPr lang="vi-VN" sz="2200" i="1" dirty="0">
                <a:latin typeface="+mj-lt"/>
              </a:rPr>
              <a:t>- Con trai... con trai mà... yên tâm, con trai... Để yên em ẵm, anh vụng lắm</a:t>
            </a:r>
            <a:r>
              <a:rPr lang="vi-VN" sz="2200" i="1" dirty="0" smtClean="0">
                <a:latin typeface="+mj-lt"/>
              </a:rPr>
              <a:t>...</a:t>
            </a:r>
            <a:endParaRPr lang="en-US" sz="2200" dirty="0">
              <a:latin typeface="+mj-lt"/>
            </a:endParaRPr>
          </a:p>
        </p:txBody>
      </p:sp>
      <p:sp>
        <p:nvSpPr>
          <p:cNvPr id="8" name="Rectangle 7"/>
          <p:cNvSpPr/>
          <p:nvPr/>
        </p:nvSpPr>
        <p:spPr>
          <a:xfrm>
            <a:off x="4954770" y="22116"/>
            <a:ext cx="3157871" cy="553998"/>
          </a:xfrm>
          <a:prstGeom prst="rect">
            <a:avLst/>
          </a:prstGeom>
          <a:solidFill>
            <a:srgbClr val="00B050"/>
          </a:solidFill>
        </p:spPr>
        <p:txBody>
          <a:bodyPr wrap="square">
            <a:spAutoFit/>
          </a:bodyPr>
          <a:lstStyle/>
          <a:p>
            <a:pPr algn="ctr">
              <a:lnSpc>
                <a:spcPct val="120000"/>
              </a:lnSpc>
            </a:pPr>
            <a:r>
              <a:rPr lang="en-US" sz="2500" b="1" dirty="0" err="1" smtClean="0">
                <a:solidFill>
                  <a:schemeClr val="bg1"/>
                </a:solidFill>
                <a:latin typeface="Times New Roman" pitchFamily="18" charset="0"/>
                <a:cs typeface="Times New Roman" pitchFamily="18" charset="0"/>
              </a:rPr>
              <a:t>Đề</a:t>
            </a:r>
            <a:r>
              <a:rPr lang="en-US" sz="2500" b="1" dirty="0" smtClean="0">
                <a:solidFill>
                  <a:schemeClr val="bg1"/>
                </a:solidFill>
                <a:latin typeface="Times New Roman" pitchFamily="18" charset="0"/>
                <a:cs typeface="Times New Roman" pitchFamily="18" charset="0"/>
              </a:rPr>
              <a:t> minh </a:t>
            </a:r>
            <a:r>
              <a:rPr lang="en-US" sz="2500" b="1" dirty="0" err="1" smtClean="0">
                <a:solidFill>
                  <a:schemeClr val="bg1"/>
                </a:solidFill>
                <a:latin typeface="Times New Roman" pitchFamily="18" charset="0"/>
                <a:cs typeface="Times New Roman" pitchFamily="18" charset="0"/>
              </a:rPr>
              <a:t>họa</a:t>
            </a:r>
            <a:endParaRPr lang="en-US" sz="2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046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2595131"/>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solidFill>
                  <a:srgbClr val="0000FF"/>
                </a:solidFill>
                <a:latin typeface="Times New Roman" pitchFamily="18" charset="0"/>
                <a:cs typeface="Times New Roman" pitchFamily="18" charset="0"/>
              </a:rPr>
              <a:t>So </a:t>
            </a:r>
            <a:r>
              <a:rPr lang="en-US" sz="2400" b="1" dirty="0" err="1">
                <a:solidFill>
                  <a:srgbClr val="0000FF"/>
                </a:solidFill>
                <a:latin typeface="Times New Roman" pitchFamily="18" charset="0"/>
                <a:cs typeface="Times New Roman" pitchFamily="18" charset="0"/>
              </a:rPr>
              <a:t>sánh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phẩm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Phèo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Nam Cao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nhặt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Kim </a:t>
            </a:r>
            <a:r>
              <a:rPr lang="en-US" sz="2400" b="1" dirty="0" err="1">
                <a:solidFill>
                  <a:srgbClr val="0000FF"/>
                </a:solidFill>
                <a:latin typeface="Times New Roman" pitchFamily="18" charset="0"/>
                <a:cs typeface="Times New Roman" pitchFamily="18" charset="0"/>
              </a:rPr>
              <a:t>Lân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rõ</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tranh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hội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thôn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Việt</a:t>
            </a:r>
            <a:r>
              <a:rPr lang="en-US" sz="2400" b="1" dirty="0">
                <a:solidFill>
                  <a:srgbClr val="0000FF"/>
                </a:solidFill>
                <a:latin typeface="Times New Roman" pitchFamily="18" charset="0"/>
                <a:cs typeface="Times New Roman" pitchFamily="18" charset="0"/>
              </a:rPr>
              <a:t> Nam </a:t>
            </a:r>
            <a:r>
              <a:rPr lang="en-US" sz="2400" b="1" dirty="0" err="1">
                <a:solidFill>
                  <a:srgbClr val="0000FF"/>
                </a:solidFill>
                <a:latin typeface="Times New Roman" pitchFamily="18" charset="0"/>
                <a:cs typeface="Times New Roman" pitchFamily="18" charset="0"/>
              </a:rPr>
              <a:t>trước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Tám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năm</a:t>
            </a:r>
            <a:r>
              <a:rPr lang="en-US" sz="2400" b="1" dirty="0">
                <a:solidFill>
                  <a:srgbClr val="0000FF"/>
                </a:solidFill>
                <a:latin typeface="Times New Roman" pitchFamily="18" charset="0"/>
                <a:cs typeface="Times New Roman" pitchFamily="18" charset="0"/>
              </a:rPr>
              <a:t> 1945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nghèo</a:t>
            </a:r>
            <a:r>
              <a:rPr lang="en-US" sz="2400" b="1" dirty="0">
                <a:solidFill>
                  <a:srgbClr val="0000FF"/>
                </a:solidFill>
                <a:latin typeface="Times New Roman" pitchFamily="18" charset="0"/>
                <a:cs typeface="Times New Roman" pitchFamily="18" charset="0"/>
              </a:rPr>
              <a:t>.”</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628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3646967" y="91383"/>
            <a:ext cx="4540099" cy="929343"/>
          </a:xfrm>
          <a:prstGeom prst="ellipse">
            <a:avLst/>
          </a:prstGeom>
          <a:solidFill>
            <a:srgbClr val="FF7C80"/>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3000" b="1" dirty="0" smtClean="0">
                <a:solidFill>
                  <a:schemeClr val="bg1"/>
                </a:solidFill>
                <a:latin typeface="Times New Roman" pitchFamily="18" charset="0"/>
                <a:cs typeface="Times New Roman" pitchFamily="18" charset="0"/>
              </a:rPr>
              <a:t>I.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en-US" sz="3000" b="1" dirty="0">
              <a:solidFill>
                <a:schemeClr val="bg1"/>
              </a:solidFill>
              <a:latin typeface="Times New Roman" pitchFamily="18" charset="0"/>
              <a:cs typeface="Times New Roman" pitchFamily="18" charset="0"/>
            </a:endParaRPr>
          </a:p>
        </p:txBody>
      </p:sp>
      <p:sp>
        <p:nvSpPr>
          <p:cNvPr id="5" name="Pentagon 4"/>
          <p:cNvSpPr/>
          <p:nvPr/>
        </p:nvSpPr>
        <p:spPr>
          <a:xfrm>
            <a:off x="358135" y="1533144"/>
            <a:ext cx="2767835" cy="144191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tabLst>
                <a:tab pos="90170" algn="l"/>
                <a:tab pos="180340" algn="l"/>
              </a:tabLst>
            </a:pPr>
            <a:r>
              <a:rPr lang="en-US" sz="2200" b="1" dirty="0" err="1">
                <a:latin typeface="Times New Roman" pitchFamily="18" charset="0"/>
                <a:cs typeface="Times New Roman" pitchFamily="18" charset="0"/>
              </a:rPr>
              <a:t>Giới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thiệu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hai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giả</a:t>
            </a:r>
            <a:r>
              <a:rPr lang="en-US" sz="2200" b="1" dirty="0">
                <a:latin typeface="Times New Roman" pitchFamily="18" charset="0"/>
                <a:cs typeface="Times New Roman" pitchFamily="18" charset="0"/>
              </a:rPr>
              <a:t> Nam Cao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Kim </a:t>
            </a:r>
            <a:r>
              <a:rPr lang="en-US" sz="2200" b="1" dirty="0" err="1">
                <a:latin typeface="Times New Roman" pitchFamily="18" charset="0"/>
                <a:cs typeface="Times New Roman" pitchFamily="18" charset="0"/>
              </a:rPr>
              <a:t>Lân</a:t>
            </a: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entagon 5"/>
          <p:cNvSpPr/>
          <p:nvPr/>
        </p:nvSpPr>
        <p:spPr>
          <a:xfrm>
            <a:off x="358135" y="3386469"/>
            <a:ext cx="2767836" cy="1403497"/>
          </a:xfrm>
          <a:prstGeom prst="homePlate">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15000"/>
              </a:lnSpc>
              <a:tabLst>
                <a:tab pos="90170" algn="l"/>
                <a:tab pos="180340" algn="l"/>
              </a:tabLst>
            </a:pPr>
            <a:r>
              <a:rPr lang="en-US" sz="2200" b="1" dirty="0" err="1">
                <a:latin typeface="Times New Roman" pitchFamily="18" charset="0"/>
                <a:cs typeface="Times New Roman" pitchFamily="18" charset="0"/>
              </a:rPr>
              <a:t>Giới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thiệu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Chí</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Phèo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Vợ</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nhặt</a:t>
            </a:r>
            <a:r>
              <a:rPr lang="en-US" sz="2200" b="1" dirty="0">
                <a:latin typeface="Times New Roman" pitchFamily="18" charset="0"/>
                <a:cs typeface="Times New Roman" pitchFamily="18" charset="0"/>
              </a:rPr>
              <a:t>":</a:t>
            </a: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entagon 6"/>
          <p:cNvSpPr/>
          <p:nvPr/>
        </p:nvSpPr>
        <p:spPr>
          <a:xfrm>
            <a:off x="358135" y="5253254"/>
            <a:ext cx="2767836" cy="1190076"/>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tabLst>
                <a:tab pos="90170" algn="l"/>
                <a:tab pos="180340" algn="l"/>
              </a:tabLst>
            </a:pPr>
            <a:r>
              <a:rPr lang="en-US" sz="2200" b="1" dirty="0" err="1">
                <a:latin typeface="Times New Roman" pitchFamily="18" charset="0"/>
                <a:cs typeface="Times New Roman" pitchFamily="18" charset="0"/>
              </a:rPr>
              <a:t>Đề</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tài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hai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7"/>
          <p:cNvSpPr/>
          <p:nvPr/>
        </p:nvSpPr>
        <p:spPr>
          <a:xfrm>
            <a:off x="3125972" y="1190846"/>
            <a:ext cx="8771861" cy="212651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100" dirty="0" smtClean="0">
                <a:latin typeface="Times New Roman" pitchFamily="18" charset="0"/>
                <a:cs typeface="Times New Roman" pitchFamily="18" charset="0"/>
              </a:rPr>
              <a:t>- Nam </a:t>
            </a:r>
            <a:r>
              <a:rPr lang="en-US" sz="2100" dirty="0">
                <a:latin typeface="Times New Roman" pitchFamily="18" charset="0"/>
                <a:cs typeface="Times New Roman" pitchFamily="18" charset="0"/>
              </a:rPr>
              <a:t>Cao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Kim </a:t>
            </a:r>
            <a:r>
              <a:rPr lang="en-US" sz="2100" dirty="0" err="1">
                <a:latin typeface="Times New Roman" pitchFamily="18" charset="0"/>
                <a:cs typeface="Times New Roman" pitchFamily="18" charset="0"/>
              </a:rPr>
              <a:t>Lân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đều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những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bút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xuất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nền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văn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Việt</a:t>
            </a:r>
            <a:r>
              <a:rPr lang="en-US" sz="2100" dirty="0">
                <a:latin typeface="Times New Roman" pitchFamily="18" charset="0"/>
                <a:cs typeface="Times New Roman" pitchFamily="18" charset="0"/>
              </a:rPr>
              <a:t> Nam.</a:t>
            </a:r>
          </a:p>
          <a:p>
            <a:pPr marL="0" lvl="1" algn="just">
              <a:lnSpc>
                <a:spcPct val="110000"/>
              </a:lnSpc>
            </a:pPr>
            <a:r>
              <a:rPr lang="en-US" sz="2100" dirty="0" smtClean="0">
                <a:latin typeface="Times New Roman" pitchFamily="18" charset="0"/>
                <a:cs typeface="Times New Roman" pitchFamily="18" charset="0"/>
              </a:rPr>
              <a:t>- Nam </a:t>
            </a:r>
            <a:r>
              <a:rPr lang="en-US" sz="2100" dirty="0">
                <a:latin typeface="Times New Roman" pitchFamily="18" charset="0"/>
                <a:cs typeface="Times New Roman" pitchFamily="18" charset="0"/>
              </a:rPr>
              <a:t>Cao </a:t>
            </a:r>
            <a:r>
              <a:rPr lang="en-US" sz="2100" dirty="0" err="1">
                <a:latin typeface="Times New Roman" pitchFamily="18" charset="0"/>
                <a:cs typeface="Times New Roman" pitchFamily="18" charset="0"/>
              </a:rPr>
              <a:t>nổi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tiếng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những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trang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thực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cuộc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nghèo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khổ</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dân</a:t>
            </a:r>
            <a:r>
              <a:rPr lang="en-US" sz="2100" dirty="0">
                <a:latin typeface="Times New Roman" pitchFamily="18" charset="0"/>
                <a:cs typeface="Times New Roman" pitchFamily="18" charset="0"/>
              </a:rPr>
              <a:t>.</a:t>
            </a:r>
          </a:p>
          <a:p>
            <a:pPr marL="0" lvl="1" algn="just">
              <a:lnSpc>
                <a:spcPct val="110000"/>
              </a:lnSpc>
            </a:pPr>
            <a:r>
              <a:rPr lang="en-US" sz="2100" dirty="0" smtClean="0">
                <a:latin typeface="Times New Roman" pitchFamily="18" charset="0"/>
                <a:cs typeface="Times New Roman" pitchFamily="18" charset="0"/>
              </a:rPr>
              <a:t>- Kim </a:t>
            </a:r>
            <a:r>
              <a:rPr lang="en-US" sz="2100" dirty="0" err="1">
                <a:latin typeface="Times New Roman" pitchFamily="18" charset="0"/>
                <a:cs typeface="Times New Roman" pitchFamily="18" charset="0"/>
              </a:rPr>
              <a:t>Lân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ghi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dấu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ấn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những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chuyện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đầy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tính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văn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tình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hoàn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khăn</a:t>
            </a:r>
            <a:r>
              <a:rPr lang="en-US" sz="2100" dirty="0">
                <a:latin typeface="Times New Roman" pitchFamily="18" charset="0"/>
                <a:cs typeface="Times New Roman" pitchFamily="18" charset="0"/>
              </a:rPr>
              <a:t>.</a:t>
            </a:r>
          </a:p>
        </p:txBody>
      </p:sp>
      <p:sp>
        <p:nvSpPr>
          <p:cNvPr id="9" name="Rounded Rectangle 8"/>
          <p:cNvSpPr/>
          <p:nvPr/>
        </p:nvSpPr>
        <p:spPr>
          <a:xfrm>
            <a:off x="3125971" y="3540641"/>
            <a:ext cx="8771861" cy="171261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Chí</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Phèo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phẩm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nổi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bật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Nam Cao, </a:t>
            </a:r>
            <a:r>
              <a:rPr lang="en-US" sz="2100" dirty="0" err="1">
                <a:latin typeface="Times New Roman" pitchFamily="18" charset="0"/>
                <a:cs typeface="Times New Roman" pitchFamily="18" charset="0"/>
              </a:rPr>
              <a:t>khắc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hình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ảnh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bị</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hóa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hội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kiến</a:t>
            </a:r>
            <a:r>
              <a:rPr lang="en-US" sz="2100" dirty="0">
                <a:latin typeface="Times New Roman" pitchFamily="18" charset="0"/>
                <a:cs typeface="Times New Roman" pitchFamily="18" charset="0"/>
              </a:rPr>
              <a:t>.</a:t>
            </a:r>
          </a:p>
          <a:p>
            <a:pPr marL="0" lvl="1" algn="just">
              <a:lnSpc>
                <a:spcPct val="110000"/>
              </a:lnSpc>
            </a:pP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Vợ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nhặt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truyện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ngắn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xuất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Kim </a:t>
            </a:r>
            <a:r>
              <a:rPr lang="en-US" sz="2100" dirty="0" err="1">
                <a:latin typeface="Times New Roman" pitchFamily="18" charset="0"/>
                <a:cs typeface="Times New Roman" pitchFamily="18" charset="0"/>
              </a:rPr>
              <a:t>Lân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miêu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ngộ</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thê</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thảm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đói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1945.</a:t>
            </a:r>
          </a:p>
        </p:txBody>
      </p:sp>
      <p:sp>
        <p:nvSpPr>
          <p:cNvPr id="10" name="Rounded Rectangle 9"/>
          <p:cNvSpPr/>
          <p:nvPr/>
        </p:nvSpPr>
        <p:spPr>
          <a:xfrm>
            <a:off x="3125972" y="5443683"/>
            <a:ext cx="8771860" cy="108470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Bức</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tranh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hội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Việt</a:t>
            </a:r>
            <a:r>
              <a:rPr lang="en-US" sz="2200" dirty="0">
                <a:latin typeface="Times New Roman" pitchFamily="18" charset="0"/>
                <a:cs typeface="Times New Roman" pitchFamily="18" charset="0"/>
              </a:rPr>
              <a:t> Nam </a:t>
            </a:r>
            <a:r>
              <a:rPr lang="en-US" sz="2200" dirty="0" err="1">
                <a:latin typeface="Times New Roman" pitchFamily="18" charset="0"/>
                <a:cs typeface="Times New Roman" pitchFamily="18" charset="0"/>
              </a:rPr>
              <a:t>trước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năm</a:t>
            </a:r>
            <a:r>
              <a:rPr lang="en-US" sz="2200" dirty="0">
                <a:latin typeface="Times New Roman" pitchFamily="18" charset="0"/>
                <a:cs typeface="Times New Roman" pitchFamily="18" charset="0"/>
              </a:rPr>
              <a:t> 1945.</a:t>
            </a:r>
          </a:p>
          <a:p>
            <a:pPr marL="0" lvl="1"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Số</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nghèo</a:t>
            </a:r>
            <a:r>
              <a:rPr lang="en-US" sz="2200" dirty="0">
                <a:latin typeface="Times New Roman" pitchFamily="18" charset="0"/>
                <a:cs typeface="Times New Roman" pitchFamily="18" charset="0"/>
              </a:rPr>
              <a:t>.</a:t>
            </a:r>
          </a:p>
        </p:txBody>
      </p:sp>
    </p:spTree>
    <p:extLst>
      <p:ext uri="{BB962C8B-B14F-4D97-AF65-F5344CB8AC3E}">
        <p14:creationId xmlns:p14="http://schemas.microsoft.com/office/powerpoint/2010/main" val="39413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Vertical)">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animEffect transition="in" filter="barn(inVertical)">
                                      <p:cBhvr>
                                        <p:cTn id="5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Phèo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Nam Cao</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Kim </a:t>
            </a:r>
            <a:r>
              <a:rPr lang="en-US" sz="2400" b="1" dirty="0" err="1">
                <a:latin typeface="Times New Roman" pitchFamily="18" charset="0"/>
                <a:cs typeface="Times New Roman" pitchFamily="18" charset="0"/>
              </a:rPr>
              <a:t>Lân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466214"/>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679405"/>
            <a:ext cx="5881577" cy="3466215"/>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2711512"/>
          </a:xfrm>
          <a:prstGeom prst="rect">
            <a:avLst/>
          </a:prstGeom>
          <a:noFill/>
        </p:spPr>
        <p:txBody>
          <a:bodyPr wrap="square" rtlCol="0">
            <a:spAutoFit/>
          </a:bodyPr>
          <a:lstStyle/>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Xã</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Cuộc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đẩy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a:t>
            </a:r>
          </a:p>
          <a:p>
            <a:pPr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Môi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trường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thẳng</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3313215"/>
          </a:xfrm>
          <a:prstGeom prst="rect">
            <a:avLst/>
          </a:prstGeom>
          <a:noFill/>
        </p:spPr>
        <p:txBody>
          <a:bodyPr wrap="square" rtlCol="0">
            <a:spAutoFit/>
          </a:bodyPr>
          <a:lstStyle/>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Xã</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khủng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khiếp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năm</a:t>
            </a:r>
            <a:r>
              <a:rPr lang="en-US" sz="2300" dirty="0">
                <a:latin typeface="Times New Roman" pitchFamily="18" charset="0"/>
                <a:cs typeface="Times New Roman" pitchFamily="18" charset="0"/>
              </a:rPr>
              <a:t> 1945.</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ngày</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ngộ</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kéo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kiếm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a:t>
            </a:r>
          </a:p>
        </p:txBody>
      </p:sp>
      <p:sp>
        <p:nvSpPr>
          <p:cNvPr id="4" name="Rectangle 3"/>
          <p:cNvSpPr/>
          <p:nvPr/>
        </p:nvSpPr>
        <p:spPr>
          <a:xfrm>
            <a:off x="3413051" y="1051232"/>
            <a:ext cx="5401340" cy="646331"/>
          </a:xfrm>
          <a:prstGeom prst="rect">
            <a:avLst/>
          </a:prstGeom>
          <a:solidFill>
            <a:schemeClr val="accent1"/>
          </a:solidFill>
        </p:spPr>
        <p:txBody>
          <a:bodyPr wrap="square">
            <a:spAutoFit/>
          </a:bodyPr>
          <a:lstStyle/>
          <a:p>
            <a:pPr algn="ctr">
              <a:lnSpc>
                <a:spcPct val="150000"/>
              </a:lnSpc>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Bối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4894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down)">
                                      <p:cBhvr>
                                        <p:cTn id="4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2"/>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2"/>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2"/>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Phèo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Nam Cao</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Kim </a:t>
            </a:r>
            <a:r>
              <a:rPr lang="en-US" sz="2400" b="1" dirty="0" err="1">
                <a:latin typeface="Times New Roman" pitchFamily="18" charset="0"/>
                <a:cs typeface="Times New Roman" pitchFamily="18" charset="0"/>
              </a:rPr>
              <a:t>Lân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753292"/>
          </a:xfrm>
          <a:prstGeom prst="roundRect">
            <a:avLst>
              <a:gd name="adj" fmla="val 9106"/>
            </a:avLst>
          </a:prstGeom>
          <a:solidFill>
            <a:srgbClr val="FDF0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679405"/>
            <a:ext cx="5881577" cy="3753293"/>
          </a:xfrm>
          <a:prstGeom prst="roundRect">
            <a:avLst>
              <a:gd name="adj" fmla="val 9106"/>
            </a:avLst>
          </a:prstGeom>
          <a:solidFill>
            <a:srgbClr val="FDF0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3313215"/>
          </a:xfrm>
          <a:prstGeom prst="rect">
            <a:avLst/>
          </a:prstGeom>
          <a:noFill/>
        </p:spPr>
        <p:txBody>
          <a:bodyPr wrap="square" rtlCol="0">
            <a:spAutoFit/>
          </a:bodyPr>
          <a:lstStyle/>
          <a:p>
            <a:pPr marL="0" lvl="1" algn="just">
              <a:lnSpc>
                <a:spcPct val="130000"/>
              </a:lnSpc>
            </a:pP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Ban </a:t>
            </a:r>
            <a:r>
              <a:rPr lang="en-US" sz="2300" dirty="0" err="1">
                <a:latin typeface="Times New Roman" pitchFamily="18" charset="0"/>
                <a:cs typeface="Times New Roman" pitchFamily="18" charset="0"/>
              </a:rPr>
              <a:t>đầu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hóa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lưu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manh</a:t>
            </a:r>
            <a:r>
              <a:rPr lang="en-US" sz="2300" dirty="0">
                <a:latin typeface="Times New Roman" pitchFamily="18" charset="0"/>
                <a:cs typeface="Times New Roman" pitchFamily="18" charset="0"/>
              </a:rPr>
              <a:t> do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Sống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ruồng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Cuối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tuyệt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sát</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3313215"/>
          </a:xfrm>
          <a:prstGeom prst="rect">
            <a:avLst/>
          </a:prstGeom>
          <a:noFill/>
        </p:spPr>
        <p:txBody>
          <a:bodyPr wrap="square" rtlCol="0">
            <a:spAutoFit/>
          </a:bodyPr>
          <a:lstStyle/>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Tìm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khát</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Việc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Tràng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p>
        </p:txBody>
      </p:sp>
      <p:sp>
        <p:nvSpPr>
          <p:cNvPr id="4" name="Rectangle 3"/>
          <p:cNvSpPr/>
          <p:nvPr/>
        </p:nvSpPr>
        <p:spPr>
          <a:xfrm>
            <a:off x="3413051" y="1051232"/>
            <a:ext cx="5401340" cy="579967"/>
          </a:xfrm>
          <a:prstGeom prst="rect">
            <a:avLst/>
          </a:prstGeom>
          <a:solidFill>
            <a:schemeClr val="accent2"/>
          </a:solidFill>
        </p:spPr>
        <p:txBody>
          <a:bodyPr wrap="square">
            <a:spAutoFit/>
          </a:bodyPr>
          <a:lstStyle/>
          <a:p>
            <a:pPr algn="ctr">
              <a:lnSpc>
                <a:spcPct val="150000"/>
              </a:lnSpc>
            </a:pPr>
            <a:r>
              <a:rPr lang="en-US" sz="2400" b="1" dirty="0">
                <a:latin typeface="Times New Roman" pitchFamily="18" charset="0"/>
                <a:cs typeface="Times New Roman" pitchFamily="18" charset="0"/>
              </a:rPr>
              <a:t>2</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353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down)">
                                      <p:cBhvr>
                                        <p:cTn id="4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6"/>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6"/>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6"/>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Phèo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Nam Cao</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Kim </a:t>
            </a:r>
            <a:r>
              <a:rPr lang="en-US" sz="2400" b="1" dirty="0" err="1">
                <a:latin typeface="Times New Roman" pitchFamily="18" charset="0"/>
                <a:cs typeface="Times New Roman" pitchFamily="18" charset="0"/>
              </a:rPr>
              <a:t>Lân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009013"/>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679406"/>
            <a:ext cx="5881577" cy="3009014"/>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2215991"/>
          </a:xfrm>
          <a:prstGeom prst="rect">
            <a:avLst/>
          </a:prstGeom>
          <a:noFill/>
        </p:spPr>
        <p:txBody>
          <a:bodyPr wrap="square" rtlCol="0">
            <a:spAutoFit/>
          </a:bodyPr>
          <a:lstStyle/>
          <a:p>
            <a:pPr marL="0" lvl="1">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p>
          <a:p>
            <a:pPr marL="0" lvl="1">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huống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kịch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tính</a:t>
            </a:r>
            <a:r>
              <a:rPr lang="en-US" sz="2300" dirty="0">
                <a:latin typeface="Times New Roman" pitchFamily="18" charset="0"/>
                <a:cs typeface="Times New Roman" pitchFamily="18" charset="0"/>
              </a:rPr>
              <a:t>, bi </a:t>
            </a:r>
            <a:r>
              <a:rPr lang="en-US" sz="2300" dirty="0" err="1">
                <a:latin typeface="Times New Roman" pitchFamily="18" charset="0"/>
                <a:cs typeface="Times New Roman" pitchFamily="18" charset="0"/>
              </a:rPr>
              <a:t>kịch</a:t>
            </a:r>
            <a:r>
              <a:rPr lang="en-US" sz="2300" dirty="0">
                <a:latin typeface="Times New Roman" pitchFamily="18" charset="0"/>
                <a:cs typeface="Times New Roman" pitchFamily="18" charset="0"/>
              </a:rPr>
              <a:t>.</a:t>
            </a:r>
          </a:p>
          <a:p>
            <a:pPr marL="0" lvl="1">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2746906"/>
          </a:xfrm>
          <a:prstGeom prst="rect">
            <a:avLst/>
          </a:prstGeom>
          <a:noFill/>
        </p:spPr>
        <p:txBody>
          <a:bodyPr wrap="square" rtlCol="0">
            <a:spAutoFit/>
          </a:bodyPr>
          <a:lstStyle/>
          <a:p>
            <a:pPr marL="0" lvl="1">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huống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a:t>
            </a:r>
          </a:p>
          <a:p>
            <a:pPr marL="0" lvl="1">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Khắc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họa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chi </a:t>
            </a:r>
            <a:r>
              <a:rPr lang="en-US" sz="2300" dirty="0" err="1">
                <a:latin typeface="Times New Roman" pitchFamily="18" charset="0"/>
                <a:cs typeface="Times New Roman" pitchFamily="18" charset="0"/>
              </a:rPr>
              <a:t>tiết</a:t>
            </a:r>
            <a:r>
              <a:rPr lang="en-US" sz="2300" dirty="0">
                <a:latin typeface="Times New Roman" pitchFamily="18" charset="0"/>
                <a:cs typeface="Times New Roman" pitchFamily="18" charset="0"/>
              </a:rPr>
              <a:t>.</a:t>
            </a:r>
          </a:p>
          <a:p>
            <a:pPr marL="0" lvl="1">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a:t>
            </a:r>
          </a:p>
        </p:txBody>
      </p:sp>
      <p:sp>
        <p:nvSpPr>
          <p:cNvPr id="4" name="Rectangle 3"/>
          <p:cNvSpPr/>
          <p:nvPr/>
        </p:nvSpPr>
        <p:spPr>
          <a:xfrm>
            <a:off x="2668772" y="1051232"/>
            <a:ext cx="7336465" cy="646331"/>
          </a:xfrm>
          <a:prstGeom prst="rect">
            <a:avLst/>
          </a:prstGeom>
          <a:solidFill>
            <a:schemeClr val="accent6"/>
          </a:solidFill>
          <a:ln>
            <a:solidFill>
              <a:schemeClr val="accent1"/>
            </a:solidFill>
          </a:ln>
        </p:spPr>
        <p:txBody>
          <a:bodyPr wrap="square">
            <a:spAutoFit/>
          </a:bodyPr>
          <a:lstStyle/>
          <a:p>
            <a:pPr algn="ctr">
              <a:lnSpc>
                <a:spcPct val="15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huống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truyện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83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down)">
                                      <p:cBhvr>
                                        <p:cTn id="4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chemeClr val="accent4">
              <a:lumMod val="75000"/>
            </a:schemeClr>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4">
              <a:lumMod val="75000"/>
            </a:schemeClr>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4">
              <a:lumMod val="75000"/>
            </a:schemeClr>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4">
              <a:lumMod val="75000"/>
            </a:schemeClr>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Phèo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Nam Cao</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Kim </a:t>
            </a:r>
            <a:r>
              <a:rPr lang="en-US" sz="2400" b="1" dirty="0" err="1">
                <a:latin typeface="Times New Roman" pitchFamily="18" charset="0"/>
                <a:cs typeface="Times New Roman" pitchFamily="18" charset="0"/>
              </a:rPr>
              <a:t>Lân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753292"/>
          </a:xfrm>
          <a:prstGeom prst="roundRect">
            <a:avLst>
              <a:gd name="adj" fmla="val 9106"/>
            </a:avLst>
          </a:prstGeom>
          <a:solidFill>
            <a:srgbClr val="FFF9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679405"/>
            <a:ext cx="5881577" cy="3753293"/>
          </a:xfrm>
          <a:prstGeom prst="roundRect">
            <a:avLst>
              <a:gd name="adj" fmla="val 9106"/>
            </a:avLst>
          </a:prstGeom>
          <a:solidFill>
            <a:srgbClr val="FFF9E7"/>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3313215"/>
          </a:xfrm>
          <a:prstGeom prst="rect">
            <a:avLst/>
          </a:prstGeom>
          <a:noFill/>
        </p:spPr>
        <p:txBody>
          <a:bodyPr wrap="square" rtlCol="0">
            <a:spAutoFit/>
          </a:bodyPr>
          <a:lstStyle/>
          <a:p>
            <a:pPr marL="0" lvl="1"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bạo</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Đồng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hóa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ruồng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bỏ</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Tìm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kiếm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thoát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đẩy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752213" cy="3313215"/>
          </a:xfrm>
          <a:prstGeom prst="rect">
            <a:avLst/>
          </a:prstGeom>
          <a:noFill/>
        </p:spPr>
        <p:txBody>
          <a:bodyPr wrap="square" rtlCol="0">
            <a:spAutoFit/>
          </a:bodyPr>
          <a:lstStyle/>
          <a:p>
            <a:pPr marL="0" lvl="1"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khủng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khiếp</a:t>
            </a:r>
            <a:r>
              <a:rPr lang="en-US" sz="2300" dirty="0">
                <a:latin typeface="Times New Roman" pitchFamily="18" charset="0"/>
                <a:cs typeface="Times New Roman" pitchFamily="18" charset="0"/>
              </a:rPr>
              <a:t>.</a:t>
            </a:r>
          </a:p>
          <a:p>
            <a:pPr marL="0" lvl="1"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Thể</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đùm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ngay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a:t>
            </a:r>
          </a:p>
          <a:p>
            <a:pPr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Lòng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lai</a:t>
            </a:r>
            <a:r>
              <a:rPr lang="en-US" sz="2300" dirty="0">
                <a:latin typeface="Times New Roman" pitchFamily="18" charset="0"/>
                <a:cs typeface="Times New Roman" pitchFamily="18" charset="0"/>
              </a:rPr>
              <a:t>.</a:t>
            </a:r>
          </a:p>
        </p:txBody>
      </p:sp>
      <p:sp>
        <p:nvSpPr>
          <p:cNvPr id="4" name="Rectangle 3"/>
          <p:cNvSpPr/>
          <p:nvPr/>
        </p:nvSpPr>
        <p:spPr>
          <a:xfrm>
            <a:off x="2243470" y="1051232"/>
            <a:ext cx="7942521" cy="579967"/>
          </a:xfrm>
          <a:prstGeom prst="rect">
            <a:avLst/>
          </a:prstGeom>
          <a:solidFill>
            <a:schemeClr val="accent4">
              <a:lumMod val="75000"/>
            </a:schemeClr>
          </a:solidFill>
        </p:spPr>
        <p:txBody>
          <a:bodyPr wrap="square">
            <a:spAutoFit/>
          </a:bodyPr>
          <a:lstStyle/>
          <a:p>
            <a:pPr algn="ctr">
              <a:lnSpc>
                <a:spcPct val="150000"/>
              </a:lnSpc>
            </a:pPr>
            <a:r>
              <a:rPr lang="en-US" sz="2400" b="1" dirty="0" smtClean="0">
                <a:latin typeface="Times New Roman" pitchFamily="18" charset="0"/>
                <a:cs typeface="Times New Roman" pitchFamily="18" charset="0"/>
              </a:rPr>
              <a:t>4.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hai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89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down)">
                                      <p:cBhvr>
                                        <p:cTn id="4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3646967" y="91383"/>
            <a:ext cx="4540099" cy="929343"/>
          </a:xfrm>
          <a:prstGeom prst="ellipse">
            <a:avLst/>
          </a:prstGeom>
          <a:solidFill>
            <a:srgbClr val="FF7C80"/>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en-US" sz="3000" b="1" dirty="0">
              <a:solidFill>
                <a:schemeClr val="bg1"/>
              </a:solidFill>
              <a:latin typeface="Times New Roman" pitchFamily="18" charset="0"/>
              <a:cs typeface="Times New Roman" pitchFamily="18" charset="0"/>
            </a:endParaRPr>
          </a:p>
        </p:txBody>
      </p:sp>
      <p:sp>
        <p:nvSpPr>
          <p:cNvPr id="5" name="Pentagon 4"/>
          <p:cNvSpPr/>
          <p:nvPr/>
        </p:nvSpPr>
        <p:spPr>
          <a:xfrm>
            <a:off x="358135" y="1297172"/>
            <a:ext cx="2767835" cy="1775637"/>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tabLst>
                <a:tab pos="90170" algn="l"/>
                <a:tab pos="180340" algn="l"/>
              </a:tabLst>
            </a:pPr>
            <a:r>
              <a:rPr lang="en-US" sz="2200" b="1" dirty="0" err="1">
                <a:latin typeface="Times New Roman" pitchFamily="18" charset="0"/>
                <a:cs typeface="Times New Roman" pitchFamily="18" charset="0"/>
              </a:rPr>
              <a:t>Tóm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tắt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giống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nhau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giữa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hai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entagon 5"/>
          <p:cNvSpPr/>
          <p:nvPr/>
        </p:nvSpPr>
        <p:spPr>
          <a:xfrm>
            <a:off x="358135" y="3386469"/>
            <a:ext cx="2767836" cy="1547038"/>
          </a:xfrm>
          <a:prstGeom prst="homePlate">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15000"/>
              </a:lnSpc>
              <a:tabLst>
                <a:tab pos="90170" algn="l"/>
                <a:tab pos="180340" algn="l"/>
              </a:tabLst>
            </a:pPr>
            <a:r>
              <a:rPr lang="en-US" sz="2200" b="1" dirty="0" err="1">
                <a:latin typeface="Times New Roman" pitchFamily="18" charset="0"/>
                <a:cs typeface="Times New Roman" pitchFamily="18" charset="0"/>
              </a:rPr>
              <a:t>Khẳng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trị</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học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nhân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của</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hai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tác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phẩm</a:t>
            </a:r>
            <a:endParaRPr lang="en-US" sz="2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entagon 6"/>
          <p:cNvSpPr/>
          <p:nvPr/>
        </p:nvSpPr>
        <p:spPr>
          <a:xfrm>
            <a:off x="358135" y="5253253"/>
            <a:ext cx="2767836" cy="142399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tabLst>
                <a:tab pos="90170" algn="l"/>
                <a:tab pos="180340" algn="l"/>
              </a:tabLst>
            </a:pPr>
            <a:r>
              <a:rPr lang="en-US" sz="2300" b="1" dirty="0" err="1">
                <a:latin typeface="Times New Roman" pitchFamily="18" charset="0"/>
                <a:cs typeface="Times New Roman" pitchFamily="18" charset="0"/>
              </a:rPr>
              <a:t>C</a:t>
            </a:r>
            <a:r>
              <a:rPr lang="en-US" sz="2300" b="1" dirty="0" err="1" smtClean="0">
                <a:latin typeface="Times New Roman" pitchFamily="18" charset="0"/>
                <a:cs typeface="Times New Roman" pitchFamily="18" charset="0"/>
              </a:rPr>
              <a:t>ảm</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nhận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hai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endParaRPr lang="en-US" sz="23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7"/>
          <p:cNvSpPr/>
          <p:nvPr/>
        </p:nvSpPr>
        <p:spPr>
          <a:xfrm>
            <a:off x="3125972" y="1190847"/>
            <a:ext cx="8771861" cy="197765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Cả</a:t>
            </a: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hai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phẩm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đều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bức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tranh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hội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thôn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Việt</a:t>
            </a:r>
            <a:r>
              <a:rPr lang="en-US" sz="2100" dirty="0">
                <a:latin typeface="Times New Roman" pitchFamily="18" charset="0"/>
                <a:cs typeface="Times New Roman" pitchFamily="18" charset="0"/>
              </a:rPr>
              <a:t> Nam </a:t>
            </a:r>
            <a:r>
              <a:rPr lang="en-US" sz="2100" dirty="0" err="1">
                <a:latin typeface="Times New Roman" pitchFamily="18" charset="0"/>
                <a:cs typeface="Times New Roman" pitchFamily="18" charset="0"/>
              </a:rPr>
              <a:t>trước</a:t>
            </a:r>
            <a:r>
              <a:rPr lang="en-US" sz="2100" dirty="0">
                <a:latin typeface="Times New Roman" pitchFamily="18" charset="0"/>
                <a:cs typeface="Times New Roman" pitchFamily="18" charset="0"/>
              </a:rPr>
              <a:t> </a:t>
            </a:r>
            <a:r>
              <a:rPr lang="en-US" sz="2100" dirty="0" err="1" smtClean="0">
                <a:latin typeface="Times New Roman" pitchFamily="18" charset="0"/>
                <a:cs typeface="Times New Roman" pitchFamily="18" charset="0"/>
              </a:rPr>
              <a:t>CMT8</a:t>
            </a: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năm</a:t>
            </a:r>
            <a:r>
              <a:rPr lang="en-US" sz="2100" dirty="0" smtClean="0">
                <a:latin typeface="Times New Roman" pitchFamily="18" charset="0"/>
                <a:cs typeface="Times New Roman" pitchFamily="18" charset="0"/>
              </a:rPr>
              <a:t> </a:t>
            </a:r>
            <a:r>
              <a:rPr lang="en-US" sz="2100" dirty="0">
                <a:latin typeface="Times New Roman" pitchFamily="18" charset="0"/>
                <a:cs typeface="Times New Roman" pitchFamily="18" charset="0"/>
              </a:rPr>
              <a:t>1945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phận</a:t>
            </a:r>
            <a:r>
              <a:rPr lang="en-US" sz="2100" dirty="0">
                <a:latin typeface="Times New Roman" pitchFamily="18" charset="0"/>
                <a:cs typeface="Times New Roman" pitchFamily="18" charset="0"/>
              </a:rPr>
              <a:t> bi </a:t>
            </a:r>
            <a:r>
              <a:rPr lang="en-US" sz="2100" dirty="0" err="1">
                <a:latin typeface="Times New Roman" pitchFamily="18" charset="0"/>
                <a:cs typeface="Times New Roman" pitchFamily="18" charset="0"/>
              </a:rPr>
              <a:t>thương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những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nghèo</a:t>
            </a:r>
            <a:r>
              <a:rPr lang="en-US" sz="2100" dirty="0">
                <a:latin typeface="Times New Roman" pitchFamily="18" charset="0"/>
                <a:cs typeface="Times New Roman" pitchFamily="18" charset="0"/>
              </a:rPr>
              <a:t>.</a:t>
            </a:r>
          </a:p>
          <a:p>
            <a:pPr marL="0" lvl="1" algn="just">
              <a:lnSpc>
                <a:spcPct val="110000"/>
              </a:lnSpc>
            </a:pP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Chí</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Phèo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tập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trung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sự</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hóa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con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dưới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sự</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áp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bức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hội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kiến</a:t>
            </a: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Vợ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nhặt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nhấn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mạnh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tình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vọng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hoàn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đói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khăn</a:t>
            </a:r>
            <a:r>
              <a:rPr lang="en-US" sz="2100" dirty="0">
                <a:latin typeface="Times New Roman" pitchFamily="18" charset="0"/>
                <a:cs typeface="Times New Roman" pitchFamily="18" charset="0"/>
              </a:rPr>
              <a:t>.</a:t>
            </a:r>
          </a:p>
        </p:txBody>
      </p:sp>
      <p:sp>
        <p:nvSpPr>
          <p:cNvPr id="9" name="Rounded Rectangle 8"/>
          <p:cNvSpPr/>
          <p:nvPr/>
        </p:nvSpPr>
        <p:spPr>
          <a:xfrm>
            <a:off x="3125971" y="3386470"/>
            <a:ext cx="8771861" cy="132375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Cả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phẩm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đều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trị</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văn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phản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ánh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thực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sâu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thực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hội</a:t>
            </a:r>
            <a:r>
              <a:rPr lang="en-US" sz="2100" dirty="0">
                <a:latin typeface="Times New Roman" pitchFamily="18" charset="0"/>
                <a:cs typeface="Times New Roman" pitchFamily="18" charset="0"/>
              </a:rPr>
              <a:t>.</a:t>
            </a:r>
          </a:p>
          <a:p>
            <a:pPr algn="just">
              <a:lnSpc>
                <a:spcPct val="110000"/>
              </a:lnSpc>
            </a:pP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Thể</a:t>
            </a: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hiện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lòng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sự</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đồng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phận</a:t>
            </a:r>
            <a:r>
              <a:rPr lang="en-US" sz="2100" dirty="0">
                <a:latin typeface="Times New Roman" pitchFamily="18" charset="0"/>
                <a:cs typeface="Times New Roman" pitchFamily="18" charset="0"/>
              </a:rPr>
              <a:t> con </a:t>
            </a:r>
            <a:r>
              <a:rPr lang="en-US" sz="2100" dirty="0" err="1">
                <a:latin typeface="Times New Roman" pitchFamily="18" charset="0"/>
                <a:cs typeface="Times New Roman" pitchFamily="18" charset="0"/>
              </a:rPr>
              <a:t>người</a:t>
            </a:r>
            <a:endParaRPr lang="en-US" sz="2100" dirty="0">
              <a:latin typeface="Times New Roman" pitchFamily="18" charset="0"/>
              <a:cs typeface="Times New Roman" pitchFamily="18" charset="0"/>
            </a:endParaRPr>
          </a:p>
        </p:txBody>
      </p:sp>
      <p:sp>
        <p:nvSpPr>
          <p:cNvPr id="10" name="Rounded Rectangle 9"/>
          <p:cNvSpPr/>
          <p:nvPr/>
        </p:nvSpPr>
        <p:spPr>
          <a:xfrm>
            <a:off x="3125972" y="4933508"/>
            <a:ext cx="8771860" cy="174373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lvl="1" algn="just">
              <a:lnSpc>
                <a:spcPct val="110000"/>
              </a:lnSpc>
            </a:pP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Đây</a:t>
            </a: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đều</a:t>
            </a: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những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phẩm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văn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học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trị</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giúp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đọc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hiểu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rõ</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cuộc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phận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trước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Cách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mạng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Tám</a:t>
            </a:r>
            <a:r>
              <a:rPr lang="en-US" sz="2100" dirty="0">
                <a:latin typeface="Times New Roman" pitchFamily="18" charset="0"/>
                <a:cs typeface="Times New Roman" pitchFamily="18" charset="0"/>
              </a:rPr>
              <a:t>.</a:t>
            </a:r>
          </a:p>
          <a:p>
            <a:pPr marL="0" lvl="1" algn="just">
              <a:lnSpc>
                <a:spcPct val="110000"/>
              </a:lnSpc>
            </a:pP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Việc</a:t>
            </a:r>
            <a:r>
              <a:rPr lang="en-US" sz="2100" dirty="0" smtClean="0">
                <a:latin typeface="Times New Roman" pitchFamily="18" charset="0"/>
                <a:cs typeface="Times New Roman" pitchFamily="18" charset="0"/>
              </a:rPr>
              <a:t> </a:t>
            </a:r>
            <a:r>
              <a:rPr lang="en-US" sz="2100" dirty="0" err="1">
                <a:latin typeface="Times New Roman" pitchFamily="18" charset="0"/>
                <a:cs typeface="Times New Roman" pitchFamily="18" charset="0"/>
              </a:rPr>
              <a:t>hiểu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đánh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đúng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đắn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phẩm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này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giúp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chúng</a:t>
            </a:r>
            <a:r>
              <a:rPr lang="en-US" sz="2100" dirty="0">
                <a:latin typeface="Times New Roman" pitchFamily="18" charset="0"/>
                <a:cs typeface="Times New Roman" pitchFamily="18" charset="0"/>
              </a:rPr>
              <a:t> ta </a:t>
            </a:r>
            <a:r>
              <a:rPr lang="en-US" sz="2100" dirty="0" err="1">
                <a:latin typeface="Times New Roman" pitchFamily="18" charset="0"/>
                <a:cs typeface="Times New Roman" pitchFamily="18" charset="0"/>
              </a:rPr>
              <a:t>trân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trọng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trị</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cuộc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sống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lòng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đồng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nhận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thức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rõ</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lịch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sử</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hội</a:t>
            </a:r>
            <a:r>
              <a:rPr lang="en-US" sz="2100" dirty="0">
                <a:latin typeface="Times New Roman" pitchFamily="18" charset="0"/>
                <a:cs typeface="Times New Roman" pitchFamily="18" charset="0"/>
              </a:rPr>
              <a:t>.</a:t>
            </a:r>
          </a:p>
        </p:txBody>
      </p:sp>
    </p:spTree>
    <p:extLst>
      <p:ext uri="{BB962C8B-B14F-4D97-AF65-F5344CB8AC3E}">
        <p14:creationId xmlns:p14="http://schemas.microsoft.com/office/powerpoint/2010/main" val="23650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barn(inVertic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barn(inVertical)">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barn(inVertical)">
                                      <p:cBhvr>
                                        <p:cTn id="5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292662"/>
          </a:xfrm>
          <a:prstGeom prst="rect">
            <a:avLst/>
          </a:prstGeom>
          <a:solidFill>
            <a:srgbClr val="00B050"/>
          </a:solidFill>
        </p:spPr>
        <p:txBody>
          <a:bodyPr wrap="square">
            <a:spAutoFit/>
          </a:bodyPr>
          <a:lstStyle/>
          <a:p>
            <a:pPr algn="ctr">
              <a:lnSpc>
                <a:spcPct val="150000"/>
              </a:lnSpc>
            </a:pPr>
            <a:r>
              <a:rPr lang="en-US" sz="2600" b="1" dirty="0">
                <a:solidFill>
                  <a:schemeClr val="bg1"/>
                </a:solidFill>
                <a:latin typeface="Times New Roman" pitchFamily="18" charset="0"/>
                <a:cs typeface="Times New Roman" pitchFamily="18" charset="0"/>
              </a:rPr>
              <a:t>b</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Kiểu</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bài</a:t>
            </a:r>
            <a:r>
              <a:rPr lang="en-US" sz="2600" b="1" dirty="0">
                <a:solidFill>
                  <a:schemeClr val="bg1"/>
                </a:solidFill>
                <a:latin typeface="Times New Roman" pitchFamily="18" charset="0"/>
                <a:cs typeface="Times New Roman" pitchFamily="18" charset="0"/>
              </a:rPr>
              <a:t> </a:t>
            </a:r>
            <a:r>
              <a:rPr lang="en-US" sz="2600" b="1" dirty="0" smtClean="0">
                <a:solidFill>
                  <a:schemeClr val="bg1"/>
                </a:solidFill>
                <a:latin typeface="Times New Roman" pitchFamily="18" charset="0"/>
                <a:cs typeface="Times New Roman" pitchFamily="18" charset="0"/>
              </a:rPr>
              <a:t>so </a:t>
            </a:r>
            <a:r>
              <a:rPr lang="en-US" sz="2600" b="1" dirty="0" err="1" smtClean="0">
                <a:solidFill>
                  <a:schemeClr val="bg1"/>
                </a:solidFill>
                <a:latin typeface="Times New Roman" pitchFamily="18" charset="0"/>
                <a:cs typeface="Times New Roman" pitchFamily="18" charset="0"/>
              </a:rPr>
              <a:t>sánh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đánh</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giá</a:t>
            </a:r>
            <a:r>
              <a:rPr lang="en-US" sz="2600" b="1" dirty="0" smtClean="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hai</a:t>
            </a:r>
            <a:endParaRPr lang="en-US" sz="2600" b="1" dirty="0" smtClean="0">
              <a:solidFill>
                <a:schemeClr val="bg1"/>
              </a:solidFill>
              <a:latin typeface="Times New Roman" pitchFamily="18" charset="0"/>
              <a:cs typeface="Times New Roman" pitchFamily="18" charset="0"/>
            </a:endParaRPr>
          </a:p>
          <a:p>
            <a:pPr algn="ctr">
              <a:lnSpc>
                <a:spcPct val="150000"/>
              </a:lnSpc>
            </a:pPr>
            <a:r>
              <a:rPr lang="en-US" sz="2600" b="1" dirty="0" err="1" smtClean="0">
                <a:solidFill>
                  <a:schemeClr val="bg1"/>
                </a:solidFill>
                <a:latin typeface="Times New Roman" pitchFamily="18" charset="0"/>
                <a:cs typeface="Times New Roman" pitchFamily="18" charset="0"/>
              </a:rPr>
              <a:t>tác</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phẩm</a:t>
            </a:r>
            <a:r>
              <a:rPr lang="en-US" sz="2600" b="1" dirty="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thơ</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5479806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Nêu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vấn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cần</a:t>
            </a:r>
            <a:r>
              <a:rPr lang="en-US" sz="2300" dirty="0" smtClean="0">
                <a:latin typeface="Times New Roman" pitchFamily="18" charset="0"/>
                <a:cs typeface="Times New Roman" pitchFamily="18" charset="0"/>
              </a:rPr>
              <a:t> so </a:t>
            </a:r>
            <a:r>
              <a:rPr lang="en-US" sz="2300" dirty="0" err="1" smtClean="0">
                <a:latin typeface="Times New Roman" pitchFamily="18" charset="0"/>
                <a:cs typeface="Times New Roman" pitchFamily="18" charset="0"/>
              </a:rPr>
              <a:t>sánh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626242"/>
            <a:ext cx="8282764" cy="2222206"/>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thông</a:t>
            </a:r>
            <a:r>
              <a:rPr lang="en-US" sz="2300" dirty="0">
                <a:latin typeface="Times New Roman" pitchFamily="18" charset="0"/>
                <a:cs typeface="Times New Roman" pitchFamily="18" charset="0"/>
              </a:rPr>
              <a:t> tin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biệt</a:t>
            </a:r>
            <a:endParaRPr lang="en-US" sz="2300" dirty="0" smtClean="0">
              <a:latin typeface="Times New Roman" pitchFamily="18" charset="0"/>
              <a:cs typeface="Times New Roman" pitchFamily="18" charset="0"/>
            </a:endParaRPr>
          </a:p>
        </p:txBody>
      </p:sp>
      <p:sp>
        <p:nvSpPr>
          <p:cNvPr id="9" name="Oval 8"/>
          <p:cNvSpPr/>
          <p:nvPr/>
        </p:nvSpPr>
        <p:spPr>
          <a:xfrm>
            <a:off x="143231" y="5124893"/>
            <a:ext cx="2621234" cy="1545616"/>
          </a:xfrm>
          <a:prstGeom prst="ellipse">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38893" y="5320174"/>
            <a:ext cx="8282763" cy="1272012"/>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vấn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luận</a:t>
            </a:r>
            <a:endParaRPr lang="en-US" sz="2300" dirty="0" smtClean="0">
              <a:latin typeface="Times New Roman" pitchFamily="18" charset="0"/>
              <a:cs typeface="Times New Roman" pitchFamily="18" charset="0"/>
            </a:endParaRP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Rút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ý </a:t>
            </a:r>
            <a:r>
              <a:rPr lang="en-US" sz="2300" dirty="0" err="1" smtClean="0">
                <a:latin typeface="Times New Roman" pitchFamily="18" charset="0"/>
                <a:cs typeface="Times New Roman" pitchFamily="18" charset="0"/>
              </a:rPr>
              <a:t>nghĩa</a:t>
            </a:r>
            <a:endParaRPr lang="en-US" sz="2300" dirty="0">
              <a:latin typeface="Times New Roman" pitchFamily="18" charset="0"/>
              <a:cs typeface="Times New Roman" pitchFamily="18" charset="0"/>
            </a:endParaRP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927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1" end="1"/>
                                            </p:txEl>
                                          </p:spTgt>
                                        </p:tgtEl>
                                        <p:attrNameLst>
                                          <p:attrName>style.visibility</p:attrName>
                                        </p:attrNameLst>
                                      </p:cBhvr>
                                      <p:to>
                                        <p:strVal val="visible"/>
                                      </p:to>
                                    </p:set>
                                    <p:animEffect transition="in" filter="fade">
                                      <p:cBhvr>
                                        <p:cTn id="5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2595131"/>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solidFill>
                  <a:srgbClr val="0000FF"/>
                </a:solidFill>
                <a:latin typeface="Times New Roman" pitchFamily="18" charset="0"/>
                <a:cs typeface="Times New Roman" pitchFamily="18" charset="0"/>
              </a:rPr>
              <a:t>So </a:t>
            </a:r>
            <a:r>
              <a:rPr lang="en-US" sz="2400" b="1" dirty="0" err="1">
                <a:solidFill>
                  <a:srgbClr val="0000FF"/>
                </a:solidFill>
                <a:latin typeface="Times New Roman" pitchFamily="18" charset="0"/>
                <a:cs typeface="Times New Roman" pitchFamily="18" charset="0"/>
              </a:rPr>
              <a:t>sánh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tác</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phẩm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Tây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Đồng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Hữu</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72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100123" y="97868"/>
            <a:ext cx="11991754" cy="6491008"/>
          </a:xfrm>
          <a:prstGeom prst="rect">
            <a:avLst/>
          </a:prstGeom>
          <a:solidFill>
            <a:srgbClr val="F7EDF3"/>
          </a:solidFill>
        </p:spPr>
        <p:txBody>
          <a:bodyPr wrap="square">
            <a:spAutoFit/>
          </a:bodyPr>
          <a:lstStyle/>
          <a:p>
            <a:pPr algn="just">
              <a:lnSpc>
                <a:spcPct val="105000"/>
              </a:lnSpc>
            </a:pPr>
            <a:r>
              <a:rPr lang="vi-VN" sz="2200" i="1" dirty="0" smtClean="0">
                <a:latin typeface="+mj-lt"/>
              </a:rPr>
              <a:t>Nhiều </a:t>
            </a:r>
            <a:r>
              <a:rPr lang="vi-VN" sz="2200" i="1" dirty="0">
                <a:latin typeface="+mj-lt"/>
              </a:rPr>
              <a:t>giờ trôi qua. Mưa tuôn, gió thổi. Mực nước không dâng cao hơn, nhưng chảy xiết hơn. Cây đa đầy người hơn. Tôi mỏi nhừ. Tay ôm chặt vợ, tay níu mình vào chạc cây. Vợ tôi yếu lả, ướt lướt thướt, lạnh ngắt. Khoảng gần sáng, bỗng có tiếng quẫy nước ngay dưới cành đa của vợ chồng tôi. Một giọng nghẹn sặc với lên:</a:t>
            </a:r>
            <a:endParaRPr lang="en-US" sz="2200" dirty="0">
              <a:latin typeface="+mj-lt"/>
            </a:endParaRPr>
          </a:p>
          <a:p>
            <a:pPr algn="just">
              <a:lnSpc>
                <a:spcPct val="105000"/>
              </a:lnSpc>
            </a:pPr>
            <a:r>
              <a:rPr lang="vi-VN" sz="2200" i="1" dirty="0">
                <a:latin typeface="+mj-lt"/>
              </a:rPr>
              <a:t>- Cứu mẹ con tôi mấy... cứu mấy... con gái tôi... Một bàn tay nhớt và lạnh như tay ma rờ vào chân tôi đang buông thõng. Tôi vội cúi xuống, đưa tay ra. Nhưng bàn tay của người đàn bà dưới nước truội đi, chìm nghỉm. Cành đa kêu rắc, chao mạnh. Vợ tôi “ối” kêu một tiếng thảng thốt, và “ùm”, con trai tôi, đứa con sơ sinh tôi chưa được nhìn thấy mặt, tuột khỏi bọc ni lông trên tay mẹ nó, san xuống làn nước tối tăm.</a:t>
            </a:r>
            <a:endParaRPr lang="en-US" sz="2200" dirty="0">
              <a:latin typeface="+mj-lt"/>
            </a:endParaRPr>
          </a:p>
          <a:p>
            <a:pPr algn="just">
              <a:lnSpc>
                <a:spcPct val="105000"/>
              </a:lnSpc>
            </a:pPr>
            <a:r>
              <a:rPr lang="vi-VN" sz="2200" i="1" dirty="0">
                <a:latin typeface="+mj-lt"/>
              </a:rPr>
              <a:t>- Trời ơi! Con tôi...! - Vợ tôi hét rú lên và lao ngay lập tức xuống hòng chụp lấy con.</a:t>
            </a:r>
            <a:endParaRPr lang="en-US" sz="2200" dirty="0">
              <a:latin typeface="+mj-lt"/>
            </a:endParaRPr>
          </a:p>
          <a:p>
            <a:pPr algn="just">
              <a:lnSpc>
                <a:spcPct val="105000"/>
              </a:lnSpc>
            </a:pPr>
            <a:r>
              <a:rPr lang="vi-VN" sz="2200" i="1" dirty="0">
                <a:latin typeface="+mj-lt"/>
              </a:rPr>
              <a:t>Tôi phóng mình theo. Nước lạnh, ngầu bùn, sâu hút và cuốn mạnh. Tôi vớ kịp thằng con, nhao vội lên, trao nó cho những bàn tay đang chìa xuống, rồi lại lặn tiếp ngay để cứu vợ. Nhiều người phi xuống theo để trợ sức tôi</a:t>
            </a:r>
            <a:r>
              <a:rPr lang="vi-VN" sz="2200" i="1" dirty="0" smtClean="0">
                <a:latin typeface="+mj-lt"/>
              </a:rPr>
              <a:t>...</a:t>
            </a:r>
            <a:endParaRPr lang="en-US" sz="2200" i="1" dirty="0" smtClean="0">
              <a:latin typeface="+mj-lt"/>
            </a:endParaRPr>
          </a:p>
          <a:p>
            <a:pPr algn="just">
              <a:lnSpc>
                <a:spcPct val="105000"/>
              </a:lnSpc>
            </a:pPr>
            <a:r>
              <a:rPr lang="vi-VN" sz="2200" i="1" dirty="0">
                <a:latin typeface="+mj-lt"/>
              </a:rPr>
              <a:t>Tôi tỉnh lại, thấy trời sáng rồi và đã tạnh mưa. Tôi nằm trong khoang một ca nô cứu nạn đầy ắp người. Hồi đêm, tôi đã vật lộn điên dại quyết sống mái một phen với làn nước giết người, nhưng tôi đã thua cuộc. Ưa ra cả máu tai máu mũi mà không những không cứu nổi vợ, đến thi thể cô ấy cũng bất lực không tìm thấy. Khi ca nô quân đội tới, mọi người đã phải dùng sức để buộc tôi rời mặt nước. Kiệt sức, tôi ngất đi. Khổ đau, tôi tỉnh dậy, nước mắt nóng rực, tê nhói. Một chị phụ nữ chen tới bên tôi, lên lời an ủi</a:t>
            </a:r>
            <a:r>
              <a:rPr lang="vi-VN" sz="2200" i="1" dirty="0" smtClean="0">
                <a:latin typeface="+mj-lt"/>
              </a:rPr>
              <a:t>:</a:t>
            </a:r>
            <a:endParaRPr lang="en-US" sz="2200" dirty="0">
              <a:latin typeface="+mj-lt"/>
            </a:endParaRPr>
          </a:p>
        </p:txBody>
      </p:sp>
    </p:spTree>
    <p:extLst>
      <p:ext uri="{BB962C8B-B14F-4D97-AF65-F5344CB8AC3E}">
        <p14:creationId xmlns:p14="http://schemas.microsoft.com/office/powerpoint/2010/main" val="33333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34"/>
          <p:cNvGrpSpPr/>
          <p:nvPr/>
        </p:nvGrpSpPr>
        <p:grpSpPr>
          <a:xfrm>
            <a:off x="4478636" y="1707517"/>
            <a:ext cx="458737" cy="458737"/>
            <a:chOff x="3845536" y="1830658"/>
            <a:chExt cx="1990017" cy="1990017"/>
          </a:xfrm>
          <a:solidFill>
            <a:schemeClr val="accent6"/>
          </a:solidFill>
        </p:grpSpPr>
        <p:sp>
          <p:nvSpPr>
            <p:cNvPr id="19"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5191393" y="1376222"/>
            <a:ext cx="6521088" cy="112132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spAutoFit/>
          </a:bodyPr>
          <a:lstStyle/>
          <a:p>
            <a:pPr lvl="0" algn="ctr">
              <a:lnSpc>
                <a:spcPct val="150000"/>
              </a:lnSpc>
            </a:pPr>
            <a:r>
              <a:rPr lang="en-US" sz="2300" dirty="0" err="1">
                <a:solidFill>
                  <a:schemeClr val="tx1"/>
                </a:solidFill>
                <a:latin typeface="Times New Roman" pitchFamily="18" charset="0"/>
                <a:cs typeface="Times New Roman" pitchFamily="18" charset="0"/>
              </a:rPr>
              <a:t>Giới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Tây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Dũng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Hữu</a:t>
            </a:r>
            <a:r>
              <a:rPr lang="en-US" sz="2300" dirty="0">
                <a:solidFill>
                  <a:schemeClr val="tx1"/>
                </a:solidFill>
                <a:latin typeface="Times New Roman" pitchFamily="18" charset="0"/>
                <a:cs typeface="Times New Roman" pitchFamily="18" charset="0"/>
              </a:rPr>
              <a:t>.</a:t>
            </a:r>
          </a:p>
        </p:txBody>
      </p:sp>
      <p:grpSp>
        <p:nvGrpSpPr>
          <p:cNvPr id="36" name="组合 26"/>
          <p:cNvGrpSpPr/>
          <p:nvPr/>
        </p:nvGrpSpPr>
        <p:grpSpPr>
          <a:xfrm>
            <a:off x="4569257" y="3787373"/>
            <a:ext cx="458737" cy="458737"/>
            <a:chOff x="3845536" y="1830658"/>
            <a:chExt cx="1990017" cy="1990017"/>
          </a:xfrm>
          <a:solidFill>
            <a:schemeClr val="accent6"/>
          </a:solidFill>
        </p:grpSpPr>
        <p:sp>
          <p:nvSpPr>
            <p:cNvPr id="37"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25"/>
            <p:cNvSpPr/>
            <p:nvPr/>
          </p:nvSpPr>
          <p:spPr>
            <a:xfrm>
              <a:off x="4331496" y="2316618"/>
              <a:ext cx="1018097" cy="1018097"/>
            </a:xfrm>
            <a:prstGeom prst="ellipse">
              <a:avLst/>
            </a:prstGeom>
            <a:grp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5191393" y="3160249"/>
            <a:ext cx="6521088" cy="1715850"/>
          </a:xfrm>
          <a:prstGeom prst="rect">
            <a:avLst/>
          </a:prstGeom>
          <a:solidFill>
            <a:schemeClr val="accent6">
              <a:lumMod val="40000"/>
              <a:lumOff val="60000"/>
            </a:schemeClr>
          </a:solidFill>
        </p:spPr>
        <p:txBody>
          <a:bodyPr wrap="square" lIns="121917" tIns="60958" rIns="121917" bIns="60958" rtlCol="0">
            <a:spAutoFit/>
          </a:bodyPr>
          <a:lstStyle/>
          <a:p>
            <a:pPr lvl="0" algn="ctr">
              <a:lnSpc>
                <a:spcPct val="150000"/>
              </a:lnSpc>
            </a:pPr>
            <a:r>
              <a:rPr lang="en-US" sz="2300" dirty="0" err="1">
                <a:latin typeface="Times New Roman" pitchFamily="18" charset="0"/>
                <a:cs typeface="Times New Roman" pitchFamily="18" charset="0"/>
              </a:rPr>
              <a:t>Nêu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cần</a:t>
            </a:r>
            <a:r>
              <a:rPr lang="en-US" sz="2300" dirty="0">
                <a:latin typeface="Times New Roman" pitchFamily="18" charset="0"/>
                <a:cs typeface="Times New Roman" pitchFamily="18" charset="0"/>
              </a:rPr>
              <a:t> so </a:t>
            </a:r>
            <a:r>
              <a:rPr lang="en-US" sz="2300" dirty="0" err="1">
                <a:latin typeface="Times New Roman" pitchFamily="18" charset="0"/>
                <a:cs typeface="Times New Roman" pitchFamily="18" charset="0"/>
              </a:rPr>
              <a:t>sánh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p:txBody>
      </p:sp>
      <p:sp>
        <p:nvSpPr>
          <p:cNvPr id="51" name="文本框 7"/>
          <p:cNvSpPr txBox="1"/>
          <p:nvPr/>
        </p:nvSpPr>
        <p:spPr>
          <a:xfrm>
            <a:off x="276446" y="97792"/>
            <a:ext cx="3540642" cy="742511"/>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I. </a:t>
            </a:r>
            <a:r>
              <a:rPr kumimoji="0" lang="en-US" altLang="zh-CN"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Mở</a:t>
            </a:r>
            <a:r>
              <a:rPr kumimoji="0" lang="en-US" altLang="zh-CN" sz="3200" b="1" i="0" u="none" strike="noStrike" kern="1200" cap="none" spc="0" normalizeH="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a:t>
            </a:r>
            <a:r>
              <a:rPr kumimoji="0" lang="en-US" altLang="zh-CN" sz="3200" b="1" i="0" u="none" strike="noStrike" kern="1200" cap="none" spc="0" normalizeH="0" noProof="0" dirty="0" err="1"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bài</a:t>
            </a:r>
            <a:endPar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194" name="Picture 2" descr="C:\Users\TGDD\Desktop\đồng-chí.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46" y="1005676"/>
            <a:ext cx="3848987" cy="265192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TGDD\Desktop\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5" y="3842838"/>
            <a:ext cx="3848987" cy="244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7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rgbClr val="FF6699"/>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rgbClr val="FF6699"/>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rgbClr val="FF6699"/>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Tây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Tiến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Dũng</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chí</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Chính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Hữu</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221664"/>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241312" y="2734639"/>
            <a:ext cx="5881577" cy="3166431"/>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2746906"/>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năm</a:t>
            </a:r>
            <a:r>
              <a:rPr lang="en-US" sz="2300" dirty="0">
                <a:latin typeface="Times New Roman" pitchFamily="18" charset="0"/>
                <a:cs typeface="Times New Roman" pitchFamily="18" charset="0"/>
              </a:rPr>
              <a:t> 1948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2215991"/>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năm</a:t>
            </a:r>
            <a:r>
              <a:rPr lang="en-US" sz="2300" dirty="0">
                <a:latin typeface="Times New Roman" pitchFamily="18" charset="0"/>
                <a:cs typeface="Times New Roman" pitchFamily="18" charset="0"/>
              </a:rPr>
              <a:t> 1948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Hữu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nặng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p:txBody>
      </p:sp>
      <p:sp>
        <p:nvSpPr>
          <p:cNvPr id="4" name="Rectangle 3"/>
          <p:cNvSpPr/>
          <p:nvPr/>
        </p:nvSpPr>
        <p:spPr>
          <a:xfrm>
            <a:off x="2339163" y="1051232"/>
            <a:ext cx="8155172" cy="646331"/>
          </a:xfrm>
          <a:prstGeom prst="rect">
            <a:avLst/>
          </a:prstGeom>
          <a:solidFill>
            <a:srgbClr val="FF6699"/>
          </a:solidFill>
        </p:spPr>
        <p:txBody>
          <a:bodyPr wrap="square">
            <a:spAutoFit/>
          </a:bodyPr>
          <a:lstStyle/>
          <a:p>
            <a:pPr algn="ctr">
              <a:lnSpc>
                <a:spcPct val="150000"/>
              </a:lnSpc>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Trình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tin </a:t>
            </a:r>
            <a:r>
              <a:rPr lang="en-US" sz="2400" b="1" dirty="0" err="1" smtClean="0">
                <a:latin typeface="Times New Roman" pitchFamily="18" charset="0"/>
                <a:cs typeface="Times New Roman" pitchFamily="18" charset="0"/>
              </a:rPr>
              <a:t>khái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hai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27365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5"/>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5"/>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5"/>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221664"/>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241312" y="2734639"/>
            <a:ext cx="5881577" cy="3166431"/>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2746906"/>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2746906"/>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diễn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p:txBody>
      </p:sp>
      <p:sp>
        <p:nvSpPr>
          <p:cNvPr id="4" name="Rectangle 3"/>
          <p:cNvSpPr/>
          <p:nvPr/>
        </p:nvSpPr>
        <p:spPr>
          <a:xfrm>
            <a:off x="2339163" y="1051232"/>
            <a:ext cx="8155172" cy="579967"/>
          </a:xfrm>
          <a:prstGeom prst="rect">
            <a:avLst/>
          </a:prstGeom>
          <a:solidFill>
            <a:schemeClr val="accent5"/>
          </a:solidFill>
        </p:spPr>
        <p:txBody>
          <a:bodyPr wrap="square">
            <a:spAutoFit/>
          </a:bodyPr>
          <a:lstStyle/>
          <a:p>
            <a:pPr algn="ctr">
              <a:lnSpc>
                <a:spcPct val="150000"/>
              </a:lnSpc>
            </a:pPr>
            <a:r>
              <a:rPr lang="en-US" sz="2400" b="1" dirty="0" smtClean="0">
                <a:latin typeface="Times New Roman" pitchFamily="18" charset="0"/>
                <a:cs typeface="Times New Roman" pitchFamily="18" charset="0"/>
              </a:rPr>
              <a:t>2.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rõ</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nét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6457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6"/>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6"/>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79303" y="-123385"/>
            <a:ext cx="736729" cy="4470995"/>
          </a:xfrm>
          <a:prstGeom prst="roundRect">
            <a:avLst>
              <a:gd name="adj" fmla="val 9106"/>
            </a:avLst>
          </a:prstGeom>
          <a:solidFill>
            <a:schemeClr val="accent6"/>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a:t>
            </a:r>
            <a:endParaRPr lang="en-US" sz="2300" dirty="0">
              <a:latin typeface="Times New Roman" pitchFamily="18" charset="0"/>
              <a:cs typeface="Times New Roman" pitchFamily="18" charset="0"/>
            </a:endParaRPr>
          </a:p>
        </p:txBody>
      </p:sp>
      <p:sp>
        <p:nvSpPr>
          <p:cNvPr id="9" name="TextBox 8"/>
          <p:cNvSpPr txBox="1"/>
          <p:nvPr/>
        </p:nvSpPr>
        <p:spPr>
          <a:xfrm>
            <a:off x="7012171" y="1871632"/>
            <a:ext cx="4354034"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530008"/>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241312" y="2734639"/>
            <a:ext cx="5881577" cy="3474775"/>
          </a:xfrm>
          <a:prstGeom prst="roundRect">
            <a:avLst>
              <a:gd name="adj" fmla="val 9106"/>
            </a:avLst>
          </a:prstGeom>
          <a:solidFill>
            <a:schemeClr val="accent6">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3065455"/>
          </a:xfrm>
          <a:prstGeom prst="rect">
            <a:avLst/>
          </a:prstGeom>
          <a:noFill/>
        </p:spPr>
        <p:txBody>
          <a:bodyPr wrap="square" rtlCol="0">
            <a:spAutoFit/>
          </a:bodyPr>
          <a:lstStyle/>
          <a:p>
            <a:pPr marL="0" lvl="1"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núi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vĩ</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nặng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sẻ</a:t>
            </a:r>
            <a:r>
              <a:rPr lang="en-US" sz="2300" dirty="0">
                <a:latin typeface="Times New Roman" pitchFamily="18" charset="0"/>
                <a:cs typeface="Times New Roman" pitchFamily="18" charset="0"/>
              </a:rPr>
              <a:t> chia, </a:t>
            </a:r>
            <a:r>
              <a:rPr lang="en-US" sz="2300" dirty="0" err="1">
                <a:latin typeface="Times New Roman" pitchFamily="18" charset="0"/>
                <a:cs typeface="Times New Roman" pitchFamily="18" charset="0"/>
              </a:rPr>
              <a:t>đùm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kham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2640723"/>
          </a:xfrm>
          <a:prstGeom prst="rect">
            <a:avLst/>
          </a:prstGeom>
          <a:noFill/>
        </p:spPr>
        <p:txBody>
          <a:bodyPr wrap="square" rtlCol="0">
            <a:spAutoFit/>
          </a:bodyPr>
          <a:lstStyle/>
          <a:p>
            <a:pPr marL="0" lvl="1" algn="just">
              <a:lnSpc>
                <a:spcPct val="120000"/>
              </a:lnSpc>
            </a:pP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trưng</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p:txBody>
      </p:sp>
      <p:sp>
        <p:nvSpPr>
          <p:cNvPr id="4" name="Rectangle 3"/>
          <p:cNvSpPr/>
          <p:nvPr/>
        </p:nvSpPr>
        <p:spPr>
          <a:xfrm>
            <a:off x="2339163" y="1051232"/>
            <a:ext cx="8155172" cy="646331"/>
          </a:xfrm>
          <a:prstGeom prst="rect">
            <a:avLst/>
          </a:prstGeom>
          <a:solidFill>
            <a:schemeClr val="accent6"/>
          </a:solidFill>
        </p:spPr>
        <p:txBody>
          <a:bodyPr wrap="square">
            <a:spAutoFit/>
          </a:bodyPr>
          <a:lstStyle/>
          <a:p>
            <a:pPr algn="ctr">
              <a:lnSpc>
                <a:spcPct val="150000"/>
              </a:lnSpc>
            </a:pPr>
            <a:r>
              <a:rPr lang="en-US" sz="2400" b="1" dirty="0">
                <a:latin typeface="Times New Roman" pitchFamily="18" charset="0"/>
                <a:cs typeface="Times New Roman" pitchFamily="18" charset="0"/>
              </a:rPr>
              <a:t>3</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rõ</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nét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giữa</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8873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650829" y="-4376695"/>
            <a:ext cx="922236" cy="9888279"/>
          </a:xfrm>
          <a:prstGeom prst="rightArrow">
            <a:avLst>
              <a:gd name="adj1" fmla="val 49394"/>
              <a:gd name="adj2" fmla="val 33164"/>
            </a:avLst>
          </a:prstGeom>
          <a:solidFill>
            <a:schemeClr val="accent5"/>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764463" y="-148850"/>
            <a:ext cx="765541" cy="4550729"/>
          </a:xfrm>
          <a:prstGeom prst="roundRect">
            <a:avLst>
              <a:gd name="adj" fmla="val 9106"/>
            </a:avLst>
          </a:prstGeom>
          <a:solidFill>
            <a:schemeClr val="accent5"/>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106326"/>
            <a:ext cx="4731488" cy="701859"/>
          </a:xfrm>
          <a:prstGeom prst="rect">
            <a:avLst/>
          </a:prstGeom>
          <a:noFill/>
        </p:spPr>
        <p:txBody>
          <a:bodyPr wrap="square" rtlCol="0">
            <a:spAutoFit/>
          </a:bodyPr>
          <a:lstStyle/>
          <a:p>
            <a:pPr algn="ctr">
              <a:lnSpc>
                <a:spcPct val="150000"/>
              </a:lnSpc>
            </a:pPr>
            <a:r>
              <a:rPr lang="en-US" sz="3000" b="1" dirty="0" err="1" smtClean="0">
                <a:solidFill>
                  <a:schemeClr val="bg1"/>
                </a:solidFill>
                <a:latin typeface="Times New Roman" pitchFamily="18" charset="0"/>
                <a:cs typeface="Times New Roman" pitchFamily="18" charset="0"/>
              </a:rPr>
              <a:t>II.Thân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927147" y="-171230"/>
            <a:ext cx="736729" cy="4566685"/>
          </a:xfrm>
          <a:prstGeom prst="roundRect">
            <a:avLst>
              <a:gd name="adj" fmla="val 9106"/>
            </a:avLst>
          </a:prstGeom>
          <a:solidFill>
            <a:schemeClr val="accent5"/>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871868" y="1871633"/>
            <a:ext cx="4423145"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Sự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biệt</a:t>
            </a:r>
            <a:endParaRPr lang="en-US" sz="2300" dirty="0">
              <a:latin typeface="Times New Roman" pitchFamily="18" charset="0"/>
              <a:cs typeface="Times New Roman" pitchFamily="18" charset="0"/>
            </a:endParaRPr>
          </a:p>
        </p:txBody>
      </p:sp>
      <p:sp>
        <p:nvSpPr>
          <p:cNvPr id="9" name="TextBox 8"/>
          <p:cNvSpPr txBox="1"/>
          <p:nvPr/>
        </p:nvSpPr>
        <p:spPr>
          <a:xfrm>
            <a:off x="7012170" y="1871632"/>
            <a:ext cx="4566685"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mỗi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679406"/>
            <a:ext cx="5655076" cy="3530008"/>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241312" y="2734639"/>
            <a:ext cx="5881577" cy="3474775"/>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848596"/>
            <a:ext cx="5323369" cy="3277820"/>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Khác</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a:t>
            </a:r>
          </a:p>
        </p:txBody>
      </p:sp>
      <p:sp>
        <p:nvSpPr>
          <p:cNvPr id="13" name="TextBox 12"/>
          <p:cNvSpPr txBox="1"/>
          <p:nvPr/>
        </p:nvSpPr>
        <p:spPr>
          <a:xfrm>
            <a:off x="6241312" y="2755904"/>
            <a:ext cx="5624625" cy="3277820"/>
          </a:xfrm>
          <a:prstGeom prst="rect">
            <a:avLst/>
          </a:prstGeom>
          <a:noFill/>
        </p:spPr>
        <p:txBody>
          <a:bodyPr wrap="square" rtlCol="0">
            <a:spAutoFit/>
          </a:bodyPr>
          <a:lstStyle/>
          <a:p>
            <a:pPr marL="0" lvl="1" algn="just">
              <a:lnSpc>
                <a:spcPct val="150000"/>
              </a:lnSpc>
            </a:pP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góp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riêng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a:t>
            </a:r>
          </a:p>
          <a:p>
            <a:pPr marL="0" lvl="1" algn="just">
              <a:lnSpc>
                <a:spcPct val="15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nặng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thía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a:t>
            </a:r>
          </a:p>
        </p:txBody>
      </p:sp>
      <p:sp>
        <p:nvSpPr>
          <p:cNvPr id="4" name="Rectangle 3"/>
          <p:cNvSpPr/>
          <p:nvPr/>
        </p:nvSpPr>
        <p:spPr>
          <a:xfrm>
            <a:off x="2339163" y="1051232"/>
            <a:ext cx="8155172" cy="579967"/>
          </a:xfrm>
          <a:prstGeom prst="rect">
            <a:avLst/>
          </a:prstGeom>
          <a:solidFill>
            <a:schemeClr val="accent5"/>
          </a:solidFill>
        </p:spPr>
        <p:txBody>
          <a:bodyPr wrap="square">
            <a:spAutoFit/>
          </a:bodyPr>
          <a:lstStyle/>
          <a:p>
            <a:pPr algn="ctr">
              <a:lnSpc>
                <a:spcPct val="150000"/>
              </a:lnSpc>
            </a:pPr>
            <a:r>
              <a:rPr lang="en-US" sz="2400" b="1" dirty="0" smtClean="0">
                <a:latin typeface="Times New Roman" pitchFamily="18" charset="0"/>
                <a:cs typeface="Times New Roman" pitchFamily="18" charset="0"/>
              </a:rPr>
              <a:t>4. </a:t>
            </a: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chung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844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34"/>
          <p:cNvGrpSpPr/>
          <p:nvPr/>
        </p:nvGrpSpPr>
        <p:grpSpPr>
          <a:xfrm>
            <a:off x="4478636" y="1707517"/>
            <a:ext cx="458737" cy="458737"/>
            <a:chOff x="3845536" y="1830658"/>
            <a:chExt cx="1990017" cy="1990017"/>
          </a:xfrm>
          <a:solidFill>
            <a:schemeClr val="accent6"/>
          </a:solidFill>
        </p:grpSpPr>
        <p:sp>
          <p:nvSpPr>
            <p:cNvPr id="19"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5191393" y="845306"/>
            <a:ext cx="6521088" cy="218315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spAutoFit/>
          </a:bodyPr>
          <a:lstStyle/>
          <a:p>
            <a:pPr lvl="0" algn="ctr">
              <a:lnSpc>
                <a:spcPct val="150000"/>
              </a:lnSpc>
            </a:pPr>
            <a:r>
              <a:rPr lang="en-US" sz="2300" dirty="0" err="1">
                <a:solidFill>
                  <a:schemeClr val="tx1"/>
                </a:solidFill>
                <a:latin typeface="Times New Roman" pitchFamily="18" charset="0"/>
                <a:cs typeface="Times New Roman" pitchFamily="18" charset="0"/>
              </a:rPr>
              <a:t>Khẳng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định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luận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chiến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thần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lính</a:t>
            </a:r>
            <a:r>
              <a:rPr lang="en-US" sz="2300" dirty="0">
                <a:solidFill>
                  <a:schemeClr val="tx1"/>
                </a:solidFill>
                <a:latin typeface="Times New Roman" pitchFamily="18" charset="0"/>
                <a:cs typeface="Times New Roman" pitchFamily="18" charset="0"/>
              </a:rPr>
              <a:t>.</a:t>
            </a:r>
          </a:p>
        </p:txBody>
      </p:sp>
      <p:grpSp>
        <p:nvGrpSpPr>
          <p:cNvPr id="36" name="组合 26"/>
          <p:cNvGrpSpPr/>
          <p:nvPr/>
        </p:nvGrpSpPr>
        <p:grpSpPr>
          <a:xfrm>
            <a:off x="4619812" y="4569634"/>
            <a:ext cx="458737" cy="458737"/>
            <a:chOff x="3845536" y="1830658"/>
            <a:chExt cx="1990017" cy="1990017"/>
          </a:xfrm>
          <a:solidFill>
            <a:schemeClr val="accent6"/>
          </a:solidFill>
        </p:grpSpPr>
        <p:sp>
          <p:nvSpPr>
            <p:cNvPr id="37"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25"/>
            <p:cNvSpPr/>
            <p:nvPr/>
          </p:nvSpPr>
          <p:spPr>
            <a:xfrm>
              <a:off x="4331496" y="2316618"/>
              <a:ext cx="1018097" cy="1018097"/>
            </a:xfrm>
            <a:prstGeom prst="ellipse">
              <a:avLst/>
            </a:prstGeom>
            <a:grp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5287086" y="3638714"/>
            <a:ext cx="6521088" cy="2183158"/>
          </a:xfrm>
          <a:prstGeom prst="rect">
            <a:avLst/>
          </a:prstGeom>
          <a:solidFill>
            <a:schemeClr val="accent6">
              <a:lumMod val="40000"/>
              <a:lumOff val="60000"/>
            </a:schemeClr>
          </a:solidFill>
        </p:spPr>
        <p:txBody>
          <a:bodyPr wrap="square" lIns="121917" tIns="60958" rIns="121917" bIns="60958" rtlCol="0">
            <a:spAutoFit/>
          </a:bodyPr>
          <a:lstStyle/>
          <a:p>
            <a:pPr lvl="0" algn="ctr">
              <a:lnSpc>
                <a:spcPct val="150000"/>
              </a:lnSpc>
            </a:pP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lịch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góp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a:t>
            </a:r>
          </a:p>
        </p:txBody>
      </p:sp>
      <p:sp>
        <p:nvSpPr>
          <p:cNvPr id="51" name="文本框 7"/>
          <p:cNvSpPr txBox="1"/>
          <p:nvPr/>
        </p:nvSpPr>
        <p:spPr>
          <a:xfrm>
            <a:off x="276446" y="97792"/>
            <a:ext cx="3540642" cy="830997"/>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III. </a:t>
            </a:r>
            <a:r>
              <a:rPr kumimoji="0" lang="en-US" altLang="zh-CN"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Kết</a:t>
            </a:r>
            <a:r>
              <a:rPr kumimoji="0" lang="en-US" altLang="zh-CN" sz="3200" b="1" i="0" u="none" strike="noStrike" kern="1200" cap="none" spc="0" normalizeH="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a:t>
            </a:r>
            <a:r>
              <a:rPr kumimoji="0" lang="en-US" altLang="zh-CN" sz="3200" b="1" i="0" u="none" strike="noStrike" kern="1200" cap="none" spc="0" normalizeH="0" noProof="0" dirty="0" err="1"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bài</a:t>
            </a:r>
            <a:endPar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194" name="Picture 2" descr="C:\Users\TGDD\Desktop\đồng-chí.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46" y="1005676"/>
            <a:ext cx="3848987" cy="265192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TGDD\Desktop\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5" y="3842838"/>
            <a:ext cx="3848987" cy="244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GDD\Desktop\2707_background-pp-hoc-tap-lam-slide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7628" y="1775639"/>
            <a:ext cx="6953693" cy="2585323"/>
          </a:xfrm>
          <a:prstGeom prst="rect">
            <a:avLst/>
          </a:prstGeom>
          <a:noFill/>
        </p:spPr>
        <p:txBody>
          <a:bodyPr wrap="square" rtlCol="0">
            <a:spAutoFit/>
          </a:bodyPr>
          <a:lstStyle/>
          <a:p>
            <a:pPr algn="ctr">
              <a:lnSpc>
                <a:spcPct val="150000"/>
              </a:lnSpc>
            </a:pPr>
            <a:r>
              <a:rPr lang="en-US" sz="5400" b="1" dirty="0" err="1">
                <a:solidFill>
                  <a:srgbClr val="FF0000"/>
                </a:solidFill>
                <a:latin typeface="Times New Roman" pitchFamily="18" charset="0"/>
                <a:cs typeface="Times New Roman" pitchFamily="18" charset="0"/>
              </a:rPr>
              <a:t>C</a:t>
            </a:r>
            <a:r>
              <a:rPr lang="en-US" sz="5400" b="1" dirty="0" err="1" smtClean="0">
                <a:solidFill>
                  <a:srgbClr val="FF0000"/>
                </a:solidFill>
                <a:latin typeface="Times New Roman" pitchFamily="18" charset="0"/>
                <a:cs typeface="Times New Roman" pitchFamily="18" charset="0"/>
              </a:rPr>
              <a:t>ảm</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ơn</a:t>
            </a:r>
            <a:r>
              <a:rPr lang="en-US" sz="5400" b="1" dirty="0" smtClean="0">
                <a:solidFill>
                  <a:srgbClr val="FF0000"/>
                </a:solidFill>
                <a:latin typeface="Times New Roman" pitchFamily="18" charset="0"/>
                <a:cs typeface="Times New Roman" pitchFamily="18" charset="0"/>
              </a:rPr>
              <a:t> </a:t>
            </a:r>
          </a:p>
          <a:p>
            <a:pPr algn="ctr">
              <a:lnSpc>
                <a:spcPct val="150000"/>
              </a:lnSpc>
            </a:pPr>
            <a:r>
              <a:rPr lang="en-US" sz="5400" b="1" dirty="0" err="1" smtClean="0">
                <a:solidFill>
                  <a:srgbClr val="FF0000"/>
                </a:solidFill>
                <a:latin typeface="Times New Roman" pitchFamily="18" charset="0"/>
                <a:cs typeface="Times New Roman" pitchFamily="18" charset="0"/>
              </a:rPr>
              <a:t>quý</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thầy</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cô</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và</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các</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em</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739723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FE9CE-0D76-F89F-8C4B-D768FD937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70" y="104775"/>
            <a:ext cx="3036494" cy="1733859"/>
          </a:xfrm>
          <a:prstGeom prst="rect">
            <a:avLst/>
          </a:prstGeom>
          <a:ln>
            <a:noFill/>
          </a:ln>
          <a:effectLst>
            <a:softEdge rad="112500"/>
          </a:effectLst>
        </p:spPr>
      </p:pic>
      <p:pic>
        <p:nvPicPr>
          <p:cNvPr id="4" name="Picture 3">
            <a:extLst>
              <a:ext uri="{FF2B5EF4-FFF2-40B4-BE49-F238E27FC236}">
                <a16:creationId xmlns:a16="http://schemas.microsoft.com/office/drawing/2014/main" id="{669072CA-5C18-09F2-41C4-EE139CF9B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3358" y="104775"/>
            <a:ext cx="2918755" cy="2167103"/>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46299B9C-4626-C8EB-9D35-2A567016887E}"/>
              </a:ext>
            </a:extLst>
          </p:cNvPr>
          <p:cNvSpPr/>
          <p:nvPr/>
        </p:nvSpPr>
        <p:spPr>
          <a:xfrm>
            <a:off x="276225" y="1938168"/>
            <a:ext cx="8131205" cy="4710282"/>
          </a:xfrm>
          <a:prstGeom prst="roundRect">
            <a:avLst>
              <a:gd name="adj" fmla="val 1716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6AEF10-CE20-1C95-B210-4ED215A95399}"/>
              </a:ext>
            </a:extLst>
          </p:cNvPr>
          <p:cNvSpPr txBox="1"/>
          <p:nvPr/>
        </p:nvSpPr>
        <p:spPr>
          <a:xfrm>
            <a:off x="3175264" y="388087"/>
            <a:ext cx="5978094" cy="1384995"/>
          </a:xfrm>
          <a:prstGeom prst="rect">
            <a:avLst/>
          </a:prstGeom>
          <a:solidFill>
            <a:schemeClr val="accent4">
              <a:lumMod val="20000"/>
              <a:lumOff val="80000"/>
            </a:schemeClr>
          </a:solidFill>
        </p:spPr>
        <p:txBody>
          <a:bodyPr wrap="square">
            <a:spAutoFit/>
          </a:bodyPr>
          <a:lstStyle/>
          <a:p>
            <a:pPr marL="0" marR="0" lvl="0" indent="0" algn="ctr" defTabSz="9143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Bản</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quyền</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trí</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tuệ</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của</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Tài</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liệu</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dạy</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học</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chất</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lượng</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ngữ</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văn</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THPT</a:t>
            </a:r>
          </a:p>
          <a:p>
            <a:pPr marL="0" marR="0" lvl="0" indent="0" algn="ctr" defTabSz="9143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Đoàn</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a:t>
            </a:r>
            <a:r>
              <a:rPr kumimoji="0" lang="en-US" sz="2800" b="1" i="0" u="none" strike="noStrike" kern="1200" cap="none" spc="0" normalizeH="0" baseline="0" noProof="0" dirty="0" err="1">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Quỳnh</a:t>
            </a:r>
            <a:r>
              <a:rPr kumimoji="0" lang="en-US" sz="2800" b="1" i="0" u="none" strike="noStrike" kern="1200" cap="none" spc="0" normalizeH="0" baseline="0" noProof="0" dirty="0">
                <a:ln>
                  <a:noFill/>
                </a:ln>
                <a:solidFill>
                  <a:srgbClr val="FF3333"/>
                </a:solidFill>
                <a:effectLst/>
                <a:uLnTx/>
                <a:uFillTx/>
                <a:latin typeface="Cambria Math" panose="02040503050406030204" pitchFamily="18" charset="0"/>
                <a:ea typeface="Cambria Math" panose="02040503050406030204" pitchFamily="18" charset="0"/>
                <a:cs typeface="Arial"/>
                <a:sym typeface="Arial"/>
              </a:rPr>
              <a:t> Hoa)</a:t>
            </a:r>
          </a:p>
        </p:txBody>
      </p:sp>
      <p:pic>
        <p:nvPicPr>
          <p:cNvPr id="2" name="Picture 1">
            <a:extLst>
              <a:ext uri="{FF2B5EF4-FFF2-40B4-BE49-F238E27FC236}">
                <a16:creationId xmlns:a16="http://schemas.microsoft.com/office/drawing/2014/main" id="{3CC2FDE2-0425-63BF-E086-9BD5DC7B1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95" y="3050470"/>
            <a:ext cx="3324225" cy="3702755"/>
          </a:xfrm>
          <a:prstGeom prst="rect">
            <a:avLst/>
          </a:prstGeom>
        </p:spPr>
      </p:pic>
      <p:pic>
        <p:nvPicPr>
          <p:cNvPr id="11" name="Picture 3">
            <a:extLst>
              <a:ext uri="{FF2B5EF4-FFF2-40B4-BE49-F238E27FC236}">
                <a16:creationId xmlns:a16="http://schemas.microsoft.com/office/drawing/2014/main" id="{4CED8F36-8662-F43B-0122-6FF50D02F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596" y="2663067"/>
            <a:ext cx="1395941" cy="94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6A5DCA87-E5E6-9BE0-720A-4511174B0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898" y="4776575"/>
            <a:ext cx="1395941" cy="45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A745B5CF-5821-A391-CC86-D87FC8121DD1}"/>
              </a:ext>
            </a:extLst>
          </p:cNvPr>
          <p:cNvSpPr txBox="1"/>
          <p:nvPr/>
        </p:nvSpPr>
        <p:spPr>
          <a:xfrm>
            <a:off x="385772" y="2125541"/>
            <a:ext cx="7915275" cy="461665"/>
          </a:xfrm>
          <a:prstGeom prst="rect">
            <a:avLst/>
          </a:prstGeom>
          <a:noFill/>
        </p:spPr>
        <p:txBody>
          <a:bodyPr wrap="square">
            <a:spAutoFit/>
          </a:bodyPr>
          <a:lstStyle/>
          <a:p>
            <a:pPr marL="0" marR="0" lvl="0" indent="0" algn="just" defTabSz="91438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KHÔNG ĐƯỢC SAO CHÉP, CHIA SẺ DƯỚI MỌI HÌNH THỨC. </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5B59C59-506A-92A2-FC9A-CED5484E9226}"/>
              </a:ext>
            </a:extLst>
          </p:cNvPr>
          <p:cNvSpPr txBox="1"/>
          <p:nvPr/>
        </p:nvSpPr>
        <p:spPr>
          <a:xfrm>
            <a:off x="2162185" y="2512944"/>
            <a:ext cx="6138862" cy="461665"/>
          </a:xfrm>
          <a:prstGeom prst="rect">
            <a:avLst/>
          </a:prstGeom>
          <a:noFill/>
        </p:spPr>
        <p:txBody>
          <a:bodyPr wrap="square">
            <a:spAutoFit/>
          </a:bodyPr>
          <a:lstStyle/>
          <a:p>
            <a:pPr marL="0" marR="0" lvl="0" indent="0" algn="just" defTabSz="91438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Vi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phạm</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phải</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bồi</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thường</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theo</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thiệt</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hại</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gây</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ra.</a:t>
            </a:r>
            <a:endPar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endParaRPr>
          </a:p>
        </p:txBody>
      </p:sp>
      <p:sp>
        <p:nvSpPr>
          <p:cNvPr id="21" name="TextBox 20">
            <a:extLst>
              <a:ext uri="{FF2B5EF4-FFF2-40B4-BE49-F238E27FC236}">
                <a16:creationId xmlns:a16="http://schemas.microsoft.com/office/drawing/2014/main" id="{493BC94A-821A-7BA2-70AC-DCFB2BD54AB9}"/>
              </a:ext>
            </a:extLst>
          </p:cNvPr>
          <p:cNvSpPr txBox="1"/>
          <p:nvPr/>
        </p:nvSpPr>
        <p:spPr>
          <a:xfrm>
            <a:off x="3252456" y="3012066"/>
            <a:ext cx="4378061" cy="1200329"/>
          </a:xfrm>
          <a:prstGeom prst="rect">
            <a:avLst/>
          </a:prstGeom>
          <a:noFill/>
        </p:spPr>
        <p:txBody>
          <a:bodyPr wrap="square">
            <a:spAutoFit/>
          </a:bodyPr>
          <a:lstStyle/>
          <a:p>
            <a:pPr marL="0" marR="0" lvl="0" indent="0" algn="ctr" defTabSz="91438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HÃY</a:t>
            </a:r>
          </a:p>
          <a:p>
            <a:pPr marL="0" marR="0" lvl="0" indent="0" algn="ctr" defTabSz="91438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Hành</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xử</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văn</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hóa</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va</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trân</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trọng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sức</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lao</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động</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của</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mọi</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 </a:t>
            </a:r>
            <a:r>
              <a:rPr kumimoji="0" lang="en-US" sz="2400" b="1" i="0" u="none" strike="noStrike" kern="1200" cap="none" spc="0" normalizeH="0" baseline="0" noProof="0" dirty="0" err="1">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người</a:t>
            </a:r>
            <a:r>
              <a:rPr kumimoji="0" lang="en-US" sz="2400" b="1"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Arial"/>
                <a:sym typeface="Arial"/>
              </a:rPr>
              <a:t>.</a:t>
            </a:r>
            <a:endPar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a:sym typeface="Arial"/>
            </a:endParaRPr>
          </a:p>
        </p:txBody>
      </p:sp>
      <p:sp>
        <p:nvSpPr>
          <p:cNvPr id="23" name="TextBox 22">
            <a:extLst>
              <a:ext uri="{FF2B5EF4-FFF2-40B4-BE49-F238E27FC236}">
                <a16:creationId xmlns:a16="http://schemas.microsoft.com/office/drawing/2014/main" id="{C1BF8468-6F63-7289-3DC3-96377FB6146F}"/>
              </a:ext>
            </a:extLst>
          </p:cNvPr>
          <p:cNvSpPr txBox="1"/>
          <p:nvPr/>
        </p:nvSpPr>
        <p:spPr>
          <a:xfrm>
            <a:off x="2791982" y="4470404"/>
            <a:ext cx="5670355" cy="1631216"/>
          </a:xfrm>
          <a:prstGeom prst="rect">
            <a:avLst/>
          </a:prstGeom>
          <a:noFill/>
        </p:spPr>
        <p:txBody>
          <a:bodyPr wrap="square">
            <a:spAutoFit/>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Sô</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điện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thoại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Zalo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0377046976</a:t>
            </a:r>
          </a:p>
          <a:p>
            <a:pPr marL="0" marR="0" lvl="0" indent="0" algn="l" defTabSz="9143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Facebook: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Đoàn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Quỳnh</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Hoa</a:t>
            </a:r>
          </a:p>
          <a:p>
            <a:pPr marL="0" marR="0" lvl="0" indent="0" algn="l" defTabSz="9143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Trang: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Tài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liệu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dạy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học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chất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lượng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ngữ</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văn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THPT </a:t>
            </a:r>
          </a:p>
          <a:p>
            <a:pPr marL="0" marR="0" lvl="0" indent="0" algn="l" defTabSz="9143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Nhóm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Fb: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Tài</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liệu</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dạy</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học</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chất</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lượng</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ngữ</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văn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THPT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(Theo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dõi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tham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gia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cập</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nhật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tài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liệu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mới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a:t>
            </a:r>
          </a:p>
        </p:txBody>
      </p:sp>
      <p:pic>
        <p:nvPicPr>
          <p:cNvPr id="10" name="Picture 3">
            <a:extLst>
              <a:ext uri="{FF2B5EF4-FFF2-40B4-BE49-F238E27FC236}">
                <a16:creationId xmlns:a16="http://schemas.microsoft.com/office/drawing/2014/main" id="{3BD309B6-DD2A-2F4D-67E0-D8D2C8063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4967" y="198352"/>
            <a:ext cx="1243543" cy="46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D1941D9C-88DA-D5F2-35D2-701AA496B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486557" y="1311380"/>
            <a:ext cx="1333602" cy="45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49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200245" y="172926"/>
            <a:ext cx="11791507" cy="6032292"/>
          </a:xfrm>
          <a:prstGeom prst="rect">
            <a:avLst/>
          </a:prstGeom>
          <a:solidFill>
            <a:srgbClr val="F7EDF3"/>
          </a:solidFill>
        </p:spPr>
        <p:txBody>
          <a:bodyPr wrap="square">
            <a:spAutoFit/>
          </a:bodyPr>
          <a:lstStyle/>
          <a:p>
            <a:pPr>
              <a:lnSpc>
                <a:spcPct val="110000"/>
              </a:lnSpc>
            </a:pPr>
            <a:r>
              <a:rPr lang="vi-VN" sz="2200" i="1" dirty="0">
                <a:latin typeface="+mj-lt"/>
              </a:rPr>
              <a:t>- Phận chị ấy đã vậy, thôi thì anh phải nén lòng lại, giữ sức khoẻ mà nuôi con. Ơn trời, anh còn kịp cứu được cháu. Chao ôi, vừa kịp khóc chào đời đã trải một cơn kinh hoàng hú vía. Anh coi con anh này. Cứ như không. Đã bú, đã ngủ rồi đây này. Ngoan chưa này... Ôi chao, nó tè dầm rồi này. Chị nựng nịu, và từ từ giở bọc chăn chiên đang ủ kín con tôi. Chị thay tã cho nó. Tôi nhìn. Choáng váng, chết lặng, tôi nén một tiếng kêu thất thanh.</a:t>
            </a:r>
            <a:endParaRPr lang="en-US" sz="2200" dirty="0">
              <a:latin typeface="+mj-lt"/>
            </a:endParaRPr>
          </a:p>
          <a:p>
            <a:pPr>
              <a:lnSpc>
                <a:spcPct val="110000"/>
              </a:lnSpc>
            </a:pPr>
            <a:r>
              <a:rPr lang="vi-VN" sz="2200" i="1" dirty="0">
                <a:latin typeface="+mj-lt"/>
              </a:rPr>
              <a:t>- Con tôi... - Tôi oà khóc, đỡ lấy bọc chăn. - Con tôi!</a:t>
            </a:r>
            <a:endParaRPr lang="en-US" sz="2200" dirty="0">
              <a:latin typeface="+mj-lt"/>
            </a:endParaRPr>
          </a:p>
          <a:p>
            <a:pPr>
              <a:lnSpc>
                <a:spcPct val="110000"/>
              </a:lnSpc>
            </a:pPr>
            <a:r>
              <a:rPr lang="vi-VN" sz="2200" i="1" dirty="0">
                <a:latin typeface="+mj-lt"/>
              </a:rPr>
              <a:t>Từ bấy tới nay, thời gian trôi qua và triền nước trôi đi, tôi đã có tuổi và con gái tôi đã thành một thiếu nữ đẹp nhất làng. Nó là đứa con của làn nước, mọi người đều nói thế bởi vì chuyện nó sa xuống dòng nước lụt rồi được cha nó cứu lên thì cả làng ai cũng biết. Nhưng điều bí mật kia thì không ai hay, kể cả con gái tôi nó cũng không thể biết. Chỉ có dòng sông biết. Có ngày nào mà tôi không ra đê ngắm làn nước trôi. Vợ tôi, con trai tôi và người đàn bà vô danh nhìn tôi từ đáy nước. Thời gian, năm tháng cứ trôi, dòng sông và lịch sử tất thảy đều đổi thay nhưng mà niềm đau của đời tôi thì khôn nguôi bởi vì ấy là một niềm đau không thể nói nên</a:t>
            </a:r>
            <a:r>
              <a:rPr lang="vi-VN" sz="2200" dirty="0">
                <a:latin typeface="+mj-lt"/>
              </a:rPr>
              <a:t>.</a:t>
            </a:r>
            <a:endParaRPr lang="en-US" sz="2200" dirty="0">
              <a:latin typeface="+mj-lt"/>
            </a:endParaRPr>
          </a:p>
          <a:p>
            <a:pPr>
              <a:lnSpc>
                <a:spcPct val="110000"/>
              </a:lnSpc>
            </a:pPr>
            <a:r>
              <a:rPr lang="en-US" sz="2200" dirty="0" smtClean="0">
                <a:latin typeface="Times New Roman" pitchFamily="18" charset="0"/>
                <a:cs typeface="Times New Roman" pitchFamily="18" charset="0"/>
              </a:rPr>
              <a:t>			(</a:t>
            </a:r>
            <a:r>
              <a:rPr lang="en-US" sz="2200" i="1" dirty="0" err="1">
                <a:latin typeface="Times New Roman" pitchFamily="18" charset="0"/>
                <a:cs typeface="Times New Roman" pitchFamily="18" charset="0"/>
              </a:rPr>
              <a:t>Những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truyện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ngắn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NXB</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Hồ</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a:t>
            </a:r>
            <a:r>
              <a:rPr lang="en-US" sz="2200" dirty="0">
                <a:latin typeface="Times New Roman" pitchFamily="18" charset="0"/>
                <a:cs typeface="Times New Roman" pitchFamily="18" charset="0"/>
              </a:rPr>
              <a:t> Minh, 2021, </a:t>
            </a:r>
            <a:r>
              <a:rPr lang="en-US" sz="2200" dirty="0" err="1">
                <a:latin typeface="Times New Roman" pitchFamily="18" charset="0"/>
                <a:cs typeface="Times New Roman" pitchFamily="18" charset="0"/>
              </a:rPr>
              <a:t>tr21</a:t>
            </a:r>
            <a:r>
              <a:rPr lang="en-US" sz="2200" dirty="0">
                <a:latin typeface="Times New Roman" pitchFamily="18" charset="0"/>
                <a:cs typeface="Times New Roman" pitchFamily="18" charset="0"/>
              </a:rPr>
              <a:t>-24.)</a:t>
            </a:r>
          </a:p>
          <a:p>
            <a:pPr>
              <a:lnSpc>
                <a:spcPct val="110000"/>
              </a:lnSpc>
            </a:pPr>
            <a:r>
              <a:rPr lang="en-US" sz="2200" b="1" dirty="0" err="1">
                <a:latin typeface="Times New Roman" pitchFamily="18" charset="0"/>
                <a:cs typeface="Times New Roman" pitchFamily="18" charset="0"/>
              </a:rPr>
              <a:t>Viết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bài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khoảng</a:t>
            </a:r>
            <a:r>
              <a:rPr lang="en-US" sz="2200" b="1" dirty="0">
                <a:latin typeface="Times New Roman" pitchFamily="18" charset="0"/>
                <a:cs typeface="Times New Roman" pitchFamily="18" charset="0"/>
              </a:rPr>
              <a:t> 600 </a:t>
            </a:r>
            <a:r>
              <a:rPr lang="en-US" sz="2200" b="1" dirty="0" err="1">
                <a:latin typeface="Times New Roman" pitchFamily="18" charset="0"/>
                <a:cs typeface="Times New Roman" pitchFamily="18" charset="0"/>
              </a:rPr>
              <a:t>chữ</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phân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tích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đánh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nhân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vật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người</a:t>
            </a:r>
            <a:r>
              <a:rPr lang="en-US" sz="2200" b="1" dirty="0">
                <a:latin typeface="Times New Roman" pitchFamily="18" charset="0"/>
                <a:cs typeface="Times New Roman" pitchFamily="18" charset="0"/>
              </a:rPr>
              <a:t> cha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đoạn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Bí</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ẩn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nước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Bảo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Ninh</a:t>
            </a:r>
            <a:r>
              <a:rPr lang="en-US" sz="2200" b="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9758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1" name="Rectangle 10"/>
          <p:cNvSpPr/>
          <p:nvPr/>
        </p:nvSpPr>
        <p:spPr>
          <a:xfrm>
            <a:off x="4731489" y="22116"/>
            <a:ext cx="2477385" cy="564257"/>
          </a:xfrm>
          <a:prstGeom prst="rect">
            <a:avLst/>
          </a:prstGeom>
          <a:solidFill>
            <a:srgbClr val="00B050"/>
          </a:solidFill>
        </p:spPr>
        <p:txBody>
          <a:bodyPr wrap="square">
            <a:spAutoFit/>
          </a:bodyPr>
          <a:lstStyle/>
          <a:p>
            <a:pPr algn="ctr">
              <a:lnSpc>
                <a:spcPct val="120000"/>
              </a:lnSpc>
            </a:pPr>
            <a:r>
              <a:rPr lang="en-US" sz="2800" b="1" dirty="0" err="1" smtClean="0">
                <a:solidFill>
                  <a:schemeClr val="bg1"/>
                </a:solidFill>
                <a:latin typeface="Times New Roman" pitchFamily="18" charset="0"/>
                <a:cs typeface="Times New Roman" pitchFamily="18" charset="0"/>
              </a:rPr>
              <a:t>Dàn</a:t>
            </a:r>
            <a:r>
              <a:rPr lang="en-US" sz="2800" b="1" dirty="0" smtClean="0">
                <a:solidFill>
                  <a:schemeClr val="bg1"/>
                </a:solidFill>
                <a:latin typeface="Times New Roman" pitchFamily="18" charset="0"/>
                <a:cs typeface="Times New Roman" pitchFamily="18" charset="0"/>
              </a:rPr>
              <a:t> ý</a:t>
            </a:r>
            <a:endParaRPr lang="en-US" sz="2800" dirty="0">
              <a:solidFill>
                <a:schemeClr val="bg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EFF4F3B-E236-8497-3CA7-8C1CCB49FE4D}"/>
              </a:ext>
            </a:extLst>
          </p:cNvPr>
          <p:cNvSpPr txBox="1"/>
          <p:nvPr/>
        </p:nvSpPr>
        <p:spPr>
          <a:xfrm>
            <a:off x="2264736" y="1800189"/>
            <a:ext cx="3705444" cy="2853089"/>
          </a:xfrm>
          <a:prstGeom prst="rect">
            <a:avLst/>
          </a:prstGeom>
          <a:solidFill>
            <a:schemeClr val="accent5">
              <a:lumMod val="40000"/>
              <a:lumOff val="60000"/>
            </a:schemeClr>
          </a:solidFill>
        </p:spPr>
        <p:txBody>
          <a:bodyPr wrap="square" rtlCol="0">
            <a:spAutoFit/>
          </a:bodyPr>
          <a:lstStyle/>
          <a:p>
            <a:pPr algn="ctr">
              <a:lnSpc>
                <a:spcPct val="130000"/>
              </a:lnSpc>
            </a:pPr>
            <a:r>
              <a:rPr lang="en-US" sz="2300" dirty="0" err="1">
                <a:latin typeface="Times New Roman" pitchFamily="18" charset="0"/>
                <a:cs typeface="Times New Roman" pitchFamily="18" charset="0"/>
              </a:rPr>
              <a:t>Bảo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hậu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buồn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58E8B8F4-A744-AEDB-B084-07931F27C62B}"/>
              </a:ext>
            </a:extLst>
          </p:cNvPr>
          <p:cNvSpPr/>
          <p:nvPr/>
        </p:nvSpPr>
        <p:spPr>
          <a:xfrm>
            <a:off x="247207" y="1439688"/>
            <a:ext cx="1592226" cy="327053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 </a:t>
            </a: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2264736" y="4973983"/>
            <a:ext cx="8601738" cy="1384995"/>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vật</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trải</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chịu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mát</a:t>
            </a:r>
            <a:r>
              <a:rPr lang="en-US" sz="2300" dirty="0">
                <a:latin typeface="Times New Roman" pitchFamily="18" charset="0"/>
                <a:cs typeface="Times New Roman" pitchFamily="18" charset="0"/>
              </a:rPr>
              <a:t> to </a:t>
            </a:r>
            <a:r>
              <a:rPr lang="en-US" sz="23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6EFF4F3B-E236-8497-3CA7-8C1CCB49FE4D}"/>
              </a:ext>
            </a:extLst>
          </p:cNvPr>
          <p:cNvSpPr txBox="1"/>
          <p:nvPr/>
        </p:nvSpPr>
        <p:spPr>
          <a:xfrm>
            <a:off x="6847367" y="1812570"/>
            <a:ext cx="4019107" cy="2853089"/>
          </a:xfrm>
          <a:prstGeom prst="rect">
            <a:avLst/>
          </a:prstGeom>
          <a:solidFill>
            <a:schemeClr val="accent5">
              <a:lumMod val="40000"/>
              <a:lumOff val="60000"/>
            </a:schemeClr>
          </a:solidFill>
        </p:spPr>
        <p:txBody>
          <a:bodyPr wrap="square" rtlCol="0">
            <a:spAutoFit/>
          </a:bodyPr>
          <a:lstStyle/>
          <a:p>
            <a:pPr algn="ctr">
              <a:lnSpc>
                <a:spcPct val="13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Bí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a:t>
            </a:r>
          </a:p>
        </p:txBody>
      </p:sp>
      <p:sp>
        <p:nvSpPr>
          <p:cNvPr id="16" name="TextBox 15">
            <a:extLst>
              <a:ext uri="{FF2B5EF4-FFF2-40B4-BE49-F238E27FC236}">
                <a16:creationId xmlns:a16="http://schemas.microsoft.com/office/drawing/2014/main" id="{6EFF4F3B-E236-8497-3CA7-8C1CCB49FE4D}"/>
              </a:ext>
            </a:extLst>
          </p:cNvPr>
          <p:cNvSpPr txBox="1"/>
          <p:nvPr/>
        </p:nvSpPr>
        <p:spPr>
          <a:xfrm>
            <a:off x="2264736" y="869474"/>
            <a:ext cx="8601738" cy="579967"/>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50000"/>
              </a:lnSpc>
              <a:spcBef>
                <a:spcPct val="0"/>
              </a:spcBef>
              <a:spcAft>
                <a:spcPct val="0"/>
              </a:spcAft>
              <a:buFontTx/>
              <a:buNone/>
            </a:pP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thiệu</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altLang="en-US" sz="2300"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708779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060"/>
            <a:ext cx="11328986" cy="589094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2448401"/>
            <a:ext cx="291319" cy="264111"/>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3050564" y="408206"/>
            <a:ext cx="8241519" cy="1120879"/>
            <a:chOff x="4139952" y="1170041"/>
            <a:chExt cx="3672408" cy="536519"/>
          </a:xfrm>
          <a:solidFill>
            <a:srgbClr val="EBD5E2"/>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85960" y="1321422"/>
              <a:ext cx="213426" cy="235376"/>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3029449" y="3382028"/>
            <a:ext cx="8283746" cy="1274981"/>
            <a:chOff x="4139952" y="1170041"/>
            <a:chExt cx="3672408" cy="536519"/>
          </a:xfrm>
          <a:solidFill>
            <a:srgbClr val="EBD5E2"/>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67242" y="1353269"/>
              <a:ext cx="213425" cy="169179"/>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3005121" y="1843196"/>
            <a:ext cx="8283746" cy="1210745"/>
            <a:chOff x="4139952" y="1178633"/>
            <a:chExt cx="3672408" cy="536519"/>
          </a:xfrm>
          <a:solidFill>
            <a:srgbClr val="EBD5E2"/>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399387" y="1207439"/>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85961" y="1358434"/>
              <a:ext cx="213425" cy="193861"/>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7" name="组合 93">
            <a:extLst>
              <a:ext uri="{FF2B5EF4-FFF2-40B4-BE49-F238E27FC236}">
                <a16:creationId xmlns:a16="http://schemas.microsoft.com/office/drawing/2014/main" id="{3131C437-4E31-4164-B314-152B929ABB39}"/>
              </a:ext>
            </a:extLst>
          </p:cNvPr>
          <p:cNvGrpSpPr/>
          <p:nvPr/>
        </p:nvGrpSpPr>
        <p:grpSpPr>
          <a:xfrm>
            <a:off x="3050561" y="4984663"/>
            <a:ext cx="8241522" cy="1114842"/>
            <a:chOff x="4139952" y="1170042"/>
            <a:chExt cx="3672408" cy="536519"/>
          </a:xfrm>
          <a:solidFill>
            <a:srgbClr val="EBD5E2"/>
          </a:solidFill>
        </p:grpSpPr>
        <p:sp>
          <p:nvSpPr>
            <p:cNvPr id="18" name="圆角矩形 95">
              <a:extLst>
                <a:ext uri="{FF2B5EF4-FFF2-40B4-BE49-F238E27FC236}">
                  <a16:creationId xmlns:a16="http://schemas.microsoft.com/office/drawing/2014/main" id="{3A37A59A-04BA-453A-AD96-7E0F0DFE7E84}"/>
                </a:ext>
              </a:extLst>
            </p:cNvPr>
            <p:cNvSpPr/>
            <p:nvPr/>
          </p:nvSpPr>
          <p:spPr>
            <a:xfrm>
              <a:off x="4139952" y="1170042"/>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9" name="圆角矩形 113">
              <a:extLst>
                <a:ext uri="{FF2B5EF4-FFF2-40B4-BE49-F238E27FC236}">
                  <a16:creationId xmlns:a16="http://schemas.microsoft.com/office/drawing/2014/main" id="{52A89EF8-4583-4E16-9B5B-3E1CED5A76CB}"/>
                </a:ext>
              </a:extLst>
            </p:cNvPr>
            <p:cNvSpPr/>
            <p:nvPr/>
          </p:nvSpPr>
          <p:spPr>
            <a:xfrm>
              <a:off x="4419033" y="1250027"/>
              <a:ext cx="3302270"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0" name="TextBox 60">
              <a:extLst>
                <a:ext uri="{FF2B5EF4-FFF2-40B4-BE49-F238E27FC236}">
                  <a16:creationId xmlns:a16="http://schemas.microsoft.com/office/drawing/2014/main" id="{C41C29D9-D257-4113-975A-1F12803C6ED3}"/>
                </a:ext>
              </a:extLst>
            </p:cNvPr>
            <p:cNvSpPr txBox="1"/>
            <p:nvPr/>
          </p:nvSpPr>
          <p:spPr>
            <a:xfrm>
              <a:off x="4186198" y="1299709"/>
              <a:ext cx="214519" cy="271049"/>
            </a:xfrm>
            <a:prstGeom prst="rect">
              <a:avLst/>
            </a:prstGeom>
            <a:grpFill/>
          </p:spPr>
          <p:txBody>
            <a:bodyPr wrap="none" rtlCol="0">
              <a:spAutoFit/>
            </a:bodyPr>
            <a:lstStyle/>
            <a:p>
              <a:pPr algn="ctr">
                <a:lnSpc>
                  <a:spcPct val="120000"/>
                </a:lnSpc>
              </a:pPr>
              <a:r>
                <a:rPr lang="en-US" altLang="zh-CN"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04</a:t>
              </a:r>
              <a:endParaRPr lang="zh-CN" altLang="en-US"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407942" y="1058756"/>
            <a:ext cx="551180" cy="463614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accent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724577" y="724467"/>
            <a:ext cx="6558814"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a:t>
            </a:r>
            <a:r>
              <a:rPr lang="en-US" sz="2400" b="1" dirty="0" err="1" smtClean="0">
                <a:latin typeface="Times New Roman" pitchFamily="18" charset="0"/>
                <a:cs typeface="Times New Roman" pitchFamily="18" charset="0"/>
              </a:rPr>
              <a:t>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v</a:t>
            </a:r>
            <a:r>
              <a:rPr lang="en-US" sz="2400" b="1" dirty="0" err="1" smtClean="0">
                <a:latin typeface="Times New Roman" pitchFamily="18" charset="0"/>
                <a:cs typeface="Times New Roman" pitchFamily="18" charset="0"/>
              </a:rPr>
              <a:t>ật</a:t>
            </a:r>
            <a:endParaRPr lang="en-US" sz="2200" dirty="0">
              <a:latin typeface="Times New Roman" pitchFamily="18" charset="0"/>
              <a:cs typeface="Times New Roman" pitchFamily="18" charset="0"/>
            </a:endParaRPr>
          </a:p>
        </p:txBody>
      </p:sp>
      <p:sp>
        <p:nvSpPr>
          <p:cNvPr id="24" name="Rectangle 23"/>
          <p:cNvSpPr/>
          <p:nvPr/>
        </p:nvSpPr>
        <p:spPr>
          <a:xfrm>
            <a:off x="3692681" y="2150896"/>
            <a:ext cx="7288431"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diễn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lý</a:t>
            </a:r>
            <a:endParaRPr lang="en-US" sz="2200" dirty="0">
              <a:latin typeface="Times New Roman" pitchFamily="18" charset="0"/>
              <a:cs typeface="Times New Roman" pitchFamily="18" charset="0"/>
            </a:endParaRPr>
          </a:p>
        </p:txBody>
      </p:sp>
      <p:sp>
        <p:nvSpPr>
          <p:cNvPr id="25" name="Rectangle 24"/>
          <p:cNvSpPr/>
          <p:nvPr/>
        </p:nvSpPr>
        <p:spPr>
          <a:xfrm>
            <a:off x="3664547" y="3746811"/>
            <a:ext cx="7288431"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Mối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endParaRPr lang="en-US" sz="2200" dirty="0">
              <a:solidFill>
                <a:schemeClr val="bg1"/>
              </a:solidFill>
              <a:latin typeface="Times New Roman" pitchFamily="18" charset="0"/>
              <a:cs typeface="Times New Roman" pitchFamily="18" charset="0"/>
            </a:endParaRPr>
          </a:p>
        </p:txBody>
      </p:sp>
      <p:sp>
        <p:nvSpPr>
          <p:cNvPr id="26" name="Rectangle 25"/>
          <p:cNvSpPr/>
          <p:nvPr/>
        </p:nvSpPr>
        <p:spPr>
          <a:xfrm>
            <a:off x="3724577" y="5340093"/>
            <a:ext cx="7247324"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endParaRPr lang="en-US" sz="2200" dirty="0">
              <a:latin typeface="Times New Roman" pitchFamily="18" charset="0"/>
              <a:cs typeface="Times New Roman" pitchFamily="18" charset="0"/>
            </a:endParaRP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1362948"/>
            <a:ext cx="1914236" cy="4027759"/>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11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12"/>
            <a:ext cx="12192000" cy="6858000"/>
          </a:xfrm>
          <a:prstGeom prst="rect">
            <a:avLst/>
          </a:prstGeom>
          <a:solidFill>
            <a:srgbClr val="0070C0"/>
          </a:solidFill>
        </p:spPr>
      </p:pic>
      <p:grpSp>
        <p:nvGrpSpPr>
          <p:cNvPr id="3" name="Group 2"/>
          <p:cNvGrpSpPr>
            <a:grpSpLocks/>
          </p:cNvGrpSpPr>
          <p:nvPr/>
        </p:nvGrpSpPr>
        <p:grpSpPr bwMode="auto">
          <a:xfrm>
            <a:off x="1634769" y="779059"/>
            <a:ext cx="9372600" cy="758588"/>
            <a:chOff x="3493223" y="6095999"/>
            <a:chExt cx="17449817" cy="1518450"/>
          </a:xfrm>
        </p:grpSpPr>
        <p:sp>
          <p:nvSpPr>
            <p:cNvPr id="4" name="Isosceles Triangle 3"/>
            <p:cNvSpPr/>
            <p:nvPr/>
          </p:nvSpPr>
          <p:spPr>
            <a:xfrm rot="10800000">
              <a:off x="11733416" y="6095999"/>
              <a:ext cx="307382" cy="756285"/>
            </a:xfrm>
            <a:prstGeom prst="triangle">
              <a:avLst/>
            </a:pr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white"/>
                </a:solidFill>
                <a:latin typeface="Times New Roman" pitchFamily="18" charset="0"/>
                <a:cs typeface="Times New Roman" pitchFamily="18" charset="0"/>
              </a:endParaRPr>
            </a:p>
          </p:txBody>
        </p:sp>
        <p:sp>
          <p:nvSpPr>
            <p:cNvPr id="5" name="Rectangle 36"/>
            <p:cNvSpPr>
              <a:spLocks noChangeArrowheads="1"/>
            </p:cNvSpPr>
            <p:nvPr/>
          </p:nvSpPr>
          <p:spPr bwMode="auto">
            <a:xfrm>
              <a:off x="10517187" y="6597934"/>
              <a:ext cx="10425853" cy="10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vi-VN" sz="2700" b="1">
                  <a:solidFill>
                    <a:schemeClr val="bg1"/>
                  </a:solidFill>
                  <a:latin typeface="Times New Roman" pitchFamily="18" charset="0"/>
                  <a:cs typeface="Times New Roman" pitchFamily="18" charset="0"/>
                </a:rPr>
                <a:t>Sông Đà hùng vĩ và hung bạo </a:t>
              </a:r>
            </a:p>
          </p:txBody>
        </p:sp>
        <p:grpSp>
          <p:nvGrpSpPr>
            <p:cNvPr id="6" name="Group 38"/>
            <p:cNvGrpSpPr/>
            <p:nvPr/>
          </p:nvGrpSpPr>
          <p:grpSpPr>
            <a:xfrm>
              <a:off x="3493223" y="6761617"/>
              <a:ext cx="17158564" cy="583206"/>
              <a:chOff x="5564187" y="4876800"/>
              <a:chExt cx="14200328" cy="1007609"/>
            </a:xfrm>
            <a:solidFill>
              <a:srgbClr val="9B9B9B"/>
            </a:solidFill>
          </p:grpSpPr>
          <p:sp>
            <p:nvSpPr>
              <p:cNvPr id="7" name="Rectangle 6"/>
              <p:cNvSpPr/>
              <p:nvPr/>
            </p:nvSpPr>
            <p:spPr>
              <a:xfrm>
                <a:off x="10257569"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8" name="Freeform 7"/>
              <p:cNvSpPr/>
              <p:nvPr/>
            </p:nvSpPr>
            <p:spPr>
              <a:xfrm>
                <a:off x="5564187" y="4876800"/>
                <a:ext cx="14200328" cy="981508"/>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9" name="Rectangle 8"/>
              <p:cNvSpPr/>
              <p:nvPr/>
            </p:nvSpPr>
            <p:spPr>
              <a:xfrm>
                <a:off x="15158664"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grpSp>
      </p:grpSp>
      <p:sp>
        <p:nvSpPr>
          <p:cNvPr id="10" name="Rectangle 20"/>
          <p:cNvSpPr>
            <a:spLocks noChangeArrowheads="1"/>
          </p:cNvSpPr>
          <p:nvPr/>
        </p:nvSpPr>
        <p:spPr bwMode="auto">
          <a:xfrm>
            <a:off x="927803" y="-581429"/>
            <a:ext cx="250666" cy="45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396" tIns="19198" rIns="38396" bIns="19198">
            <a:spAutoFit/>
          </a:bodyPr>
          <a:lstStyle/>
          <a:p>
            <a:pPr eaLnBrk="1" hangingPunct="1"/>
            <a:r>
              <a:rPr lang="en-US" sz="2700" b="1" dirty="0">
                <a:solidFill>
                  <a:schemeClr val="bg1"/>
                </a:solidFill>
                <a:latin typeface="Times New Roman" pitchFamily="18" charset="0"/>
                <a:cs typeface="Times New Roman" pitchFamily="18" charset="0"/>
              </a:rPr>
              <a:t>1</a:t>
            </a:r>
          </a:p>
        </p:txBody>
      </p:sp>
      <p:grpSp>
        <p:nvGrpSpPr>
          <p:cNvPr id="11" name="Group 8"/>
          <p:cNvGrpSpPr>
            <a:grpSpLocks/>
          </p:cNvGrpSpPr>
          <p:nvPr/>
        </p:nvGrpSpPr>
        <p:grpSpPr bwMode="auto">
          <a:xfrm>
            <a:off x="445953" y="1385373"/>
            <a:ext cx="2796118" cy="4611390"/>
            <a:chOff x="671435" y="6469372"/>
            <a:chExt cx="5594099" cy="5926656"/>
          </a:xfrm>
        </p:grpSpPr>
        <p:sp>
          <p:nvSpPr>
            <p:cNvPr id="12" name="Rounded Rectangle 11"/>
            <p:cNvSpPr/>
            <p:nvPr/>
          </p:nvSpPr>
          <p:spPr>
            <a:xfrm>
              <a:off x="671435" y="6469372"/>
              <a:ext cx="5594097" cy="5926656"/>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13" name="Rectangle 16"/>
            <p:cNvSpPr>
              <a:spLocks noChangeArrowheads="1"/>
            </p:cNvSpPr>
            <p:nvPr/>
          </p:nvSpPr>
          <p:spPr bwMode="auto">
            <a:xfrm>
              <a:off x="671437" y="6783536"/>
              <a:ext cx="5594097" cy="427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cha  </a:t>
              </a:r>
              <a:r>
                <a:rPr lang="en-US" sz="2300" dirty="0" err="1" smtClean="0">
                  <a:latin typeface="Times New Roman" pitchFamily="18" charset="0"/>
                  <a:cs typeface="Times New Roman" pitchFamily="18" charset="0"/>
                </a:rPr>
                <a:t>là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một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ở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xuyên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tai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tranh</a:t>
              </a:r>
              <a:r>
                <a:rPr lang="en-US" sz="2300" dirty="0">
                  <a:latin typeface="Times New Roman" pitchFamily="18" charset="0"/>
                  <a:cs typeface="Times New Roman" pitchFamily="18" charset="0"/>
                </a:rPr>
                <a:t>.</a:t>
              </a:r>
              <a:endParaRPr lang="vi-VN" sz="2300" b="1" dirty="0">
                <a:latin typeface="Times New Roman" pitchFamily="18" charset="0"/>
                <a:cs typeface="Times New Roman" pitchFamily="18" charset="0"/>
              </a:endParaRPr>
            </a:p>
          </p:txBody>
        </p:sp>
      </p:grpSp>
      <p:sp>
        <p:nvSpPr>
          <p:cNvPr id="14" name="TextBox 60"/>
          <p:cNvSpPr txBox="1">
            <a:spLocks noChangeArrowheads="1"/>
          </p:cNvSpPr>
          <p:nvPr/>
        </p:nvSpPr>
        <p:spPr bwMode="auto">
          <a:xfrm>
            <a:off x="751437" y="-582802"/>
            <a:ext cx="18473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endParaRPr lang="en-US" sz="2700" b="1" dirty="0">
              <a:solidFill>
                <a:schemeClr val="bg1"/>
              </a:solidFill>
              <a:latin typeface="Times New Roman" pitchFamily="18" charset="0"/>
              <a:cs typeface="Times New Roman" pitchFamily="18" charset="0"/>
            </a:endParaRPr>
          </a:p>
        </p:txBody>
      </p:sp>
      <p:grpSp>
        <p:nvGrpSpPr>
          <p:cNvPr id="15" name="Group 7"/>
          <p:cNvGrpSpPr>
            <a:grpSpLocks/>
          </p:cNvGrpSpPr>
          <p:nvPr/>
        </p:nvGrpSpPr>
        <p:grpSpPr bwMode="auto">
          <a:xfrm>
            <a:off x="3402187" y="1353375"/>
            <a:ext cx="2741083" cy="4643387"/>
            <a:chOff x="6636513" y="6454315"/>
            <a:chExt cx="5594097" cy="22493237"/>
          </a:xfrm>
        </p:grpSpPr>
        <p:sp>
          <p:nvSpPr>
            <p:cNvPr id="16" name="Rounded Rectangle 15"/>
            <p:cNvSpPr/>
            <p:nvPr/>
          </p:nvSpPr>
          <p:spPr>
            <a:xfrm>
              <a:off x="6636513" y="6454315"/>
              <a:ext cx="5594097" cy="22493237"/>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17" name="Rectangle 76"/>
            <p:cNvSpPr>
              <a:spLocks noChangeArrowheads="1"/>
            </p:cNvSpPr>
            <p:nvPr/>
          </p:nvSpPr>
          <p:spPr bwMode="auto">
            <a:xfrm>
              <a:off x="6636513" y="7698472"/>
              <a:ext cx="5425626" cy="2040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pPr>
              <a:r>
                <a:rPr lang="en-US" sz="2300" dirty="0" err="1" smtClean="0">
                  <a:latin typeface="Times New Roman" pitchFamily="18" charset="0"/>
                  <a:cs typeface="Times New Roman" pitchFamily="18" charset="0"/>
                </a:rPr>
                <a:t>Như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bao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bình</a:t>
              </a:r>
              <a:r>
                <a:rPr lang="vi-VN" sz="2400" dirty="0"/>
                <a:t> </a:t>
              </a:r>
              <a:r>
                <a:rPr lang="vi-VN" sz="2300" dirty="0">
                  <a:latin typeface="+mj-lt"/>
                </a:rPr>
                <a:t>khác nhân vật “tôi”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a:t>
              </a:r>
              <a:r>
                <a:rPr lang="vi-VN" sz="2300" dirty="0">
                  <a:latin typeface="Times New Roman" pitchFamily="18" charset="0"/>
                  <a:cs typeface="Times New Roman" pitchFamily="18" charset="0"/>
                </a:rPr>
                <a:t> </a:t>
              </a:r>
              <a:r>
                <a:rPr lang="vi-VN" sz="2300" dirty="0">
                  <a:latin typeface="+mj-lt"/>
                </a:rPr>
                <a:t>có một gia đình nhỏ của riêng mình. Anh đang sống trong những ngày hạnh phúc vì có đứa con sắp chào đời.</a:t>
              </a:r>
              <a:r>
                <a:rPr lang="en-US" sz="2300" dirty="0" smtClean="0">
                  <a:latin typeface="+mj-lt"/>
                  <a:cs typeface="Times New Roman" pitchFamily="18" charset="0"/>
                </a:rPr>
                <a:t> </a:t>
              </a:r>
              <a:endParaRPr lang="vi-VN" sz="2300" dirty="0">
                <a:latin typeface="+mj-lt"/>
                <a:cs typeface="Times New Roman" pitchFamily="18" charset="0"/>
              </a:endParaRPr>
            </a:p>
          </p:txBody>
        </p:sp>
      </p:grpSp>
      <p:grpSp>
        <p:nvGrpSpPr>
          <p:cNvPr id="18" name="Group 6"/>
          <p:cNvGrpSpPr>
            <a:grpSpLocks/>
          </p:cNvGrpSpPr>
          <p:nvPr/>
        </p:nvGrpSpPr>
        <p:grpSpPr bwMode="auto">
          <a:xfrm>
            <a:off x="6225820" y="1342622"/>
            <a:ext cx="2960709" cy="4721147"/>
            <a:chOff x="12726987" y="6487747"/>
            <a:chExt cx="5296546" cy="18527348"/>
          </a:xfrm>
        </p:grpSpPr>
        <p:sp>
          <p:nvSpPr>
            <p:cNvPr id="19" name="Rounded Rectangle 18"/>
            <p:cNvSpPr/>
            <p:nvPr/>
          </p:nvSpPr>
          <p:spPr>
            <a:xfrm>
              <a:off x="12726987" y="6487747"/>
              <a:ext cx="5296546" cy="18264394"/>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20" name="Rectangle 82"/>
            <p:cNvSpPr>
              <a:spLocks noChangeArrowheads="1"/>
            </p:cNvSpPr>
            <p:nvPr/>
          </p:nvSpPr>
          <p:spPr bwMode="auto">
            <a:xfrm>
              <a:off x="12868178" y="6595878"/>
              <a:ext cx="4996984" cy="1841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pPr>
              <a:r>
                <a:rPr lang="en-US" sz="2300" dirty="0" err="1" smtClean="0">
                  <a:latin typeface="Times New Roman" pitchFamily="18" charset="0"/>
                  <a:cs typeface="Times New Roman" pitchFamily="18" charset="0"/>
                </a:rPr>
                <a:t>Trong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câu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chuyện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lớn</a:t>
              </a:r>
              <a:r>
                <a:rPr lang="en-US" sz="2300" dirty="0">
                  <a:latin typeface="Times New Roman" pitchFamily="18" charset="0"/>
                  <a:cs typeface="Times New Roman" pitchFamily="18" charset="0"/>
                </a:rPr>
                <a:t> do </a:t>
              </a:r>
              <a:r>
                <a:rPr lang="en-US" sz="2300" dirty="0" err="1">
                  <a:latin typeface="Times New Roman" pitchFamily="18" charset="0"/>
                  <a:cs typeface="Times New Roman" pitchFamily="18" charset="0"/>
                </a:rPr>
                <a:t>bom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bi </a:t>
              </a:r>
              <a:r>
                <a:rPr lang="en-US" sz="2300" dirty="0" err="1">
                  <a:latin typeface="Times New Roman" pitchFamily="18" charset="0"/>
                  <a:cs typeface="Times New Roman" pitchFamily="18" charset="0"/>
                </a:rPr>
                <a:t>thảm</a:t>
              </a:r>
              <a:r>
                <a:rPr lang="en-US" sz="2300" dirty="0">
                  <a:latin typeface="Times New Roman" pitchFamily="18" charset="0"/>
                  <a:cs typeface="Times New Roman" pitchFamily="18" charset="0"/>
                </a:rPr>
                <a:t>.</a:t>
              </a:r>
              <a:r>
                <a:rPr lang="vi-VN" sz="2300" dirty="0">
                  <a:latin typeface="Times New Roman" pitchFamily="18" charset="0"/>
                  <a:cs typeface="Times New Roman" pitchFamily="18" charset="0"/>
                </a:rPr>
                <a:t> Trận lụt năm ấy khiến anh mất vợ và đứa con anh chưa kịp nhìn thấy mặt con</a:t>
              </a:r>
              <a:r>
                <a:rPr lang="vi-VN"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grpSp>
      <p:grpSp>
        <p:nvGrpSpPr>
          <p:cNvPr id="21" name="Group 3"/>
          <p:cNvGrpSpPr>
            <a:grpSpLocks/>
          </p:cNvGrpSpPr>
          <p:nvPr/>
        </p:nvGrpSpPr>
        <p:grpSpPr bwMode="auto">
          <a:xfrm>
            <a:off x="9269587" y="1372856"/>
            <a:ext cx="2650805" cy="4623906"/>
            <a:chOff x="18483196" y="6386013"/>
            <a:chExt cx="5594097" cy="6414247"/>
          </a:xfrm>
          <a:solidFill>
            <a:srgbClr val="90CCDC"/>
          </a:solidFill>
        </p:grpSpPr>
        <p:sp>
          <p:nvSpPr>
            <p:cNvPr id="22" name="Rounded Rectangle 21"/>
            <p:cNvSpPr/>
            <p:nvPr/>
          </p:nvSpPr>
          <p:spPr>
            <a:xfrm>
              <a:off x="18483196" y="6386013"/>
              <a:ext cx="5594097" cy="6414247"/>
            </a:xfrm>
            <a:prstGeom prst="roundRect">
              <a:avLst>
                <a:gd name="adj" fmla="val 48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23" name="Rectangle 89"/>
            <p:cNvSpPr>
              <a:spLocks noChangeArrowheads="1"/>
            </p:cNvSpPr>
            <p:nvPr/>
          </p:nvSpPr>
          <p:spPr bwMode="auto">
            <a:xfrm>
              <a:off x="18714540" y="6601107"/>
              <a:ext cx="5118665" cy="4596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30000"/>
                </a:lnSpc>
              </a:pPr>
              <a:r>
                <a:rPr lang="en-US" sz="2300" dirty="0" smtClean="0">
                  <a:latin typeface="Times New Roman" pitchFamily="18" charset="0"/>
                  <a:cs typeface="Times New Roman" pitchFamily="18" charset="0"/>
                </a:rPr>
                <a:t>“</a:t>
              </a:r>
              <a:r>
                <a:rPr lang="en-US" sz="2300" dirty="0" err="1" smtClean="0">
                  <a:latin typeface="Times New Roman" pitchFamily="18" charset="0"/>
                  <a:cs typeface="Times New Roman" pitchFamily="18" charset="0"/>
                </a:rPr>
                <a:t>Tôi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sống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nỗi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đau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riêng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nuôi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dưỡng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chở</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che</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đứa</a:t>
              </a:r>
              <a:r>
                <a:rPr lang="en-US" sz="2300" dirty="0" smtClean="0">
                  <a:latin typeface="Times New Roman" pitchFamily="18" charset="0"/>
                  <a:cs typeface="Times New Roman" pitchFamily="18" charset="0"/>
                </a:rPr>
                <a:t> con </a:t>
              </a:r>
              <a:r>
                <a:rPr lang="en-US" sz="2300" dirty="0" err="1" smtClean="0">
                  <a:latin typeface="Times New Roman" pitchFamily="18" charset="0"/>
                  <a:cs typeface="Times New Roman" pitchFamily="18" charset="0"/>
                </a:rPr>
                <a:t>gái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đó</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cũng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anh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nước</a:t>
              </a:r>
              <a:r>
                <a:rPr lang="en-US" sz="2300" dirty="0" smtClean="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grpSp>
      <p:sp>
        <p:nvSpPr>
          <p:cNvPr id="24" name="Rectangle 23"/>
          <p:cNvSpPr/>
          <p:nvPr/>
        </p:nvSpPr>
        <p:spPr>
          <a:xfrm>
            <a:off x="3387370" y="228196"/>
            <a:ext cx="5882217" cy="627062"/>
          </a:xfrm>
          <a:prstGeom prst="rect">
            <a:avLst/>
          </a:prstGeom>
          <a:solidFill>
            <a:srgbClr val="009999"/>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anchor="ctr"/>
          <a:lstStyle/>
          <a:p>
            <a:pPr algn="ctr">
              <a:defRPr/>
            </a:pPr>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quát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a:t>
            </a:r>
            <a:r>
              <a:rPr lang="en-US" sz="2800" b="1" dirty="0" err="1" smtClean="0">
                <a:latin typeface="Times New Roman" pitchFamily="18" charset="0"/>
                <a:cs typeface="Times New Roman" pitchFamily="18" charset="0"/>
              </a:rPr>
              <a:t>hân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v</a:t>
            </a:r>
            <a:r>
              <a:rPr lang="en-US" sz="2800" b="1" dirty="0" err="1" smtClean="0">
                <a:latin typeface="Times New Roman" pitchFamily="18" charset="0"/>
                <a:cs typeface="Times New Roman" pitchFamily="18" charset="0"/>
              </a:rPr>
              <a:t>ật</a:t>
            </a:r>
            <a:endParaRPr lang="en-US" sz="2700" b="1" dirty="0">
              <a:solidFill>
                <a:schemeClr val="bg1"/>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5276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2" name="TextBox 11">
            <a:extLst>
              <a:ext uri="{FF2B5EF4-FFF2-40B4-BE49-F238E27FC236}">
                <a16:creationId xmlns:a16="http://schemas.microsoft.com/office/drawing/2014/main" id="{6EFF4F3B-E236-8497-3CA7-8C1CCB49FE4D}"/>
              </a:ext>
            </a:extLst>
          </p:cNvPr>
          <p:cNvSpPr txBox="1"/>
          <p:nvPr/>
        </p:nvSpPr>
        <p:spPr>
          <a:xfrm>
            <a:off x="542261" y="1484575"/>
            <a:ext cx="5273748" cy="1232132"/>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nhiệm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luôn</a:t>
            </a:r>
            <a:r>
              <a:rPr lang="en-US" sz="2300" dirty="0">
                <a:latin typeface="Times New Roman" pitchFamily="18" charset="0"/>
                <a:cs typeface="Times New Roman" pitchFamily="18" charset="0"/>
              </a:rPr>
              <a:t> lo </a:t>
            </a:r>
            <a:r>
              <a:rPr lang="en-US" sz="2300" dirty="0" err="1">
                <a:latin typeface="Times New Roman" pitchFamily="18" charset="0"/>
                <a:cs typeface="Times New Roman" pitchFamily="18" charset="0"/>
              </a:rPr>
              <a:t>lắng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6592186" y="3554277"/>
            <a:ext cx="2658138" cy="1366528"/>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vi-VN" sz="2300" dirty="0" smtClean="0">
                <a:latin typeface="Times New Roman" pitchFamily="18" charset="0"/>
                <a:cs typeface="Times New Roman" pitchFamily="18" charset="0"/>
              </a:rPr>
              <a:t>Một </a:t>
            </a:r>
            <a:r>
              <a:rPr lang="vi-VN" sz="2300" dirty="0">
                <a:latin typeface="Times New Roman" pitchFamily="18" charset="0"/>
                <a:cs typeface="Times New Roman" pitchFamily="18" charset="0"/>
              </a:rPr>
              <a:t>người có tình yêu thương gia </a:t>
            </a:r>
            <a:r>
              <a:rPr lang="vi-VN" sz="2300" dirty="0" smtClean="0">
                <a:latin typeface="Times New Roman" pitchFamily="18" charset="0"/>
                <a:cs typeface="Times New Roman" pitchFamily="18" charset="0"/>
              </a:rPr>
              <a:t>đình</a:t>
            </a:r>
            <a:r>
              <a:rPr lang="en-US" sz="2300" dirty="0" smtClean="0">
                <a:latin typeface="Times New Roman" pitchFamily="18" charset="0"/>
                <a:cs typeface="Times New Roman" pitchFamily="18" charset="0"/>
              </a:rPr>
              <a:t>.</a:t>
            </a:r>
          </a:p>
          <a:p>
            <a:pPr algn="ctr">
              <a:lnSpc>
                <a:spcPct val="120000"/>
              </a:lnSpc>
            </a:pPr>
            <a:endParaRPr lang="en-US" sz="23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EFF4F3B-E236-8497-3CA7-8C1CCB49FE4D}"/>
              </a:ext>
            </a:extLst>
          </p:cNvPr>
          <p:cNvSpPr txBox="1"/>
          <p:nvPr/>
        </p:nvSpPr>
        <p:spPr>
          <a:xfrm>
            <a:off x="6134986" y="1484575"/>
            <a:ext cx="5709684" cy="1260345"/>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smtClean="0">
                <a:latin typeface="Times New Roman" pitchFamily="18" charset="0"/>
                <a:cs typeface="Times New Roman" pitchFamily="18" charset="0"/>
              </a:rPr>
              <a:t>"</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nhiệm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6EFF4F3B-E236-8497-3CA7-8C1CCB49FE4D}"/>
              </a:ext>
            </a:extLst>
          </p:cNvPr>
          <p:cNvSpPr txBox="1"/>
          <p:nvPr/>
        </p:nvSpPr>
        <p:spPr>
          <a:xfrm>
            <a:off x="3710762" y="763148"/>
            <a:ext cx="4518837" cy="646331"/>
          </a:xfrm>
          <a:prstGeom prst="rect">
            <a:avLst/>
          </a:prstGeom>
          <a:solidFill>
            <a:schemeClr val="accent5">
              <a:lumMod val="75000"/>
            </a:schemeClr>
          </a:solidFill>
          <a:ln>
            <a:solidFill>
              <a:schemeClr val="accent1"/>
            </a:solidFill>
          </a:ln>
        </p:spPr>
        <p:txBody>
          <a:bodyPr wrap="square" rtlCol="0">
            <a:spAutoFit/>
          </a:bodyPr>
          <a:lstStyle/>
          <a:p>
            <a:pPr algn="ctr" eaLnBrk="0" fontAlgn="base" hangingPunct="0">
              <a:lnSpc>
                <a:spcPct val="150000"/>
              </a:lnSpc>
              <a:spcBef>
                <a:spcPct val="0"/>
              </a:spcBef>
              <a:spcAft>
                <a:spcPct val="0"/>
              </a:spcAft>
              <a:buFontTx/>
              <a:buNone/>
            </a:pP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cố</a:t>
            </a:r>
            <a:r>
              <a:rPr lang="en-US" sz="2400" b="1" dirty="0" smtClean="0">
                <a:latin typeface="Times New Roman" pitchFamily="18" charset="0"/>
                <a:cs typeface="Times New Roman" pitchFamily="18" charset="0"/>
              </a:rPr>
              <a:t>:</a:t>
            </a:r>
            <a:endParaRPr lang="en-US" altLang="en-US" sz="2300" dirty="0">
              <a:solidFill>
                <a:schemeClr val="bg1"/>
              </a:solidFill>
              <a:latin typeface="Times New Roman" panose="02020603050405020304" pitchFamily="18" charset="0"/>
              <a:cs typeface="Times New Roman" pitchFamily="18" charset="0"/>
            </a:endParaRPr>
          </a:p>
        </p:txBody>
      </p:sp>
      <p:sp>
        <p:nvSpPr>
          <p:cNvPr id="9" name="文本框 7"/>
          <p:cNvSpPr txBox="1"/>
          <p:nvPr/>
        </p:nvSpPr>
        <p:spPr>
          <a:xfrm>
            <a:off x="2668772" y="115561"/>
            <a:ext cx="6900530" cy="492443"/>
          </a:xfrm>
          <a:prstGeom prst="rect">
            <a:avLst/>
          </a:prstGeom>
          <a:solidFill>
            <a:srgbClr val="00B050"/>
          </a:solidFill>
        </p:spPr>
        <p:txBody>
          <a:bodyPr wrap="square" rtlCol="0">
            <a:spAutoFit/>
          </a:bodyPr>
          <a:lstStyle/>
          <a:p>
            <a:pPr lvl="0" algn="ctr">
              <a:defRPr/>
            </a:pPr>
            <a:r>
              <a:rPr kumimoji="0" lang="en-US" altLang="zh-CN" sz="26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2.</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Phân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tích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tính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cách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và</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diễn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biến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tâm</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lý</a:t>
            </a:r>
            <a:endParaRPr kumimoji="0" lang="en-US" altLang="zh-CN" sz="26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6EFF4F3B-E236-8497-3CA7-8C1CCB49FE4D}"/>
              </a:ext>
            </a:extLst>
          </p:cNvPr>
          <p:cNvSpPr txBox="1"/>
          <p:nvPr/>
        </p:nvSpPr>
        <p:spPr>
          <a:xfrm>
            <a:off x="138224" y="3504096"/>
            <a:ext cx="3040912" cy="2400144"/>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xảy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ngay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chạy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con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dốc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sơ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nơi</a:t>
            </a:r>
            <a:r>
              <a:rPr lang="en-US" sz="2300" dirty="0">
                <a:latin typeface="Times New Roman" pitchFamily="18" charset="0"/>
                <a:cs typeface="Times New Roman" pitchFamily="18" charset="0"/>
              </a:rPr>
              <a:t> an </a:t>
            </a:r>
            <a:r>
              <a:rPr lang="en-US" sz="2300" dirty="0" err="1">
                <a:latin typeface="Times New Roman" pitchFamily="18" charset="0"/>
                <a:cs typeface="Times New Roman" pitchFamily="18" charset="0"/>
              </a:rPr>
              <a:t>toàn</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EFF4F3B-E236-8497-3CA7-8C1CCB49FE4D}"/>
              </a:ext>
            </a:extLst>
          </p:cNvPr>
          <p:cNvSpPr txBox="1"/>
          <p:nvPr/>
        </p:nvSpPr>
        <p:spPr>
          <a:xfrm>
            <a:off x="9399181" y="3554277"/>
            <a:ext cx="2700668" cy="1260345"/>
          </a:xfrm>
          <a:prstGeom prst="rect">
            <a:avLst/>
          </a:prstGeom>
          <a:solidFill>
            <a:schemeClr val="accent5">
              <a:lumMod val="40000"/>
              <a:lumOff val="60000"/>
            </a:schemeClr>
          </a:solidFill>
        </p:spPr>
        <p:txBody>
          <a:bodyPr wrap="square" rtlCol="0">
            <a:spAutoFit/>
          </a:bodyPr>
          <a:lstStyle/>
          <a:p>
            <a:pPr algn="ctr">
              <a:lnSpc>
                <a:spcPct val="110000"/>
              </a:lnSpc>
            </a:pPr>
            <a:r>
              <a:rPr lang="vi-VN" sz="2300" dirty="0">
                <a:latin typeface="Times New Roman" pitchFamily="18" charset="0"/>
                <a:cs typeface="Times New Roman" pitchFamily="18" charset="0"/>
              </a:rPr>
              <a:t>Một người có lòng thương </a:t>
            </a:r>
            <a:r>
              <a:rPr lang="vi-VN" sz="2300" dirty="0"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a:t>
            </a:r>
          </a:p>
          <a:p>
            <a:pPr algn="ctr">
              <a:lnSpc>
                <a:spcPct val="110000"/>
              </a:lnSpc>
            </a:pPr>
            <a:endParaRPr lang="en-US" sz="23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6EFF4F3B-E236-8497-3CA7-8C1CCB49FE4D}"/>
              </a:ext>
            </a:extLst>
          </p:cNvPr>
          <p:cNvSpPr txBox="1"/>
          <p:nvPr/>
        </p:nvSpPr>
        <p:spPr>
          <a:xfrm>
            <a:off x="3710761" y="2782669"/>
            <a:ext cx="4518837" cy="579967"/>
          </a:xfrm>
          <a:prstGeom prst="rect">
            <a:avLst/>
          </a:prstGeom>
          <a:solidFill>
            <a:schemeClr val="accent5">
              <a:lumMod val="75000"/>
            </a:schemeClr>
          </a:solidFill>
          <a:ln>
            <a:solidFill>
              <a:schemeClr val="accent1"/>
            </a:solidFill>
          </a:ln>
        </p:spPr>
        <p:txBody>
          <a:bodyPr wrap="square" rtlCol="0">
            <a:spAutoFit/>
          </a:bodyPr>
          <a:lstStyle/>
          <a:p>
            <a:pPr algn="ctr" eaLnBrk="0" fontAlgn="base" hangingPunct="0">
              <a:lnSpc>
                <a:spcPct val="150000"/>
              </a:lnSpc>
              <a:spcBef>
                <a:spcPct val="0"/>
              </a:spcBef>
              <a:spcAft>
                <a:spcPct val="0"/>
              </a:spcAft>
              <a:buFontTx/>
              <a:buNone/>
            </a:pP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a:t>
            </a:r>
            <a:endParaRPr lang="en-US" altLang="en-US" sz="2300" dirty="0">
              <a:solidFill>
                <a:schemeClr val="bg1"/>
              </a:solidFill>
              <a:latin typeface="Times New Roman" panose="02020603050405020304" pitchFamily="18" charset="0"/>
              <a:cs typeface="Times New Roman" pitchFamily="18" charset="0"/>
            </a:endParaRPr>
          </a:p>
        </p:txBody>
      </p:sp>
      <p:sp>
        <p:nvSpPr>
          <p:cNvPr id="20" name="TextBox 19">
            <a:extLst>
              <a:ext uri="{FF2B5EF4-FFF2-40B4-BE49-F238E27FC236}">
                <a16:creationId xmlns:a16="http://schemas.microsoft.com/office/drawing/2014/main" id="{6EFF4F3B-E236-8497-3CA7-8C1CCB49FE4D}"/>
              </a:ext>
            </a:extLst>
          </p:cNvPr>
          <p:cNvSpPr txBox="1"/>
          <p:nvPr/>
        </p:nvSpPr>
        <p:spPr>
          <a:xfrm>
            <a:off x="3338622" y="3554277"/>
            <a:ext cx="3094075" cy="1649682"/>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thay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lo </a:t>
            </a:r>
            <a:r>
              <a:rPr lang="en-US" sz="2300" dirty="0" err="1">
                <a:latin typeface="Times New Roman" pitchFamily="18" charset="0"/>
                <a:cs typeface="Times New Roman" pitchFamily="18" charset="0"/>
              </a:rPr>
              <a:t>lắng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loạn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smtClean="0">
                <a:latin typeface="Times New Roman" pitchFamily="18" charset="0"/>
                <a:cs typeface="Times New Roman" pitchFamily="18" charset="0"/>
              </a:rPr>
              <a:t>.</a:t>
            </a:r>
          </a:p>
        </p:txBody>
      </p:sp>
      <p:sp>
        <p:nvSpPr>
          <p:cNvPr id="2" name="Rectangle 1"/>
          <p:cNvSpPr/>
          <p:nvPr/>
        </p:nvSpPr>
        <p:spPr>
          <a:xfrm>
            <a:off x="3338621" y="5411450"/>
            <a:ext cx="8761227" cy="1232132"/>
          </a:xfrm>
          <a:prstGeom prst="rect">
            <a:avLst/>
          </a:prstGeom>
          <a:solidFill>
            <a:srgbClr val="EBD5E2"/>
          </a:solidFill>
        </p:spPr>
        <p:txBody>
          <a:bodyPr wrap="square">
            <a:spAutoFit/>
          </a:bodyPr>
          <a:lstStyle/>
          <a:p>
            <a:pPr algn="ctr">
              <a:lnSpc>
                <a:spcPct val="110000"/>
              </a:lnSpc>
            </a:pPr>
            <a:r>
              <a:rPr lang="en-US" sz="2300" dirty="0" smtClean="0">
                <a:latin typeface="Times New Roman"/>
                <a:cs typeface="Times New Roman"/>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cha </a:t>
            </a:r>
            <a:r>
              <a:rPr lang="en-US" sz="2300" dirty="0" err="1">
                <a:latin typeface="Times New Roman" pitchFamily="18" charset="0"/>
                <a:cs typeface="Times New Roman" pitchFamily="18" charset="0"/>
              </a:rPr>
              <a:t>cố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con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lúc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nguy</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trai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 con </a:t>
            </a:r>
            <a:r>
              <a:rPr lang="en-US" sz="2300" dirty="0" err="1">
                <a:latin typeface="Times New Roman" pitchFamily="18" charset="0"/>
                <a:cs typeface="Times New Roman" pitchFamily="18" charset="0"/>
              </a:rPr>
              <a:t>gái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danh</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754399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TextBox 2">
            <a:extLst>
              <a:ext uri="{FF2B5EF4-FFF2-40B4-BE49-F238E27FC236}">
                <a16:creationId xmlns:a16="http://schemas.microsoft.com/office/drawing/2014/main" id="{6EFF4F3B-E236-8497-3CA7-8C1CCB49FE4D}"/>
              </a:ext>
            </a:extLst>
          </p:cNvPr>
          <p:cNvSpPr txBox="1"/>
          <p:nvPr/>
        </p:nvSpPr>
        <p:spPr>
          <a:xfrm>
            <a:off x="8133907" y="1067420"/>
            <a:ext cx="3572540" cy="2269276"/>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vi-VN" sz="2300" dirty="0">
                <a:latin typeface="+mj-lt"/>
              </a:rPr>
              <a:t>Dòng sông cũng như dòng đời cứ trôi đi theo quy luật nhưng nhân vật “tôi” thì vẫn vẹn nguyên nỗi đau năm ấy…</a:t>
            </a:r>
            <a:endParaRPr lang="en-US" sz="2300" dirty="0">
              <a:latin typeface="+mj-lt"/>
              <a:cs typeface="Times New Roman" pitchFamily="18" charset="0"/>
            </a:endParaRPr>
          </a:p>
        </p:txBody>
      </p:sp>
      <p:sp>
        <p:nvSpPr>
          <p:cNvPr id="4" name="TextBox 3">
            <a:extLst>
              <a:ext uri="{FF2B5EF4-FFF2-40B4-BE49-F238E27FC236}">
                <a16:creationId xmlns:a16="http://schemas.microsoft.com/office/drawing/2014/main" id="{6EFF4F3B-E236-8497-3CA7-8C1CCB49FE4D}"/>
              </a:ext>
            </a:extLst>
          </p:cNvPr>
          <p:cNvSpPr txBox="1"/>
          <p:nvPr/>
        </p:nvSpPr>
        <p:spPr>
          <a:xfrm>
            <a:off x="382771" y="1046379"/>
            <a:ext cx="3508746" cy="3065455"/>
          </a:xfrm>
          <a:prstGeom prst="rect">
            <a:avLst/>
          </a:prstGeom>
          <a:solidFill>
            <a:schemeClr val="accent5">
              <a:lumMod val="40000"/>
              <a:lumOff val="60000"/>
            </a:schemeClr>
          </a:solidFill>
        </p:spPr>
        <p:txBody>
          <a:bodyPr wrap="square" rtlCol="0">
            <a:spAutoFit/>
          </a:bodyPr>
          <a:lstStyle/>
          <a:p>
            <a:pPr algn="ctr">
              <a:lnSpc>
                <a:spcPct val="140000"/>
              </a:lnSpc>
            </a:pP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vẫn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ruột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6EFF4F3B-E236-8497-3CA7-8C1CCB49FE4D}"/>
              </a:ext>
            </a:extLst>
          </p:cNvPr>
          <p:cNvSpPr txBox="1"/>
          <p:nvPr/>
        </p:nvSpPr>
        <p:spPr>
          <a:xfrm>
            <a:off x="3891517" y="241240"/>
            <a:ext cx="4518837" cy="496867"/>
          </a:xfrm>
          <a:prstGeom prst="rect">
            <a:avLst/>
          </a:prstGeom>
          <a:solidFill>
            <a:schemeClr val="accent5">
              <a:lumMod val="75000"/>
            </a:schemeClr>
          </a:solidFill>
          <a:ln>
            <a:solidFill>
              <a:schemeClr val="accent1"/>
            </a:solidFill>
          </a:ln>
        </p:spPr>
        <p:txBody>
          <a:bodyPr wrap="square" rtlCol="0">
            <a:spAutoFit/>
          </a:bodyPr>
          <a:lstStyle/>
          <a:p>
            <a:pPr algn="ctr" eaLnBrk="0" fontAlgn="base" hangingPunct="0">
              <a:lnSpc>
                <a:spcPct val="120000"/>
              </a:lnSpc>
              <a:spcBef>
                <a:spcPct val="0"/>
              </a:spcBef>
              <a:spcAft>
                <a:spcPct val="0"/>
              </a:spcAft>
              <a:buFontTx/>
              <a:buNone/>
            </a:pPr>
            <a:r>
              <a:rPr lang="en-US" sz="2400" b="1" dirty="0" err="1" smtClean="0">
                <a:latin typeface="Times New Roman" pitchFamily="18" charset="0"/>
                <a:cs typeface="Times New Roman" pitchFamily="18" charset="0"/>
              </a:rPr>
              <a:t>Sau</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cố</a:t>
            </a:r>
            <a:r>
              <a:rPr lang="en-US" sz="2400" b="1" dirty="0" smtClean="0">
                <a:latin typeface="Times New Roman" pitchFamily="18" charset="0"/>
                <a:cs typeface="Times New Roman" pitchFamily="18" charset="0"/>
              </a:rPr>
              <a:t>:</a:t>
            </a:r>
            <a:endParaRPr lang="en-US" altLang="en-US" sz="2400"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EFF4F3B-E236-8497-3CA7-8C1CCB49FE4D}"/>
              </a:ext>
            </a:extLst>
          </p:cNvPr>
          <p:cNvSpPr txBox="1"/>
          <p:nvPr/>
        </p:nvSpPr>
        <p:spPr>
          <a:xfrm>
            <a:off x="4114801" y="1061909"/>
            <a:ext cx="3827720" cy="4734181"/>
          </a:xfrm>
          <a:prstGeom prst="rect">
            <a:avLst/>
          </a:prstGeom>
          <a:solidFill>
            <a:schemeClr val="accent5">
              <a:lumMod val="40000"/>
              <a:lumOff val="60000"/>
            </a:schemeClr>
          </a:solidFill>
        </p:spPr>
        <p:txBody>
          <a:bodyPr wrap="square" rtlCol="0">
            <a:spAutoFit/>
          </a:bodyPr>
          <a:lstStyle/>
          <a:p>
            <a:pPr algn="ctr">
              <a:lnSpc>
                <a:spcPct val="120000"/>
              </a:lnSpc>
            </a:pP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chuyển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tuyệt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sang </a:t>
            </a:r>
            <a:r>
              <a:rPr lang="en-US" sz="2300" dirty="0" err="1">
                <a:latin typeface="Times New Roman" pitchFamily="18" charset="0"/>
                <a:cs typeface="Times New Roman" pitchFamily="18" charset="0"/>
              </a:rPr>
              <a:t>quyết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mọi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gồm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dưỡng</a:t>
            </a:r>
            <a:r>
              <a:rPr lang="en-US" sz="2300" dirty="0">
                <a:latin typeface="Times New Roman" pitchFamily="18" charset="0"/>
                <a:cs typeface="Times New Roman" pitchFamily="18" charset="0"/>
              </a:rPr>
              <a:t>.</a:t>
            </a:r>
            <a:r>
              <a:rPr lang="vi-VN" sz="2300" dirty="0">
                <a:latin typeface="Times New Roman" pitchFamily="18" charset="0"/>
                <a:cs typeface="Times New Roman" pitchFamily="18" charset="0"/>
              </a:rPr>
              <a:t> </a:t>
            </a:r>
            <a:r>
              <a:rPr lang="vi-VN" sz="2300" dirty="0">
                <a:latin typeface="+mj-lt"/>
              </a:rPr>
              <a:t>Ông âm thầm nuôi lớn đứa con gái bằng tất cả tình yêu thương của một người cha và đó cũng là bí mật của ông, của làn nước… </a:t>
            </a:r>
            <a:endParaRPr lang="en-US" sz="2300" dirty="0" smtClean="0">
              <a:latin typeface="+mj-lt"/>
              <a:cs typeface="Times New Roman" pitchFamily="18" charset="0"/>
            </a:endParaRPr>
          </a:p>
        </p:txBody>
      </p:sp>
    </p:spTree>
    <p:extLst>
      <p:ext uri="{BB962C8B-B14F-4D97-AF65-F5344CB8AC3E}">
        <p14:creationId xmlns:p14="http://schemas.microsoft.com/office/powerpoint/2010/main" val="6629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92B64-66AD-97E4-2729-5853361C3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98"/>
            <a:ext cx="12192000" cy="6932428"/>
          </a:xfrm>
          <a:prstGeom prst="rect">
            <a:avLst/>
          </a:prstGeom>
        </p:spPr>
      </p:pic>
      <p:sp>
        <p:nvSpPr>
          <p:cNvPr id="6" name="Rectangle 39">
            <a:extLst>
              <a:ext uri="{FF2B5EF4-FFF2-40B4-BE49-F238E27FC236}">
                <a16:creationId xmlns:a16="http://schemas.microsoft.com/office/drawing/2014/main" id="{0A315AB1-D476-4B0A-DD0C-6A71557E0509}"/>
              </a:ext>
            </a:extLst>
          </p:cNvPr>
          <p:cNvSpPr>
            <a:spLocks noChangeArrowheads="1"/>
          </p:cNvSpPr>
          <p:nvPr/>
        </p:nvSpPr>
        <p:spPr bwMode="auto">
          <a:xfrm>
            <a:off x="6850691" y="3107684"/>
            <a:ext cx="6463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4400">
                <a:solidFill>
                  <a:srgbClr val="0000FF"/>
                </a:solidFill>
                <a:latin typeface="VNI-Times" pitchFamily="2" charset="0"/>
              </a:rPr>
              <a:t>   </a:t>
            </a:r>
          </a:p>
        </p:txBody>
      </p:sp>
      <p:pic>
        <p:nvPicPr>
          <p:cNvPr id="1026" name="Picture 2" descr="C:\Users\TGDD\Desktop\2021_05_27______d326ed021ef9c5f7dbe5ad589bf9d03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26" y="2945219"/>
            <a:ext cx="5012365" cy="33941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GDD\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0691" y="3030280"/>
            <a:ext cx="4962081" cy="3309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1694" y="372139"/>
            <a:ext cx="8187070" cy="2031325"/>
          </a:xfrm>
          <a:prstGeom prst="rect">
            <a:avLst/>
          </a:prstGeom>
          <a:solidFill>
            <a:schemeClr val="bg1"/>
          </a:solidFill>
        </p:spPr>
        <p:txBody>
          <a:bodyPr wrap="square" rtlCol="0">
            <a:spAutoFit/>
          </a:bodyPr>
          <a:lstStyle/>
          <a:p>
            <a:pPr algn="ctr">
              <a:lnSpc>
                <a:spcPct val="150000"/>
              </a:lnSpc>
            </a:pPr>
            <a:r>
              <a:rPr lang="en-US" sz="4200" b="1" dirty="0" err="1" smtClean="0">
                <a:solidFill>
                  <a:srgbClr val="0000FF"/>
                </a:solidFill>
                <a:latin typeface="Times New Roman" pitchFamily="18" charset="0"/>
                <a:ea typeface="Tahoma" pitchFamily="34" charset="0"/>
                <a:cs typeface="Times New Roman" pitchFamily="18" charset="0"/>
              </a:rPr>
              <a:t>KĨ</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NĂNG</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VIẾT</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BÀI</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VĂN</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NGHỊ</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LUẬN</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VĂN</a:t>
            </a:r>
            <a:r>
              <a:rPr lang="en-US" sz="4200" b="1" dirty="0" smtClean="0">
                <a:solidFill>
                  <a:srgbClr val="0000FF"/>
                </a:solidFill>
                <a:latin typeface="Times New Roman" pitchFamily="18" charset="0"/>
                <a:ea typeface="Tahoma" pitchFamily="34" charset="0"/>
                <a:cs typeface="Times New Roman" pitchFamily="18" charset="0"/>
              </a:rPr>
              <a:t> </a:t>
            </a:r>
            <a:r>
              <a:rPr lang="en-US" sz="4200" b="1" dirty="0" err="1" smtClean="0">
                <a:solidFill>
                  <a:srgbClr val="0000FF"/>
                </a:solidFill>
                <a:latin typeface="Times New Roman" pitchFamily="18" charset="0"/>
                <a:ea typeface="Tahoma" pitchFamily="34" charset="0"/>
                <a:cs typeface="Times New Roman" pitchFamily="18" charset="0"/>
              </a:rPr>
              <a:t>HỌC</a:t>
            </a:r>
            <a:r>
              <a:rPr lang="en-US" sz="4200" b="1" dirty="0" smtClean="0">
                <a:solidFill>
                  <a:srgbClr val="0000FF"/>
                </a:solidFill>
                <a:latin typeface="Times New Roman" pitchFamily="18" charset="0"/>
                <a:ea typeface="Tahoma" pitchFamily="34" charset="0"/>
                <a:cs typeface="Times New Roman" pitchFamily="18" charset="0"/>
              </a:rPr>
              <a:t> 600 </a:t>
            </a:r>
            <a:r>
              <a:rPr lang="en-US" sz="4200" b="1" dirty="0" err="1" smtClean="0">
                <a:solidFill>
                  <a:srgbClr val="0000FF"/>
                </a:solidFill>
                <a:latin typeface="Times New Roman" pitchFamily="18" charset="0"/>
                <a:ea typeface="Tahoma" pitchFamily="34" charset="0"/>
                <a:cs typeface="Times New Roman" pitchFamily="18" charset="0"/>
              </a:rPr>
              <a:t>CHỮ</a:t>
            </a:r>
            <a:endParaRPr lang="en-US" sz="4200" b="1" dirty="0">
              <a:solidFill>
                <a:srgbClr val="0000FF"/>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13434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par>
                                <p:cTn id="20" presetID="53" presetClass="entr" presetSubtype="16"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p:cTn id="22" dur="500" fill="hold"/>
                                        <p:tgtEl>
                                          <p:spTgt spid="1027"/>
                                        </p:tgtEl>
                                        <p:attrNameLst>
                                          <p:attrName>ppt_w</p:attrName>
                                        </p:attrNameLst>
                                      </p:cBhvr>
                                      <p:tavLst>
                                        <p:tav tm="0">
                                          <p:val>
                                            <p:fltVal val="0"/>
                                          </p:val>
                                        </p:tav>
                                        <p:tav tm="100000">
                                          <p:val>
                                            <p:strVal val="#ppt_w"/>
                                          </p:val>
                                        </p:tav>
                                      </p:tavLst>
                                    </p:anim>
                                    <p:anim calcmode="lin" valueType="num">
                                      <p:cBhvr>
                                        <p:cTn id="23" dur="500" fill="hold"/>
                                        <p:tgtEl>
                                          <p:spTgt spid="1027"/>
                                        </p:tgtEl>
                                        <p:attrNameLst>
                                          <p:attrName>ppt_h</p:attrName>
                                        </p:attrNameLst>
                                      </p:cBhvr>
                                      <p:tavLst>
                                        <p:tav tm="0">
                                          <p:val>
                                            <p:fltVal val="0"/>
                                          </p:val>
                                        </p:tav>
                                        <p:tav tm="100000">
                                          <p:val>
                                            <p:strVal val="#ppt_h"/>
                                          </p:val>
                                        </p:tav>
                                      </p:tavLst>
                                    </p:anim>
                                    <p:animEffect transition="in" filter="fade">
                                      <p:cBhvr>
                                        <p:cTn id="24" dur="500"/>
                                        <p:tgtEl>
                                          <p:spTgt spid="10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468996" y="-4142835"/>
            <a:ext cx="1310712" cy="9888279"/>
          </a:xfrm>
          <a:prstGeom prst="rightArrow">
            <a:avLst>
              <a:gd name="adj1" fmla="val 49394"/>
              <a:gd name="adj2" fmla="val 33164"/>
            </a:avLst>
          </a:prstGeom>
          <a:solidFill>
            <a:srgbClr val="FF7C80"/>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4" name="Rounded Rectangle 48134">
            <a:extLst>
              <a:ext uri="{FF2B5EF4-FFF2-40B4-BE49-F238E27FC236}">
                <a16:creationId xmlns:a16="http://schemas.microsoft.com/office/drawing/2014/main" id="{E78E868A-F1F8-4046-8312-FE60B13C9E3C}"/>
              </a:ext>
            </a:extLst>
          </p:cNvPr>
          <p:cNvSpPr/>
          <p:nvPr/>
        </p:nvSpPr>
        <p:spPr>
          <a:xfrm rot="5400000">
            <a:off x="1934562" y="340809"/>
            <a:ext cx="702879" cy="2934584"/>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5" name="TextBox 4"/>
          <p:cNvSpPr txBox="1"/>
          <p:nvPr/>
        </p:nvSpPr>
        <p:spPr>
          <a:xfrm>
            <a:off x="3753294" y="156581"/>
            <a:ext cx="4731488" cy="1177374"/>
          </a:xfrm>
          <a:prstGeom prst="rect">
            <a:avLst/>
          </a:prstGeom>
          <a:noFill/>
        </p:spPr>
        <p:txBody>
          <a:bodyPr wrap="square" rtlCol="0">
            <a:spAutoFit/>
          </a:bodyPr>
          <a:lstStyle/>
          <a:p>
            <a:pPr algn="ctr">
              <a:lnSpc>
                <a:spcPct val="150000"/>
              </a:lnSpc>
            </a:pPr>
            <a:r>
              <a:rPr lang="en-US" sz="2500" b="1" dirty="0">
                <a:latin typeface="Times New Roman" pitchFamily="18" charset="0"/>
                <a:cs typeface="Times New Roman" pitchFamily="18" charset="0"/>
              </a:rPr>
              <a:t>3. </a:t>
            </a:r>
            <a:r>
              <a:rPr lang="en-US" sz="2500" b="1" dirty="0" err="1">
                <a:latin typeface="Times New Roman" pitchFamily="18" charset="0"/>
                <a:cs typeface="Times New Roman" pitchFamily="18" charset="0"/>
              </a:rPr>
              <a:t>Mối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quan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hệ</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của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nhân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vật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với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các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nhân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vật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khác</a:t>
            </a:r>
            <a:endParaRPr lang="vi-VN" sz="2500" i="1" dirty="0">
              <a:latin typeface="Times New Roman" pitchFamily="18" charset="0"/>
              <a:cs typeface="Times New Roman" pitchFamily="18" charset="0"/>
            </a:endParaRPr>
          </a:p>
        </p:txBody>
      </p:sp>
      <p:sp>
        <p:nvSpPr>
          <p:cNvPr id="6" name="Rounded Rectangle 48134">
            <a:extLst>
              <a:ext uri="{FF2B5EF4-FFF2-40B4-BE49-F238E27FC236}">
                <a16:creationId xmlns:a16="http://schemas.microsoft.com/office/drawing/2014/main" id="{E78E868A-F1F8-4046-8312-FE60B13C9E3C}"/>
              </a:ext>
            </a:extLst>
          </p:cNvPr>
          <p:cNvSpPr/>
          <p:nvPr/>
        </p:nvSpPr>
        <p:spPr>
          <a:xfrm rot="5400000">
            <a:off x="9704302" y="237142"/>
            <a:ext cx="702880" cy="3141920"/>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7" name="TextBox 6"/>
          <p:cNvSpPr txBox="1"/>
          <p:nvPr/>
        </p:nvSpPr>
        <p:spPr>
          <a:xfrm>
            <a:off x="1199356" y="1563585"/>
            <a:ext cx="2041451"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sp>
        <p:nvSpPr>
          <p:cNvPr id="8" name="TextBox 7"/>
          <p:cNvSpPr txBox="1"/>
          <p:nvPr/>
        </p:nvSpPr>
        <p:spPr>
          <a:xfrm>
            <a:off x="8545916" y="1560789"/>
            <a:ext cx="3080785" cy="461665"/>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làng</a:t>
            </a:r>
            <a:endParaRPr lang="en-US" sz="2400" dirty="0">
              <a:latin typeface="Times New Roman" pitchFamily="18" charset="0"/>
              <a:cs typeface="Times New Roman" pitchFamily="18" charset="0"/>
            </a:endParaRP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287079" y="2309198"/>
            <a:ext cx="3476848" cy="4102235"/>
          </a:xfrm>
          <a:prstGeom prst="roundRect">
            <a:avLst>
              <a:gd name="adj" fmla="val 9106"/>
            </a:avLst>
          </a:prstGeom>
          <a:solidFill>
            <a:schemeClr val="accent2">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4006701" y="2222204"/>
            <a:ext cx="4180370" cy="4264580"/>
          </a:xfrm>
          <a:prstGeom prst="roundRect">
            <a:avLst>
              <a:gd name="adj" fmla="val 9106"/>
            </a:avLst>
          </a:prstGeom>
          <a:solidFill>
            <a:schemeClr val="accent2">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TextBox 10"/>
          <p:cNvSpPr txBox="1"/>
          <p:nvPr/>
        </p:nvSpPr>
        <p:spPr>
          <a:xfrm>
            <a:off x="382774" y="2408115"/>
            <a:ext cx="3370520" cy="3773341"/>
          </a:xfrm>
          <a:prstGeom prst="rect">
            <a:avLst/>
          </a:prstGeom>
          <a:noFill/>
        </p:spPr>
        <p:txBody>
          <a:bodyPr wrap="square" rtlCol="0">
            <a:spAutoFit/>
          </a:bodyPr>
          <a:lstStyle/>
          <a:p>
            <a:pPr algn="ctr">
              <a:lnSpc>
                <a:spcPct val="130000"/>
              </a:lnSpc>
            </a:pP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cha,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thậm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ấy</a:t>
            </a:r>
            <a:r>
              <a:rPr lang="en-US" sz="2300" dirty="0">
                <a:latin typeface="Times New Roman" pitchFamily="18" charset="0"/>
                <a:cs typeface="Times New Roman" pitchFamily="18" charset="0"/>
              </a:rPr>
              <a:t>.</a:t>
            </a:r>
          </a:p>
        </p:txBody>
      </p:sp>
      <p:sp>
        <p:nvSpPr>
          <p:cNvPr id="12" name="TextBox 11"/>
          <p:cNvSpPr txBox="1"/>
          <p:nvPr/>
        </p:nvSpPr>
        <p:spPr>
          <a:xfrm>
            <a:off x="4091759" y="2228671"/>
            <a:ext cx="3923417" cy="4339650"/>
          </a:xfrm>
          <a:prstGeom prst="rect">
            <a:avLst/>
          </a:prstGeom>
          <a:noFill/>
        </p:spPr>
        <p:txBody>
          <a:bodyPr wrap="square" rtlCol="0">
            <a:spAutoFit/>
          </a:bodyPr>
          <a:lstStyle/>
          <a:p>
            <a:pPr algn="ctr">
              <a:lnSpc>
                <a:spcPct val="120000"/>
              </a:lnSpc>
            </a:pPr>
            <a:r>
              <a:rPr lang="en-US" sz="2300" dirty="0" err="1" smtClean="0">
                <a:latin typeface="Times New Roman" pitchFamily="18" charset="0"/>
                <a:cs typeface="Times New Roman" pitchFamily="18" charset="0"/>
              </a:rPr>
              <a:t>Tình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nhiệm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cha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cứu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ruột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ruột</a:t>
            </a:r>
            <a:r>
              <a:rPr lang="en-US" sz="2300" dirty="0">
                <a:latin typeface="Times New Roman" pitchFamily="18" charset="0"/>
                <a:cs typeface="Times New Roman" pitchFamily="18" charset="0"/>
              </a:rPr>
              <a:t>.</a:t>
            </a:r>
          </a:p>
        </p:txBody>
      </p:sp>
      <p:sp>
        <p:nvSpPr>
          <p:cNvPr id="13" name="Rounded Rectangle 48134">
            <a:extLst>
              <a:ext uri="{FF2B5EF4-FFF2-40B4-BE49-F238E27FC236}">
                <a16:creationId xmlns:a16="http://schemas.microsoft.com/office/drawing/2014/main" id="{E78E868A-F1F8-4046-8312-FE60B13C9E3C}"/>
              </a:ext>
            </a:extLst>
          </p:cNvPr>
          <p:cNvSpPr/>
          <p:nvPr/>
        </p:nvSpPr>
        <p:spPr>
          <a:xfrm rot="5400000">
            <a:off x="5755193" y="-153604"/>
            <a:ext cx="702879" cy="3923417"/>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4" name="TextBox 13"/>
          <p:cNvSpPr txBox="1"/>
          <p:nvPr/>
        </p:nvSpPr>
        <p:spPr>
          <a:xfrm>
            <a:off x="4144924" y="1563586"/>
            <a:ext cx="3817089"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đứa</a:t>
            </a:r>
            <a:r>
              <a:rPr lang="en-US" sz="2400" b="1" dirty="0">
                <a:latin typeface="Times New Roman" pitchFamily="18" charset="0"/>
                <a:cs typeface="Times New Roman" pitchFamily="18" charset="0"/>
              </a:rPr>
              <a:t> con </a:t>
            </a:r>
            <a:r>
              <a:rPr lang="en-US" sz="2400" b="1" dirty="0" err="1">
                <a:latin typeface="Times New Roman" pitchFamily="18" charset="0"/>
                <a:cs typeface="Times New Roman" pitchFamily="18" charset="0"/>
              </a:rPr>
              <a:t>gái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đã</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cứu</a:t>
            </a:r>
            <a:endParaRPr lang="en-US" sz="2400" dirty="0">
              <a:latin typeface="Times New Roman" pitchFamily="18" charset="0"/>
              <a:cs typeface="Times New Roman" pitchFamily="18" charset="0"/>
            </a:endParaRPr>
          </a:p>
        </p:txBody>
      </p:sp>
      <p:sp>
        <p:nvSpPr>
          <p:cNvPr id="15" name="Rounded Rectangle 48131">
            <a:extLst>
              <a:ext uri="{FF2B5EF4-FFF2-40B4-BE49-F238E27FC236}">
                <a16:creationId xmlns:a16="http://schemas.microsoft.com/office/drawing/2014/main" id="{C3D21BA6-3772-478D-B469-F5BC0FCF9178}"/>
              </a:ext>
            </a:extLst>
          </p:cNvPr>
          <p:cNvSpPr/>
          <p:nvPr/>
        </p:nvSpPr>
        <p:spPr>
          <a:xfrm>
            <a:off x="8460858" y="2291592"/>
            <a:ext cx="3522035" cy="4195192"/>
          </a:xfrm>
          <a:prstGeom prst="roundRect">
            <a:avLst>
              <a:gd name="adj" fmla="val 9106"/>
            </a:avLst>
          </a:prstGeom>
          <a:solidFill>
            <a:schemeClr val="accent2">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6" name="TextBox 15"/>
          <p:cNvSpPr txBox="1"/>
          <p:nvPr/>
        </p:nvSpPr>
        <p:spPr>
          <a:xfrm>
            <a:off x="8545917" y="2298059"/>
            <a:ext cx="3305548" cy="1685077"/>
          </a:xfrm>
          <a:prstGeom prst="rect">
            <a:avLst/>
          </a:prstGeom>
          <a:noFill/>
        </p:spPr>
        <p:txBody>
          <a:bodyPr wrap="square" rtlCol="0">
            <a:spAutoFit/>
          </a:bodyPr>
          <a:lstStyle/>
          <a:p>
            <a:pPr algn="ctr">
              <a:lnSpc>
                <a:spcPct val="150000"/>
              </a:lnSpc>
            </a:pPr>
            <a:r>
              <a:rPr lang="en-US" sz="2300" dirty="0" err="1">
                <a:latin typeface="Times New Roman" pitchFamily="18" charset="0"/>
                <a:cs typeface="Times New Roman" pitchFamily="18" charset="0"/>
              </a:rPr>
              <a:t>Mối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hỗ</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0407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P spid="9" grpId="0" animBg="1"/>
      <p:bldP spid="10" grpId="0" animBg="1"/>
      <p:bldP spid="11" grpId="0"/>
      <p:bldP spid="12" grpId="0"/>
      <p:bldP spid="13" grpId="0" animBg="1"/>
      <p:bldP spid="14" grpId="0"/>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93"/>
            <a:ext cx="12192000" cy="6858000"/>
          </a:xfrm>
          <a:prstGeom prst="rect">
            <a:avLst/>
          </a:prstGeom>
          <a:solidFill>
            <a:srgbClr val="0070C0"/>
          </a:solidFill>
        </p:spPr>
      </p:pic>
      <p:sp>
        <p:nvSpPr>
          <p:cNvPr id="3" name="Google Shape;544;p25"/>
          <p:cNvSpPr txBox="1">
            <a:spLocks noGrp="1"/>
          </p:cNvSpPr>
          <p:nvPr>
            <p:ph type="sldNum" idx="12"/>
          </p:nvPr>
        </p:nvSpPr>
        <p:spPr>
          <a:xfrm>
            <a:off x="6483500" y="6160358"/>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Times New Roman" pitchFamily="18" charset="0"/>
                <a:cs typeface="Times New Roman" pitchFamily="18" charset="0"/>
              </a:rPr>
              <a:t>21</a:t>
            </a:fld>
            <a:endParaRPr>
              <a:solidFill>
                <a:srgbClr val="888888"/>
              </a:solidFill>
              <a:latin typeface="Times New Roman" pitchFamily="18" charset="0"/>
              <a:cs typeface="Times New Roman" pitchFamily="18" charset="0"/>
            </a:endParaRPr>
          </a:p>
        </p:txBody>
      </p:sp>
      <p:sp>
        <p:nvSpPr>
          <p:cNvPr id="4" name="Google Shape;553;p25"/>
          <p:cNvSpPr/>
          <p:nvPr/>
        </p:nvSpPr>
        <p:spPr>
          <a:xfrm>
            <a:off x="3423694" y="396250"/>
            <a:ext cx="8474113" cy="941756"/>
          </a:xfrm>
          <a:prstGeom prst="rect">
            <a:avLst/>
          </a:prstGeom>
          <a:solidFill>
            <a:schemeClr val="accent6">
              <a:lumMod val="20000"/>
              <a:lumOff val="80000"/>
            </a:scheme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algn="ctr">
              <a:lnSpc>
                <a:spcPct val="120000"/>
              </a:lnSpc>
            </a:pPr>
            <a:r>
              <a:rPr lang="en-US" sz="2300" dirty="0" err="1">
                <a:latin typeface="Times New Roman" pitchFamily="18" charset="0"/>
                <a:cs typeface="Times New Roman" pitchFamily="18" charset="0"/>
              </a:rPr>
              <a:t>Xây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huống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éo</a:t>
            </a:r>
            <a:r>
              <a:rPr lang="en-US" sz="2300" dirty="0">
                <a:latin typeface="Times New Roman" pitchFamily="18" charset="0"/>
                <a:cs typeface="Times New Roman" pitchFamily="18" charset="0"/>
              </a:rPr>
              <a:t> le,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kịch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để</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a:t>
            </a:r>
          </a:p>
        </p:txBody>
      </p:sp>
      <p:sp>
        <p:nvSpPr>
          <p:cNvPr id="5" name="Google Shape;554;p25"/>
          <p:cNvSpPr/>
          <p:nvPr/>
        </p:nvSpPr>
        <p:spPr>
          <a:xfrm>
            <a:off x="3423685" y="1556881"/>
            <a:ext cx="8474123" cy="2659149"/>
          </a:xfrm>
          <a:prstGeom prst="rect">
            <a:avLst/>
          </a:prstGeom>
          <a:solidFill>
            <a:schemeClr val="accent6">
              <a:lumMod val="20000"/>
              <a:lumOff val="80000"/>
            </a:scheme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algn="ctr">
              <a:lnSpc>
                <a:spcPct val="120000"/>
              </a:lnSpc>
            </a:pPr>
            <a:r>
              <a:rPr lang="vi-VN" sz="2300" dirty="0" smtClean="0">
                <a:latin typeface="+mj-lt"/>
              </a:rPr>
              <a:t>Truyện </a:t>
            </a:r>
            <a:r>
              <a:rPr lang="vi-VN" sz="2300" dirty="0">
                <a:latin typeface="+mj-lt"/>
              </a:rPr>
              <a:t>được kể ỏ ngôi thứ nhất (chủ quan) – người kể xưng  “tôi”. </a:t>
            </a:r>
            <a:r>
              <a:rPr lang="en-US" sz="2300" dirty="0" smtClean="0">
                <a:latin typeface="+mj-lt"/>
              </a:rPr>
              <a:t> </a:t>
            </a:r>
            <a:r>
              <a:rPr lang="vi-VN" sz="2300" dirty="0" smtClean="0">
                <a:latin typeface="+mj-lt"/>
              </a:rPr>
              <a:t>Nhân </a:t>
            </a:r>
            <a:r>
              <a:rPr lang="vi-VN" sz="2300" dirty="0">
                <a:latin typeface="+mj-lt"/>
              </a:rPr>
              <a:t>vật tự kể lại cuộc đời, số phận của mình, </a:t>
            </a:r>
            <a:r>
              <a:rPr lang="vi-VN" sz="2300" dirty="0" smtClean="0">
                <a:latin typeface="+mj-lt"/>
              </a:rPr>
              <a:t>tự </a:t>
            </a:r>
            <a:r>
              <a:rPr lang="vi-VN" sz="2300" dirty="0">
                <a:latin typeface="+mj-lt"/>
              </a:rPr>
              <a:t>chiêm nghiệm, tự ý thức nên câu truyện trở nên cụ thể. Người đọc dễ dàng nhận ra quá trình tâm lý cũng như những trạng thái tinh thần phong phú của con người -&gt; Tạo cho người đọc cảm giác chân thật, người đọc dễ nắm bắt, dễ dàng tri nhận tác phẩm hơn.</a:t>
            </a:r>
            <a:endParaRPr lang="en-US" sz="2300" dirty="0">
              <a:latin typeface="+mj-lt"/>
            </a:endParaRPr>
          </a:p>
        </p:txBody>
      </p:sp>
      <p:cxnSp>
        <p:nvCxnSpPr>
          <p:cNvPr id="6" name="Google Shape;555;p25"/>
          <p:cNvCxnSpPr>
            <a:stCxn id="8" idx="3"/>
            <a:endCxn id="4" idx="1"/>
          </p:cNvCxnSpPr>
          <p:nvPr/>
        </p:nvCxnSpPr>
        <p:spPr>
          <a:xfrm flipV="1">
            <a:off x="2349808" y="867128"/>
            <a:ext cx="1073886" cy="2332884"/>
          </a:xfrm>
          <a:prstGeom prst="straightConnector1">
            <a:avLst/>
          </a:prstGeom>
          <a:noFill/>
          <a:ln w="38100" cap="flat" cmpd="sng">
            <a:solidFill>
              <a:schemeClr val="dk1"/>
            </a:solidFill>
            <a:prstDash val="solid"/>
            <a:round/>
            <a:headEnd type="none" w="sm" len="sm"/>
            <a:tailEnd type="stealth" w="med" len="med"/>
          </a:ln>
          <a:effectLst>
            <a:outerShdw blurRad="40000" dist="23000" dir="5400000" rotWithShape="0">
              <a:srgbClr val="000000">
                <a:alpha val="34901"/>
              </a:srgbClr>
            </a:outerShdw>
          </a:effectLst>
        </p:spPr>
      </p:cxnSp>
      <p:cxnSp>
        <p:nvCxnSpPr>
          <p:cNvPr id="7" name="Google Shape;556;p25"/>
          <p:cNvCxnSpPr>
            <a:stCxn id="8" idx="3"/>
          </p:cNvCxnSpPr>
          <p:nvPr/>
        </p:nvCxnSpPr>
        <p:spPr>
          <a:xfrm flipV="1">
            <a:off x="2349808" y="2886455"/>
            <a:ext cx="1073877" cy="313557"/>
          </a:xfrm>
          <a:prstGeom prst="straightConnector1">
            <a:avLst/>
          </a:prstGeom>
          <a:noFill/>
          <a:ln w="38100" cap="flat" cmpd="sng">
            <a:solidFill>
              <a:schemeClr val="dk1"/>
            </a:solidFill>
            <a:prstDash val="solid"/>
            <a:round/>
            <a:headEnd type="none" w="sm" len="sm"/>
            <a:tailEnd type="stealth" w="med" len="med"/>
          </a:ln>
          <a:effectLst>
            <a:outerShdw blurRad="40000" dist="23000" dir="5400000" rotWithShape="0">
              <a:srgbClr val="000000">
                <a:alpha val="34901"/>
              </a:srgbClr>
            </a:outerShdw>
          </a:effectLst>
        </p:spPr>
      </p:cxnSp>
      <p:sp>
        <p:nvSpPr>
          <p:cNvPr id="8" name="文本框 3"/>
          <p:cNvSpPr txBox="1">
            <a:spLocks noChangeArrowheads="1"/>
          </p:cNvSpPr>
          <p:nvPr/>
        </p:nvSpPr>
        <p:spPr bwMode="auto">
          <a:xfrm>
            <a:off x="287091" y="714331"/>
            <a:ext cx="2062717" cy="4971361"/>
          </a:xfrm>
          <a:prstGeom prst="rect">
            <a:avLst/>
          </a:prstGeom>
          <a:solidFill>
            <a:schemeClr val="accent6"/>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algn="ctr" eaLnBrk="1" hangingPunct="1">
              <a:lnSpc>
                <a:spcPct val="150000"/>
              </a:lnSpc>
            </a:pPr>
            <a:endParaRPr lang="en-US" sz="2400" b="1" dirty="0" smtClean="0">
              <a:latin typeface="Times New Roman" pitchFamily="18" charset="0"/>
              <a:cs typeface="Times New Roman" pitchFamily="18" charset="0"/>
            </a:endParaRPr>
          </a:p>
          <a:p>
            <a:pPr algn="ctr" eaLnBrk="1" hangingPunct="1">
              <a:lnSpc>
                <a:spcPct val="150000"/>
              </a:lnSpc>
            </a:pPr>
            <a:endParaRPr lang="en-US" sz="2400" b="1" dirty="0" smtClean="0">
              <a:latin typeface="Times New Roman" pitchFamily="18" charset="0"/>
              <a:cs typeface="Times New Roman" pitchFamily="18" charset="0"/>
            </a:endParaRPr>
          </a:p>
          <a:p>
            <a:pPr algn="ctr" eaLnBrk="1" hangingPunct="1">
              <a:lnSpc>
                <a:spcPct val="150000"/>
              </a:lnSpc>
            </a:pPr>
            <a:r>
              <a:rPr lang="en-US" sz="2400" b="1" dirty="0" smtClean="0">
                <a:latin typeface="Times New Roman" pitchFamily="18" charset="0"/>
                <a:cs typeface="Times New Roman" pitchFamily="18" charset="0"/>
              </a:rPr>
              <a:t>4</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endParaRPr lang="en-US" sz="2400" b="1" dirty="0" smtClean="0">
              <a:latin typeface="Times New Roman" pitchFamily="18" charset="0"/>
              <a:cs typeface="Times New Roman" pitchFamily="18" charset="0"/>
            </a:endParaRPr>
          </a:p>
          <a:p>
            <a:pPr algn="ctr" eaLnBrk="1" hangingPunct="1">
              <a:lnSpc>
                <a:spcPct val="150000"/>
              </a:lnSpc>
            </a:pPr>
            <a:endParaRPr lang="en-US" sz="2400" b="1" dirty="0" smtClean="0">
              <a:latin typeface="Times New Roman" pitchFamily="18" charset="0"/>
              <a:cs typeface="Times New Roman" pitchFamily="18" charset="0"/>
            </a:endParaRPr>
          </a:p>
          <a:p>
            <a:pPr algn="ctr" eaLnBrk="1" hangingPunct="1">
              <a:lnSpc>
                <a:spcPct val="150000"/>
              </a:lnSpc>
            </a:pPr>
            <a:endParaRPr kumimoji="0" lang="zh-CN" altLang="en-US" sz="2200"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9" name="Google Shape;554;p25"/>
          <p:cNvSpPr/>
          <p:nvPr/>
        </p:nvSpPr>
        <p:spPr>
          <a:xfrm>
            <a:off x="3423685" y="4419655"/>
            <a:ext cx="8474122" cy="941756"/>
          </a:xfrm>
          <a:prstGeom prst="rect">
            <a:avLst/>
          </a:prstGeom>
          <a:solidFill>
            <a:schemeClr val="accent6">
              <a:lumMod val="20000"/>
              <a:lumOff val="80000"/>
            </a:scheme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algn="ctr">
              <a:lnSpc>
                <a:spcPct val="120000"/>
              </a:lnSpc>
            </a:pPr>
            <a:r>
              <a:rPr lang="en-US" sz="2300" dirty="0" err="1">
                <a:latin typeface="Times New Roman" pitchFamily="18" charset="0"/>
                <a:cs typeface="Times New Roman" pitchFamily="18" charset="0"/>
              </a:rPr>
              <a:t>S</a:t>
            </a:r>
            <a:r>
              <a:rPr lang="en-US" sz="2300" dirty="0" err="1" smtClean="0">
                <a:latin typeface="Times New Roman" pitchFamily="18" charset="0"/>
                <a:cs typeface="Times New Roman" pitchFamily="18" charset="0"/>
              </a:rPr>
              <a:t>ử</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a:t>
            </a:r>
          </a:p>
        </p:txBody>
      </p:sp>
      <p:cxnSp>
        <p:nvCxnSpPr>
          <p:cNvPr id="10" name="Google Shape;556;p25"/>
          <p:cNvCxnSpPr>
            <a:endCxn id="9" idx="1"/>
          </p:cNvCxnSpPr>
          <p:nvPr/>
        </p:nvCxnSpPr>
        <p:spPr>
          <a:xfrm>
            <a:off x="2349808" y="3200012"/>
            <a:ext cx="1073877" cy="1690521"/>
          </a:xfrm>
          <a:prstGeom prst="straightConnector1">
            <a:avLst/>
          </a:prstGeom>
          <a:noFill/>
          <a:ln w="38100" cap="flat" cmpd="sng">
            <a:solidFill>
              <a:schemeClr val="dk1"/>
            </a:solidFill>
            <a:prstDash val="solid"/>
            <a:round/>
            <a:headEnd type="none" w="sm" len="sm"/>
            <a:tailEnd type="stealth" w="med" len="med"/>
          </a:ln>
          <a:effectLst>
            <a:outerShdw blurRad="40000" dist="23000" dir="5400000" rotWithShape="0">
              <a:srgbClr val="000000">
                <a:alpha val="34901"/>
              </a:srgbClr>
            </a:outerShdw>
          </a:effectLst>
        </p:spPr>
      </p:cxnSp>
      <p:sp>
        <p:nvSpPr>
          <p:cNvPr id="11" name="Google Shape;554;p25"/>
          <p:cNvSpPr/>
          <p:nvPr/>
        </p:nvSpPr>
        <p:spPr>
          <a:xfrm>
            <a:off x="3423685" y="5505493"/>
            <a:ext cx="8474122" cy="978689"/>
          </a:xfrm>
          <a:prstGeom prst="rect">
            <a:avLst/>
          </a:prstGeom>
          <a:solidFill>
            <a:schemeClr val="accent6">
              <a:lumMod val="20000"/>
              <a:lumOff val="80000"/>
            </a:scheme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algn="ctr">
              <a:lnSpc>
                <a:spcPct val="120000"/>
              </a:lnSpc>
            </a:pPr>
            <a:r>
              <a:rPr lang="en-US" sz="2300" dirty="0" err="1">
                <a:latin typeface="Times New Roman" pitchFamily="18" charset="0"/>
                <a:cs typeface="Times New Roman" pitchFamily="18" charset="0"/>
              </a:rPr>
              <a:t>Đ</a:t>
            </a:r>
            <a:r>
              <a:rPr lang="en-US" sz="2300" dirty="0" err="1" smtClean="0">
                <a:latin typeface="Times New Roman" pitchFamily="18" charset="0"/>
                <a:cs typeface="Times New Roman" pitchFamily="18" charset="0"/>
              </a:rPr>
              <a:t>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cxnSp>
        <p:nvCxnSpPr>
          <p:cNvPr id="12" name="Google Shape;556;p25"/>
          <p:cNvCxnSpPr>
            <a:endCxn id="11" idx="1"/>
          </p:cNvCxnSpPr>
          <p:nvPr/>
        </p:nvCxnSpPr>
        <p:spPr>
          <a:xfrm>
            <a:off x="2349808" y="3200012"/>
            <a:ext cx="1073877" cy="2794826"/>
          </a:xfrm>
          <a:prstGeom prst="straightConnector1">
            <a:avLst/>
          </a:prstGeom>
          <a:noFill/>
          <a:ln w="38100" cap="flat" cmpd="sng">
            <a:solidFill>
              <a:schemeClr val="dk1"/>
            </a:solidFill>
            <a:prstDash val="solid"/>
            <a:round/>
            <a:headEnd type="none" w="sm" len="sm"/>
            <a:tailEnd type="stealth" w="med" len="med"/>
          </a:ln>
          <a:effectLst>
            <a:outerShdw blurRad="40000" dist="23000" dir="5400000" rotWithShape="0">
              <a:srgbClr val="000000">
                <a:alpha val="34901"/>
              </a:srgbClr>
            </a:outerShdw>
          </a:effectLst>
        </p:spPr>
      </p:cxnSp>
    </p:spTree>
    <p:extLst>
      <p:ext uri="{BB962C8B-B14F-4D97-AF65-F5344CB8AC3E}">
        <p14:creationId xmlns:p14="http://schemas.microsoft.com/office/powerpoint/2010/main" val="40407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2" name="TextBox 11">
            <a:extLst>
              <a:ext uri="{FF2B5EF4-FFF2-40B4-BE49-F238E27FC236}">
                <a16:creationId xmlns:a16="http://schemas.microsoft.com/office/drawing/2014/main" id="{6EFF4F3B-E236-8497-3CA7-8C1CCB49FE4D}"/>
              </a:ext>
            </a:extLst>
          </p:cNvPr>
          <p:cNvSpPr txBox="1"/>
          <p:nvPr/>
        </p:nvSpPr>
        <p:spPr>
          <a:xfrm>
            <a:off x="2360428" y="1130338"/>
            <a:ext cx="4300869" cy="2010807"/>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nghiệt</a:t>
            </a:r>
            <a:r>
              <a:rPr lang="en-US" sz="2300" dirty="0">
                <a:latin typeface="Times New Roman" pitchFamily="18" charset="0"/>
                <a:cs typeface="Times New Roman" pitchFamily="18" charset="0"/>
              </a:rPr>
              <a:t>.</a:t>
            </a:r>
          </a:p>
        </p:txBody>
      </p:sp>
      <p:sp>
        <p:nvSpPr>
          <p:cNvPr id="13" name="Rounded Rectangle 12">
            <a:extLst>
              <a:ext uri="{FF2B5EF4-FFF2-40B4-BE49-F238E27FC236}">
                <a16:creationId xmlns:a16="http://schemas.microsoft.com/office/drawing/2014/main" id="{58E8B8F4-A744-AEDB-B084-07931F27C62B}"/>
              </a:ext>
            </a:extLst>
          </p:cNvPr>
          <p:cNvSpPr/>
          <p:nvPr/>
        </p:nvSpPr>
        <p:spPr>
          <a:xfrm>
            <a:off x="342900" y="769837"/>
            <a:ext cx="1592226" cy="465276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III.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3625701" y="3416313"/>
            <a:ext cx="7485321" cy="535531"/>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EFF4F3B-E236-8497-3CA7-8C1CCB49FE4D}"/>
              </a:ext>
            </a:extLst>
          </p:cNvPr>
          <p:cNvSpPr txBox="1"/>
          <p:nvPr/>
        </p:nvSpPr>
        <p:spPr>
          <a:xfrm>
            <a:off x="6943060" y="1142719"/>
            <a:ext cx="4646428" cy="2010807"/>
          </a:xfrm>
          <a:prstGeom prst="rect">
            <a:avLst/>
          </a:prstGeom>
          <a:solidFill>
            <a:schemeClr val="accent5">
              <a:lumMod val="40000"/>
              <a:lumOff val="60000"/>
            </a:schemeClr>
          </a:solidFill>
        </p:spPr>
        <p:txBody>
          <a:bodyPr wrap="square" rtlCol="0">
            <a:spAutoFit/>
          </a:bodyPr>
          <a:lstStyle/>
          <a:p>
            <a:pPr algn="ctr">
              <a:lnSpc>
                <a:spcPct val="110000"/>
              </a:lnSpc>
            </a:pPr>
            <a:r>
              <a:rPr lang="en-US" sz="2300" dirty="0" smtClean="0">
                <a:latin typeface="Times New Roman" pitchFamily="18" charset="0"/>
                <a:cs typeface="Times New Roman" pitchFamily="18" charset="0"/>
              </a:rPr>
              <a:t>"</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phải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khiến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chúng</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ngẫm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tai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điều</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6EFF4F3B-E236-8497-3CA7-8C1CCB49FE4D}"/>
              </a:ext>
            </a:extLst>
          </p:cNvPr>
          <p:cNvSpPr txBox="1"/>
          <p:nvPr/>
        </p:nvSpPr>
        <p:spPr>
          <a:xfrm>
            <a:off x="3625701" y="199623"/>
            <a:ext cx="7336466" cy="646331"/>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50000"/>
              </a:lnSpc>
              <a:spcBef>
                <a:spcPct val="0"/>
              </a:spcBef>
              <a:spcAft>
                <a:spcPct val="0"/>
              </a:spcAft>
              <a:buFontTx/>
              <a:buNone/>
            </a:pP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tổng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endParaRPr lang="en-US" altLang="en-US" sz="2300" dirty="0">
              <a:solidFill>
                <a:schemeClr val="bg1"/>
              </a:solidFill>
              <a:latin typeface="Times New Roman" panose="02020603050405020304" pitchFamily="18" charset="0"/>
              <a:cs typeface="Times New Roman" pitchFamily="18" charset="0"/>
            </a:endParaRPr>
          </a:p>
        </p:txBody>
      </p:sp>
      <p:sp>
        <p:nvSpPr>
          <p:cNvPr id="9" name="TextBox 8">
            <a:extLst>
              <a:ext uri="{FF2B5EF4-FFF2-40B4-BE49-F238E27FC236}">
                <a16:creationId xmlns:a16="http://schemas.microsoft.com/office/drawing/2014/main" id="{6EFF4F3B-E236-8497-3CA7-8C1CCB49FE4D}"/>
              </a:ext>
            </a:extLst>
          </p:cNvPr>
          <p:cNvSpPr txBox="1"/>
          <p:nvPr/>
        </p:nvSpPr>
        <p:spPr>
          <a:xfrm>
            <a:off x="2395870" y="4142896"/>
            <a:ext cx="4300869" cy="2215991"/>
          </a:xfrm>
          <a:prstGeom prst="rect">
            <a:avLst/>
          </a:prstGeom>
          <a:solidFill>
            <a:schemeClr val="accent5">
              <a:lumMod val="40000"/>
              <a:lumOff val="60000"/>
            </a:schemeClr>
          </a:solidFill>
        </p:spPr>
        <p:txBody>
          <a:bodyPr wrap="square" rtlCol="0">
            <a:spAutoFit/>
          </a:bodyPr>
          <a:lstStyle/>
          <a:p>
            <a:pPr algn="ctr">
              <a:lnSpc>
                <a:spcPct val="120000"/>
              </a:lnSpc>
            </a:pP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cha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nhiệm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nguôi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EFF4F3B-E236-8497-3CA7-8C1CCB49FE4D}"/>
              </a:ext>
            </a:extLst>
          </p:cNvPr>
          <p:cNvSpPr txBox="1"/>
          <p:nvPr/>
        </p:nvSpPr>
        <p:spPr>
          <a:xfrm>
            <a:off x="6978502" y="4155277"/>
            <a:ext cx="4646428" cy="2178930"/>
          </a:xfrm>
          <a:prstGeom prst="rect">
            <a:avLst/>
          </a:prstGeom>
          <a:solidFill>
            <a:schemeClr val="accent5">
              <a:lumMod val="40000"/>
              <a:lumOff val="60000"/>
            </a:schemeClr>
          </a:solidFill>
        </p:spPr>
        <p:txBody>
          <a:bodyPr wrap="square" rtlCol="0">
            <a:spAutoFit/>
          </a:bodyPr>
          <a:lstStyle/>
          <a:p>
            <a:pPr algn="ctr">
              <a:lnSpc>
                <a:spcPct val="120000"/>
              </a:lnSpc>
            </a:pPr>
            <a:r>
              <a:rPr lang="en-US" sz="2300" dirty="0" err="1">
                <a:latin typeface="Times New Roman" pitchFamily="18" charset="0"/>
                <a:cs typeface="Times New Roman" pitchFamily="18" charset="0"/>
              </a:rPr>
              <a:t>Chúng</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vượt</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080352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9"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307537"/>
          </a:xfrm>
          <a:prstGeom prst="rect">
            <a:avLst/>
          </a:prstGeom>
          <a:solidFill>
            <a:srgbClr val="00B050"/>
          </a:solidFill>
        </p:spPr>
        <p:txBody>
          <a:bodyPr wrap="square">
            <a:spAutoFit/>
          </a:bodyPr>
          <a:lstStyle/>
          <a:p>
            <a:pPr algn="ctr">
              <a:lnSpc>
                <a:spcPct val="150000"/>
              </a:lnSpc>
            </a:pPr>
            <a:r>
              <a:rPr lang="en-US" sz="2800" b="1" dirty="0" smtClean="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dụng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hình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thức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truyện</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299964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6" y="691118"/>
            <a:ext cx="2677747" cy="1318435"/>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5" name="Rounded Rectangle 4"/>
          <p:cNvSpPr/>
          <p:nvPr/>
        </p:nvSpPr>
        <p:spPr>
          <a:xfrm>
            <a:off x="2966552" y="855747"/>
            <a:ext cx="8676032" cy="1051586"/>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thức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  </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3" y="2052085"/>
            <a:ext cx="8803691" cy="3083441"/>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Tóm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Nêu</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thức</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thức</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tố</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Nhan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a:t>
            </a:r>
            <a:r>
              <a:rPr lang="en-US" sz="2300" dirty="0" err="1" smtClean="0">
                <a:latin typeface="Times New Roman" pitchFamily="18" charset="0"/>
                <a:cs typeface="Times New Roman" pitchFamily="18" charset="0"/>
              </a:rPr>
              <a:t>gười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nhìn</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c</a:t>
            </a:r>
            <a:r>
              <a:rPr lang="en-US" sz="2300" dirty="0" smtClean="0">
                <a:latin typeface="Times New Roman" pitchFamily="18" charset="0"/>
                <a:cs typeface="Times New Roman" pitchFamily="18" charset="0"/>
              </a:rPr>
              <a:t>hi </a:t>
            </a:r>
            <a:r>
              <a:rPr lang="en-US" sz="2300" dirty="0" err="1" smtClean="0">
                <a:latin typeface="Times New Roman" pitchFamily="18" charset="0"/>
                <a:cs typeface="Times New Roman" pitchFamily="18" charset="0"/>
              </a:rPr>
              <a:t>tiết</a:t>
            </a:r>
            <a:r>
              <a:rPr lang="en-US" sz="2300" dirty="0" smtClean="0">
                <a:latin typeface="Times New Roman" pitchFamily="18" charset="0"/>
                <a:cs typeface="Times New Roman" pitchFamily="18" charset="0"/>
              </a:rPr>
              <a:t>.</a:t>
            </a: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smtClean="0">
                <a:latin typeface="Times New Roman" pitchFamily="18" charset="0"/>
                <a:cs typeface="Times New Roman" pitchFamily="18" charset="0"/>
              </a:rPr>
              <a:t>).</a:t>
            </a:r>
            <a:endParaRPr lang="en-US" sz="2300" i="1" dirty="0">
              <a:latin typeface="Times New Roman" pitchFamily="18" charset="0"/>
              <a:cs typeface="Times New Roman" pitchFamily="18" charset="0"/>
            </a:endParaRPr>
          </a:p>
        </p:txBody>
      </p:sp>
      <p:sp>
        <p:nvSpPr>
          <p:cNvPr id="11" name="Rectangle 10"/>
          <p:cNvSpPr/>
          <p:nvPr/>
        </p:nvSpPr>
        <p:spPr>
          <a:xfrm>
            <a:off x="4306186" y="0"/>
            <a:ext cx="4401880" cy="640945"/>
          </a:xfrm>
          <a:prstGeom prst="rect">
            <a:avLst/>
          </a:prstGeom>
          <a:solidFill>
            <a:srgbClr val="00B050"/>
          </a:solidFill>
        </p:spPr>
        <p:txBody>
          <a:bodyPr wrap="square">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Dàn</a:t>
            </a:r>
            <a:r>
              <a:rPr lang="en-US" sz="2700" b="1" dirty="0" smtClean="0">
                <a:solidFill>
                  <a:schemeClr val="bg1"/>
                </a:solidFill>
                <a:latin typeface="Times New Roman" pitchFamily="18" charset="0"/>
                <a:cs typeface="Times New Roman" pitchFamily="18" charset="0"/>
              </a:rPr>
              <a:t> ý</a:t>
            </a:r>
            <a:endParaRPr lang="en-US" sz="2700" dirty="0">
              <a:solidFill>
                <a:schemeClr val="bg1"/>
              </a:solidFill>
              <a:latin typeface="Times New Roman" pitchFamily="18" charset="0"/>
              <a:cs typeface="Times New Roman" pitchFamily="18" charset="0"/>
            </a:endParaRPr>
          </a:p>
        </p:txBody>
      </p:sp>
      <p:sp>
        <p:nvSpPr>
          <p:cNvPr id="12" name="Oval 11"/>
          <p:cNvSpPr/>
          <p:nvPr/>
        </p:nvSpPr>
        <p:spPr>
          <a:xfrm>
            <a:off x="161146" y="2615609"/>
            <a:ext cx="2677747" cy="2238682"/>
          </a:xfrm>
          <a:prstGeom prst="ellipse">
            <a:avLst/>
          </a:prstGeom>
          <a:solidFill>
            <a:schemeClr val="accent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3" name="Oval 12"/>
          <p:cNvSpPr/>
          <p:nvPr/>
        </p:nvSpPr>
        <p:spPr>
          <a:xfrm>
            <a:off x="161146" y="5213499"/>
            <a:ext cx="2677747" cy="1318435"/>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14" name="Rounded Rectangle 13"/>
          <p:cNvSpPr/>
          <p:nvPr/>
        </p:nvSpPr>
        <p:spPr>
          <a:xfrm>
            <a:off x="2966552" y="5378128"/>
            <a:ext cx="8676032" cy="1051586"/>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a:t>
            </a:r>
            <a:endParaRPr lang="en-US" sz="23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008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50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fade">
                                      <p:cBhvr>
                                        <p:cTn id="62" dur="500"/>
                                        <p:tgtEl>
                                          <p:spTgt spid="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xEl>
                                              <p:pRg st="1" end="1"/>
                                            </p:txEl>
                                          </p:spTgt>
                                        </p:tgtEl>
                                        <p:attrNameLst>
                                          <p:attrName>style.visibility</p:attrName>
                                        </p:attrNameLst>
                                      </p:cBhvr>
                                      <p:to>
                                        <p:strVal val="visible"/>
                                      </p:to>
                                    </p:set>
                                    <p:animEffect transition="in" filter="fade">
                                      <p:cBhvr>
                                        <p:cTn id="6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200246" y="22668"/>
            <a:ext cx="11791507" cy="6617004"/>
          </a:xfrm>
          <a:prstGeom prst="rect">
            <a:avLst/>
          </a:prstGeom>
          <a:solidFill>
            <a:srgbClr val="F7EDF3"/>
          </a:solidFill>
        </p:spPr>
        <p:txBody>
          <a:bodyPr wrap="square">
            <a:spAutoFit/>
          </a:bodyPr>
          <a:lstStyle/>
          <a:p>
            <a:pPr algn="ctr">
              <a:lnSpc>
                <a:spcPct val="110000"/>
              </a:lnSpc>
            </a:pPr>
            <a:r>
              <a:rPr lang="en-US" sz="2150" b="1" dirty="0" err="1">
                <a:solidFill>
                  <a:srgbClr val="0000FF"/>
                </a:solidFill>
                <a:latin typeface="Times New Roman" pitchFamily="18" charset="0"/>
                <a:cs typeface="Times New Roman" pitchFamily="18" charset="0"/>
              </a:rPr>
              <a:t>PHIÊN</a:t>
            </a:r>
            <a:r>
              <a:rPr lang="en-US" sz="2150" b="1" dirty="0">
                <a:solidFill>
                  <a:srgbClr val="0000FF"/>
                </a:solidFill>
                <a:latin typeface="Times New Roman" pitchFamily="18" charset="0"/>
                <a:cs typeface="Times New Roman" pitchFamily="18" charset="0"/>
              </a:rPr>
              <a:t> </a:t>
            </a:r>
            <a:r>
              <a:rPr lang="en-US" sz="2150" b="1" dirty="0" err="1">
                <a:solidFill>
                  <a:srgbClr val="0000FF"/>
                </a:solidFill>
                <a:latin typeface="Times New Roman" pitchFamily="18" charset="0"/>
                <a:cs typeface="Times New Roman" pitchFamily="18" charset="0"/>
              </a:rPr>
              <a:t>CHỢ</a:t>
            </a:r>
            <a:r>
              <a:rPr lang="en-US" sz="2150" b="1" dirty="0">
                <a:solidFill>
                  <a:srgbClr val="0000FF"/>
                </a:solidFill>
                <a:latin typeface="Times New Roman" pitchFamily="18" charset="0"/>
                <a:cs typeface="Times New Roman" pitchFamily="18" charset="0"/>
              </a:rPr>
              <a:t> </a:t>
            </a:r>
            <a:r>
              <a:rPr lang="en-US" sz="2150" b="1" dirty="0" err="1">
                <a:solidFill>
                  <a:srgbClr val="0000FF"/>
                </a:solidFill>
                <a:latin typeface="Times New Roman" pitchFamily="18" charset="0"/>
                <a:cs typeface="Times New Roman" pitchFamily="18" charset="0"/>
              </a:rPr>
              <a:t>GIÁT</a:t>
            </a:r>
            <a:endParaRPr lang="en-US" sz="2150" i="1" dirty="0">
              <a:solidFill>
                <a:srgbClr val="0000FF"/>
              </a:solidFill>
              <a:latin typeface="Times New Roman" pitchFamily="18" charset="0"/>
              <a:cs typeface="Times New Roman" pitchFamily="18" charset="0"/>
            </a:endParaRPr>
          </a:p>
          <a:p>
            <a:pPr algn="ctr">
              <a:lnSpc>
                <a:spcPct val="110000"/>
              </a:lnSpc>
            </a:pPr>
            <a:r>
              <a:rPr lang="en-US" sz="2150" b="1" dirty="0" smtClean="0">
                <a:solidFill>
                  <a:srgbClr val="0000FF"/>
                </a:solidFill>
                <a:latin typeface="Times New Roman" pitchFamily="18" charset="0"/>
                <a:cs typeface="Times New Roman" pitchFamily="18" charset="0"/>
              </a:rPr>
              <a:t>_</a:t>
            </a:r>
            <a:r>
              <a:rPr lang="en-US" sz="2150" b="1" dirty="0" err="1" smtClean="0">
                <a:solidFill>
                  <a:srgbClr val="0000FF"/>
                </a:solidFill>
                <a:latin typeface="Times New Roman" pitchFamily="18" charset="0"/>
                <a:cs typeface="Times New Roman" pitchFamily="18" charset="0"/>
              </a:rPr>
              <a:t>Nguyễn</a:t>
            </a:r>
            <a:r>
              <a:rPr lang="en-US" sz="2150" b="1" dirty="0" smtClean="0">
                <a:solidFill>
                  <a:srgbClr val="0000FF"/>
                </a:solidFill>
                <a:latin typeface="Times New Roman" pitchFamily="18" charset="0"/>
                <a:cs typeface="Times New Roman" pitchFamily="18" charset="0"/>
              </a:rPr>
              <a:t> </a:t>
            </a:r>
            <a:r>
              <a:rPr lang="en-US" sz="2150" b="1" dirty="0">
                <a:solidFill>
                  <a:srgbClr val="0000FF"/>
                </a:solidFill>
                <a:latin typeface="Times New Roman" pitchFamily="18" charset="0"/>
                <a:cs typeface="Times New Roman" pitchFamily="18" charset="0"/>
              </a:rPr>
              <a:t>Minh </a:t>
            </a:r>
            <a:r>
              <a:rPr lang="en-US" sz="2150" b="1" dirty="0" err="1" smtClean="0">
                <a:solidFill>
                  <a:srgbClr val="0000FF"/>
                </a:solidFill>
                <a:latin typeface="Times New Roman" pitchFamily="18" charset="0"/>
                <a:cs typeface="Times New Roman" pitchFamily="18" charset="0"/>
              </a:rPr>
              <a:t>Châu</a:t>
            </a:r>
            <a:r>
              <a:rPr lang="en-US" sz="2150" b="1" dirty="0" smtClean="0">
                <a:solidFill>
                  <a:srgbClr val="0000FF"/>
                </a:solidFill>
                <a:latin typeface="Times New Roman" pitchFamily="18" charset="0"/>
                <a:cs typeface="Times New Roman" pitchFamily="18" charset="0"/>
              </a:rPr>
              <a:t>_</a:t>
            </a:r>
            <a:endParaRPr lang="en-US" sz="2150" i="1" dirty="0">
              <a:solidFill>
                <a:srgbClr val="0000FF"/>
              </a:solidFill>
              <a:latin typeface="Times New Roman" pitchFamily="18" charset="0"/>
              <a:cs typeface="Times New Roman" pitchFamily="18" charset="0"/>
            </a:endParaRPr>
          </a:p>
          <a:p>
            <a:pPr>
              <a:lnSpc>
                <a:spcPct val="110000"/>
              </a:lnSpc>
            </a:pPr>
            <a:r>
              <a:rPr lang="en-US" sz="2150" b="1" i="1" dirty="0" err="1">
                <a:latin typeface="Times New Roman" pitchFamily="18" charset="0"/>
                <a:cs typeface="Times New Roman" pitchFamily="18" charset="0"/>
              </a:rPr>
              <a:t>Tóm</a:t>
            </a:r>
            <a:r>
              <a:rPr lang="en-US" sz="2150" b="1" i="1" dirty="0">
                <a:latin typeface="Times New Roman" pitchFamily="18" charset="0"/>
                <a:cs typeface="Times New Roman" pitchFamily="18" charset="0"/>
              </a:rPr>
              <a:t> </a:t>
            </a:r>
            <a:r>
              <a:rPr lang="en-US" sz="2150" b="1" i="1" dirty="0" err="1">
                <a:latin typeface="Times New Roman" pitchFamily="18" charset="0"/>
                <a:cs typeface="Times New Roman" pitchFamily="18" charset="0"/>
              </a:rPr>
              <a:t>tắt</a:t>
            </a:r>
            <a:r>
              <a:rPr lang="en-US" sz="2150" b="1" i="1" dirty="0">
                <a:latin typeface="Times New Roman" pitchFamily="18" charset="0"/>
                <a:cs typeface="Times New Roman" pitchFamily="18" charset="0"/>
              </a:rPr>
              <a:t>: </a:t>
            </a:r>
            <a:endParaRPr lang="en-US" sz="2150" i="1" dirty="0">
              <a:latin typeface="Times New Roman" pitchFamily="18" charset="0"/>
              <a:cs typeface="Times New Roman" pitchFamily="18" charset="0"/>
            </a:endParaRPr>
          </a:p>
          <a:p>
            <a:pPr algn="just">
              <a:lnSpc>
                <a:spcPct val="110000"/>
              </a:lnSpc>
            </a:pP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Phiên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Giát</a:t>
            </a:r>
            <a:r>
              <a:rPr lang="en-US" sz="2150" dirty="0">
                <a:latin typeface="Times New Roman" pitchFamily="18" charset="0"/>
                <a:cs typeface="Times New Roman" pitchFamily="18" charset="0"/>
              </a:rPr>
              <a:t> (1989) </a:t>
            </a:r>
            <a:r>
              <a:rPr lang="en-US" sz="2150" dirty="0" err="1">
                <a:latin typeface="Times New Roman" pitchFamily="18" charset="0"/>
                <a:cs typeface="Times New Roman" pitchFamily="18" charset="0"/>
              </a:rPr>
              <a:t>là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câu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kể</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về</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lão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Khúng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bán</a:t>
            </a:r>
            <a:r>
              <a:rPr lang="en-US" sz="2150" dirty="0">
                <a:latin typeface="Times New Roman" pitchFamily="18" charset="0"/>
                <a:cs typeface="Times New Roman" pitchFamily="18" charset="0"/>
              </a:rPr>
              <a:t> con </a:t>
            </a:r>
            <a:r>
              <a:rPr lang="en-US" sz="2150" dirty="0" err="1">
                <a:latin typeface="Times New Roman" pitchFamily="18" charset="0"/>
                <a:cs typeface="Times New Roman" pitchFamily="18" charset="0"/>
              </a:rPr>
              <a:t>bò</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hàng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thịt</a:t>
            </a:r>
            <a:r>
              <a:rPr lang="en-US" sz="2150" dirty="0">
                <a:latin typeface="Times New Roman" pitchFamily="18" charset="0"/>
                <a:cs typeface="Times New Roman" pitchFamily="18" charset="0"/>
              </a:rPr>
              <a:t> ở </a:t>
            </a:r>
            <a:r>
              <a:rPr lang="en-US" sz="2150" dirty="0" err="1">
                <a:latin typeface="Times New Roman" pitchFamily="18" charset="0"/>
                <a:cs typeface="Times New Roman" pitchFamily="18" charset="0"/>
              </a:rPr>
              <a:t>chợ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cầu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Giát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chỉ</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cuộc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hành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trình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từ</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đến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phố</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từ</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thức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dậy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lúc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hai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giờ</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sáng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đến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khoảng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bảy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giờ</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Một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quãng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đường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năm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tiếng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đồng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hồ</a:t>
            </a:r>
            <a:r>
              <a:rPr lang="en-US" sz="2150" dirty="0">
                <a:latin typeface="Times New Roman" pitchFamily="18" charset="0"/>
                <a:cs typeface="Times New Roman" pitchFamily="18" charset="0"/>
              </a:rPr>
              <a:t>, song </a:t>
            </a:r>
            <a:r>
              <a:rPr lang="en-US" sz="2150" dirty="0" err="1">
                <a:latin typeface="Times New Roman" pitchFamily="18" charset="0"/>
                <a:cs typeface="Times New Roman" pitchFamily="18" charset="0"/>
              </a:rPr>
              <a:t>cuộc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hành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trình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này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dài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thêm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thêm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mãi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hồi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tưởng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quãng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đời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sống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khổ</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đau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nhọc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nhằn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phi </a:t>
            </a:r>
            <a:r>
              <a:rPr lang="en-US" sz="2150" dirty="0" err="1">
                <a:latin typeface="Times New Roman" pitchFamily="18" charset="0"/>
                <a:cs typeface="Times New Roman" pitchFamily="18" charset="0"/>
              </a:rPr>
              <a:t>lí</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đọa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đày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lừa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đảo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sống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chết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nhiều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nước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mắt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bao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gồm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bốn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mạch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Khúng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thức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giấc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dắt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bò</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trong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tối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tăm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mù</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mịt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a:t>
            </a:r>
            <a:r>
              <a:rPr lang="en-US" sz="2150" dirty="0">
                <a:latin typeface="Times New Roman" pitchFamily="18" charset="0"/>
                <a:cs typeface="Times New Roman" pitchFamily="18" charset="0"/>
              </a:rPr>
              <a:t> con </a:t>
            </a:r>
            <a:r>
              <a:rPr lang="en-US" sz="2150" dirty="0" err="1">
                <a:latin typeface="Times New Roman" pitchFamily="18" charset="0"/>
                <a:cs typeface="Times New Roman" pitchFamily="18" charset="0"/>
              </a:rPr>
              <a:t>bò</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tiếp</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tục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dưới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ánh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sao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cuối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cùng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trời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sáng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đến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phố</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Mỗi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mạch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bị</a:t>
            </a:r>
            <a:r>
              <a:rPr lang="en-US" sz="2150" dirty="0">
                <a:latin typeface="Times New Roman" pitchFamily="18" charset="0"/>
                <a:cs typeface="Times New Roman" pitchFamily="18" charset="0"/>
              </a:rPr>
              <a:t> chia </a:t>
            </a:r>
            <a:r>
              <a:rPr lang="en-US" sz="2150" dirty="0" err="1">
                <a:latin typeface="Times New Roman" pitchFamily="18" charset="0"/>
                <a:cs typeface="Times New Roman" pitchFamily="18" charset="0"/>
              </a:rPr>
              <a:t>cắt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dừng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lại</a:t>
            </a:r>
            <a:r>
              <a:rPr lang="en-US" sz="2150" dirty="0">
                <a:latin typeface="Times New Roman" pitchFamily="18" charset="0"/>
                <a:cs typeface="Times New Roman" pitchFamily="18" charset="0"/>
              </a:rPr>
              <a:t> ở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liên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tưởng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kí</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ức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bừng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lên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sống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động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với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những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tiếng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cười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tiếng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khóc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nhìn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từ</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khắp</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phía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nhìn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của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quá</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nhìn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của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hiện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nhìn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từ</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hiện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về</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quá</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về</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tương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lai</a:t>
            </a:r>
            <a:r>
              <a:rPr lang="en-US" sz="2150" dirty="0" smtClean="0">
                <a:latin typeface="Times New Roman" pitchFamily="18" charset="0"/>
                <a:cs typeface="Times New Roman" pitchFamily="18" charset="0"/>
              </a:rPr>
              <a:t>.</a:t>
            </a:r>
          </a:p>
          <a:p>
            <a:pPr algn="just">
              <a:lnSpc>
                <a:spcPct val="110000"/>
              </a:lnSpc>
            </a:pPr>
            <a:r>
              <a:rPr lang="en-US" sz="2150" dirty="0" err="1" smtClean="0">
                <a:latin typeface="Times New Roman" pitchFamily="18" charset="0"/>
                <a:cs typeface="Times New Roman" pitchFamily="18" charset="0"/>
              </a:rPr>
              <a:t>Mạch</a:t>
            </a:r>
            <a:r>
              <a:rPr lang="en-US" sz="2150" dirty="0" smtClean="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nhất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có</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chiều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dày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của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lịch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sử</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một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đời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người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Khúng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từ</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miền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biển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lên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khai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phá</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khoảng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rừng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này</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tưới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cạn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kiệt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mồ</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hôi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mảnh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đất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này</a:t>
            </a:r>
            <a:r>
              <a:rPr lang="en-US" sz="2150" dirty="0" smtClean="0">
                <a:latin typeface="Times New Roman" pitchFamily="18" charset="0"/>
                <a:cs typeface="Times New Roman" pitchFamily="18" charset="0"/>
              </a:rPr>
              <a:t>.“</a:t>
            </a:r>
          </a:p>
          <a:p>
            <a:pPr algn="just">
              <a:lnSpc>
                <a:spcPct val="110000"/>
              </a:lnSpc>
            </a:pPr>
            <a:r>
              <a:rPr lang="en-US" sz="2150" dirty="0" err="1" smtClean="0">
                <a:latin typeface="Times New Roman" pitchFamily="18" charset="0"/>
                <a:cs typeface="Times New Roman" pitchFamily="18" charset="0"/>
              </a:rPr>
              <a:t>Mạch</a:t>
            </a:r>
            <a:r>
              <a:rPr lang="en-US" sz="2150" dirty="0" smtClean="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hai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trên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đất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Campuchia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chết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của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Dũng</a:t>
            </a:r>
            <a:r>
              <a:rPr lang="en-US" sz="2150" dirty="0">
                <a:latin typeface="Times New Roman" pitchFamily="18" charset="0"/>
                <a:cs typeface="Times New Roman" pitchFamily="18" charset="0"/>
              </a:rPr>
              <a:t>, con </a:t>
            </a:r>
            <a:r>
              <a:rPr lang="en-US" sz="2150" dirty="0" err="1">
                <a:latin typeface="Times New Roman" pitchFamily="18" charset="0"/>
                <a:cs typeface="Times New Roman" pitchFamily="18" charset="0"/>
              </a:rPr>
              <a:t>trai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lão</a:t>
            </a:r>
            <a:r>
              <a:rPr lang="en-US" sz="2150" dirty="0">
                <a:latin typeface="Times New Roman" pitchFamily="18" charset="0"/>
                <a:cs typeface="Times New Roman" pitchFamily="18" charset="0"/>
              </a:rPr>
              <a:t> </a:t>
            </a:r>
            <a:r>
              <a:rPr lang="en-US" sz="2150" dirty="0" err="1" smtClean="0">
                <a:latin typeface="Times New Roman" pitchFamily="18" charset="0"/>
                <a:cs typeface="Times New Roman" pitchFamily="18" charset="0"/>
              </a:rPr>
              <a:t>Khúng</a:t>
            </a:r>
            <a:r>
              <a:rPr lang="en-US" sz="2150" dirty="0" smtClean="0">
                <a:latin typeface="Times New Roman" pitchFamily="18" charset="0"/>
                <a:cs typeface="Times New Roman" pitchFamily="18" charset="0"/>
              </a:rPr>
              <a:t>.</a:t>
            </a:r>
          </a:p>
          <a:p>
            <a:pPr algn="just">
              <a:lnSpc>
                <a:spcPct val="110000"/>
              </a:lnSpc>
            </a:pPr>
            <a:r>
              <a:rPr lang="en-US" sz="2150" dirty="0" err="1" smtClean="0">
                <a:latin typeface="Times New Roman" pitchFamily="18" charset="0"/>
                <a:cs typeface="Times New Roman" pitchFamily="18" charset="0"/>
              </a:rPr>
              <a:t>Mạch</a:t>
            </a:r>
            <a:r>
              <a:rPr lang="en-US" sz="2150" dirty="0" smtClean="0">
                <a:latin typeface="Times New Roman" pitchFamily="18" charset="0"/>
                <a:cs typeface="Times New Roman" pitchFamily="18" charset="0"/>
              </a:rPr>
              <a:t> </a:t>
            </a:r>
            <a:r>
              <a:rPr lang="en-US" sz="2150" dirty="0" err="1">
                <a:latin typeface="Times New Roman" pitchFamily="18" charset="0"/>
                <a:cs typeface="Times New Roman" pitchFamily="18" charset="0"/>
              </a:rPr>
              <a:t>truyện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ba</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dành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cho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hồi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ức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về</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lịch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sử</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bí</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thư</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huyện</a:t>
            </a:r>
            <a:r>
              <a:rPr lang="en-US" sz="2150" dirty="0" smtClean="0">
                <a:latin typeface="Times New Roman" pitchFamily="18" charset="0"/>
                <a:cs typeface="Times New Roman" pitchFamily="18" charset="0"/>
              </a:rPr>
              <a:t>.</a:t>
            </a:r>
          </a:p>
          <a:p>
            <a:pPr algn="just">
              <a:lnSpc>
                <a:spcPct val="110000"/>
              </a:lnSpc>
            </a:pPr>
            <a:r>
              <a:rPr lang="en-US" sz="2150" dirty="0" err="1" smtClean="0">
                <a:latin typeface="Times New Roman" pitchFamily="18" charset="0"/>
                <a:cs typeface="Times New Roman" pitchFamily="18" charset="0"/>
              </a:rPr>
              <a:t>Mạch</a:t>
            </a:r>
            <a:r>
              <a:rPr lang="en-US" sz="2150" dirty="0" smtClean="0">
                <a:latin typeface="Times New Roman" pitchFamily="18" charset="0"/>
                <a:cs typeface="Times New Roman" pitchFamily="18" charset="0"/>
              </a:rPr>
              <a:t> </a:t>
            </a:r>
            <a:r>
              <a:rPr lang="en-US" sz="2150" dirty="0" err="1">
                <a:latin typeface="Times New Roman" pitchFamily="18" charset="0"/>
                <a:cs typeface="Times New Roman" pitchFamily="18" charset="0"/>
              </a:rPr>
              <a:t>thứ</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tư</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bị</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cắt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bởi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giấc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mơ</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khủng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khiếp</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Khúng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thả</a:t>
            </a:r>
            <a:r>
              <a:rPr lang="en-US" sz="2150" dirty="0">
                <a:latin typeface="Times New Roman" pitchFamily="18" charset="0"/>
                <a:cs typeface="Times New Roman" pitchFamily="18" charset="0"/>
              </a:rPr>
              <a:t> con </a:t>
            </a:r>
            <a:r>
              <a:rPr lang="en-US" sz="2150" dirty="0" err="1">
                <a:latin typeface="Times New Roman" pitchFamily="18" charset="0"/>
                <a:cs typeface="Times New Roman" pitchFamily="18" charset="0"/>
              </a:rPr>
              <a:t>Khoang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đen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rừng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trả</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tự</a:t>
            </a:r>
            <a:r>
              <a:rPr lang="en-US" sz="2150" dirty="0">
                <a:latin typeface="Times New Roman" pitchFamily="18" charset="0"/>
                <a:cs typeface="Times New Roman" pitchFamily="18" charset="0"/>
              </a:rPr>
              <a:t> do </a:t>
            </a:r>
            <a:r>
              <a:rPr lang="en-US" sz="2150" dirty="0" err="1">
                <a:latin typeface="Times New Roman" pitchFamily="18" charset="0"/>
                <a:cs typeface="Times New Roman" pitchFamily="18" charset="0"/>
              </a:rPr>
              <a:t>cho</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nó</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nhưng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nó</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tìm</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đường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trở</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về</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với</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ông</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một</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cách</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nhẫn</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nhục</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và</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sầu</a:t>
            </a:r>
            <a:r>
              <a:rPr lang="en-US" sz="2150" dirty="0">
                <a:latin typeface="Times New Roman" pitchFamily="18" charset="0"/>
                <a:cs typeface="Times New Roman" pitchFamily="18" charset="0"/>
              </a:rPr>
              <a:t> </a:t>
            </a:r>
            <a:r>
              <a:rPr lang="en-US" sz="2150" dirty="0" err="1">
                <a:latin typeface="Times New Roman" pitchFamily="18" charset="0"/>
                <a:cs typeface="Times New Roman" pitchFamily="18" charset="0"/>
              </a:rPr>
              <a:t>não</a:t>
            </a:r>
            <a:r>
              <a:rPr lang="en-US" sz="2150" dirty="0">
                <a:latin typeface="Times New Roman" pitchFamily="18" charset="0"/>
                <a:cs typeface="Times New Roman" pitchFamily="18" charset="0"/>
              </a:rPr>
              <a:t>".</a:t>
            </a:r>
            <a:endParaRPr lang="en-US" sz="2150" i="1" dirty="0">
              <a:latin typeface="Times New Roman" pitchFamily="18" charset="0"/>
              <a:cs typeface="Times New Roman" pitchFamily="18" charset="0"/>
            </a:endParaRPr>
          </a:p>
        </p:txBody>
      </p:sp>
      <p:sp>
        <p:nvSpPr>
          <p:cNvPr id="8" name="Rectangle 7"/>
          <p:cNvSpPr/>
          <p:nvPr/>
        </p:nvSpPr>
        <p:spPr>
          <a:xfrm>
            <a:off x="0" y="22668"/>
            <a:ext cx="3157871" cy="553998"/>
          </a:xfrm>
          <a:prstGeom prst="rect">
            <a:avLst/>
          </a:prstGeom>
          <a:solidFill>
            <a:srgbClr val="00B050"/>
          </a:solidFill>
        </p:spPr>
        <p:txBody>
          <a:bodyPr wrap="square">
            <a:spAutoFit/>
          </a:bodyPr>
          <a:lstStyle/>
          <a:p>
            <a:pPr algn="ctr">
              <a:lnSpc>
                <a:spcPct val="120000"/>
              </a:lnSpc>
            </a:pPr>
            <a:r>
              <a:rPr lang="en-US" sz="2500" b="1" dirty="0" err="1" smtClean="0">
                <a:solidFill>
                  <a:schemeClr val="bg1"/>
                </a:solidFill>
                <a:latin typeface="Times New Roman" pitchFamily="18" charset="0"/>
                <a:cs typeface="Times New Roman" pitchFamily="18" charset="0"/>
              </a:rPr>
              <a:t>Đề</a:t>
            </a:r>
            <a:r>
              <a:rPr lang="en-US" sz="2500" b="1" dirty="0" smtClean="0">
                <a:solidFill>
                  <a:schemeClr val="bg1"/>
                </a:solidFill>
                <a:latin typeface="Times New Roman" pitchFamily="18" charset="0"/>
                <a:cs typeface="Times New Roman" pitchFamily="18" charset="0"/>
              </a:rPr>
              <a:t> minh </a:t>
            </a:r>
            <a:r>
              <a:rPr lang="en-US" sz="2500" b="1" dirty="0" err="1" smtClean="0">
                <a:solidFill>
                  <a:schemeClr val="bg1"/>
                </a:solidFill>
                <a:latin typeface="Times New Roman" pitchFamily="18" charset="0"/>
                <a:cs typeface="Times New Roman" pitchFamily="18" charset="0"/>
              </a:rPr>
              <a:t>họa</a:t>
            </a:r>
            <a:endParaRPr lang="en-US" sz="2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048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100123" y="97868"/>
            <a:ext cx="11991754" cy="6557180"/>
          </a:xfrm>
          <a:prstGeom prst="rect">
            <a:avLst/>
          </a:prstGeom>
          <a:solidFill>
            <a:srgbClr val="F7EDF3"/>
          </a:solidFill>
        </p:spPr>
        <p:txBody>
          <a:bodyPr wrap="square">
            <a:spAutoFit/>
          </a:bodyPr>
          <a:lstStyle/>
          <a:p>
            <a:pPr>
              <a:lnSpc>
                <a:spcPct val="120000"/>
              </a:lnSpc>
            </a:pPr>
            <a:r>
              <a:rPr lang="en-US" sz="2200" b="1" i="1" dirty="0" err="1">
                <a:latin typeface="Times New Roman" pitchFamily="18" charset="0"/>
                <a:cs typeface="Times New Roman" pitchFamily="18" charset="0"/>
              </a:rPr>
              <a:t>Trích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đoạn</a:t>
            </a:r>
            <a:r>
              <a:rPr lang="en-US" sz="2200" b="1" i="1" dirty="0">
                <a:latin typeface="Times New Roman" pitchFamily="18" charset="0"/>
                <a:cs typeface="Times New Roman" pitchFamily="18" charset="0"/>
              </a:rPr>
              <a:t>:</a:t>
            </a:r>
            <a:endParaRPr lang="en-US" sz="2200" i="1" dirty="0">
              <a:latin typeface="Times New Roman" pitchFamily="18" charset="0"/>
              <a:cs typeface="Times New Roman" pitchFamily="18" charset="0"/>
            </a:endParaRPr>
          </a:p>
          <a:p>
            <a:pPr>
              <a:lnSpc>
                <a:spcPct val="120000"/>
              </a:lnSpc>
            </a:pPr>
            <a:r>
              <a:rPr lang="en-US" sz="2200" i="1" dirty="0">
                <a:latin typeface="Times New Roman" pitchFamily="18" charset="0"/>
                <a:cs typeface="Times New Roman" pitchFamily="18" charset="0"/>
              </a:rPr>
              <a:t>   {...} </a:t>
            </a:r>
            <a:r>
              <a:rPr lang="en-US" sz="2200" i="1" dirty="0" err="1">
                <a:latin typeface="Times New Roman" pitchFamily="18" charset="0"/>
                <a:cs typeface="Times New Roman" pitchFamily="18" charset="0"/>
              </a:rPr>
              <a:t>Thế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quyết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định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quyết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định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thoát</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việc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vô</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cùng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vô</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nhân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đạo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đời</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lưng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để</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nuôi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đình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đền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ơn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nghĩa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bằng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việc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đem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bán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người</a:t>
            </a:r>
            <a:r>
              <a:rPr lang="en-US" sz="2200" i="1" dirty="0">
                <a:latin typeface="Times New Roman" pitchFamily="18" charset="0"/>
                <a:cs typeface="Times New Roman" pitchFamily="18" charset="0"/>
              </a:rPr>
              <a:t> ta </a:t>
            </a:r>
            <a:r>
              <a:rPr lang="en-US" sz="2200" i="1" dirty="0" err="1">
                <a:latin typeface="Times New Roman" pitchFamily="18" charset="0"/>
                <a:cs typeface="Times New Roman" pitchFamily="18" charset="0"/>
              </a:rPr>
              <a:t>giết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thịt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còn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còn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đâu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nửa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nửa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thú</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lát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án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xỉ</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chỉ</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cầu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bức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bách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thoát</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nSpc>
                <a:spcPct val="120000"/>
              </a:lnSpc>
            </a:pPr>
            <a:r>
              <a:rPr lang="en-US" sz="2200" i="1" dirty="0">
                <a:latin typeface="Times New Roman" pitchFamily="18" charset="0"/>
                <a:cs typeface="Times New Roman" pitchFamily="18" charset="0"/>
              </a:rPr>
              <a:t>Con </a:t>
            </a:r>
            <a:r>
              <a:rPr lang="en-US" sz="2200" i="1" dirty="0" err="1">
                <a:latin typeface="Times New Roman" pitchFamily="18" charset="0"/>
                <a:cs typeface="Times New Roman" pitchFamily="18" charset="0"/>
              </a:rPr>
              <a:t>bò</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chiếc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xe</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qua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quãng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thưa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thớt</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nSpc>
                <a:spcPct val="120000"/>
              </a:lnSpc>
            </a:pP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Họ</a:t>
            </a:r>
            <a:r>
              <a:rPr lang="en-US" sz="2200" i="1" dirty="0">
                <a:latin typeface="Times New Roman" pitchFamily="18" charset="0"/>
                <a:cs typeface="Times New Roman" pitchFamily="18" charset="0"/>
              </a:rPr>
              <a:t> ... </a:t>
            </a:r>
            <a:r>
              <a:rPr lang="en-US" sz="2200" i="1" dirty="0" err="1">
                <a:latin typeface="Times New Roman" pitchFamily="18" charset="0"/>
                <a:cs typeface="Times New Roman" pitchFamily="18" charset="0"/>
              </a:rPr>
              <a:t>họ</a:t>
            </a:r>
            <a:r>
              <a:rPr lang="en-US" sz="2200" i="1"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pPr>
              <a:lnSpc>
                <a:spcPct val="120000"/>
              </a:lnSpc>
            </a:pP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tiếng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gọi</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bằng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giọng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sẵng</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bò</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bước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vẻ</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ngạc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xuống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cạnh</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đặt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bàn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cổ</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sần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sùi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sương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lẫn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mồ</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hôi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vỗ</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vỗ</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cầm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ách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đặt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xuống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cạnh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chân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trước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cổ</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thè</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lưỡi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liềm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cổ</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mỗi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lần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lưỡi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mềm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a:t>
            </a:r>
            <a:r>
              <a:rPr lang="en-US" sz="2200" i="1" dirty="0">
                <a:latin typeface="Times New Roman" pitchFamily="18" charset="0"/>
                <a:cs typeface="Times New Roman" pitchFamily="18" charset="0"/>
              </a:rPr>
              <a:t> ram </a:t>
            </a:r>
            <a:r>
              <a:rPr lang="en-US" sz="2200" i="1" dirty="0" err="1">
                <a:latin typeface="Times New Roman" pitchFamily="18" charset="0"/>
                <a:cs typeface="Times New Roman" pitchFamily="18" charset="0"/>
              </a:rPr>
              <a:t>ráp</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đụng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da </a:t>
            </a:r>
            <a:r>
              <a:rPr lang="en-US" sz="2200" i="1" dirty="0" err="1">
                <a:latin typeface="Times New Roman" pitchFamily="18" charset="0"/>
                <a:cs typeface="Times New Roman" pitchFamily="18" charset="0"/>
              </a:rPr>
              <a:t>thịt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sởn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ốc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tưởng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như</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nghĩ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toan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tính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những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cởi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ách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suốt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trở</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vội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chiếc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xe</a:t>
            </a:r>
            <a:r>
              <a:rPr lang="en-US" sz="2200" i="1" dirty="0">
                <a:latin typeface="Times New Roman" pitchFamily="18" charset="0"/>
                <a:cs typeface="Times New Roman" pitchFamily="18" charset="0"/>
              </a:rPr>
              <a:t> sang </a:t>
            </a:r>
            <a:r>
              <a:rPr lang="en-US" sz="2200" i="1" dirty="0" err="1">
                <a:latin typeface="Times New Roman" pitchFamily="18" charset="0"/>
                <a:cs typeface="Times New Roman" pitchFamily="18" charset="0"/>
              </a:rPr>
              <a:t>vệ</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đường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đem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giấu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những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đám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bụi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lúp</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xúp</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lẫn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những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tảng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trở</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về</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bên</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nguyên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chỗ</a:t>
            </a:r>
            <a:r>
              <a:rPr lang="en-US" sz="2200" i="1"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36094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100123" y="131941"/>
            <a:ext cx="11991754" cy="6150915"/>
          </a:xfrm>
          <a:prstGeom prst="rect">
            <a:avLst/>
          </a:prstGeom>
          <a:solidFill>
            <a:srgbClr val="F7EDF3"/>
          </a:solidFill>
        </p:spPr>
        <p:txBody>
          <a:bodyPr wrap="square">
            <a:spAutoFit/>
          </a:bodyPr>
          <a:lstStyle/>
          <a:p>
            <a:pPr algn="just">
              <a:lnSpc>
                <a:spcPct val="120000"/>
              </a:lnSpc>
            </a:pP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thoát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lầm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rầm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với</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thân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yêu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bằng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giọng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hầu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đủ</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đấy</a:t>
            </a:r>
            <a:r>
              <a:rPr lang="en-US" sz="2200" i="1" dirty="0">
                <a:latin typeface="Times New Roman" pitchFamily="18" charset="0"/>
                <a:cs typeface="Times New Roman" pitchFamily="18" charset="0"/>
              </a:rPr>
              <a:t> con ạ, </a:t>
            </a:r>
            <a:r>
              <a:rPr lang="en-US" sz="2200" i="1" dirty="0" err="1">
                <a:latin typeface="Times New Roman" pitchFamily="18" charset="0"/>
                <a:cs typeface="Times New Roman" pitchFamily="18" charset="0"/>
              </a:rPr>
              <a:t>bây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cỏ</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cỏ</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thiếu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ăn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suốt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khát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nước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suối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muốn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hay </a:t>
            </a:r>
            <a:r>
              <a:rPr lang="en-US" sz="2200" i="1" dirty="0" err="1">
                <a:latin typeface="Times New Roman" pitchFamily="18" charset="0"/>
                <a:cs typeface="Times New Roman" pitchFamily="18" charset="0"/>
              </a:rPr>
              <a:t>sống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bầy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Ở </a:t>
            </a:r>
            <a:r>
              <a:rPr lang="en-US" sz="2200" i="1" dirty="0" err="1">
                <a:latin typeface="Times New Roman" pitchFamily="18" charset="0"/>
                <a:cs typeface="Times New Roman" pitchFamily="18" charset="0"/>
              </a:rPr>
              <a:t>đây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sâu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trong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sẽ</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bầy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bò</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hoang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sướng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như</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hoàng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hoàng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núi</a:t>
            </a:r>
            <a:r>
              <a:rPr lang="en-US" sz="2200" i="1" dirty="0">
                <a:latin typeface="Times New Roman" pitchFamily="18" charset="0"/>
                <a:cs typeface="Times New Roman" pitchFamily="18" charset="0"/>
              </a:rPr>
              <a:t> non, </a:t>
            </a:r>
            <a:r>
              <a:rPr lang="en-US" sz="2200" i="1" dirty="0" err="1">
                <a:latin typeface="Times New Roman" pitchFamily="18" charset="0"/>
                <a:cs typeface="Times New Roman" pitchFamily="18" charset="0"/>
              </a:rPr>
              <a:t>cây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cỏ</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chẳng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phải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xe</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20000"/>
              </a:lnSpc>
            </a:pP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cuộn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năm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ngón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tháo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khỏi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mũi</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khoang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đen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dùng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dây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đánh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bắt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phải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chạy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rừng</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đường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thế</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giới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do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khoang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đen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khác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đường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lưng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lúc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hãm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hãm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hè</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hè</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cao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thanh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roi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sẵn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quất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điếng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nếu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hoặc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ngoài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nhìn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trở</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20000"/>
              </a:lnSpc>
            </a:pPr>
            <a:r>
              <a:rPr lang="en-US" sz="2200" i="1" dirty="0" err="1">
                <a:latin typeface="Times New Roman" pitchFamily="18" charset="0"/>
                <a:cs typeface="Times New Roman" pitchFamily="18" charset="0"/>
              </a:rPr>
              <a:t>Cuộc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xua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đuổi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thể</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diễn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lặng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lẽ</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đêm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trường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xua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dẫn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mình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sâu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xa</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đường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bò</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lăn</a:t>
            </a:r>
            <a:r>
              <a:rPr lang="en-US" sz="2200" i="1" dirty="0">
                <a:latin typeface="Times New Roman" pitchFamily="18" charset="0"/>
                <a:cs typeface="Times New Roman" pitchFamily="18" charset="0"/>
              </a:rPr>
              <a:t>" ở </a:t>
            </a:r>
            <a:r>
              <a:rPr lang="en-US" sz="2200" i="1" dirty="0" err="1">
                <a:latin typeface="Times New Roman" pitchFamily="18" charset="0"/>
                <a:cs typeface="Times New Roman" pitchFamily="18" charset="0"/>
              </a:rPr>
              <a:t>ngoài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kia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yên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tâm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khoái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thoả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mãn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chẳng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lẽ</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được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đang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xua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đuổi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số</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phận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quá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đỗi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nhọc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nhằn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lão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số</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phận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nửa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nửa</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vật</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2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Nguồn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Nguyễn</a:t>
            </a:r>
            <a:r>
              <a:rPr lang="en-US" sz="2200" dirty="0">
                <a:latin typeface="Times New Roman" pitchFamily="18" charset="0"/>
                <a:cs typeface="Times New Roman" pitchFamily="18" charset="0"/>
              </a:rPr>
              <a:t> Minh </a:t>
            </a:r>
            <a:r>
              <a:rPr lang="en-US" sz="2200" dirty="0" err="1">
                <a:latin typeface="Times New Roman" pitchFamily="18" charset="0"/>
                <a:cs typeface="Times New Roman" pitchFamily="18" charset="0"/>
              </a:rPr>
              <a:t>Châu</a:t>
            </a:r>
            <a:r>
              <a:rPr lang="en-US" sz="2200" dirty="0">
                <a:latin typeface="Times New Roman" pitchFamily="18" charset="0"/>
                <a:cs typeface="Times New Roman" pitchFamily="18" charset="0"/>
              </a:rPr>
              <a:t> </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Tuyển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tập</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truyện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ngắn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NXB</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Nội,1999</a:t>
            </a:r>
            <a:r>
              <a:rPr lang="en-US" sz="2200" dirty="0">
                <a:latin typeface="Times New Roman" pitchFamily="18" charset="0"/>
                <a:cs typeface="Times New Roman" pitchFamily="18" charset="0"/>
              </a:rPr>
              <a:t>)</a:t>
            </a:r>
          </a:p>
          <a:p>
            <a:pPr algn="just">
              <a:lnSpc>
                <a:spcPct val="120000"/>
              </a:lnSpc>
            </a:pPr>
            <a:r>
              <a:rPr lang="en-US" sz="2200" b="1" dirty="0" err="1">
                <a:latin typeface="Times New Roman" pitchFamily="18" charset="0"/>
                <a:cs typeface="Times New Roman" pitchFamily="18" charset="0"/>
              </a:rPr>
              <a:t>Viết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bài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nghị</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luận</a:t>
            </a:r>
            <a:r>
              <a:rPr lang="en-US" sz="2200" b="1" dirty="0">
                <a:latin typeface="Times New Roman" pitchFamily="18" charset="0"/>
                <a:cs typeface="Times New Roman" pitchFamily="18" charset="0"/>
              </a:rPr>
              <a:t> (600 </a:t>
            </a:r>
            <a:r>
              <a:rPr lang="en-US" sz="2200" b="1" dirty="0" err="1">
                <a:latin typeface="Times New Roman" pitchFamily="18" charset="0"/>
                <a:cs typeface="Times New Roman" pitchFamily="18" charset="0"/>
              </a:rPr>
              <a:t>chữ</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phân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tích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đánh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dụng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thức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truyện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a:t>
            </a:r>
          </a:p>
        </p:txBody>
      </p:sp>
    </p:spTree>
    <p:extLst>
      <p:ext uri="{BB962C8B-B14F-4D97-AF65-F5344CB8AC3E}">
        <p14:creationId xmlns:p14="http://schemas.microsoft.com/office/powerpoint/2010/main" val="43772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1" name="Rectangle 10"/>
          <p:cNvSpPr/>
          <p:nvPr/>
        </p:nvSpPr>
        <p:spPr>
          <a:xfrm>
            <a:off x="4731489" y="22116"/>
            <a:ext cx="2477385" cy="609398"/>
          </a:xfrm>
          <a:prstGeom prst="rect">
            <a:avLst/>
          </a:prstGeom>
          <a:solidFill>
            <a:srgbClr val="00B050"/>
          </a:solidFill>
        </p:spPr>
        <p:txBody>
          <a:bodyPr wrap="square">
            <a:spAutoFit/>
          </a:bodyPr>
          <a:lstStyle/>
          <a:p>
            <a:pPr algn="ctr">
              <a:lnSpc>
                <a:spcPct val="120000"/>
              </a:lnSpc>
            </a:pPr>
            <a:r>
              <a:rPr lang="en-US" sz="2800" b="1" dirty="0" err="1" smtClean="0">
                <a:solidFill>
                  <a:schemeClr val="bg1"/>
                </a:solidFill>
                <a:latin typeface="Times New Roman" pitchFamily="18" charset="0"/>
                <a:cs typeface="Times New Roman" pitchFamily="18" charset="0"/>
              </a:rPr>
              <a:t>Dàn</a:t>
            </a:r>
            <a:r>
              <a:rPr lang="en-US" sz="2800" b="1" dirty="0" smtClean="0">
                <a:solidFill>
                  <a:schemeClr val="bg1"/>
                </a:solidFill>
                <a:latin typeface="Times New Roman" pitchFamily="18" charset="0"/>
                <a:cs typeface="Times New Roman" pitchFamily="18" charset="0"/>
              </a:rPr>
              <a:t> ý</a:t>
            </a:r>
            <a:endParaRPr lang="en-US" sz="2800" dirty="0">
              <a:solidFill>
                <a:schemeClr val="bg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EFF4F3B-E236-8497-3CA7-8C1CCB49FE4D}"/>
              </a:ext>
            </a:extLst>
          </p:cNvPr>
          <p:cNvSpPr txBox="1"/>
          <p:nvPr/>
        </p:nvSpPr>
        <p:spPr>
          <a:xfrm>
            <a:off x="2264736" y="1800189"/>
            <a:ext cx="3705444" cy="2746906"/>
          </a:xfrm>
          <a:prstGeom prst="rect">
            <a:avLst/>
          </a:prstGeom>
          <a:solidFill>
            <a:schemeClr val="accent5">
              <a:lumMod val="40000"/>
              <a:lumOff val="60000"/>
            </a:schemeClr>
          </a:solidFill>
        </p:spPr>
        <p:txBody>
          <a:bodyPr wrap="square" rtlCol="0">
            <a:spAutoFit/>
          </a:bodyPr>
          <a:lstStyle/>
          <a:p>
            <a:pPr algn="ctr">
              <a:lnSpc>
                <a:spcPct val="150000"/>
              </a:lnSpc>
            </a:pPr>
            <a:r>
              <a:rPr lang="en-US" sz="2300" dirty="0" err="1">
                <a:latin typeface="Times New Roman" pitchFamily="18" charset="0"/>
                <a:cs typeface="Times New Roman" pitchFamily="18" charset="0"/>
              </a:rPr>
              <a:t>Nguyễn</a:t>
            </a:r>
            <a:r>
              <a:rPr lang="en-US" sz="2300" dirty="0">
                <a:latin typeface="Times New Roman" pitchFamily="18" charset="0"/>
                <a:cs typeface="Times New Roman" pitchFamily="18" charset="0"/>
              </a:rPr>
              <a:t> Minh </a:t>
            </a:r>
            <a:r>
              <a:rPr lang="en-US" sz="2300" dirty="0" err="1">
                <a:latin typeface="Times New Roman" pitchFamily="18" charset="0"/>
                <a:cs typeface="Times New Roman" pitchFamily="18" charset="0"/>
              </a:rPr>
              <a:t>Châu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endParaRPr lang="en-US" sz="2300" dirty="0">
              <a:solidFill>
                <a:schemeClr val="bg1"/>
              </a:solidFill>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58E8B8F4-A744-AEDB-B084-07931F27C62B}"/>
              </a:ext>
            </a:extLst>
          </p:cNvPr>
          <p:cNvSpPr/>
          <p:nvPr/>
        </p:nvSpPr>
        <p:spPr>
          <a:xfrm>
            <a:off x="247207" y="1439688"/>
            <a:ext cx="1592226" cy="327053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buClrTx/>
              <a:buSzTx/>
              <a:buFontTx/>
              <a:buNone/>
            </a:pPr>
            <a:r>
              <a:rPr lang="en-US" sz="2800" b="1" dirty="0" smtClean="0">
                <a:solidFill>
                  <a:schemeClr val="bg1"/>
                </a:solidFill>
                <a:latin typeface="Times New Roman" pitchFamily="18" charset="0"/>
                <a:cs typeface="Times New Roman" pitchFamily="18" charset="0"/>
              </a:rPr>
              <a:t>I. </a:t>
            </a: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2264737" y="4878290"/>
            <a:ext cx="8601738" cy="1329467"/>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en-US" sz="2300" b="1" dirty="0" err="1" smtClean="0">
                <a:latin typeface="Times New Roman" pitchFamily="18" charset="0"/>
                <a:cs typeface="Times New Roman" pitchFamily="18" charset="0"/>
              </a:rPr>
              <a:t>Khẳng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định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giá</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trị</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hình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thức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truyện</a:t>
            </a:r>
            <a:r>
              <a:rPr lang="en-US" sz="2300" b="1" dirty="0" smtClean="0">
                <a:latin typeface="Times New Roman" pitchFamily="18" charset="0"/>
                <a:cs typeface="Times New Roman" pitchFamily="18" charset="0"/>
              </a:rPr>
              <a:t>:</a:t>
            </a:r>
            <a:r>
              <a:rPr lang="en-US" sz="2300" dirty="0" smtClean="0">
                <a:latin typeface="Times New Roman" pitchFamily="18" charset="0"/>
                <a:cs typeface="Times New Roman" pitchFamily="18" charset="0"/>
              </a:rPr>
              <a:t> </a:t>
            </a:r>
          </a:p>
          <a:p>
            <a:pPr algn="ctr">
              <a:lnSpc>
                <a:spcPct val="120000"/>
              </a:lnSpc>
            </a:pP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6EFF4F3B-E236-8497-3CA7-8C1CCB49FE4D}"/>
              </a:ext>
            </a:extLst>
          </p:cNvPr>
          <p:cNvSpPr txBox="1"/>
          <p:nvPr/>
        </p:nvSpPr>
        <p:spPr>
          <a:xfrm>
            <a:off x="6400801" y="1812570"/>
            <a:ext cx="4465674" cy="2622128"/>
          </a:xfrm>
          <a:prstGeom prst="rect">
            <a:avLst/>
          </a:prstGeom>
          <a:solidFill>
            <a:schemeClr val="accent5">
              <a:lumMod val="40000"/>
              <a:lumOff val="60000"/>
            </a:schemeClr>
          </a:solidFill>
        </p:spPr>
        <p:txBody>
          <a:bodyPr wrap="square" rtlCol="0">
            <a:spAutoFit/>
          </a:bodyPr>
          <a:lstStyle/>
          <a:p>
            <a:pPr algn="ctr">
              <a:lnSpc>
                <a:spcPct val="120000"/>
              </a:lnSpc>
            </a:pPr>
            <a:r>
              <a:rPr lang="en-US" sz="2400" dirty="0">
                <a:latin typeface="Times New Roman" pitchFamily="18" charset="0"/>
                <a:cs typeface="Times New Roman" pitchFamily="18" charset="0"/>
              </a:rPr>
              <a:t>"</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(1989)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bán</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bò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Khúng</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nhằn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6EFF4F3B-E236-8497-3CA7-8C1CCB49FE4D}"/>
              </a:ext>
            </a:extLst>
          </p:cNvPr>
          <p:cNvSpPr txBox="1"/>
          <p:nvPr/>
        </p:nvSpPr>
        <p:spPr>
          <a:xfrm>
            <a:off x="2264736" y="869474"/>
            <a:ext cx="8601738" cy="535531"/>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20000"/>
              </a:lnSpc>
              <a:spcBef>
                <a:spcPct val="0"/>
              </a:spcBef>
              <a:spcAft>
                <a:spcPct val="0"/>
              </a:spcAft>
              <a:buFontTx/>
              <a:buNone/>
            </a:pP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thiệu</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ngắn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gọn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altLang="en-US" sz="2300"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609688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060"/>
            <a:ext cx="11328986" cy="589094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2448401"/>
            <a:ext cx="291319" cy="264111"/>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3050564" y="582317"/>
            <a:ext cx="8241519" cy="1120879"/>
            <a:chOff x="4139952" y="1170041"/>
            <a:chExt cx="3672408" cy="536519"/>
          </a:xfrm>
          <a:solidFill>
            <a:schemeClr val="accent2">
              <a:lumMod val="20000"/>
              <a:lumOff val="80000"/>
            </a:schemeClr>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77243" y="1321422"/>
              <a:ext cx="230861" cy="274015"/>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3029449" y="3382028"/>
            <a:ext cx="8283746" cy="1274981"/>
            <a:chOff x="4139952" y="1170041"/>
            <a:chExt cx="3672408" cy="536519"/>
          </a:xfrm>
          <a:solidFill>
            <a:schemeClr val="accent2">
              <a:lumMod val="20000"/>
              <a:lumOff val="80000"/>
            </a:schemeClr>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59113" y="1353269"/>
              <a:ext cx="229684" cy="240896"/>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3005121" y="2017307"/>
            <a:ext cx="8283746" cy="1210745"/>
            <a:chOff x="4139952" y="1178633"/>
            <a:chExt cx="3672408" cy="536519"/>
          </a:xfrm>
          <a:solidFill>
            <a:schemeClr val="accent2">
              <a:lumMod val="20000"/>
              <a:lumOff val="80000"/>
            </a:schemeClr>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399387" y="1207439"/>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77832" y="1358434"/>
              <a:ext cx="229684" cy="253677"/>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7" name="组合 93">
            <a:extLst>
              <a:ext uri="{FF2B5EF4-FFF2-40B4-BE49-F238E27FC236}">
                <a16:creationId xmlns:a16="http://schemas.microsoft.com/office/drawing/2014/main" id="{3131C437-4E31-4164-B314-152B929ABB39}"/>
              </a:ext>
            </a:extLst>
          </p:cNvPr>
          <p:cNvGrpSpPr/>
          <p:nvPr/>
        </p:nvGrpSpPr>
        <p:grpSpPr>
          <a:xfrm>
            <a:off x="3050561" y="4984663"/>
            <a:ext cx="8241522" cy="1114842"/>
            <a:chOff x="4139952" y="1170042"/>
            <a:chExt cx="3672408" cy="536519"/>
          </a:xfrm>
          <a:solidFill>
            <a:schemeClr val="accent2">
              <a:lumMod val="20000"/>
              <a:lumOff val="80000"/>
            </a:schemeClr>
          </a:solidFill>
        </p:grpSpPr>
        <p:sp>
          <p:nvSpPr>
            <p:cNvPr id="18" name="圆角矩形 95">
              <a:extLst>
                <a:ext uri="{FF2B5EF4-FFF2-40B4-BE49-F238E27FC236}">
                  <a16:creationId xmlns:a16="http://schemas.microsoft.com/office/drawing/2014/main" id="{3A37A59A-04BA-453A-AD96-7E0F0DFE7E84}"/>
                </a:ext>
              </a:extLst>
            </p:cNvPr>
            <p:cNvSpPr/>
            <p:nvPr/>
          </p:nvSpPr>
          <p:spPr>
            <a:xfrm>
              <a:off x="4139952" y="1170042"/>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9" name="圆角矩形 113">
              <a:extLst>
                <a:ext uri="{FF2B5EF4-FFF2-40B4-BE49-F238E27FC236}">
                  <a16:creationId xmlns:a16="http://schemas.microsoft.com/office/drawing/2014/main" id="{52A89EF8-4583-4E16-9B5B-3E1CED5A76CB}"/>
                </a:ext>
              </a:extLst>
            </p:cNvPr>
            <p:cNvSpPr/>
            <p:nvPr/>
          </p:nvSpPr>
          <p:spPr>
            <a:xfrm>
              <a:off x="4419033" y="1250027"/>
              <a:ext cx="3302270"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0" name="TextBox 60">
              <a:extLst>
                <a:ext uri="{FF2B5EF4-FFF2-40B4-BE49-F238E27FC236}">
                  <a16:creationId xmlns:a16="http://schemas.microsoft.com/office/drawing/2014/main" id="{C41C29D9-D257-4113-975A-1F12803C6ED3}"/>
                </a:ext>
              </a:extLst>
            </p:cNvPr>
            <p:cNvSpPr txBox="1"/>
            <p:nvPr/>
          </p:nvSpPr>
          <p:spPr>
            <a:xfrm>
              <a:off x="4178027" y="1299709"/>
              <a:ext cx="230860" cy="275499"/>
            </a:xfrm>
            <a:prstGeom prst="rect">
              <a:avLst/>
            </a:prstGeom>
            <a:grpFill/>
          </p:spPr>
          <p:txBody>
            <a:bodyPr wrap="none" rtlCol="0">
              <a:spAutoFit/>
            </a:bodyPr>
            <a:lstStyle/>
            <a:p>
              <a:pPr algn="ctr">
                <a:lnSpc>
                  <a:spcPct val="120000"/>
                </a:lnSpc>
              </a:pPr>
              <a:r>
                <a:rPr lang="en-US" altLang="zh-CN"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04</a:t>
              </a:r>
              <a:endParaRPr lang="zh-CN" altLang="en-US"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407942" y="1058756"/>
            <a:ext cx="551180" cy="463614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accent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724577" y="724467"/>
            <a:ext cx="6558814" cy="978729"/>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Tóm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ngắn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gọn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200" dirty="0">
              <a:latin typeface="Times New Roman" pitchFamily="18" charset="0"/>
              <a:cs typeface="Times New Roman" pitchFamily="18" charset="0"/>
            </a:endParaRPr>
          </a:p>
        </p:txBody>
      </p:sp>
      <p:sp>
        <p:nvSpPr>
          <p:cNvPr id="24" name="Rectangle 23"/>
          <p:cNvSpPr/>
          <p:nvPr/>
        </p:nvSpPr>
        <p:spPr>
          <a:xfrm>
            <a:off x="3692681" y="2150896"/>
            <a:ext cx="7288431" cy="461665"/>
          </a:xfrm>
          <a:prstGeom prst="rect">
            <a:avLst/>
          </a:prstGeom>
        </p:spPr>
        <p:txBody>
          <a:bodyPr wrap="square">
            <a:spAutoFit/>
          </a:bodyPr>
          <a:lstStyle/>
          <a:p>
            <a:pPr algn="ct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endParaRPr lang="en-US" sz="2400" dirty="0">
              <a:latin typeface="Times New Roman" pitchFamily="18" charset="0"/>
              <a:cs typeface="Times New Roman" pitchFamily="18" charset="0"/>
            </a:endParaRPr>
          </a:p>
        </p:txBody>
      </p:sp>
      <p:sp>
        <p:nvSpPr>
          <p:cNvPr id="25" name="Rectangle 24"/>
          <p:cNvSpPr/>
          <p:nvPr/>
        </p:nvSpPr>
        <p:spPr>
          <a:xfrm>
            <a:off x="3664547" y="3746811"/>
            <a:ext cx="7288431"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endParaRPr lang="en-US" sz="2200" dirty="0">
              <a:solidFill>
                <a:schemeClr val="bg1"/>
              </a:solidFill>
              <a:latin typeface="Times New Roman" pitchFamily="18" charset="0"/>
              <a:cs typeface="Times New Roman" pitchFamily="18" charset="0"/>
            </a:endParaRPr>
          </a:p>
        </p:txBody>
      </p:sp>
      <p:sp>
        <p:nvSpPr>
          <p:cNvPr id="26" name="Rectangle 25"/>
          <p:cNvSpPr/>
          <p:nvPr/>
        </p:nvSpPr>
        <p:spPr>
          <a:xfrm>
            <a:off x="3724577" y="5340093"/>
            <a:ext cx="7247324" cy="461665"/>
          </a:xfrm>
          <a:prstGeom prst="rect">
            <a:avLst/>
          </a:prstGeom>
        </p:spPr>
        <p:txBody>
          <a:bodyPr wrap="square">
            <a:spAutoFit/>
          </a:bodyPr>
          <a:lstStyle/>
          <a:p>
            <a:pPr algn="ct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endParaRPr lang="en-US" sz="2400" dirty="0">
              <a:latin typeface="Times New Roman" pitchFamily="18" charset="0"/>
              <a:cs typeface="Times New Roman" pitchFamily="18" charset="0"/>
            </a:endParaRP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1362948"/>
            <a:ext cx="1914236" cy="402775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120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6"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TGDD\Desktop\2707_hinh-nen-hoc-tap-lam-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23952" y="3184132"/>
            <a:ext cx="6911163" cy="1000274"/>
          </a:xfrm>
          <a:prstGeom prst="rect">
            <a:avLst/>
          </a:prstGeom>
          <a:noFill/>
        </p:spPr>
        <p:txBody>
          <a:bodyPr wrap="square" rtlCol="0">
            <a:spAutoFit/>
          </a:bodyPr>
          <a:lstStyle/>
          <a:p>
            <a:pPr algn="ctr"/>
            <a:r>
              <a:rPr lang="en-US" sz="5900" b="1" dirty="0" err="1" smtClean="0">
                <a:solidFill>
                  <a:srgbClr val="FF0000"/>
                </a:solidFill>
                <a:latin typeface="Times New Roman" pitchFamily="18" charset="0"/>
                <a:cs typeface="Times New Roman" pitchFamily="18" charset="0"/>
              </a:rPr>
              <a:t>YÊU</a:t>
            </a:r>
            <a:r>
              <a:rPr lang="en-US" sz="5900" b="1" dirty="0" smtClean="0">
                <a:solidFill>
                  <a:srgbClr val="FF0000"/>
                </a:solidFill>
                <a:latin typeface="Times New Roman" pitchFamily="18" charset="0"/>
                <a:cs typeface="Times New Roman" pitchFamily="18" charset="0"/>
              </a:rPr>
              <a:t> </a:t>
            </a:r>
            <a:r>
              <a:rPr lang="en-US" sz="5900" b="1" dirty="0" err="1" smtClean="0">
                <a:solidFill>
                  <a:srgbClr val="FF0000"/>
                </a:solidFill>
                <a:latin typeface="Times New Roman" pitchFamily="18" charset="0"/>
                <a:cs typeface="Times New Roman" pitchFamily="18" charset="0"/>
              </a:rPr>
              <a:t>CẦU</a:t>
            </a:r>
            <a:r>
              <a:rPr lang="en-US" sz="5900" b="1" dirty="0" smtClean="0">
                <a:solidFill>
                  <a:srgbClr val="FF0000"/>
                </a:solidFill>
                <a:latin typeface="Times New Roman" pitchFamily="18" charset="0"/>
                <a:cs typeface="Times New Roman" pitchFamily="18" charset="0"/>
              </a:rPr>
              <a:t> CHUNG</a:t>
            </a:r>
            <a:endParaRPr lang="en-US" sz="59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294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fltVal val="0"/>
                                          </p:val>
                                        </p:tav>
                                        <p:tav tm="100000">
                                          <p:val>
                                            <p:strVal val="#ppt_w"/>
                                          </p:val>
                                        </p:tav>
                                      </p:tavLst>
                                    </p:anim>
                                    <p:anim calcmode="lin" valueType="num">
                                      <p:cBhvr>
                                        <p:cTn id="8" dur="1000" fill="hold"/>
                                        <p:tgtEl>
                                          <p:spTgt spid="2055"/>
                                        </p:tgtEl>
                                        <p:attrNameLst>
                                          <p:attrName>ppt_h</p:attrName>
                                        </p:attrNameLst>
                                      </p:cBhvr>
                                      <p:tavLst>
                                        <p:tav tm="0">
                                          <p:val>
                                            <p:fltVal val="0"/>
                                          </p:val>
                                        </p:tav>
                                        <p:tav tm="100000">
                                          <p:val>
                                            <p:strVal val="#ppt_h"/>
                                          </p:val>
                                        </p:tav>
                                      </p:tavLst>
                                    </p:anim>
                                    <p:anim calcmode="lin" valueType="num">
                                      <p:cBhvr>
                                        <p:cTn id="9" dur="1000" fill="hold"/>
                                        <p:tgtEl>
                                          <p:spTgt spid="2055"/>
                                        </p:tgtEl>
                                        <p:attrNameLst>
                                          <p:attrName>style.rotation</p:attrName>
                                        </p:attrNameLst>
                                      </p:cBhvr>
                                      <p:tavLst>
                                        <p:tav tm="0">
                                          <p:val>
                                            <p:fltVal val="90"/>
                                          </p:val>
                                        </p:tav>
                                        <p:tav tm="100000">
                                          <p:val>
                                            <p:fltVal val="0"/>
                                          </p:val>
                                        </p:tav>
                                      </p:tavLst>
                                    </p:anim>
                                    <p:animEffect transition="in" filter="fade">
                                      <p:cBhvr>
                                        <p:cTn id="10" dur="1000"/>
                                        <p:tgtEl>
                                          <p:spTgt spid="205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ounded Rectangle 2">
            <a:extLst>
              <a:ext uri="{FF2B5EF4-FFF2-40B4-BE49-F238E27FC236}">
                <a16:creationId xmlns:a16="http://schemas.microsoft.com/office/drawing/2014/main" id="{1788A91E-9F75-AB3E-8E89-6D8F397B0253}"/>
              </a:ext>
            </a:extLst>
          </p:cNvPr>
          <p:cNvSpPr/>
          <p:nvPr/>
        </p:nvSpPr>
        <p:spPr>
          <a:xfrm>
            <a:off x="204675" y="4572000"/>
            <a:ext cx="2049426" cy="1669159"/>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300" b="1" dirty="0" smtClean="0">
                <a:latin typeface="Times New Roman" pitchFamily="18" charset="0"/>
                <a:cs typeface="Times New Roman" pitchFamily="18" charset="0"/>
              </a:rPr>
              <a:t>2. </a:t>
            </a:r>
            <a:r>
              <a:rPr lang="en-US" sz="2300" b="1" dirty="0" err="1" smtClean="0">
                <a:latin typeface="Times New Roman" pitchFamily="18" charset="0"/>
                <a:cs typeface="Times New Roman" pitchFamily="18" charset="0"/>
              </a:rPr>
              <a:t>Giới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hình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thức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endParaRPr lang="en-US" sz="23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6EFF4F3B-E236-8497-3CA7-8C1CCB49FE4D}"/>
              </a:ext>
            </a:extLst>
          </p:cNvPr>
          <p:cNvSpPr txBox="1"/>
          <p:nvPr/>
        </p:nvSpPr>
        <p:spPr>
          <a:xfrm>
            <a:off x="2381692" y="4824303"/>
            <a:ext cx="9601201" cy="1012585"/>
          </a:xfrm>
          <a:prstGeom prst="rect">
            <a:avLst/>
          </a:prstGeom>
          <a:solidFill>
            <a:srgbClr val="EBD5E2"/>
          </a:solidFill>
        </p:spPr>
        <p:txBody>
          <a:bodyPr wrap="square" rtlCol="0">
            <a:spAutoFit/>
          </a:bodyPr>
          <a:lstStyle/>
          <a:p>
            <a:pPr algn="ctr">
              <a:lnSpc>
                <a:spcPct val="130000"/>
              </a:lnSpc>
            </a:pP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gồm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chi </a:t>
            </a:r>
            <a:r>
              <a:rPr lang="en-US" sz="2300" dirty="0" err="1">
                <a:latin typeface="Times New Roman" pitchFamily="18" charset="0"/>
                <a:cs typeface="Times New Roman" pitchFamily="18" charset="0"/>
              </a:rPr>
              <a:t>tiết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a:t>
            </a:r>
          </a:p>
        </p:txBody>
      </p:sp>
      <p:sp>
        <p:nvSpPr>
          <p:cNvPr id="5" name="Rounded Rectangle 4">
            <a:extLst>
              <a:ext uri="{FF2B5EF4-FFF2-40B4-BE49-F238E27FC236}">
                <a16:creationId xmlns:a16="http://schemas.microsoft.com/office/drawing/2014/main" id="{58E8B8F4-A744-AEDB-B084-07931F27C62B}"/>
              </a:ext>
            </a:extLst>
          </p:cNvPr>
          <p:cNvSpPr/>
          <p:nvPr/>
        </p:nvSpPr>
        <p:spPr>
          <a:xfrm>
            <a:off x="204675" y="542260"/>
            <a:ext cx="2049426" cy="32748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buClrTx/>
              <a:buSzTx/>
              <a:buFontTx/>
              <a:buNone/>
            </a:pPr>
            <a:r>
              <a:rPr lang="en-US" sz="2300" b="1" dirty="0">
                <a:latin typeface="Times New Roman" pitchFamily="18" charset="0"/>
                <a:cs typeface="Times New Roman" pitchFamily="18" charset="0"/>
              </a:rPr>
              <a:t>1: </a:t>
            </a:r>
            <a:r>
              <a:rPr lang="en-US" sz="2300" b="1" dirty="0" err="1">
                <a:latin typeface="Times New Roman" pitchFamily="18" charset="0"/>
                <a:cs typeface="Times New Roman" pitchFamily="18" charset="0"/>
              </a:rPr>
              <a:t>Tóm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tắt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ngắn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gọn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cốt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quát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endParaRPr lang="en-US" sz="2300" b="1"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EFF4F3B-E236-8497-3CA7-8C1CCB49FE4D}"/>
              </a:ext>
            </a:extLst>
          </p:cNvPr>
          <p:cNvSpPr txBox="1"/>
          <p:nvPr/>
        </p:nvSpPr>
        <p:spPr>
          <a:xfrm>
            <a:off x="2381692" y="549783"/>
            <a:ext cx="9601201" cy="3313215"/>
          </a:xfrm>
          <a:prstGeom prst="rect">
            <a:avLst/>
          </a:prstGeom>
          <a:solidFill>
            <a:schemeClr val="accent2">
              <a:lumMod val="20000"/>
              <a:lumOff val="80000"/>
            </a:schemeClr>
          </a:solidFill>
          <a:ln>
            <a:solidFill>
              <a:schemeClr val="accent1"/>
            </a:solidFill>
          </a:ln>
        </p:spPr>
        <p:txBody>
          <a:bodyPr wrap="square" rtlCol="0">
            <a:spAutoFit/>
          </a:bodyPr>
          <a:lstStyle/>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Khúng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cầu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bán</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bò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già</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Trên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quãng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ngủi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Khúng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trải</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nhằn</a:t>
            </a:r>
            <a:r>
              <a:rPr lang="en-US" sz="2300" dirty="0">
                <a:latin typeface="Times New Roman" pitchFamily="18" charset="0"/>
                <a:cs typeface="Times New Roman" pitchFamily="18" charset="0"/>
              </a:rPr>
              <a:t>, phi </a:t>
            </a:r>
            <a:r>
              <a:rPr lang="en-US" sz="2300" dirty="0" err="1">
                <a:latin typeface="Times New Roman" pitchFamily="18" charset="0"/>
                <a:cs typeface="Times New Roman" pitchFamily="18" charset="0"/>
              </a:rPr>
              <a:t>lí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mắt</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gồm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giấc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đêm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tục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sao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xen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chiều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2719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Oval 2"/>
          <p:cNvSpPr/>
          <p:nvPr/>
        </p:nvSpPr>
        <p:spPr>
          <a:xfrm>
            <a:off x="-2" y="595423"/>
            <a:ext cx="1669313" cy="5787285"/>
          </a:xfrm>
          <a:prstGeom prst="ellipse">
            <a:avLst/>
          </a:prstGeom>
          <a:solidFill>
            <a:srgbClr val="FF5050"/>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endParaRPr lang="en-US" sz="2400" b="1" dirty="0">
              <a:solidFill>
                <a:schemeClr val="tx1"/>
              </a:solidFill>
              <a:latin typeface="Times New Roman" pitchFamily="18" charset="0"/>
              <a:cs typeface="Times New Roman" pitchFamily="18" charset="0"/>
            </a:endParaRPr>
          </a:p>
        </p:txBody>
      </p:sp>
      <p:sp>
        <p:nvSpPr>
          <p:cNvPr id="4" name="Pentagon 3"/>
          <p:cNvSpPr/>
          <p:nvPr/>
        </p:nvSpPr>
        <p:spPr>
          <a:xfrm>
            <a:off x="1754372" y="736438"/>
            <a:ext cx="1926438" cy="190043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tabLst>
                <a:tab pos="90170" algn="l"/>
                <a:tab pos="180340" algn="l"/>
              </a:tabLst>
            </a:pP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chung</a:t>
            </a:r>
            <a:r>
              <a:rPr lang="en-US" sz="2400" b="1" dirty="0">
                <a:latin typeface="Times New Roman" pitchFamily="18" charset="0"/>
                <a:cs typeface="Times New Roman" pitchFamily="18" charset="0"/>
              </a:rPr>
              <a:t> </a:t>
            </a:r>
            <a:endParaRPr lang="en-US" sz="23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entagon 4"/>
          <p:cNvSpPr/>
          <p:nvPr/>
        </p:nvSpPr>
        <p:spPr>
          <a:xfrm>
            <a:off x="1860698" y="3429463"/>
            <a:ext cx="1892595" cy="2392016"/>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Tác</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dụng</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riêng</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5"/>
          <p:cNvSpPr/>
          <p:nvPr/>
        </p:nvSpPr>
        <p:spPr>
          <a:xfrm>
            <a:off x="3753293" y="595422"/>
            <a:ext cx="7155713" cy="204145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Tất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nhằm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thú</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Chúng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Khúng</a:t>
            </a:r>
            <a:r>
              <a:rPr lang="en-US" sz="2300" dirty="0">
                <a:latin typeface="Times New Roman" pitchFamily="18" charset="0"/>
                <a:cs typeface="Times New Roman" pitchFamily="18" charset="0"/>
              </a:rPr>
              <a:t>.</a:t>
            </a:r>
          </a:p>
        </p:txBody>
      </p:sp>
      <p:sp>
        <p:nvSpPr>
          <p:cNvPr id="7" name="Rounded Rectangle 6"/>
          <p:cNvSpPr/>
          <p:nvPr/>
        </p:nvSpPr>
        <p:spPr>
          <a:xfrm>
            <a:off x="3753294" y="3105325"/>
            <a:ext cx="7155712" cy="30402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300" b="1" dirty="0" err="1">
                <a:latin typeface="Times New Roman" pitchFamily="18" charset="0"/>
                <a:cs typeface="Times New Roman" pitchFamily="18" charset="0"/>
              </a:rPr>
              <a:t>Nhan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Mang</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Khúng</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Gợi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lên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hút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a:t>
            </a:r>
            <a:r>
              <a:rPr lang="en-US" sz="2300" dirty="0" err="1" smtClean="0">
                <a:latin typeface="Times New Roman" pitchFamily="18" charset="0"/>
                <a:cs typeface="Times New Roman" pitchFamily="18" charset="0"/>
              </a:rPr>
              <a:t>ở</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mưu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nghiệt</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2719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500"/>
                                        <p:tgtEl>
                                          <p:spTgt spid="5">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fade">
                                      <p:cBhvr>
                                        <p:cTn id="48" dur="500"/>
                                        <p:tgtEl>
                                          <p:spTgt spid="5">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fade">
                                      <p:cBhvr>
                                        <p:cTn id="51" dur="500"/>
                                        <p:tgtEl>
                                          <p:spTgt spid="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barn(inVertical)">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barn(inVertical)">
                                      <p:cBhvr>
                                        <p:cTn id="61" dur="500"/>
                                        <p:tgtEl>
                                          <p:spTgt spid="7">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
                                            <p:txEl>
                                              <p:pRg st="2" end="2"/>
                                            </p:txEl>
                                          </p:spTgt>
                                        </p:tgtEl>
                                        <p:attrNameLst>
                                          <p:attrName>style.visibility</p:attrName>
                                        </p:attrNameLst>
                                      </p:cBhvr>
                                      <p:to>
                                        <p:strVal val="visible"/>
                                      </p:to>
                                    </p:set>
                                    <p:animEffect transition="in" filter="barn(inVertical)">
                                      <p:cBhvr>
                                        <p:cTn id="66" dur="500"/>
                                        <p:tgtEl>
                                          <p:spTgt spid="7">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7">
                                            <p:txEl>
                                              <p:pRg st="3" end="3"/>
                                            </p:txEl>
                                          </p:spTgt>
                                        </p:tgtEl>
                                        <p:attrNameLst>
                                          <p:attrName>style.visibility</p:attrName>
                                        </p:attrNameLst>
                                      </p:cBhvr>
                                      <p:to>
                                        <p:strVal val="visible"/>
                                      </p:to>
                                    </p:set>
                                    <p:animEffect transition="in" filter="barn(inVertical)">
                                      <p:cBhvr>
                                        <p:cTn id="7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Oval 2"/>
          <p:cNvSpPr/>
          <p:nvPr/>
        </p:nvSpPr>
        <p:spPr>
          <a:xfrm>
            <a:off x="-2" y="595423"/>
            <a:ext cx="1669313" cy="5787285"/>
          </a:xfrm>
          <a:prstGeom prst="ellipse">
            <a:avLst/>
          </a:prstGeom>
          <a:solidFill>
            <a:srgbClr val="FF5050"/>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endParaRPr lang="en-US" sz="2400" b="1" dirty="0">
              <a:solidFill>
                <a:schemeClr val="tx1"/>
              </a:solidFill>
              <a:latin typeface="Times New Roman" pitchFamily="18" charset="0"/>
              <a:cs typeface="Times New Roman" pitchFamily="18" charset="0"/>
            </a:endParaRPr>
          </a:p>
        </p:txBody>
      </p:sp>
      <p:sp>
        <p:nvSpPr>
          <p:cNvPr id="4" name="Pentagon 3"/>
          <p:cNvSpPr/>
          <p:nvPr/>
        </p:nvSpPr>
        <p:spPr>
          <a:xfrm>
            <a:off x="1669311" y="1967176"/>
            <a:ext cx="1892595" cy="289205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Tác</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dụng</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riêng</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561906" y="116958"/>
            <a:ext cx="8250865" cy="28388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pPr>
            <a:r>
              <a:rPr lang="en-US" sz="2200" b="1" dirty="0" err="1">
                <a:latin typeface="Times New Roman" pitchFamily="18" charset="0"/>
                <a:cs typeface="Times New Roman" pitchFamily="18" charset="0"/>
              </a:rPr>
              <a:t>Cốt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truyện</a:t>
            </a:r>
            <a:r>
              <a:rPr lang="en-US" sz="2200" b="1" dirty="0">
                <a:latin typeface="Times New Roman" pitchFamily="18" charset="0"/>
                <a:cs typeface="Times New Roman" pitchFamily="18" charset="0"/>
              </a:rPr>
              <a:t>:</a:t>
            </a:r>
          </a:p>
          <a:p>
            <a:pPr algn="just">
              <a:lnSpc>
                <a:spcPct val="120000"/>
              </a:lnSpc>
            </a:pPr>
            <a:r>
              <a:rPr lang="en-US" sz="2200" dirty="0">
                <a:latin typeface="Times New Roman" pitchFamily="18" charset="0"/>
                <a:cs typeface="Times New Roman" pitchFamily="18" charset="0"/>
              </a:rPr>
              <a:t> -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dựng</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xen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giữa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quá</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khứ</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phú</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chiều</a:t>
            </a:r>
            <a:r>
              <a:rPr lang="en-US" sz="2200" dirty="0">
                <a:latin typeface="Times New Roman" pitchFamily="18" charset="0"/>
                <a:cs typeface="Times New Roman" pitchFamily="18" charset="0"/>
              </a:rPr>
              <a:t>. </a:t>
            </a:r>
          </a:p>
          <a:p>
            <a:pPr algn="just">
              <a:lnSpc>
                <a:spcPct val="120000"/>
              </a:lnSpc>
            </a:pP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Cốt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miêu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lý</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lý</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rõ</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mặt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gồm</a:t>
            </a:r>
            <a:r>
              <a:rPr lang="en-US" sz="2200" dirty="0">
                <a:latin typeface="Times New Roman" pitchFamily="18" charset="0"/>
                <a:cs typeface="Times New Roman" pitchFamily="18" charset="0"/>
              </a:rPr>
              <a:t>:</a:t>
            </a:r>
          </a:p>
        </p:txBody>
      </p:sp>
      <p:sp>
        <p:nvSpPr>
          <p:cNvPr id="6" name="Rounded Rectangle 5"/>
          <p:cNvSpPr/>
          <p:nvPr/>
        </p:nvSpPr>
        <p:spPr>
          <a:xfrm>
            <a:off x="3561907" y="3099476"/>
            <a:ext cx="2147777" cy="355650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2" algn="just"/>
            <a:endParaRPr lang="en-US" sz="2100" dirty="0">
              <a:latin typeface="Times New Roman" pitchFamily="18" charset="0"/>
              <a:cs typeface="Times New Roman" pitchFamily="18" charset="0"/>
            </a:endParaRPr>
          </a:p>
        </p:txBody>
      </p:sp>
      <p:sp>
        <p:nvSpPr>
          <p:cNvPr id="7" name="Rounded Rectangle 6"/>
          <p:cNvSpPr/>
          <p:nvPr/>
        </p:nvSpPr>
        <p:spPr>
          <a:xfrm>
            <a:off x="10053085" y="3087363"/>
            <a:ext cx="2036133" cy="351902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nSpc>
                <a:spcPct val="120000"/>
              </a:lnSpc>
            </a:pPr>
            <a:endParaRPr lang="en-US" sz="2100" b="1" dirty="0" smtClean="0">
              <a:latin typeface="Times New Roman" pitchFamily="18" charset="0"/>
              <a:cs typeface="Times New Roman" pitchFamily="18" charset="0"/>
            </a:endParaRPr>
          </a:p>
          <a:p>
            <a:pPr>
              <a:lnSpc>
                <a:spcPct val="120000"/>
              </a:lnSpc>
            </a:pPr>
            <a:endParaRPr lang="en-US" sz="2100" b="1" dirty="0">
              <a:latin typeface="Times New Roman" pitchFamily="18" charset="0"/>
              <a:cs typeface="Times New Roman" pitchFamily="18" charset="0"/>
            </a:endParaRPr>
          </a:p>
          <a:p>
            <a:pPr>
              <a:lnSpc>
                <a:spcPct val="120000"/>
              </a:lnSpc>
            </a:pPr>
            <a:endParaRPr lang="en-US" sz="2100" b="1" dirty="0" smtClean="0">
              <a:latin typeface="Times New Roman" pitchFamily="18" charset="0"/>
              <a:cs typeface="Times New Roman" pitchFamily="18" charset="0"/>
            </a:endParaRPr>
          </a:p>
          <a:p>
            <a:pPr>
              <a:lnSpc>
                <a:spcPct val="120000"/>
              </a:lnSpc>
            </a:pPr>
            <a:endParaRPr lang="en-US" sz="2100" b="1" dirty="0">
              <a:latin typeface="Times New Roman" pitchFamily="18" charset="0"/>
              <a:cs typeface="Times New Roman" pitchFamily="18" charset="0"/>
            </a:endParaRPr>
          </a:p>
          <a:p>
            <a:pPr>
              <a:lnSpc>
                <a:spcPct val="120000"/>
              </a:lnSpc>
            </a:pPr>
            <a:endParaRPr lang="en-US" sz="2100" b="1" dirty="0" smtClean="0">
              <a:latin typeface="Times New Roman" pitchFamily="18" charset="0"/>
              <a:cs typeface="Times New Roman" pitchFamily="18" charset="0"/>
            </a:endParaRPr>
          </a:p>
        </p:txBody>
      </p:sp>
      <p:sp>
        <p:nvSpPr>
          <p:cNvPr id="8" name="Rounded Rectangle 7"/>
          <p:cNvSpPr/>
          <p:nvPr/>
        </p:nvSpPr>
        <p:spPr>
          <a:xfrm>
            <a:off x="5826641" y="3107657"/>
            <a:ext cx="1977657" cy="354832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2"/>
            <a:endParaRPr lang="en-US" sz="2100" dirty="0">
              <a:latin typeface="Times New Roman" pitchFamily="18" charset="0"/>
              <a:cs typeface="Times New Roman" pitchFamily="18" charset="0"/>
            </a:endParaRPr>
          </a:p>
        </p:txBody>
      </p:sp>
      <p:sp>
        <p:nvSpPr>
          <p:cNvPr id="9" name="Rounded Rectangle 8"/>
          <p:cNvSpPr/>
          <p:nvPr/>
        </p:nvSpPr>
        <p:spPr>
          <a:xfrm>
            <a:off x="7974419" y="3099476"/>
            <a:ext cx="1954622" cy="350071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2"/>
            <a:endParaRPr lang="en-US" sz="2100" dirty="0">
              <a:latin typeface="Times New Roman" pitchFamily="18" charset="0"/>
              <a:cs typeface="Times New Roman" pitchFamily="18" charset="0"/>
            </a:endParaRPr>
          </a:p>
        </p:txBody>
      </p:sp>
      <p:sp>
        <p:nvSpPr>
          <p:cNvPr id="10" name="TextBox 9"/>
          <p:cNvSpPr txBox="1"/>
          <p:nvPr/>
        </p:nvSpPr>
        <p:spPr>
          <a:xfrm>
            <a:off x="3561907" y="3199341"/>
            <a:ext cx="2147777" cy="3307059"/>
          </a:xfrm>
          <a:prstGeom prst="rect">
            <a:avLst/>
          </a:prstGeom>
          <a:noFill/>
        </p:spPr>
        <p:txBody>
          <a:bodyPr wrap="square" rtlCol="0">
            <a:spAutoFit/>
          </a:bodyPr>
          <a:lstStyle/>
          <a:p>
            <a:pPr marL="0" lvl="2" algn="ctr">
              <a:lnSpc>
                <a:spcPct val="120000"/>
              </a:lnSpc>
            </a:pPr>
            <a:r>
              <a:rPr lang="en-US" sz="2200" b="1" dirty="0" err="1">
                <a:latin typeface="Times New Roman" pitchFamily="18" charset="0"/>
                <a:cs typeface="Times New Roman" pitchFamily="18" charset="0"/>
              </a:rPr>
              <a:t>Mạch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truyện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thứ</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nhất</a:t>
            </a:r>
            <a:r>
              <a:rPr lang="en-US" sz="2200" b="1"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miền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rừng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11" name="TextBox 10"/>
          <p:cNvSpPr txBox="1"/>
          <p:nvPr/>
        </p:nvSpPr>
        <p:spPr>
          <a:xfrm>
            <a:off x="5874489" y="3199341"/>
            <a:ext cx="1812850" cy="2936188"/>
          </a:xfrm>
          <a:prstGeom prst="rect">
            <a:avLst/>
          </a:prstGeom>
          <a:noFill/>
        </p:spPr>
        <p:txBody>
          <a:bodyPr wrap="square" rtlCol="0">
            <a:spAutoFit/>
          </a:bodyPr>
          <a:lstStyle/>
          <a:p>
            <a:pPr marL="0" lvl="2" algn="ctr">
              <a:lnSpc>
                <a:spcPct val="120000"/>
              </a:lnSpc>
            </a:pPr>
            <a:r>
              <a:rPr lang="en-US" sz="2200" b="1" dirty="0" err="1">
                <a:latin typeface="Times New Roman" pitchFamily="18" charset="0"/>
                <a:cs typeface="Times New Roman" pitchFamily="18" charset="0"/>
              </a:rPr>
              <a:t>Mạch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truyện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thứ</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hai</a:t>
            </a:r>
            <a:r>
              <a:rPr lang="en-US" sz="2200" b="1"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hồi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trai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Campuchia</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12" name="TextBox 11"/>
          <p:cNvSpPr txBox="1"/>
          <p:nvPr/>
        </p:nvSpPr>
        <p:spPr>
          <a:xfrm>
            <a:off x="10098272" y="3149751"/>
            <a:ext cx="1945758" cy="3400162"/>
          </a:xfrm>
          <a:prstGeom prst="rect">
            <a:avLst/>
          </a:prstGeom>
          <a:noFill/>
        </p:spPr>
        <p:txBody>
          <a:bodyPr wrap="square" rtlCol="0">
            <a:spAutoFit/>
          </a:bodyPr>
          <a:lstStyle/>
          <a:p>
            <a:pPr marL="0" lvl="2" algn="ctr">
              <a:lnSpc>
                <a:spcPct val="110000"/>
              </a:lnSpc>
            </a:pPr>
            <a:r>
              <a:rPr lang="en-US" sz="2100" b="1" dirty="0" err="1">
                <a:latin typeface="Times New Roman" pitchFamily="18" charset="0"/>
                <a:cs typeface="Times New Roman" pitchFamily="18" charset="0"/>
              </a:rPr>
              <a:t>Mạch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truyện</a:t>
            </a:r>
            <a:r>
              <a:rPr lang="en-US" sz="21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thứ</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tư</a:t>
            </a:r>
            <a:r>
              <a:rPr lang="en-US" sz="2200" b="1" dirty="0">
                <a:latin typeface="Times New Roman" pitchFamily="18" charset="0"/>
                <a:cs typeface="Times New Roman" pitchFamily="18" charset="0"/>
              </a:rPr>
              <a:t> </a:t>
            </a:r>
            <a:r>
              <a:rPr lang="en-US" sz="2200" dirty="0" err="1">
                <a:latin typeface="Times New Roman" pitchFamily="18" charset="0"/>
                <a:cs typeface="Times New Roman" pitchFamily="18" charset="0"/>
              </a:rPr>
              <a:t>bị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cắt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bởi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khủng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thả</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bò</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rừng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nhẫn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13" name="TextBox 12"/>
          <p:cNvSpPr txBox="1"/>
          <p:nvPr/>
        </p:nvSpPr>
        <p:spPr>
          <a:xfrm>
            <a:off x="8112642" y="3209974"/>
            <a:ext cx="1711842" cy="2936188"/>
          </a:xfrm>
          <a:prstGeom prst="rect">
            <a:avLst/>
          </a:prstGeom>
          <a:noFill/>
        </p:spPr>
        <p:txBody>
          <a:bodyPr wrap="square" rtlCol="0">
            <a:spAutoFit/>
          </a:bodyPr>
          <a:lstStyle/>
          <a:p>
            <a:pPr marL="0" lvl="2" algn="ctr">
              <a:lnSpc>
                <a:spcPct val="120000"/>
              </a:lnSpc>
            </a:pPr>
            <a:r>
              <a:rPr lang="en-US" sz="2200" b="1" dirty="0" err="1">
                <a:latin typeface="Times New Roman" pitchFamily="18" charset="0"/>
                <a:cs typeface="Times New Roman" pitchFamily="18" charset="0"/>
              </a:rPr>
              <a:t>Mạch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truyện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thứ</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ba</a:t>
            </a:r>
            <a:r>
              <a:rPr lang="en-US" sz="2200" b="1"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hồi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huyện</a:t>
            </a:r>
            <a:r>
              <a:rPr lang="en-US" sz="2200" dirty="0">
                <a:latin typeface="Times New Roman" pitchFamily="18" charset="0"/>
                <a:cs typeface="Times New Roman" pitchFamily="18" charset="0"/>
              </a:rPr>
              <a:t>.</a:t>
            </a:r>
          </a:p>
          <a:p>
            <a:pPr algn="ctr">
              <a:lnSpc>
                <a:spcPct val="120000"/>
              </a:lnSpc>
            </a:pPr>
            <a:endParaRPr lang="en-US" sz="2200" dirty="0"/>
          </a:p>
        </p:txBody>
      </p:sp>
    </p:spTree>
    <p:extLst>
      <p:ext uri="{BB962C8B-B14F-4D97-AF65-F5344CB8AC3E}">
        <p14:creationId xmlns:p14="http://schemas.microsoft.com/office/powerpoint/2010/main" val="42719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arn(inVertical)">
                                      <p:cBhvr>
                                        <p:cTn id="3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06326"/>
            <a:ext cx="12192000" cy="6858000"/>
          </a:xfrm>
          <a:prstGeom prst="rect">
            <a:avLst/>
          </a:prstGeom>
          <a:solidFill>
            <a:srgbClr val="0070C0"/>
          </a:solidFill>
        </p:spPr>
      </p:pic>
      <p:sp>
        <p:nvSpPr>
          <p:cNvPr id="3" name="Oval 2"/>
          <p:cNvSpPr/>
          <p:nvPr/>
        </p:nvSpPr>
        <p:spPr>
          <a:xfrm>
            <a:off x="-2" y="595423"/>
            <a:ext cx="1669313" cy="5787285"/>
          </a:xfrm>
          <a:prstGeom prst="ellipse">
            <a:avLst/>
          </a:prstGeom>
          <a:solidFill>
            <a:srgbClr val="FF5050"/>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endParaRPr lang="en-US" sz="2400" b="1" dirty="0">
              <a:solidFill>
                <a:schemeClr val="tx1"/>
              </a:solidFill>
              <a:latin typeface="Times New Roman" pitchFamily="18" charset="0"/>
              <a:cs typeface="Times New Roman" pitchFamily="18" charset="0"/>
            </a:endParaRPr>
          </a:p>
        </p:txBody>
      </p:sp>
      <p:sp>
        <p:nvSpPr>
          <p:cNvPr id="5" name="Pentagon 4"/>
          <p:cNvSpPr/>
          <p:nvPr/>
        </p:nvSpPr>
        <p:spPr>
          <a:xfrm>
            <a:off x="1775638" y="2017914"/>
            <a:ext cx="1679943" cy="303482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Tác</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dụng</a:t>
            </a:r>
            <a:r>
              <a:rPr lang="en-US" altLang="en-US" sz="2400" b="1" dirty="0" smtClean="0">
                <a:latin typeface="Times New Roman" pitchFamily="18" charset="0"/>
                <a:cs typeface="Times New Roman" pitchFamily="18" charset="0"/>
              </a:rPr>
              <a:t> </a:t>
            </a:r>
          </a:p>
          <a:p>
            <a:pPr algn="ctr">
              <a:lnSpc>
                <a:spcPct val="150000"/>
              </a:lnSpc>
              <a:tabLst>
                <a:tab pos="90170" algn="l"/>
                <a:tab pos="180340" algn="l"/>
              </a:tabLst>
            </a:pPr>
            <a:r>
              <a:rPr lang="en-US" altLang="en-US" sz="2400" b="1" dirty="0" err="1" smtClean="0">
                <a:latin typeface="Times New Roman" pitchFamily="18" charset="0"/>
                <a:cs typeface="Times New Roman" pitchFamily="18" charset="0"/>
              </a:rPr>
              <a:t>riêng</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5"/>
          <p:cNvSpPr/>
          <p:nvPr/>
        </p:nvSpPr>
        <p:spPr>
          <a:xfrm>
            <a:off x="3455583" y="106326"/>
            <a:ext cx="8484780" cy="338273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10000"/>
              </a:lnSpc>
            </a:pPr>
            <a:r>
              <a:rPr lang="en-US" sz="2200" b="1" dirty="0" err="1">
                <a:latin typeface="Times New Roman" pitchFamily="18" charset="0"/>
                <a:cs typeface="Times New Roman" pitchFamily="18" charset="0"/>
              </a:rPr>
              <a:t>Người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kể</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chuyện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nhìn</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ở </a:t>
            </a:r>
            <a:r>
              <a:rPr lang="en-US" sz="2200" dirty="0" err="1" smtClean="0">
                <a:latin typeface="Times New Roman" pitchFamily="18" charset="0"/>
                <a:cs typeface="Times New Roman" pitchFamily="18" charset="0"/>
              </a:rPr>
              <a:t>ngôi</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thứ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nhìn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Điểm</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nhìn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thay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giữa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góc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nhau</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dẫn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dắt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xét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sắc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Điều</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hiểu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sắc</a:t>
            </a:r>
            <a:r>
              <a:rPr lang="en-US" sz="2200" dirty="0">
                <a:latin typeface="Times New Roman" pitchFamily="18" charset="0"/>
                <a:cs typeface="Times New Roman" pitchFamily="18" charset="0"/>
              </a:rPr>
              <a:t>.</a:t>
            </a:r>
          </a:p>
        </p:txBody>
      </p:sp>
      <p:sp>
        <p:nvSpPr>
          <p:cNvPr id="7" name="Rounded Rectangle 6"/>
          <p:cNvSpPr/>
          <p:nvPr/>
        </p:nvSpPr>
        <p:spPr>
          <a:xfrm>
            <a:off x="3455581" y="3689498"/>
            <a:ext cx="8484781" cy="306217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dirty="0">
                <a:latin typeface="Times New Roman" pitchFamily="18" charset="0"/>
                <a:cs typeface="Times New Roman" pitchFamily="18" charset="0"/>
              </a:rPr>
              <a:t>Chi </a:t>
            </a:r>
            <a:r>
              <a:rPr lang="en-US" sz="2200" b="1" dirty="0" err="1">
                <a:latin typeface="Times New Roman" pitchFamily="18" charset="0"/>
                <a:cs typeface="Times New Roman" pitchFamily="18" charset="0"/>
              </a:rPr>
              <a:t>tiết</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chi </a:t>
            </a:r>
            <a:r>
              <a:rPr lang="en-US" sz="2200" dirty="0" err="1">
                <a:latin typeface="Times New Roman" pitchFamily="18" charset="0"/>
                <a:cs typeface="Times New Roman" pitchFamily="18" charset="0"/>
              </a:rPr>
              <a:t>tiết</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góp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khắc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rõ</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nét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Nhờ</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chi </a:t>
            </a:r>
            <a:r>
              <a:rPr lang="en-US" sz="2200" dirty="0" err="1">
                <a:latin typeface="Times New Roman" pitchFamily="18" charset="0"/>
                <a:cs typeface="Times New Roman" pitchFamily="18" charset="0"/>
              </a:rPr>
              <a:t>tiết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huống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khắc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rõ</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nét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tài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văn</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lnSpc>
                <a:spcPct val="110000"/>
              </a:lnSpc>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chi </a:t>
            </a:r>
            <a:r>
              <a:rPr lang="en-US" sz="2200" dirty="0" err="1">
                <a:latin typeface="Times New Roman" pitchFamily="18" charset="0"/>
                <a:cs typeface="Times New Roman" pitchFamily="18" charset="0"/>
              </a:rPr>
              <a:t>tiết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nhỏ</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đều</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chứa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đựng</a:t>
            </a:r>
            <a:r>
              <a:rPr lang="en-US" sz="2200" dirty="0">
                <a:latin typeface="Times New Roman" pitchFamily="18" charset="0"/>
                <a:cs typeface="Times New Roman" pitchFamily="18" charset="0"/>
              </a:rPr>
              <a:t> ý </a:t>
            </a:r>
            <a:r>
              <a:rPr lang="en-US" sz="2200" dirty="0" err="1">
                <a:latin typeface="Times New Roman" pitchFamily="18" charset="0"/>
                <a:cs typeface="Times New Roman" pitchFamily="18" charset="0"/>
              </a:rPr>
              <a:t>nghĩa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sắc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hệ</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giữa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khăn</a:t>
            </a:r>
            <a:r>
              <a:rPr lang="en-US" sz="2200" dirty="0">
                <a:latin typeface="Times New Roman" pitchFamily="18" charset="0"/>
                <a:cs typeface="Times New Roman" pitchFamily="18" charset="0"/>
              </a:rPr>
              <a:t>.</a:t>
            </a:r>
          </a:p>
        </p:txBody>
      </p:sp>
    </p:spTree>
    <p:extLst>
      <p:ext uri="{BB962C8B-B14F-4D97-AF65-F5344CB8AC3E}">
        <p14:creationId xmlns:p14="http://schemas.microsoft.com/office/powerpoint/2010/main" val="9700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Vertical)">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barn(inVertical)">
                                      <p:cBhvr>
                                        <p:cTn id="5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grpSp>
        <p:nvGrpSpPr>
          <p:cNvPr id="3" name="组合 34"/>
          <p:cNvGrpSpPr/>
          <p:nvPr/>
        </p:nvGrpSpPr>
        <p:grpSpPr>
          <a:xfrm>
            <a:off x="741192" y="1204201"/>
            <a:ext cx="458737" cy="458737"/>
            <a:chOff x="3845536" y="1830658"/>
            <a:chExt cx="1990017" cy="1990017"/>
          </a:xfrm>
          <a:solidFill>
            <a:schemeClr val="accent6">
              <a:lumMod val="40000"/>
              <a:lumOff val="60000"/>
            </a:schemeClr>
          </a:solidFill>
        </p:grpSpPr>
        <p:sp>
          <p:nvSpPr>
            <p:cNvPr id="4"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5"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6"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7" name="TextBox 6"/>
          <p:cNvSpPr txBox="1"/>
          <p:nvPr/>
        </p:nvSpPr>
        <p:spPr>
          <a:xfrm>
            <a:off x="1409852" y="874035"/>
            <a:ext cx="9977618" cy="97257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spAutoFit/>
          </a:bodyPr>
          <a:lstStyle/>
          <a:p>
            <a:pPr algn="ctr">
              <a:lnSpc>
                <a:spcPct val="120000"/>
              </a:lnSpc>
            </a:pP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được</a:t>
            </a:r>
            <a:r>
              <a:rPr lang="en-US" sz="2300" dirty="0">
                <a:solidFill>
                  <a:schemeClr val="tx1"/>
                </a:solidFill>
                <a:latin typeface="Times New Roman" pitchFamily="18" charset="0"/>
                <a:cs typeface="Times New Roman" pitchFamily="18" charset="0"/>
              </a:rPr>
              <a:t> so </a:t>
            </a:r>
            <a:r>
              <a:rPr lang="en-US" sz="2300" dirty="0" err="1">
                <a:solidFill>
                  <a:schemeClr val="tx1"/>
                </a:solidFill>
                <a:latin typeface="Times New Roman" pitchFamily="18" charset="0"/>
                <a:cs typeface="Times New Roman" pitchFamily="18" charset="0"/>
              </a:rPr>
              <a:t>sánh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Nguyễn</a:t>
            </a:r>
            <a:r>
              <a:rPr lang="en-US" sz="2300" dirty="0">
                <a:solidFill>
                  <a:schemeClr val="tx1"/>
                </a:solidFill>
                <a:latin typeface="Times New Roman" pitchFamily="18" charset="0"/>
                <a:cs typeface="Times New Roman" pitchFamily="18" charset="0"/>
              </a:rPr>
              <a:t> Minh </a:t>
            </a:r>
            <a:r>
              <a:rPr lang="en-US" sz="2300" dirty="0" err="1">
                <a:solidFill>
                  <a:schemeClr val="tx1"/>
                </a:solidFill>
                <a:latin typeface="Times New Roman" pitchFamily="18" charset="0"/>
                <a:cs typeface="Times New Roman" pitchFamily="18" charset="0"/>
              </a:rPr>
              <a:t>Châu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p>
        </p:txBody>
      </p:sp>
      <p:grpSp>
        <p:nvGrpSpPr>
          <p:cNvPr id="8" name="组合 26"/>
          <p:cNvGrpSpPr/>
          <p:nvPr/>
        </p:nvGrpSpPr>
        <p:grpSpPr>
          <a:xfrm>
            <a:off x="732379" y="2543667"/>
            <a:ext cx="458737" cy="458737"/>
            <a:chOff x="3845536" y="1830658"/>
            <a:chExt cx="1990017" cy="1990017"/>
          </a:xfrm>
          <a:solidFill>
            <a:schemeClr val="accent6">
              <a:lumMod val="40000"/>
              <a:lumOff val="60000"/>
            </a:schemeClr>
          </a:solidFill>
        </p:grpSpPr>
        <p:sp>
          <p:nvSpPr>
            <p:cNvPr id="9"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0"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1" name="圆角矩形 25"/>
            <p:cNvSpPr/>
            <p:nvPr/>
          </p:nvSpPr>
          <p:spPr>
            <a:xfrm>
              <a:off x="4331496" y="2316618"/>
              <a:ext cx="1018097" cy="1018097"/>
            </a:xfrm>
            <a:prstGeom prst="ellipse">
              <a:avLst/>
            </a:prstGeom>
            <a:grp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12" name="TextBox 11"/>
          <p:cNvSpPr txBox="1"/>
          <p:nvPr/>
        </p:nvSpPr>
        <p:spPr>
          <a:xfrm>
            <a:off x="1508248" y="2286751"/>
            <a:ext cx="9879221" cy="972570"/>
          </a:xfrm>
          <a:prstGeom prst="rect">
            <a:avLst/>
          </a:prstGeom>
          <a:solidFill>
            <a:schemeClr val="accent6">
              <a:lumMod val="40000"/>
              <a:lumOff val="60000"/>
            </a:schemeClr>
          </a:solidFill>
        </p:spPr>
        <p:txBody>
          <a:bodyPr wrap="square" lIns="121917" tIns="60958" rIns="121917" bIns="60958" rtlCol="0">
            <a:spAutoFit/>
          </a:bodyPr>
          <a:lstStyle/>
          <a:p>
            <a:pPr algn="ctr">
              <a:lnSpc>
                <a:spcPct val="120000"/>
              </a:lnSpc>
            </a:pPr>
            <a:r>
              <a:rPr lang="en-US" sz="2300" dirty="0">
                <a:latin typeface="Times New Roman" pitchFamily="18" charset="0"/>
                <a:cs typeface="Times New Roman" pitchFamily="18" charset="0"/>
              </a:rPr>
              <a:t>Qua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grpSp>
        <p:nvGrpSpPr>
          <p:cNvPr id="13" name="组合 34"/>
          <p:cNvGrpSpPr/>
          <p:nvPr/>
        </p:nvGrpSpPr>
        <p:grpSpPr>
          <a:xfrm>
            <a:off x="756774" y="4507827"/>
            <a:ext cx="458737" cy="458737"/>
            <a:chOff x="3845536" y="1830658"/>
            <a:chExt cx="1990017" cy="1990017"/>
          </a:xfrm>
          <a:solidFill>
            <a:schemeClr val="accent6">
              <a:lumMod val="40000"/>
              <a:lumOff val="60000"/>
            </a:schemeClr>
          </a:solidFill>
        </p:grpSpPr>
        <p:sp>
          <p:nvSpPr>
            <p:cNvPr id="14"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5"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6"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17" name="TextBox 16"/>
          <p:cNvSpPr txBox="1"/>
          <p:nvPr/>
        </p:nvSpPr>
        <p:spPr>
          <a:xfrm>
            <a:off x="1508248" y="3826180"/>
            <a:ext cx="9977617" cy="1822033"/>
          </a:xfrm>
          <a:prstGeom prst="rect">
            <a:avLst/>
          </a:prstGeom>
          <a:solidFill>
            <a:schemeClr val="accent6">
              <a:lumMod val="40000"/>
              <a:lumOff val="60000"/>
            </a:schemeClr>
          </a:solidFill>
        </p:spPr>
        <p:txBody>
          <a:bodyPr wrap="square" lIns="121917" tIns="60958" rIns="121917" bIns="60958" rtlCol="0">
            <a:spAutoFit/>
          </a:bodyPr>
          <a:lstStyle/>
          <a:p>
            <a:pPr algn="ctr">
              <a:lnSpc>
                <a:spcPct val="120000"/>
              </a:lnSpc>
            </a:pP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riêng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Nguyễn</a:t>
            </a:r>
            <a:r>
              <a:rPr lang="en-US" sz="2300" dirty="0">
                <a:latin typeface="Times New Roman" pitchFamily="18" charset="0"/>
                <a:cs typeface="Times New Roman" pitchFamily="18" charset="0"/>
              </a:rPr>
              <a:t> Minh </a:t>
            </a:r>
            <a:r>
              <a:rPr lang="en-US" sz="2300" dirty="0" err="1">
                <a:latin typeface="Times New Roman" pitchFamily="18" charset="0"/>
                <a:cs typeface="Times New Roman" pitchFamily="18" charset="0"/>
              </a:rPr>
              <a:t>Châu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luôn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chi </a:t>
            </a:r>
            <a:r>
              <a:rPr lang="en-US" sz="2300" dirty="0" err="1">
                <a:latin typeface="Times New Roman" pitchFamily="18" charset="0"/>
                <a:cs typeface="Times New Roman" pitchFamily="18" charset="0"/>
              </a:rPr>
              <a:t>tiết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luôn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điệp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chữ</a:t>
            </a:r>
            <a:r>
              <a:rPr lang="en-US" sz="2300" dirty="0">
                <a:latin typeface="Times New Roman" pitchFamily="18" charset="0"/>
                <a:cs typeface="Times New Roman" pitchFamily="18" charset="0"/>
              </a:rPr>
              <a:t>.</a:t>
            </a:r>
          </a:p>
        </p:txBody>
      </p:sp>
      <p:sp>
        <p:nvSpPr>
          <p:cNvPr id="18" name="文本框 7"/>
          <p:cNvSpPr txBox="1"/>
          <p:nvPr/>
        </p:nvSpPr>
        <p:spPr>
          <a:xfrm>
            <a:off x="4726736" y="26777"/>
            <a:ext cx="3540642" cy="600293"/>
          </a:xfrm>
          <a:prstGeom prst="rect">
            <a:avLst/>
          </a:prstGeom>
          <a:solidFill>
            <a:schemeClr val="accent6"/>
          </a:solidFill>
        </p:spPr>
        <p:txBody>
          <a:bodyPr wrap="square" rtlCol="0">
            <a:spAutoFit/>
          </a:bodyPr>
          <a:lstStyle/>
          <a:p>
            <a:pPr lvl="0" algn="ctr">
              <a:lnSpc>
                <a:spcPct val="150000"/>
              </a:lnSpc>
              <a:defRPr/>
            </a:pPr>
            <a:r>
              <a:rPr lang="en-US" sz="2500" b="1" dirty="0" smtClean="0">
                <a:solidFill>
                  <a:schemeClr val="bg1"/>
                </a:solidFill>
                <a:latin typeface="Times New Roman" pitchFamily="18" charset="0"/>
                <a:cs typeface="Times New Roman" pitchFamily="18" charset="0"/>
              </a:rPr>
              <a:t>4. </a:t>
            </a:r>
            <a:r>
              <a:rPr lang="en-US" sz="2500" b="1" dirty="0" err="1">
                <a:solidFill>
                  <a:schemeClr val="bg1"/>
                </a:solidFill>
                <a:latin typeface="Times New Roman" pitchFamily="18" charset="0"/>
                <a:cs typeface="Times New Roman" pitchFamily="18" charset="0"/>
              </a:rPr>
              <a:t>Liên</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hệ</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mở</a:t>
            </a:r>
            <a:r>
              <a:rPr lang="en-US" sz="2500" b="1" dirty="0">
                <a:solidFill>
                  <a:schemeClr val="bg1"/>
                </a:solidFill>
                <a:latin typeface="Times New Roman" pitchFamily="18" charset="0"/>
                <a:cs typeface="Times New Roman" pitchFamily="18" charset="0"/>
              </a:rPr>
              <a:t> </a:t>
            </a:r>
            <a:r>
              <a:rPr lang="en-US" sz="2500" b="1" dirty="0" err="1">
                <a:solidFill>
                  <a:schemeClr val="bg1"/>
                </a:solidFill>
                <a:latin typeface="Times New Roman" pitchFamily="18" charset="0"/>
                <a:cs typeface="Times New Roman" pitchFamily="18" charset="0"/>
              </a:rPr>
              <a:t>rộng</a:t>
            </a:r>
            <a:endParaRPr kumimoji="0" lang="en-US" altLang="zh-CN" sz="2500" b="1" i="0" u="none" strike="noStrike" kern="1200" cap="none" spc="0" normalizeH="0" baseline="0" noProof="0" dirty="0" smtClean="0">
              <a:ln>
                <a:noFill/>
              </a:ln>
              <a:solidFill>
                <a:schemeClr val="bg1"/>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2719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2" name="TextBox 11">
            <a:extLst>
              <a:ext uri="{FF2B5EF4-FFF2-40B4-BE49-F238E27FC236}">
                <a16:creationId xmlns:a16="http://schemas.microsoft.com/office/drawing/2014/main" id="{6EFF4F3B-E236-8497-3CA7-8C1CCB49FE4D}"/>
              </a:ext>
            </a:extLst>
          </p:cNvPr>
          <p:cNvSpPr txBox="1"/>
          <p:nvPr/>
        </p:nvSpPr>
        <p:spPr>
          <a:xfrm>
            <a:off x="2264737" y="2380193"/>
            <a:ext cx="8601738" cy="1329467"/>
          </a:xfrm>
          <a:prstGeom prst="rect">
            <a:avLst/>
          </a:prstGeom>
          <a:solidFill>
            <a:schemeClr val="accent5">
              <a:lumMod val="40000"/>
              <a:lumOff val="60000"/>
            </a:schemeClr>
          </a:solidFill>
        </p:spPr>
        <p:txBody>
          <a:bodyPr wrap="square" rtlCol="0">
            <a:spAutoFit/>
          </a:bodyPr>
          <a:lstStyle/>
          <a:p>
            <a:pPr algn="ctr">
              <a:lnSpc>
                <a:spcPct val="120000"/>
              </a:lnSpc>
            </a:pPr>
            <a:r>
              <a:rPr lang="en-US" sz="2300" dirty="0" err="1">
                <a:latin typeface="Times New Roman" pitchFamily="18" charset="0"/>
                <a:cs typeface="Times New Roman" pitchFamily="18" charset="0"/>
              </a:rPr>
              <a:t>Nguyễn</a:t>
            </a:r>
            <a:r>
              <a:rPr lang="en-US" sz="2300" dirty="0">
                <a:latin typeface="Times New Roman" pitchFamily="18" charset="0"/>
                <a:cs typeface="Times New Roman" pitchFamily="18" charset="0"/>
              </a:rPr>
              <a:t> Minh </a:t>
            </a:r>
            <a:r>
              <a:rPr lang="en-US" sz="2300" dirty="0" err="1">
                <a:latin typeface="Times New Roman" pitchFamily="18" charset="0"/>
                <a:cs typeface="Times New Roman" pitchFamily="18" charset="0"/>
              </a:rPr>
              <a:t>Châu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góp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endParaRPr lang="en-US" sz="2300" dirty="0">
              <a:solidFill>
                <a:schemeClr val="bg1"/>
              </a:solidFill>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58E8B8F4-A744-AEDB-B084-07931F27C62B}"/>
              </a:ext>
            </a:extLst>
          </p:cNvPr>
          <p:cNvSpPr/>
          <p:nvPr/>
        </p:nvSpPr>
        <p:spPr>
          <a:xfrm>
            <a:off x="247207" y="1439688"/>
            <a:ext cx="1592226" cy="327053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III.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2264737" y="4229705"/>
            <a:ext cx="8601738" cy="1754198"/>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chi </a:t>
            </a:r>
            <a:r>
              <a:rPr lang="en-US" sz="2300" dirty="0" err="1">
                <a:latin typeface="Times New Roman" pitchFamily="18" charset="0"/>
                <a:cs typeface="Times New Roman" pitchFamily="18" charset="0"/>
              </a:rPr>
              <a:t>tiết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hợp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khéo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léo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vừa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vừa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đậm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6EFF4F3B-E236-8497-3CA7-8C1CCB49FE4D}"/>
              </a:ext>
            </a:extLst>
          </p:cNvPr>
          <p:cNvSpPr txBox="1"/>
          <p:nvPr/>
        </p:nvSpPr>
        <p:spPr>
          <a:xfrm>
            <a:off x="2264737" y="582395"/>
            <a:ext cx="8601738" cy="1329467"/>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20000"/>
              </a:lnSpc>
              <a:spcBef>
                <a:spcPct val="0"/>
              </a:spcBef>
              <a:spcAft>
                <a:spcPct val="0"/>
              </a:spcAft>
              <a:buFontTx/>
              <a:buNone/>
            </a:pP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endParaRPr lang="en-US" altLang="en-US" sz="2300"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2469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307537"/>
          </a:xfrm>
          <a:prstGeom prst="rect">
            <a:avLst/>
          </a:prstGeom>
          <a:solidFill>
            <a:srgbClr val="00B050"/>
          </a:solidFill>
        </p:spPr>
        <p:txBody>
          <a:bodyPr wrap="square">
            <a:spAutoFit/>
          </a:bodyPr>
          <a:lstStyle/>
          <a:p>
            <a:pPr algn="ctr">
              <a:lnSpc>
                <a:spcPct val="150000"/>
              </a:lnSpc>
            </a:pPr>
            <a:r>
              <a:rPr lang="en-US" sz="2800" b="1" dirty="0" smtClean="0">
                <a:solidFill>
                  <a:schemeClr val="bg1"/>
                </a:solidFill>
                <a:latin typeface="Times New Roman" pitchFamily="18" charset="0"/>
                <a:cs typeface="Times New Roman" pitchFamily="18" charset="0"/>
              </a:rPr>
              <a:t>c.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giá</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chủ</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đề</a:t>
            </a:r>
            <a:r>
              <a:rPr lang="en-US" sz="2800" b="1" dirty="0" smtClean="0">
                <a:solidFill>
                  <a:schemeClr val="bg1"/>
                </a:solidFill>
                <a:latin typeface="Times New Roman" pitchFamily="18" charset="0"/>
                <a:cs typeface="Times New Roman" pitchFamily="18" charset="0"/>
              </a:rPr>
              <a:t> </a:t>
            </a:r>
          </a:p>
          <a:p>
            <a:pPr algn="ctr">
              <a:lnSpc>
                <a:spcPct val="150000"/>
              </a:lnSpc>
            </a:pPr>
            <a:r>
              <a:rPr lang="en-US" sz="2800" b="1" dirty="0" err="1" smtClean="0">
                <a:solidFill>
                  <a:schemeClr val="bg1"/>
                </a:solidFill>
                <a:latin typeface="Times New Roman" pitchFamily="18" charset="0"/>
                <a:cs typeface="Times New Roman" pitchFamily="18" charset="0"/>
              </a:rPr>
              <a:t>và</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tư</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tưởng</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4890703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6" y="691118"/>
            <a:ext cx="2677747" cy="1318435"/>
          </a:xfrm>
          <a:prstGeom prst="ellipse">
            <a:avLst/>
          </a:prstGeom>
          <a:solidFill>
            <a:schemeClr val="accent1"/>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5" name="Rounded Rectangle 4"/>
          <p:cNvSpPr/>
          <p:nvPr/>
        </p:nvSpPr>
        <p:spPr>
          <a:xfrm>
            <a:off x="2966552" y="855747"/>
            <a:ext cx="8676032" cy="1051586"/>
          </a:xfrm>
          <a:prstGeom prst="round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  </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3" y="2052085"/>
            <a:ext cx="8803691" cy="2977115"/>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Tóm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a:t>
            </a:r>
            <a:r>
              <a:rPr lang="en-US" sz="2300" dirty="0" err="1" smtClean="0">
                <a:latin typeface="Times New Roman" pitchFamily="18" charset="0"/>
                <a:cs typeface="Times New Roman" pitchFamily="18" charset="0"/>
              </a:rPr>
              <a:t>Xác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thức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hiện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a:t>
            </a: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smtClean="0">
                <a:latin typeface="Times New Roman" pitchFamily="18" charset="0"/>
                <a:cs typeface="Times New Roman" pitchFamily="18" charset="0"/>
              </a:rPr>
              <a:t>).</a:t>
            </a:r>
            <a:endParaRPr lang="en-US" sz="2300" i="1" dirty="0">
              <a:latin typeface="Times New Roman" pitchFamily="18" charset="0"/>
              <a:cs typeface="Times New Roman" pitchFamily="18" charset="0"/>
            </a:endParaRPr>
          </a:p>
        </p:txBody>
      </p:sp>
      <p:sp>
        <p:nvSpPr>
          <p:cNvPr id="11" name="Rectangle 10"/>
          <p:cNvSpPr/>
          <p:nvPr/>
        </p:nvSpPr>
        <p:spPr>
          <a:xfrm>
            <a:off x="4306186" y="0"/>
            <a:ext cx="4401880" cy="640945"/>
          </a:xfrm>
          <a:prstGeom prst="rect">
            <a:avLst/>
          </a:prstGeom>
          <a:solidFill>
            <a:srgbClr val="00B050"/>
          </a:solidFill>
        </p:spPr>
        <p:txBody>
          <a:bodyPr wrap="square">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Dàn</a:t>
            </a:r>
            <a:r>
              <a:rPr lang="en-US" sz="2700" b="1" dirty="0" smtClean="0">
                <a:solidFill>
                  <a:schemeClr val="bg1"/>
                </a:solidFill>
                <a:latin typeface="Times New Roman" pitchFamily="18" charset="0"/>
                <a:cs typeface="Times New Roman" pitchFamily="18" charset="0"/>
              </a:rPr>
              <a:t> ý</a:t>
            </a:r>
            <a:endParaRPr lang="en-US" sz="2700" dirty="0">
              <a:solidFill>
                <a:schemeClr val="bg1"/>
              </a:solidFill>
              <a:latin typeface="Times New Roman" pitchFamily="18" charset="0"/>
              <a:cs typeface="Times New Roman" pitchFamily="18" charset="0"/>
            </a:endParaRPr>
          </a:p>
        </p:txBody>
      </p:sp>
      <p:sp>
        <p:nvSpPr>
          <p:cNvPr id="12" name="Oval 11"/>
          <p:cNvSpPr/>
          <p:nvPr/>
        </p:nvSpPr>
        <p:spPr>
          <a:xfrm>
            <a:off x="161146" y="2615609"/>
            <a:ext cx="2677747" cy="2238682"/>
          </a:xfrm>
          <a:prstGeom prst="ellipse">
            <a:avLst/>
          </a:prstGeom>
          <a:solidFill>
            <a:schemeClr val="accent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3" name="Oval 12"/>
          <p:cNvSpPr/>
          <p:nvPr/>
        </p:nvSpPr>
        <p:spPr>
          <a:xfrm>
            <a:off x="161146" y="5213499"/>
            <a:ext cx="2677747" cy="1318435"/>
          </a:xfrm>
          <a:prstGeom prst="ellipse">
            <a:avLst/>
          </a:prstGeom>
          <a:solidFill>
            <a:schemeClr val="accent1"/>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14" name="Rounded Rectangle 13"/>
          <p:cNvSpPr/>
          <p:nvPr/>
        </p:nvSpPr>
        <p:spPr>
          <a:xfrm>
            <a:off x="2966552" y="5378128"/>
            <a:ext cx="8676032" cy="1051586"/>
          </a:xfrm>
          <a:prstGeom prst="round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Tóm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tắt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những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điểm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chính</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42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fade">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chủ</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tưởng</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ngữ</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liệu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Phiên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Giát</a:t>
            </a:r>
            <a:r>
              <a:rPr lang="en-US" sz="2400" b="1" dirty="0">
                <a:solidFill>
                  <a:srgbClr val="0000FF"/>
                </a:solidFill>
                <a:latin typeface="Times New Roman" pitchFamily="18" charset="0"/>
                <a:cs typeface="Times New Roman" pitchFamily="18" charset="0"/>
              </a:rPr>
              <a:t>”</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383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a:lnSpc>
                <a:spcPct val="120000"/>
              </a:lnSpc>
            </a:pP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Nguyễn</a:t>
            </a:r>
            <a:r>
              <a:rPr lang="en-US" sz="2300" dirty="0">
                <a:solidFill>
                  <a:schemeClr val="tx1"/>
                </a:solidFill>
                <a:latin typeface="Times New Roman" pitchFamily="18" charset="0"/>
                <a:cs typeface="Times New Roman" pitchFamily="18" charset="0"/>
              </a:rPr>
              <a:t> Minh </a:t>
            </a:r>
            <a:r>
              <a:rPr lang="en-US" sz="2300" dirty="0" err="1">
                <a:solidFill>
                  <a:schemeClr val="tx1"/>
                </a:solidFill>
                <a:latin typeface="Times New Roman" pitchFamily="18" charset="0"/>
                <a:cs typeface="Times New Roman" pitchFamily="18" charset="0"/>
              </a:rPr>
              <a:t>Châu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được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coi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viết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tế</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p>
        </p:txBody>
      </p:sp>
      <p:sp>
        <p:nvSpPr>
          <p:cNvPr id="4" name="Pentagon 3"/>
          <p:cNvSpPr/>
          <p:nvPr/>
        </p:nvSpPr>
        <p:spPr>
          <a:xfrm flipH="1">
            <a:off x="7326188" y="1063256"/>
            <a:ext cx="4709868" cy="3104707"/>
          </a:xfrm>
          <a:prstGeom prst="homePlate">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20000"/>
              </a:lnSpc>
            </a:pP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năm</a:t>
            </a:r>
            <a:r>
              <a:rPr lang="en-US" sz="2300" dirty="0">
                <a:solidFill>
                  <a:schemeClr val="tx1"/>
                </a:solidFill>
                <a:latin typeface="Times New Roman" pitchFamily="18" charset="0"/>
                <a:cs typeface="Times New Roman" pitchFamily="18" charset="0"/>
              </a:rPr>
              <a:t> 1989, </a:t>
            </a:r>
            <a:r>
              <a:rPr lang="en-US" sz="2300" dirty="0" err="1">
                <a:solidFill>
                  <a:schemeClr val="tx1"/>
                </a:solidFill>
                <a:latin typeface="Times New Roman" pitchFamily="18" charset="0"/>
                <a:cs typeface="Times New Roman" pitchFamily="18" charset="0"/>
              </a:rPr>
              <a:t>đã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gây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tượng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bởi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đầy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78" y="1186133"/>
            <a:ext cx="2950310" cy="3221665"/>
          </a:xfrm>
          <a:prstGeom prst="ellipse">
            <a:avLst/>
          </a:prstGeom>
          <a:solidFill>
            <a:schemeClr val="accent1">
              <a:lumMod val="40000"/>
              <a:lumOff val="6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3678865" y="230135"/>
            <a:ext cx="4306186" cy="738664"/>
          </a:xfrm>
          <a:prstGeom prst="rect">
            <a:avLst/>
          </a:prstGeom>
          <a:solidFill>
            <a:schemeClr val="accent1"/>
          </a:solidFill>
        </p:spPr>
        <p:txBody>
          <a:bodyPr wrap="square" rtlCol="0">
            <a:spAutoFit/>
          </a:bodyPr>
          <a:lstStyle/>
          <a:p>
            <a:pPr algn="ctr">
              <a:lnSpc>
                <a:spcPct val="150000"/>
              </a:lnSpc>
            </a:pPr>
            <a:r>
              <a:rPr lang="en-US" sz="2800" b="1" dirty="0" smtClean="0">
                <a:solidFill>
                  <a:schemeClr val="bg1"/>
                </a:solidFill>
                <a:latin typeface="Times New Roman" pitchFamily="18" charset="0"/>
                <a:cs typeface="Times New Roman" pitchFamily="18" charset="0"/>
              </a:rPr>
              <a:t>I. </a:t>
            </a: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chemeClr val="accent1">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20000"/>
              </a:lnSpc>
            </a:pPr>
            <a:r>
              <a:rPr lang="en-US" sz="2300" dirty="0">
                <a:solidFill>
                  <a:schemeClr val="tx1"/>
                </a:solidFill>
                <a:latin typeface="Times New Roman" pitchFamily="18" charset="0"/>
                <a:cs typeface="Times New Roman" pitchFamily="18" charset="0"/>
              </a:rPr>
              <a:t>Qua </a:t>
            </a:r>
            <a:r>
              <a:rPr lang="en-US" sz="2300" dirty="0" err="1">
                <a:solidFill>
                  <a:schemeClr val="tx1"/>
                </a:solidFill>
                <a:latin typeface="Times New Roman" pitchFamily="18" charset="0"/>
                <a:cs typeface="Times New Roman" pitchFamily="18" charset="0"/>
              </a:rPr>
              <a:t>cuộc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lão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Khúng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bán</a:t>
            </a:r>
            <a:r>
              <a:rPr lang="en-US" sz="2300" dirty="0">
                <a:solidFill>
                  <a:schemeClr val="tx1"/>
                </a:solidFill>
                <a:latin typeface="Times New Roman" pitchFamily="18" charset="0"/>
                <a:cs typeface="Times New Roman" pitchFamily="18" charset="0"/>
              </a:rPr>
              <a:t> con </a:t>
            </a:r>
            <a:r>
              <a:rPr lang="en-US" sz="2300" dirty="0" err="1">
                <a:solidFill>
                  <a:schemeClr val="tx1"/>
                </a:solidFill>
                <a:latin typeface="Times New Roman" pitchFamily="18" charset="0"/>
                <a:cs typeface="Times New Roman" pitchFamily="18" charset="0"/>
              </a:rPr>
              <a:t>bò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Nguyễn</a:t>
            </a:r>
            <a:r>
              <a:rPr lang="en-US" sz="2300" dirty="0">
                <a:solidFill>
                  <a:schemeClr val="tx1"/>
                </a:solidFill>
                <a:latin typeface="Times New Roman" pitchFamily="18" charset="0"/>
                <a:cs typeface="Times New Roman" pitchFamily="18" charset="0"/>
              </a:rPr>
              <a:t> Minh </a:t>
            </a:r>
            <a:r>
              <a:rPr lang="en-US" sz="2300" dirty="0" err="1">
                <a:solidFill>
                  <a:schemeClr val="tx1"/>
                </a:solidFill>
                <a:latin typeface="Times New Roman" pitchFamily="18" charset="0"/>
                <a:cs typeface="Times New Roman" pitchFamily="18" charset="0"/>
              </a:rPr>
              <a:t>Châu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đau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nhằn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cuộc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truyền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cao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a:t>
            </a:r>
            <a:r>
              <a:rPr lang="en-US" sz="23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7743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pic>
        <p:nvPicPr>
          <p:cNvPr id="18" name="Picture 2" descr="ID# 3136 - Reading A Book  - PowerPoint Animation">
            <a:extLst>
              <a:ext uri="{FF2B5EF4-FFF2-40B4-BE49-F238E27FC236}">
                <a16:creationId xmlns:a16="http://schemas.microsoft.com/office/drawing/2014/main" id="{52B16EE5-122C-4314-A12C-935E47AC74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6704" y="1807770"/>
            <a:ext cx="3183333" cy="3183333"/>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0"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1" name="Hình tự do: Hình 7">
            <a:extLst>
              <a:ext uri="{FF2B5EF4-FFF2-40B4-BE49-F238E27FC236}">
                <a16:creationId xmlns:a16="http://schemas.microsoft.com/office/drawing/2014/main" id="{0D22CF38-FD21-49DA-8E67-79408CE0A2D3}"/>
              </a:ext>
            </a:extLst>
          </p:cNvPr>
          <p:cNvSpPr/>
          <p:nvPr/>
        </p:nvSpPr>
        <p:spPr>
          <a:xfrm>
            <a:off x="5909199" y="269707"/>
            <a:ext cx="6037962" cy="719121"/>
          </a:xfrm>
          <a:custGeom>
            <a:avLst/>
            <a:gdLst>
              <a:gd name="connsiteX0" fmla="*/ 0 w 5733072"/>
              <a:gd name="connsiteY0" fmla="*/ 199861 h 1998606"/>
              <a:gd name="connsiteX1" fmla="*/ 199861 w 5733072"/>
              <a:gd name="connsiteY1" fmla="*/ 0 h 1998606"/>
              <a:gd name="connsiteX2" fmla="*/ 5533211 w 5733072"/>
              <a:gd name="connsiteY2" fmla="*/ 0 h 1998606"/>
              <a:gd name="connsiteX3" fmla="*/ 5733072 w 5733072"/>
              <a:gd name="connsiteY3" fmla="*/ 199861 h 1998606"/>
              <a:gd name="connsiteX4" fmla="*/ 5733072 w 5733072"/>
              <a:gd name="connsiteY4" fmla="*/ 1798745 h 1998606"/>
              <a:gd name="connsiteX5" fmla="*/ 5533211 w 5733072"/>
              <a:gd name="connsiteY5" fmla="*/ 1998606 h 1998606"/>
              <a:gd name="connsiteX6" fmla="*/ 199861 w 5733072"/>
              <a:gd name="connsiteY6" fmla="*/ 1998606 h 1998606"/>
              <a:gd name="connsiteX7" fmla="*/ 0 w 5733072"/>
              <a:gd name="connsiteY7" fmla="*/ 1798745 h 1998606"/>
              <a:gd name="connsiteX8" fmla="*/ 0 w 5733072"/>
              <a:gd name="connsiteY8" fmla="*/ 199861 h 19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998606">
                <a:moveTo>
                  <a:pt x="0" y="199861"/>
                </a:moveTo>
                <a:cubicBezTo>
                  <a:pt x="0" y="89481"/>
                  <a:pt x="89481" y="0"/>
                  <a:pt x="199861" y="0"/>
                </a:cubicBezTo>
                <a:lnTo>
                  <a:pt x="5533211" y="0"/>
                </a:lnTo>
                <a:cubicBezTo>
                  <a:pt x="5643591" y="0"/>
                  <a:pt x="5733072" y="89481"/>
                  <a:pt x="5733072" y="199861"/>
                </a:cubicBezTo>
                <a:lnTo>
                  <a:pt x="5733072" y="1798745"/>
                </a:lnTo>
                <a:cubicBezTo>
                  <a:pt x="5733072" y="1909125"/>
                  <a:pt x="5643591" y="1998606"/>
                  <a:pt x="5533211" y="1998606"/>
                </a:cubicBezTo>
                <a:lnTo>
                  <a:pt x="199861" y="1998606"/>
                </a:lnTo>
                <a:cubicBezTo>
                  <a:pt x="89481" y="1998606"/>
                  <a:pt x="0" y="1909125"/>
                  <a:pt x="0" y="1798745"/>
                </a:cubicBezTo>
                <a:lnTo>
                  <a:pt x="0" y="199861"/>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457" tIns="180457" rIns="180457" bIns="180457" numCol="1" spcCol="1270" anchor="ctr" anchorCtr="0">
            <a:noAutofit/>
          </a:bodyPr>
          <a:lstStyle/>
          <a:p>
            <a:pPr lvl="0" algn="ctr" defTabSz="1422400">
              <a:lnSpc>
                <a:spcPct val="150000"/>
              </a:lnSpc>
              <a:spcBef>
                <a:spcPct val="0"/>
              </a:spcBef>
              <a:defRPr/>
            </a:pPr>
            <a:r>
              <a:rPr lang="en-US" sz="2300" b="1" dirty="0" err="1" smtClean="0">
                <a:latin typeface="Times New Roman" pitchFamily="18" charset="0"/>
                <a:cs typeface="Times New Roman" pitchFamily="18" charset="0"/>
              </a:rPr>
              <a:t>Xác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định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yêu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cầu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kiểu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bài</a:t>
            </a:r>
            <a:endParaRPr kumimoji="0" lang="en-BZ" sz="23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2" name="Hình tự do: Hình 12">
            <a:extLst>
              <a:ext uri="{FF2B5EF4-FFF2-40B4-BE49-F238E27FC236}">
                <a16:creationId xmlns:a16="http://schemas.microsoft.com/office/drawing/2014/main" id="{98C50C07-CCEC-41AE-B7EB-CC41E4E107B6}"/>
              </a:ext>
            </a:extLst>
          </p:cNvPr>
          <p:cNvSpPr/>
          <p:nvPr/>
        </p:nvSpPr>
        <p:spPr>
          <a:xfrm>
            <a:off x="5909200" y="1231084"/>
            <a:ext cx="6037961" cy="718961"/>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422400">
              <a:lnSpc>
                <a:spcPct val="130000"/>
              </a:lnSpc>
              <a:spcBef>
                <a:spcPct val="0"/>
              </a:spcBef>
              <a:spcAft>
                <a:spcPct val="35000"/>
              </a:spcAft>
              <a:defRPr/>
            </a:pPr>
            <a:r>
              <a:rPr lang="en-US" sz="2300" b="1" dirty="0" err="1">
                <a:latin typeface="Times New Roman" pitchFamily="18" charset="0"/>
                <a:cs typeface="Times New Roman" pitchFamily="18" charset="0"/>
              </a:rPr>
              <a:t>Xác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đúng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vấn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luận</a:t>
            </a:r>
            <a:endParaRPr lang="en-BZ" sz="2300" b="1" dirty="0">
              <a:solidFill>
                <a:prstClr val="white"/>
              </a:solidFill>
              <a:latin typeface="Times New Roman" pitchFamily="18" charset="0"/>
              <a:cs typeface="Times New Roman" pitchFamily="18" charset="0"/>
            </a:endParaRP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5909204" y="2209621"/>
            <a:ext cx="6037961" cy="75789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xuất</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hệ</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thống</a:t>
            </a:r>
            <a:r>
              <a:rPr lang="en-US" sz="2300" b="1" dirty="0">
                <a:latin typeface="Times New Roman" pitchFamily="18" charset="0"/>
                <a:cs typeface="Times New Roman" pitchFamily="18" charset="0"/>
              </a:rPr>
              <a:t> ý </a:t>
            </a:r>
            <a:r>
              <a:rPr lang="en-US" sz="2300" b="1" dirty="0" err="1">
                <a:latin typeface="Times New Roman" pitchFamily="18" charset="0"/>
                <a:cs typeface="Times New Roman" pitchFamily="18" charset="0"/>
              </a:rPr>
              <a:t>phù</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hợp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làm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rõ</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vấn</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đề</a:t>
            </a:r>
            <a:endParaRPr lang="en-BZ" sz="2300" b="1" dirty="0">
              <a:solidFill>
                <a:prstClr val="white"/>
              </a:solidFill>
              <a:latin typeface="Times New Roman" pitchFamily="18" charset="0"/>
              <a:cs typeface="Times New Roman" pitchFamily="18" charset="0"/>
            </a:endParaRPr>
          </a:p>
        </p:txBody>
      </p:sp>
      <p:sp>
        <p:nvSpPr>
          <p:cNvPr id="24" name="Hình chữ nhật: Góc Tròn 5">
            <a:extLst>
              <a:ext uri="{FF2B5EF4-FFF2-40B4-BE49-F238E27FC236}">
                <a16:creationId xmlns:a16="http://schemas.microsoft.com/office/drawing/2014/main" id="{AD794A67-A935-49AE-9E3A-95BF3DD157D5}"/>
              </a:ext>
            </a:extLst>
          </p:cNvPr>
          <p:cNvSpPr/>
          <p:nvPr/>
        </p:nvSpPr>
        <p:spPr>
          <a:xfrm>
            <a:off x="1237785" y="4291947"/>
            <a:ext cx="3760996" cy="1406326"/>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BZ" sz="3000" b="1" i="0"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A. </a:t>
            </a:r>
            <a:r>
              <a:rPr kumimoji="0" lang="en-BZ" sz="3000" b="1" i="0"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YÊU</a:t>
            </a:r>
            <a:r>
              <a:rPr kumimoji="0" lang="en-BZ" sz="3000" b="1" i="0" u="none" strike="noStrike" kern="1200" cap="none" spc="0" normalizeH="0" noProof="0" dirty="0" smtClean="0">
                <a:ln>
                  <a:noFill/>
                </a:ln>
                <a:solidFill>
                  <a:schemeClr val="bg1"/>
                </a:solidFill>
                <a:effectLst/>
                <a:uLnTx/>
                <a:uFillTx/>
                <a:latin typeface="Times New Roman" pitchFamily="18" charset="0"/>
                <a:cs typeface="Times New Roman" pitchFamily="18" charset="0"/>
              </a:rPr>
              <a:t> </a:t>
            </a:r>
            <a:r>
              <a:rPr kumimoji="0" lang="en-BZ" sz="3000" b="1" i="0" u="none" strike="noStrike" kern="1200" cap="none" spc="0" normalizeH="0" noProof="0" dirty="0" err="1" smtClean="0">
                <a:ln>
                  <a:noFill/>
                </a:ln>
                <a:solidFill>
                  <a:schemeClr val="bg1"/>
                </a:solidFill>
                <a:effectLst/>
                <a:uLnTx/>
                <a:uFillTx/>
                <a:latin typeface="Times New Roman" pitchFamily="18" charset="0"/>
                <a:cs typeface="Times New Roman" pitchFamily="18" charset="0"/>
              </a:rPr>
              <a:t>CẦU</a:t>
            </a:r>
            <a:r>
              <a:rPr kumimoji="0" lang="en-BZ" sz="3000" b="1" i="0" u="none" strike="noStrike" kern="1200" cap="none" spc="0" normalizeH="0" noProof="0" dirty="0" smtClean="0">
                <a:ln>
                  <a:noFill/>
                </a:ln>
                <a:solidFill>
                  <a:schemeClr val="bg1"/>
                </a:solidFill>
                <a:effectLst/>
                <a:uLnTx/>
                <a:uFillTx/>
                <a:latin typeface="Times New Roman" pitchFamily="18" charset="0"/>
                <a:cs typeface="Times New Roman" pitchFamily="18" charset="0"/>
              </a:rPr>
              <a:t> CHUNG</a:t>
            </a:r>
            <a:endParaRPr kumimoji="0" lang="en-BZ" sz="3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5909204" y="3254796"/>
            <a:ext cx="6037961" cy="764927"/>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b="1" dirty="0" err="1">
                <a:latin typeface="Times New Roman" pitchFamily="18" charset="0"/>
                <a:cs typeface="Times New Roman" pitchFamily="18" charset="0"/>
              </a:rPr>
              <a:t>Đ</a:t>
            </a:r>
            <a:r>
              <a:rPr lang="en-US" sz="2300" b="1" dirty="0" err="1" smtClean="0">
                <a:latin typeface="Times New Roman" pitchFamily="18" charset="0"/>
                <a:cs typeface="Times New Roman" pitchFamily="18" charset="0"/>
              </a:rPr>
              <a:t>ảm</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bảo</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yêu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cầu</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một</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bài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văn</a:t>
            </a:r>
            <a:endParaRPr kumimoji="0" lang="en-BZ" sz="23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7" name="Hình tự do: Hình 15">
            <a:extLst>
              <a:ext uri="{FF2B5EF4-FFF2-40B4-BE49-F238E27FC236}">
                <a16:creationId xmlns:a16="http://schemas.microsoft.com/office/drawing/2014/main" id="{D70F6E13-2444-477A-954F-C0E512FE157F}"/>
              </a:ext>
            </a:extLst>
          </p:cNvPr>
          <p:cNvSpPr/>
          <p:nvPr/>
        </p:nvSpPr>
        <p:spPr>
          <a:xfrm>
            <a:off x="5909204" y="4254413"/>
            <a:ext cx="6037961" cy="73669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50000"/>
              </a:lnSpc>
              <a:spcBef>
                <a:spcPct val="0"/>
              </a:spcBef>
              <a:spcAft>
                <a:spcPct val="35000"/>
              </a:spcAft>
              <a:defRPr/>
            </a:pPr>
            <a:r>
              <a:rPr lang="en-US" sz="2300" b="1" dirty="0" err="1" smtClean="0">
                <a:latin typeface="Times New Roman" pitchFamily="18" charset="0"/>
                <a:cs typeface="Times New Roman" pitchFamily="18" charset="0"/>
              </a:rPr>
              <a:t>Diễn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đạt</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chính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xác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rõ</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ràng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mạch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lạc</a:t>
            </a:r>
            <a:endParaRPr lang="en-BZ" sz="2300" b="1" dirty="0">
              <a:solidFill>
                <a:prstClr val="white"/>
              </a:solidFill>
              <a:latin typeface="Times New Roman" pitchFamily="18" charset="0"/>
              <a:cs typeface="Times New Roman" pitchFamily="18" charset="0"/>
            </a:endParaRPr>
          </a:p>
        </p:txBody>
      </p:sp>
      <p:sp>
        <p:nvSpPr>
          <p:cNvPr id="28" name="Hình tự do: Hình 16">
            <a:extLst>
              <a:ext uri="{FF2B5EF4-FFF2-40B4-BE49-F238E27FC236}">
                <a16:creationId xmlns:a16="http://schemas.microsoft.com/office/drawing/2014/main" id="{66944DC1-0DCE-4A1C-908C-E48CE2E6EA6E}"/>
              </a:ext>
            </a:extLst>
          </p:cNvPr>
          <p:cNvSpPr/>
          <p:nvPr/>
        </p:nvSpPr>
        <p:spPr>
          <a:xfrm>
            <a:off x="5909204" y="5187819"/>
            <a:ext cx="6037961" cy="1202347"/>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b="1" dirty="0" err="1" smtClean="0">
                <a:latin typeface="Times New Roman" pitchFamily="18" charset="0"/>
                <a:cs typeface="Times New Roman" pitchFamily="18" charset="0"/>
              </a:rPr>
              <a:t>Sáng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tạo</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suy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nghĩ</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sắc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vấn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luận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diễn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đạt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mẻ</a:t>
            </a:r>
            <a:endParaRPr kumimoji="0" lang="en-BZ" sz="23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17111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75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75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75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75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060"/>
            <a:ext cx="11328986" cy="589094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2448401"/>
            <a:ext cx="291319" cy="264111"/>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3050564" y="582317"/>
            <a:ext cx="8241519" cy="1120879"/>
            <a:chOff x="4139952" y="1170041"/>
            <a:chExt cx="3672408" cy="536519"/>
          </a:xfrm>
          <a:solidFill>
            <a:schemeClr val="tx2">
              <a:lumMod val="20000"/>
              <a:lumOff val="80000"/>
            </a:schemeClr>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77243" y="1321422"/>
              <a:ext cx="230861" cy="274015"/>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3029449" y="3382028"/>
            <a:ext cx="8283746" cy="1274981"/>
            <a:chOff x="4139952" y="1170041"/>
            <a:chExt cx="3672408" cy="536519"/>
          </a:xfrm>
          <a:solidFill>
            <a:schemeClr val="tx2">
              <a:lumMod val="20000"/>
              <a:lumOff val="80000"/>
            </a:schemeClr>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59113" y="1353269"/>
              <a:ext cx="229684" cy="240896"/>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3005121" y="2017307"/>
            <a:ext cx="8283746" cy="1210745"/>
            <a:chOff x="4139952" y="1178633"/>
            <a:chExt cx="3672408" cy="536519"/>
          </a:xfrm>
          <a:solidFill>
            <a:schemeClr val="tx2">
              <a:lumMod val="20000"/>
              <a:lumOff val="80000"/>
            </a:schemeClr>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399387" y="1207439"/>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77832" y="1358434"/>
              <a:ext cx="229684" cy="253677"/>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7" name="组合 93">
            <a:extLst>
              <a:ext uri="{FF2B5EF4-FFF2-40B4-BE49-F238E27FC236}">
                <a16:creationId xmlns:a16="http://schemas.microsoft.com/office/drawing/2014/main" id="{3131C437-4E31-4164-B314-152B929ABB39}"/>
              </a:ext>
            </a:extLst>
          </p:cNvPr>
          <p:cNvGrpSpPr/>
          <p:nvPr/>
        </p:nvGrpSpPr>
        <p:grpSpPr>
          <a:xfrm>
            <a:off x="3050561" y="4984663"/>
            <a:ext cx="8241522" cy="1114842"/>
            <a:chOff x="4139952" y="1170042"/>
            <a:chExt cx="3672408" cy="536519"/>
          </a:xfrm>
          <a:solidFill>
            <a:schemeClr val="tx2">
              <a:lumMod val="20000"/>
              <a:lumOff val="80000"/>
            </a:schemeClr>
          </a:solidFill>
        </p:grpSpPr>
        <p:sp>
          <p:nvSpPr>
            <p:cNvPr id="18" name="圆角矩形 95">
              <a:extLst>
                <a:ext uri="{FF2B5EF4-FFF2-40B4-BE49-F238E27FC236}">
                  <a16:creationId xmlns:a16="http://schemas.microsoft.com/office/drawing/2014/main" id="{3A37A59A-04BA-453A-AD96-7E0F0DFE7E84}"/>
                </a:ext>
              </a:extLst>
            </p:cNvPr>
            <p:cNvSpPr/>
            <p:nvPr/>
          </p:nvSpPr>
          <p:spPr>
            <a:xfrm>
              <a:off x="4139952" y="1170042"/>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9" name="圆角矩形 113">
              <a:extLst>
                <a:ext uri="{FF2B5EF4-FFF2-40B4-BE49-F238E27FC236}">
                  <a16:creationId xmlns:a16="http://schemas.microsoft.com/office/drawing/2014/main" id="{52A89EF8-4583-4E16-9B5B-3E1CED5A76CB}"/>
                </a:ext>
              </a:extLst>
            </p:cNvPr>
            <p:cNvSpPr/>
            <p:nvPr/>
          </p:nvSpPr>
          <p:spPr>
            <a:xfrm>
              <a:off x="4419033" y="1250027"/>
              <a:ext cx="3302270"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0" name="TextBox 60">
              <a:extLst>
                <a:ext uri="{FF2B5EF4-FFF2-40B4-BE49-F238E27FC236}">
                  <a16:creationId xmlns:a16="http://schemas.microsoft.com/office/drawing/2014/main" id="{C41C29D9-D257-4113-975A-1F12803C6ED3}"/>
                </a:ext>
              </a:extLst>
            </p:cNvPr>
            <p:cNvSpPr txBox="1"/>
            <p:nvPr/>
          </p:nvSpPr>
          <p:spPr>
            <a:xfrm>
              <a:off x="4178027" y="1299709"/>
              <a:ext cx="230860" cy="275499"/>
            </a:xfrm>
            <a:prstGeom prst="rect">
              <a:avLst/>
            </a:prstGeom>
            <a:grpFill/>
          </p:spPr>
          <p:txBody>
            <a:bodyPr wrap="none" rtlCol="0">
              <a:spAutoFit/>
            </a:bodyPr>
            <a:lstStyle/>
            <a:p>
              <a:pPr algn="ctr">
                <a:lnSpc>
                  <a:spcPct val="120000"/>
                </a:lnSpc>
              </a:pPr>
              <a:r>
                <a:rPr lang="en-US" altLang="zh-CN"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04</a:t>
              </a:r>
              <a:endParaRPr lang="zh-CN" altLang="en-US"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407942" y="1058756"/>
            <a:ext cx="551180" cy="463614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724577" y="724467"/>
            <a:ext cx="6558814" cy="978729"/>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Tóm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ngắn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gọn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200" dirty="0">
              <a:latin typeface="Times New Roman" pitchFamily="18" charset="0"/>
              <a:cs typeface="Times New Roman" pitchFamily="18" charset="0"/>
            </a:endParaRPr>
          </a:p>
        </p:txBody>
      </p:sp>
      <p:sp>
        <p:nvSpPr>
          <p:cNvPr id="24" name="Rectangle 23"/>
          <p:cNvSpPr/>
          <p:nvPr/>
        </p:nvSpPr>
        <p:spPr>
          <a:xfrm>
            <a:off x="3608658" y="2424349"/>
            <a:ext cx="7288431" cy="461665"/>
          </a:xfrm>
          <a:prstGeom prst="rect">
            <a:avLst/>
          </a:prstGeom>
        </p:spPr>
        <p:txBody>
          <a:bodyPr wrap="square">
            <a:spAutoFit/>
          </a:bodyPr>
          <a:lstStyle/>
          <a:p>
            <a:pPr algn="ct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sz="2400" dirty="0">
              <a:latin typeface="Times New Roman" pitchFamily="18" charset="0"/>
              <a:cs typeface="Times New Roman" pitchFamily="18" charset="0"/>
            </a:endParaRPr>
          </a:p>
        </p:txBody>
      </p:sp>
      <p:sp>
        <p:nvSpPr>
          <p:cNvPr id="25" name="Rectangle 24"/>
          <p:cNvSpPr/>
          <p:nvPr/>
        </p:nvSpPr>
        <p:spPr>
          <a:xfrm>
            <a:off x="3664547" y="3746811"/>
            <a:ext cx="7288431" cy="535531"/>
          </a:xfrm>
          <a:prstGeom prst="rect">
            <a:avLst/>
          </a:prstGeom>
        </p:spPr>
        <p:txBody>
          <a:bodyPr wrap="square">
            <a:spAutoFit/>
          </a:bodyP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tưởng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endParaRPr lang="en-US" sz="2200" dirty="0">
              <a:solidFill>
                <a:schemeClr val="bg1"/>
              </a:solidFill>
              <a:latin typeface="Times New Roman" pitchFamily="18" charset="0"/>
              <a:cs typeface="Times New Roman" pitchFamily="18" charset="0"/>
            </a:endParaRPr>
          </a:p>
        </p:txBody>
      </p:sp>
      <p:sp>
        <p:nvSpPr>
          <p:cNvPr id="26" name="Rectangle 25"/>
          <p:cNvSpPr/>
          <p:nvPr/>
        </p:nvSpPr>
        <p:spPr>
          <a:xfrm>
            <a:off x="3724577" y="5340093"/>
            <a:ext cx="7247324" cy="461665"/>
          </a:xfrm>
          <a:prstGeom prst="rect">
            <a:avLst/>
          </a:prstGeom>
        </p:spPr>
        <p:txBody>
          <a:bodyPr wrap="square">
            <a:spAutoFit/>
          </a:bodyPr>
          <a:lstStyle/>
          <a:p>
            <a:pPr algn="ct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endParaRPr lang="en-US" sz="2400" dirty="0">
              <a:latin typeface="Times New Roman" pitchFamily="18" charset="0"/>
              <a:cs typeface="Times New Roman" pitchFamily="18" charset="0"/>
            </a:endParaRP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1362948"/>
            <a:ext cx="1914236" cy="402775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7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6" grpId="0"/>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020185" y="124282"/>
            <a:ext cx="7570381" cy="1202902"/>
          </a:xfrm>
          <a:prstGeom prst="roundRec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lIns="121691" tIns="60845" rIns="121691" bIns="60845" rtlCol="0" anchor="ctr"/>
          <a:lstStyle/>
          <a:p>
            <a:pPr algn="ctr" defTabSz="910773">
              <a:lnSpc>
                <a:spcPct val="120000"/>
              </a:lnSpc>
            </a:pPr>
            <a:endParaRPr lang="en-US" sz="2300" dirty="0">
              <a:solidFill>
                <a:prstClr val="black"/>
              </a:solidFill>
              <a:latin typeface="Times New Roman" pitchFamily="18" charset="0"/>
              <a:cs typeface="Times New Roman" pitchFamily="18" charset="0"/>
            </a:endParaRPr>
          </a:p>
        </p:txBody>
      </p:sp>
      <p:sp>
        <p:nvSpPr>
          <p:cNvPr id="11" name="TextBox 10"/>
          <p:cNvSpPr txBox="1"/>
          <p:nvPr/>
        </p:nvSpPr>
        <p:spPr>
          <a:xfrm>
            <a:off x="2020185" y="126855"/>
            <a:ext cx="7570381" cy="1200329"/>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50000"/>
              </a:lnSpc>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Tóm</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ngắn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gọn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quát</a:t>
            </a:r>
            <a:endParaRPr lang="en-US" sz="2400" b="1" dirty="0" smtClean="0">
              <a:latin typeface="Times New Roman" pitchFamily="18" charset="0"/>
              <a:cs typeface="Times New Roman" pitchFamily="18" charset="0"/>
            </a:endParaRPr>
          </a:p>
          <a:p>
            <a:pPr algn="ctr">
              <a:lnSpc>
                <a:spcPct val="150000"/>
              </a:lnSpc>
            </a:pP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r>
              <a:rPr lang="en-US" sz="2400" b="1" dirty="0">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p:txBody>
      </p:sp>
      <p:sp>
        <p:nvSpPr>
          <p:cNvPr id="12" name="Chevron 11"/>
          <p:cNvSpPr/>
          <p:nvPr/>
        </p:nvSpPr>
        <p:spPr>
          <a:xfrm>
            <a:off x="194578" y="1541720"/>
            <a:ext cx="7930485" cy="1360967"/>
          </a:xfrm>
          <a:prstGeom prst="chevron">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20000"/>
              </a:lnSpc>
              <a:defRPr/>
            </a:pPr>
            <a:r>
              <a:rPr lang="en-US" sz="2300" dirty="0">
                <a:solidFill>
                  <a:schemeClr val="tx1"/>
                </a:solidFill>
                <a:latin typeface="Times New Roman" pitchFamily="18" charset="0"/>
                <a:cs typeface="Times New Roman" pitchFamily="18" charset="0"/>
              </a:rPr>
              <a:t>"</a:t>
            </a:r>
            <a:r>
              <a:rPr lang="en-US" sz="2300" dirty="0" err="1">
                <a:solidFill>
                  <a:schemeClr val="tx1"/>
                </a:solidFill>
                <a:latin typeface="Times New Roman" pitchFamily="18" charset="0"/>
                <a:cs typeface="Times New Roman" pitchFamily="18" charset="0"/>
              </a:rPr>
              <a:t>Phiên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lão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Khúng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cỗi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cầu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bán</a:t>
            </a:r>
            <a:r>
              <a:rPr lang="en-US" sz="2300" dirty="0">
                <a:solidFill>
                  <a:schemeClr val="tx1"/>
                </a:solidFill>
                <a:latin typeface="Times New Roman" pitchFamily="18" charset="0"/>
                <a:cs typeface="Times New Roman" pitchFamily="18" charset="0"/>
              </a:rPr>
              <a:t> con </a:t>
            </a:r>
            <a:r>
              <a:rPr lang="en-US" sz="2300" dirty="0" err="1">
                <a:solidFill>
                  <a:schemeClr val="tx1"/>
                </a:solidFill>
                <a:latin typeface="Times New Roman" pitchFamily="18" charset="0"/>
                <a:cs typeface="Times New Roman" pitchFamily="18" charset="0"/>
              </a:rPr>
              <a:t>bò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già</a:t>
            </a:r>
            <a:r>
              <a:rPr lang="en-US" sz="2300" dirty="0">
                <a:solidFill>
                  <a:schemeClr val="tx1"/>
                </a:solidFill>
                <a:latin typeface="Times New Roman" pitchFamily="18" charset="0"/>
                <a:cs typeface="Times New Roman" pitchFamily="18" charset="0"/>
              </a:rPr>
              <a:t>. </a:t>
            </a:r>
            <a:endParaRPr lang="vi-VN" sz="2300" dirty="0">
              <a:solidFill>
                <a:schemeClr val="tx1"/>
              </a:solidFill>
              <a:latin typeface="Times New Roman" panose="02020603050405020304" pitchFamily="18" charset="0"/>
              <a:cs typeface="Times New Roman" panose="02020603050405020304" pitchFamily="18" charset="0"/>
            </a:endParaRPr>
          </a:p>
        </p:txBody>
      </p:sp>
      <p:sp>
        <p:nvSpPr>
          <p:cNvPr id="15" name="Chevron 14"/>
          <p:cNvSpPr/>
          <p:nvPr/>
        </p:nvSpPr>
        <p:spPr>
          <a:xfrm>
            <a:off x="157324" y="3309106"/>
            <a:ext cx="7930479" cy="1156567"/>
          </a:xfrm>
          <a:prstGeom prst="chevron">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20000"/>
              </a:lnSpc>
              <a:defRPr/>
            </a:pPr>
            <a:r>
              <a:rPr lang="en-US" sz="2300" dirty="0" err="1">
                <a:solidFill>
                  <a:schemeClr val="tx1"/>
                </a:solidFill>
                <a:latin typeface="Times New Roman" pitchFamily="18" charset="0"/>
                <a:cs typeface="Times New Roman" pitchFamily="18" charset="0"/>
              </a:rPr>
              <a:t>Trên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quãng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đường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ngắn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ngủi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này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lão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Khúng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hồi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khổ</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đau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nhằn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cuộc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mình</a:t>
            </a:r>
            <a:r>
              <a:rPr lang="en-US" sz="2300" dirty="0">
                <a:solidFill>
                  <a:schemeClr val="tx1"/>
                </a:solidFill>
                <a:latin typeface="Times New Roman" pitchFamily="18" charset="0"/>
                <a:cs typeface="Times New Roman" pitchFamily="18" charset="0"/>
              </a:rPr>
              <a:t>. </a:t>
            </a:r>
            <a:endParaRPr lang="vi-VN" sz="2300" dirty="0">
              <a:solidFill>
                <a:schemeClr val="tx1"/>
              </a:solidFill>
              <a:latin typeface="Times New Roman" pitchFamily="18" charset="0"/>
              <a:cs typeface="Times New Roman" pitchFamily="18" charset="0"/>
            </a:endParaRPr>
          </a:p>
        </p:txBody>
      </p:sp>
      <p:sp>
        <p:nvSpPr>
          <p:cNvPr id="17" name="Chevron 16"/>
          <p:cNvSpPr/>
          <p:nvPr/>
        </p:nvSpPr>
        <p:spPr>
          <a:xfrm>
            <a:off x="202030" y="4827180"/>
            <a:ext cx="7915582" cy="1307805"/>
          </a:xfrm>
          <a:prstGeom prst="chevron">
            <a:avLst/>
          </a:prstGeom>
          <a:solidFill>
            <a:schemeClr val="tx2">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20000"/>
              </a:lnSpc>
            </a:pP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đấu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tâm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lòng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giữa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đầy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bất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công</a:t>
            </a:r>
            <a:r>
              <a:rPr lang="en-US" sz="2300" dirty="0">
                <a:solidFill>
                  <a:schemeClr val="tx1"/>
                </a:solidFill>
                <a:latin typeface="Times New Roman" pitchFamily="18" charset="0"/>
                <a:cs typeface="Times New Roman" pitchFamily="18" charset="0"/>
              </a:rPr>
              <a:t>.</a:t>
            </a:r>
          </a:p>
        </p:txBody>
      </p:sp>
      <p:pic>
        <p:nvPicPr>
          <p:cNvPr id="6146" name="Picture 2" descr="C:\Users\TGDD\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403" y="1541721"/>
            <a:ext cx="3522369" cy="459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04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 y="42053"/>
            <a:ext cx="12192000" cy="6858000"/>
          </a:xfrm>
          <a:prstGeom prst="rect">
            <a:avLst/>
          </a:prstGeom>
          <a:solidFill>
            <a:srgbClr val="0070C0"/>
          </a:solidFill>
        </p:spPr>
      </p:pic>
      <p:sp>
        <p:nvSpPr>
          <p:cNvPr id="3" name="Bevel 2"/>
          <p:cNvSpPr/>
          <p:nvPr/>
        </p:nvSpPr>
        <p:spPr>
          <a:xfrm>
            <a:off x="2923954" y="97117"/>
            <a:ext cx="6453963" cy="627322"/>
          </a:xfrm>
          <a:prstGeom prst="beve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600" b="1" dirty="0" smtClean="0">
                <a:latin typeface="Times New Roman" pitchFamily="18" charset="0"/>
                <a:cs typeface="Times New Roman" pitchFamily="18" charset="0"/>
              </a:rPr>
              <a:t>2. </a:t>
            </a:r>
            <a:r>
              <a:rPr lang="en-US" sz="2600" b="1" dirty="0" err="1" smtClean="0">
                <a:latin typeface="Times New Roman" pitchFamily="18" charset="0"/>
                <a:cs typeface="Times New Roman" pitchFamily="18" charset="0"/>
              </a:rPr>
              <a:t>Phân</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tích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endParaRPr lang="en-US" sz="26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724439"/>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2" y="2195525"/>
            <a:ext cx="3130590" cy="451361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Chủ</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đề</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a:t>
            </a:r>
            <a:r>
              <a:rPr lang="en-US" sz="2200" dirty="0" err="1" smtClean="0">
                <a:solidFill>
                  <a:schemeClr val="tx1"/>
                </a:solidFill>
                <a:latin typeface="Times New Roman" pitchFamily="18" charset="0"/>
                <a:cs typeface="Times New Roman" pitchFamily="18" charset="0"/>
              </a:rPr>
              <a:t>ự</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nội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tâm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lựa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chọn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đạo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khăn</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Lão</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Khúng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trong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bán</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mặt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với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việc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bán</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để</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tiền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sinh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lòng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thương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với</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gắn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với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suốt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đời</a:t>
            </a:r>
            <a:r>
              <a:rPr lang="en-US" sz="2200" dirty="0">
                <a:solidFill>
                  <a:schemeClr val="tx1"/>
                </a:solidFill>
                <a:latin typeface="Times New Roman" pitchFamily="18" charset="0"/>
                <a:cs typeface="Times New Roman" pitchFamily="18" charset="0"/>
              </a:rPr>
              <a:t>.</a:t>
            </a:r>
          </a:p>
        </p:txBody>
      </p:sp>
      <p:sp>
        <p:nvSpPr>
          <p:cNvPr id="6" name="Rectangle 5"/>
          <p:cNvSpPr/>
          <p:nvPr/>
        </p:nvSpPr>
        <p:spPr>
          <a:xfrm>
            <a:off x="3615069" y="2195526"/>
            <a:ext cx="4795283" cy="451361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Nguyễn</a:t>
            </a:r>
            <a:r>
              <a:rPr lang="en-US" sz="2200" dirty="0" smtClean="0">
                <a:solidFill>
                  <a:schemeClr val="tx1"/>
                </a:solidFill>
                <a:latin typeface="Times New Roman" pitchFamily="18" charset="0"/>
                <a:cs typeface="Times New Roman" pitchFamily="18" charset="0"/>
              </a:rPr>
              <a:t> </a:t>
            </a:r>
            <a:r>
              <a:rPr lang="en-US" sz="2200" dirty="0">
                <a:solidFill>
                  <a:schemeClr val="tx1"/>
                </a:solidFill>
                <a:latin typeface="Times New Roman" pitchFamily="18" charset="0"/>
                <a:cs typeface="Times New Roman" pitchFamily="18" charset="0"/>
              </a:rPr>
              <a:t>Minh </a:t>
            </a:r>
            <a:r>
              <a:rPr lang="en-US" sz="2200" dirty="0" err="1">
                <a:solidFill>
                  <a:schemeClr val="tx1"/>
                </a:solidFill>
                <a:latin typeface="Times New Roman" pitchFamily="18" charset="0"/>
                <a:cs typeface="Times New Roman" pitchFamily="18" charset="0"/>
              </a:rPr>
              <a:t>Châu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dụng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chi </a:t>
            </a:r>
            <a:r>
              <a:rPr lang="en-US" sz="2200" dirty="0" err="1">
                <a:solidFill>
                  <a:schemeClr val="tx1"/>
                </a:solidFill>
                <a:latin typeface="Times New Roman" pitchFamily="18" charset="0"/>
                <a:cs typeface="Times New Roman" pitchFamily="18" charset="0"/>
              </a:rPr>
              <a:t>tiết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huống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cụ</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thể</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để</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phát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triển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chủ</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đề</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Hình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ảnh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lão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Khúng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xoa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đầu</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sởn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gai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ốc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liếm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vai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tất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đều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chứa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đựng</a:t>
            </a:r>
            <a:r>
              <a:rPr lang="en-US" sz="2200" dirty="0">
                <a:solidFill>
                  <a:schemeClr val="tx1"/>
                </a:solidFill>
                <a:latin typeface="Times New Roman" pitchFamily="18" charset="0"/>
                <a:cs typeface="Times New Roman" pitchFamily="18" charset="0"/>
              </a:rPr>
              <a:t> ý </a:t>
            </a:r>
            <a:r>
              <a:rPr lang="en-US" sz="2200" dirty="0" err="1">
                <a:solidFill>
                  <a:schemeClr val="tx1"/>
                </a:solidFill>
                <a:latin typeface="Times New Roman" pitchFamily="18" charset="0"/>
                <a:cs typeface="Times New Roman" pitchFamily="18" charset="0"/>
              </a:rPr>
              <a:t>nghĩa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sâu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hệ</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Sự</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xen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quá</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khứ</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lão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Khúng</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giúp</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sâu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hơn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mặt</a:t>
            </a:r>
            <a:r>
              <a:rPr lang="en-US" sz="2200" dirty="0">
                <a:solidFill>
                  <a:schemeClr val="tx1"/>
                </a:solidFill>
                <a:latin typeface="Times New Roman" pitchFamily="18" charset="0"/>
                <a:cs typeface="Times New Roman" pitchFamily="18" charset="0"/>
              </a:rPr>
              <a:t>.</a:t>
            </a:r>
          </a:p>
        </p:txBody>
      </p:sp>
      <p:sp>
        <p:nvSpPr>
          <p:cNvPr id="7" name="Rectangle 6"/>
          <p:cNvSpPr/>
          <p:nvPr/>
        </p:nvSpPr>
        <p:spPr>
          <a:xfrm>
            <a:off x="8771861" y="2195526"/>
            <a:ext cx="3152296" cy="451361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Chủ</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đề</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tạo</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đồng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sâu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từ</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đọc</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mang</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đến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điệp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mạnh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mẽ</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lòng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ái</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Nó</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nhằn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để</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gìn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phẩm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chất</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trong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hoàn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đầy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bất</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công</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9" name="Rectangle 8"/>
          <p:cNvSpPr/>
          <p:nvPr/>
        </p:nvSpPr>
        <p:spPr>
          <a:xfrm>
            <a:off x="8697433" y="1112093"/>
            <a:ext cx="3152296" cy="932806"/>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3615070" y="1101383"/>
            <a:ext cx="4795283" cy="932806"/>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algn="ctr">
              <a:lnSpc>
                <a:spcPct val="120000"/>
              </a:lnSpc>
            </a:pP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724440"/>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101383"/>
            <a:ext cx="3130591" cy="943516"/>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Xác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713528"/>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17743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barn(inVertical)">
                                      <p:cBhvr>
                                        <p:cTn id="48" dur="500"/>
                                        <p:tgtEl>
                                          <p:spTgt spid="5">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barn(inVertical)">
                                      <p:cBhvr>
                                        <p:cTn id="58" dur="500"/>
                                        <p:tgtEl>
                                          <p:spTgt spid="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barn(inVertical)">
                                      <p:cBhvr>
                                        <p:cTn id="63" dur="500"/>
                                        <p:tgtEl>
                                          <p:spTgt spid="6">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
                                            <p:txEl>
                                              <p:pRg st="2" end="2"/>
                                            </p:txEl>
                                          </p:spTgt>
                                        </p:tgtEl>
                                        <p:attrNameLst>
                                          <p:attrName>style.visibility</p:attrName>
                                        </p:attrNameLst>
                                      </p:cBhvr>
                                      <p:to>
                                        <p:strVal val="visible"/>
                                      </p:to>
                                    </p:set>
                                    <p:animEffect transition="in" filter="barn(inVertical)">
                                      <p:cBhvr>
                                        <p:cTn id="68" dur="500"/>
                                        <p:tgtEl>
                                          <p:spTgt spid="6">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
                                            <p:txEl>
                                              <p:pRg st="0" end="0"/>
                                            </p:txEl>
                                          </p:spTgt>
                                        </p:tgtEl>
                                        <p:attrNameLst>
                                          <p:attrName>style.visibility</p:attrName>
                                        </p:attrNameLst>
                                      </p:cBhvr>
                                      <p:to>
                                        <p:strVal val="visible"/>
                                      </p:to>
                                    </p:set>
                                    <p:animEffect transition="in" filter="barn(inVertical)">
                                      <p:cBhvr>
                                        <p:cTn id="78" dur="500"/>
                                        <p:tgtEl>
                                          <p:spTgt spid="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7">
                                            <p:txEl>
                                              <p:pRg st="1" end="1"/>
                                            </p:txEl>
                                          </p:spTgt>
                                        </p:tgtEl>
                                        <p:attrNameLst>
                                          <p:attrName>style.visibility</p:attrName>
                                        </p:attrNameLst>
                                      </p:cBhvr>
                                      <p:to>
                                        <p:strVal val="visible"/>
                                      </p:to>
                                    </p:set>
                                    <p:animEffect transition="in" filter="barn(inVertical)">
                                      <p:cBhvr>
                                        <p:cTn id="8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 y="42053"/>
            <a:ext cx="12192000" cy="6858000"/>
          </a:xfrm>
          <a:prstGeom prst="rect">
            <a:avLst/>
          </a:prstGeom>
          <a:solidFill>
            <a:schemeClr val="accent6"/>
          </a:solidFill>
        </p:spPr>
      </p:pic>
      <p:sp>
        <p:nvSpPr>
          <p:cNvPr id="3" name="Bevel 2"/>
          <p:cNvSpPr/>
          <p:nvPr/>
        </p:nvSpPr>
        <p:spPr>
          <a:xfrm>
            <a:off x="2923954" y="97117"/>
            <a:ext cx="6453963" cy="627322"/>
          </a:xfrm>
          <a:prstGeom prst="bevel">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600" b="1" dirty="0" smtClean="0">
                <a:latin typeface="Times New Roman" pitchFamily="18" charset="0"/>
                <a:cs typeface="Times New Roman" pitchFamily="18" charset="0"/>
              </a:rPr>
              <a:t>2. </a:t>
            </a:r>
            <a:r>
              <a:rPr lang="en-US" sz="2600" b="1" dirty="0" err="1" smtClean="0">
                <a:latin typeface="Times New Roman" pitchFamily="18" charset="0"/>
                <a:cs typeface="Times New Roman" pitchFamily="18" charset="0"/>
              </a:rPr>
              <a:t>Phân</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tích</a:t>
            </a:r>
            <a:r>
              <a:rPr lang="en-US" sz="2600" b="1" dirty="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tư</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tưởng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tác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endParaRPr lang="en-US" sz="26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724439"/>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2" y="2195525"/>
            <a:ext cx="3130590" cy="4513619"/>
          </a:xfrm>
          <a:prstGeom prst="rect">
            <a:avLst/>
          </a:prstGeom>
          <a:solidFill>
            <a:srgbClr val="EAF4E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pPr>
            <a:r>
              <a:rPr lang="en-US" sz="2200" dirty="0" err="1">
                <a:solidFill>
                  <a:schemeClr val="tx1"/>
                </a:solidFill>
                <a:latin typeface="Times New Roman" pitchFamily="18" charset="0"/>
                <a:cs typeface="Times New Roman" pitchFamily="18" charset="0"/>
              </a:rPr>
              <a:t>Tư</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tưởng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chính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mà</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tác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giả</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muốn</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truyền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tải</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Phiên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Giát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trọng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lòng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với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mọi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sinh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phản</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thực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đầy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nghiệt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cuộc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thôn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Việt</a:t>
            </a:r>
            <a:r>
              <a:rPr lang="en-US" sz="2200" dirty="0">
                <a:solidFill>
                  <a:schemeClr val="tx1"/>
                </a:solidFill>
                <a:latin typeface="Times New Roman" pitchFamily="18" charset="0"/>
                <a:cs typeface="Times New Roman" pitchFamily="18" charset="0"/>
              </a:rPr>
              <a:t> Nam </a:t>
            </a:r>
            <a:r>
              <a:rPr lang="en-US" sz="2200" dirty="0" err="1">
                <a:solidFill>
                  <a:schemeClr val="tx1"/>
                </a:solidFill>
                <a:latin typeface="Times New Roman" pitchFamily="18" charset="0"/>
                <a:cs typeface="Times New Roman" pitchFamily="18" charset="0"/>
              </a:rPr>
              <a:t>trong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mới</a:t>
            </a:r>
            <a:r>
              <a:rPr lang="en-US" sz="2200" dirty="0">
                <a:solidFill>
                  <a:schemeClr val="tx1"/>
                </a:solidFill>
                <a:latin typeface="Times New Roman" pitchFamily="18" charset="0"/>
                <a:cs typeface="Times New Roman" pitchFamily="18" charset="0"/>
              </a:rPr>
              <a:t>.</a:t>
            </a:r>
          </a:p>
        </p:txBody>
      </p:sp>
      <p:sp>
        <p:nvSpPr>
          <p:cNvPr id="6" name="Rectangle 5"/>
          <p:cNvSpPr/>
          <p:nvPr/>
        </p:nvSpPr>
        <p:spPr>
          <a:xfrm>
            <a:off x="3615069" y="2195526"/>
            <a:ext cx="4795283" cy="4513618"/>
          </a:xfrm>
          <a:prstGeom prst="rect">
            <a:avLst/>
          </a:prstGeom>
          <a:solidFill>
            <a:srgbClr val="EAF4E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Tư</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tưởng</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được</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thể</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rõ</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quyết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định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đầy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bất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ngờ</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lão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Khúng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quyết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định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tự</a:t>
            </a:r>
            <a:r>
              <a:rPr lang="en-US" sz="2200" dirty="0">
                <a:solidFill>
                  <a:schemeClr val="tx1"/>
                </a:solidFill>
                <a:latin typeface="Times New Roman" pitchFamily="18" charset="0"/>
                <a:cs typeface="Times New Roman" pitchFamily="18" charset="0"/>
              </a:rPr>
              <a:t> do </a:t>
            </a:r>
            <a:r>
              <a:rPr lang="en-US" sz="2200" dirty="0" err="1">
                <a:solidFill>
                  <a:schemeClr val="tx1"/>
                </a:solidFill>
                <a:latin typeface="Times New Roman" pitchFamily="18" charset="0"/>
                <a:cs typeface="Times New Roman" pitchFamily="18" charset="0"/>
              </a:rPr>
              <a:t>cho</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Hành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này</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phản</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lòng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lão</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Khúng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thoát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khỏi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lực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đạo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hội</a:t>
            </a:r>
            <a:r>
              <a:rPr lang="en-US" sz="2200" dirty="0">
                <a:solidFill>
                  <a:schemeClr val="tx1"/>
                </a:solidFill>
                <a:latin typeface="Times New Roman" pitchFamily="18" charset="0"/>
                <a:cs typeface="Times New Roman" pitchFamily="18" charset="0"/>
              </a:rPr>
              <a:t>. </a:t>
            </a:r>
            <a:endParaRPr lang="en-US" sz="2200" dirty="0" smtClean="0">
              <a:solidFill>
                <a:schemeClr val="tx1"/>
              </a:solidFill>
              <a:latin typeface="Times New Roman" pitchFamily="18" charset="0"/>
              <a:cs typeface="Times New Roman" pitchFamily="18" charset="0"/>
            </a:endParaRPr>
          </a:p>
          <a:p>
            <a:pPr algn="just">
              <a:lnSpc>
                <a:spcPct val="120000"/>
              </a:lnSpc>
            </a:pP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chi </a:t>
            </a:r>
            <a:r>
              <a:rPr lang="en-US" sz="2200" dirty="0" err="1">
                <a:solidFill>
                  <a:schemeClr val="tx1"/>
                </a:solidFill>
                <a:latin typeface="Times New Roman" pitchFamily="18" charset="0"/>
                <a:cs typeface="Times New Roman" pitchFamily="18" charset="0"/>
              </a:rPr>
              <a:t>tiết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như</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lão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Khúng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xoa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đầu</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sởn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gai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ốc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bò</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liếm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vai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tất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cả</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đều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chứa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đựng</a:t>
            </a:r>
            <a:r>
              <a:rPr lang="en-US" sz="2200" dirty="0">
                <a:solidFill>
                  <a:schemeClr val="tx1"/>
                </a:solidFill>
                <a:latin typeface="Times New Roman" pitchFamily="18" charset="0"/>
                <a:cs typeface="Times New Roman" pitchFamily="18" charset="0"/>
              </a:rPr>
              <a:t> ý </a:t>
            </a:r>
            <a:r>
              <a:rPr lang="en-US" sz="2200" dirty="0" err="1">
                <a:solidFill>
                  <a:schemeClr val="tx1"/>
                </a:solidFill>
                <a:latin typeface="Times New Roman" pitchFamily="18" charset="0"/>
                <a:cs typeface="Times New Roman" pitchFamily="18" charset="0"/>
              </a:rPr>
              <a:t>nghĩa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sâu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hệ</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cũng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như</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lòng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trắc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ẩn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a:t>
            </a:r>
          </a:p>
        </p:txBody>
      </p:sp>
      <p:sp>
        <p:nvSpPr>
          <p:cNvPr id="7" name="Rectangle 6"/>
          <p:cNvSpPr/>
          <p:nvPr/>
        </p:nvSpPr>
        <p:spPr>
          <a:xfrm>
            <a:off x="8771861" y="2195526"/>
            <a:ext cx="3152296" cy="4513618"/>
          </a:xfrm>
          <a:prstGeom prst="rect">
            <a:avLst/>
          </a:prstGeom>
          <a:solidFill>
            <a:srgbClr val="EAF4E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Tư</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tưởng</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ảnh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hưởng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mạnh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mẽ</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đến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người</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giúp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họ</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suy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ngẫm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giá</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trị</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đạo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trong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cuộc</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sống</a:t>
            </a:r>
            <a:r>
              <a:rPr lang="en-US" sz="2200" dirty="0" smtClean="0">
                <a:solidFill>
                  <a:schemeClr val="tx1"/>
                </a:solidFill>
                <a:latin typeface="Times New Roman" pitchFamily="18" charset="0"/>
                <a:cs typeface="Times New Roman" pitchFamily="18" charset="0"/>
              </a:rPr>
              <a:t>.</a:t>
            </a:r>
          </a:p>
          <a:p>
            <a:pPr algn="just">
              <a:lnSpc>
                <a:spcPct val="110000"/>
              </a:lnSpc>
            </a:pP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Nó</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làm</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khó</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nông</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khuyến</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khích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nhìn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nhận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mối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quan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hệ</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a:t>
            </a:r>
            <a:r>
              <a:rPr lang="en-US" sz="2200" dirty="0">
                <a:solidFill>
                  <a:schemeClr val="tx1"/>
                </a:solidFill>
                <a:latin typeface="Times New Roman" pitchFamily="18" charset="0"/>
                <a:cs typeface="Times New Roman" pitchFamily="18" charset="0"/>
              </a:rPr>
              <a:t> con </a:t>
            </a:r>
            <a:r>
              <a:rPr lang="en-US" sz="2200" dirty="0" err="1">
                <a:solidFill>
                  <a:schemeClr val="tx1"/>
                </a:solidFill>
                <a:latin typeface="Times New Roman" pitchFamily="18" charset="0"/>
                <a:cs typeface="Times New Roman" pitchFamily="18" charset="0"/>
              </a:rPr>
              <a:t>người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với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thiên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nhiên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sinh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vật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khác</a:t>
            </a:r>
            <a:r>
              <a:rPr lang="en-US" sz="2200" dirty="0">
                <a:solidFill>
                  <a:schemeClr val="tx1"/>
                </a:solidFill>
                <a:latin typeface="Times New Roman" pitchFamily="18" charset="0"/>
                <a:cs typeface="Times New Roman" pitchFamily="18" charset="0"/>
              </a:rPr>
              <a:t>.</a:t>
            </a:r>
          </a:p>
        </p:txBody>
      </p:sp>
      <p:sp>
        <p:nvSpPr>
          <p:cNvPr id="9" name="Rectangle 8"/>
          <p:cNvSpPr/>
          <p:nvPr/>
        </p:nvSpPr>
        <p:spPr>
          <a:xfrm>
            <a:off x="8697433" y="1112093"/>
            <a:ext cx="3152296" cy="93280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tưởng</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3615070" y="1101383"/>
            <a:ext cx="4795283" cy="93280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algn="ctr">
              <a:lnSpc>
                <a:spcPct val="120000"/>
              </a:lnSpc>
            </a:pP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tưởng</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724440"/>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101383"/>
            <a:ext cx="3130591" cy="94351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Xác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định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tưởng</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713528"/>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23795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arn(inVertical)">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barn(inVertical)">
                                      <p:cBhvr>
                                        <p:cTn id="63" dur="500"/>
                                        <p:tgtEl>
                                          <p:spTgt spid="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
                                            <p:txEl>
                                              <p:pRg st="1" end="1"/>
                                            </p:txEl>
                                          </p:spTgt>
                                        </p:tgtEl>
                                        <p:attrNameLst>
                                          <p:attrName>style.visibility</p:attrName>
                                        </p:attrNameLst>
                                      </p:cBhvr>
                                      <p:to>
                                        <p:strVal val="visible"/>
                                      </p:to>
                                    </p:set>
                                    <p:animEffect transition="in" filter="barn(inVertical)">
                                      <p:cBhvr>
                                        <p:cTn id="7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pic>
        <p:nvPicPr>
          <p:cNvPr id="5122" name="Picture 2" descr="C:\Users\TGDD\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18" y="861237"/>
            <a:ext cx="3349256" cy="5135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30949" y="124599"/>
            <a:ext cx="4136064" cy="640945"/>
          </a:xfrm>
          <a:prstGeom prst="rect">
            <a:avLst/>
          </a:prstGeom>
          <a:solidFill>
            <a:srgbClr val="7030A0"/>
          </a:solidFill>
        </p:spPr>
        <p:txBody>
          <a:bodyPr wrap="square" rtlCol="0">
            <a:spAutoFit/>
          </a:bodyPr>
          <a:lstStyle/>
          <a:p>
            <a:pPr algn="ctr">
              <a:lnSpc>
                <a:spcPct val="150000"/>
              </a:lnSpc>
            </a:pPr>
            <a:r>
              <a:rPr lang="en-US" sz="2700" b="1" dirty="0" smtClean="0">
                <a:solidFill>
                  <a:schemeClr val="bg1"/>
                </a:solidFill>
                <a:latin typeface="Times New Roman" pitchFamily="18" charset="0"/>
                <a:cs typeface="Times New Roman" pitchFamily="18" charset="0"/>
              </a:rPr>
              <a:t>4. </a:t>
            </a:r>
            <a:r>
              <a:rPr lang="en-US" sz="2700" b="1" dirty="0" err="1" smtClean="0">
                <a:solidFill>
                  <a:schemeClr val="bg1"/>
                </a:solidFill>
                <a:latin typeface="Times New Roman" pitchFamily="18" charset="0"/>
                <a:cs typeface="Times New Roman" pitchFamily="18" charset="0"/>
              </a:rPr>
              <a:t>Liên</a:t>
            </a:r>
            <a:r>
              <a:rPr lang="en-US" sz="2700" b="1" dirty="0" smtClean="0">
                <a:solidFill>
                  <a:schemeClr val="bg1"/>
                </a:solidFill>
                <a:latin typeface="Times New Roman" pitchFamily="18" charset="0"/>
                <a:cs typeface="Times New Roman" pitchFamily="18" charset="0"/>
              </a:rPr>
              <a:t> </a:t>
            </a:r>
            <a:r>
              <a:rPr lang="en-US" sz="2700" b="1" dirty="0" err="1" smtClean="0">
                <a:solidFill>
                  <a:schemeClr val="bg1"/>
                </a:solidFill>
                <a:latin typeface="Times New Roman" pitchFamily="18" charset="0"/>
                <a:cs typeface="Times New Roman" pitchFamily="18" charset="0"/>
              </a:rPr>
              <a:t>hệ</a:t>
            </a:r>
            <a:r>
              <a:rPr lang="en-US" sz="2700" b="1" dirty="0" smtClean="0">
                <a:solidFill>
                  <a:schemeClr val="bg1"/>
                </a:solidFill>
                <a:latin typeface="Times New Roman" pitchFamily="18" charset="0"/>
                <a:cs typeface="Times New Roman" pitchFamily="18" charset="0"/>
              </a:rPr>
              <a:t>, </a:t>
            </a:r>
            <a:r>
              <a:rPr lang="en-US" sz="2700" b="1" dirty="0" err="1" smtClean="0">
                <a:solidFill>
                  <a:schemeClr val="bg1"/>
                </a:solidFill>
                <a:latin typeface="Times New Roman" pitchFamily="18" charset="0"/>
                <a:cs typeface="Times New Roman" pitchFamily="18" charset="0"/>
              </a:rPr>
              <a:t>mở</a:t>
            </a:r>
            <a:r>
              <a:rPr lang="en-US" sz="2700" b="1" dirty="0" smtClean="0">
                <a:solidFill>
                  <a:schemeClr val="bg1"/>
                </a:solidFill>
                <a:latin typeface="Times New Roman" pitchFamily="18" charset="0"/>
                <a:cs typeface="Times New Roman" pitchFamily="18" charset="0"/>
              </a:rPr>
              <a:t> </a:t>
            </a:r>
            <a:r>
              <a:rPr lang="en-US" sz="2700" b="1" dirty="0" err="1" smtClean="0">
                <a:solidFill>
                  <a:schemeClr val="bg1"/>
                </a:solidFill>
                <a:latin typeface="Times New Roman" pitchFamily="18" charset="0"/>
                <a:cs typeface="Times New Roman" pitchFamily="18" charset="0"/>
              </a:rPr>
              <a:t>rộng</a:t>
            </a:r>
            <a:endParaRPr lang="en-US" sz="2700" b="1" dirty="0">
              <a:solidFill>
                <a:schemeClr val="bg1"/>
              </a:solidFill>
              <a:latin typeface="Times New Roman" pitchFamily="18" charset="0"/>
              <a:cs typeface="Times New Roman" pitchFamily="18" charset="0"/>
            </a:endParaRPr>
          </a:p>
        </p:txBody>
      </p:sp>
      <p:grpSp>
        <p:nvGrpSpPr>
          <p:cNvPr id="5" name="组合 34"/>
          <p:cNvGrpSpPr/>
          <p:nvPr/>
        </p:nvGrpSpPr>
        <p:grpSpPr>
          <a:xfrm>
            <a:off x="3787544" y="1375694"/>
            <a:ext cx="458737" cy="458737"/>
            <a:chOff x="3845536" y="1830658"/>
            <a:chExt cx="1990017" cy="1990017"/>
          </a:xfrm>
          <a:solidFill>
            <a:srgbClr val="E7CBDC"/>
          </a:solidFill>
        </p:grpSpPr>
        <p:sp>
          <p:nvSpPr>
            <p:cNvPr id="6"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7"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8"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9" name="TextBox 8"/>
          <p:cNvSpPr txBox="1"/>
          <p:nvPr/>
        </p:nvSpPr>
        <p:spPr>
          <a:xfrm>
            <a:off x="4455041" y="911734"/>
            <a:ext cx="7559749" cy="1397302"/>
          </a:xfrm>
          <a:prstGeom prst="rect">
            <a:avLst/>
          </a:prstGeom>
          <a:solidFill>
            <a:srgbClr val="EBD5E2"/>
          </a:solidFill>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spAutoFit/>
          </a:bodyPr>
          <a:lstStyle/>
          <a:p>
            <a:pPr algn="ctr">
              <a:lnSpc>
                <a:spcPct val="120000"/>
              </a:lnSpc>
            </a:pPr>
            <a:r>
              <a:rPr lang="en-US" sz="2300" dirty="0" err="1" smtClean="0">
                <a:solidFill>
                  <a:schemeClr val="tx1"/>
                </a:solidFill>
                <a:latin typeface="Times New Roman" pitchFamily="18" charset="0"/>
                <a:cs typeface="Times New Roman" pitchFamily="18" charset="0"/>
              </a:rPr>
              <a:t>Chủ</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đề</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tư</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tưởng</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trong</a:t>
            </a:r>
            <a:r>
              <a:rPr lang="en-US" sz="2300" dirty="0" smtClean="0">
                <a:solidFill>
                  <a:schemeClr val="tx1"/>
                </a:solidFill>
                <a:latin typeface="Times New Roman" pitchFamily="18" charset="0"/>
                <a:cs typeface="Times New Roman" pitchFamily="18" charset="0"/>
              </a:rPr>
              <a:t> </a:t>
            </a:r>
            <a:r>
              <a:rPr lang="en-US" sz="2300" dirty="0">
                <a:solidFill>
                  <a:schemeClr val="tx1"/>
                </a:solidFill>
                <a:latin typeface="Times New Roman" pitchFamily="18" charset="0"/>
                <a:cs typeface="Times New Roman" pitchFamily="18" charset="0"/>
              </a:rPr>
              <a:t>"</a:t>
            </a:r>
            <a:r>
              <a:rPr lang="en-US" sz="2300" dirty="0" err="1">
                <a:solidFill>
                  <a:schemeClr val="tx1"/>
                </a:solidFill>
                <a:latin typeface="Times New Roman" pitchFamily="18" charset="0"/>
                <a:cs typeface="Times New Roman" pitchFamily="18" charset="0"/>
              </a:rPr>
              <a:t>Phiên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được</a:t>
            </a:r>
            <a:r>
              <a:rPr lang="en-US" sz="2300" dirty="0">
                <a:solidFill>
                  <a:schemeClr val="tx1"/>
                </a:solidFill>
                <a:latin typeface="Times New Roman" pitchFamily="18" charset="0"/>
                <a:cs typeface="Times New Roman" pitchFamily="18" charset="0"/>
              </a:rPr>
              <a:t> so </a:t>
            </a:r>
            <a:r>
              <a:rPr lang="en-US" sz="2300" dirty="0" err="1">
                <a:solidFill>
                  <a:schemeClr val="tx1"/>
                </a:solidFill>
                <a:latin typeface="Times New Roman" pitchFamily="18" charset="0"/>
                <a:cs typeface="Times New Roman" pitchFamily="18" charset="0"/>
              </a:rPr>
              <a:t>sánh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Nguyễn</a:t>
            </a:r>
            <a:r>
              <a:rPr lang="en-US" sz="2300" dirty="0">
                <a:solidFill>
                  <a:schemeClr val="tx1"/>
                </a:solidFill>
                <a:latin typeface="Times New Roman" pitchFamily="18" charset="0"/>
                <a:cs typeface="Times New Roman" pitchFamily="18" charset="0"/>
              </a:rPr>
              <a:t> Minh </a:t>
            </a:r>
            <a:r>
              <a:rPr lang="en-US" sz="2300" dirty="0" err="1">
                <a:solidFill>
                  <a:schemeClr val="tx1"/>
                </a:solidFill>
                <a:latin typeface="Times New Roman" pitchFamily="18" charset="0"/>
                <a:cs typeface="Times New Roman" pitchFamily="18" charset="0"/>
              </a:rPr>
              <a:t>Châu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p>
        </p:txBody>
      </p:sp>
      <p:grpSp>
        <p:nvGrpSpPr>
          <p:cNvPr id="10" name="组合 26"/>
          <p:cNvGrpSpPr/>
          <p:nvPr/>
        </p:nvGrpSpPr>
        <p:grpSpPr>
          <a:xfrm>
            <a:off x="3791331" y="2631990"/>
            <a:ext cx="458737" cy="458737"/>
            <a:chOff x="3845536" y="1830658"/>
            <a:chExt cx="1990017" cy="1990017"/>
          </a:xfrm>
          <a:solidFill>
            <a:srgbClr val="E7CBDC"/>
          </a:solidFill>
        </p:grpSpPr>
        <p:sp>
          <p:nvSpPr>
            <p:cNvPr id="11"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2"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3" name="圆角矩形 25"/>
            <p:cNvSpPr/>
            <p:nvPr/>
          </p:nvSpPr>
          <p:spPr>
            <a:xfrm>
              <a:off x="4331496" y="2316618"/>
              <a:ext cx="1018097" cy="1018097"/>
            </a:xfrm>
            <a:prstGeom prst="ellipse">
              <a:avLst/>
            </a:prstGeom>
            <a:grp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14" name="TextBox 13"/>
          <p:cNvSpPr txBox="1"/>
          <p:nvPr/>
        </p:nvSpPr>
        <p:spPr>
          <a:xfrm>
            <a:off x="4447113" y="2560346"/>
            <a:ext cx="7567677" cy="972570"/>
          </a:xfrm>
          <a:prstGeom prst="rect">
            <a:avLst/>
          </a:prstGeom>
          <a:solidFill>
            <a:srgbClr val="EBD5E2"/>
          </a:solidFill>
        </p:spPr>
        <p:txBody>
          <a:bodyPr wrap="square" lIns="121917" tIns="60958" rIns="121917" bIns="60958" rtlCol="0">
            <a:spAutoFit/>
          </a:bodyPr>
          <a:lstStyle/>
          <a:p>
            <a:pPr algn="ctr">
              <a:lnSpc>
                <a:spcPct val="120000"/>
              </a:lnSpc>
            </a:pPr>
            <a:r>
              <a:rPr lang="en-US" sz="2300" dirty="0">
                <a:latin typeface="Times New Roman" pitchFamily="18" charset="0"/>
                <a:cs typeface="Times New Roman" pitchFamily="18" charset="0"/>
              </a:rPr>
              <a:t>Qua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truyền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grpSp>
        <p:nvGrpSpPr>
          <p:cNvPr id="15" name="组合 34"/>
          <p:cNvGrpSpPr/>
          <p:nvPr/>
        </p:nvGrpSpPr>
        <p:grpSpPr>
          <a:xfrm>
            <a:off x="3791331" y="4752571"/>
            <a:ext cx="458737" cy="458737"/>
            <a:chOff x="3845536" y="1830658"/>
            <a:chExt cx="1990017" cy="1990017"/>
          </a:xfrm>
          <a:solidFill>
            <a:srgbClr val="E7CBDC"/>
          </a:solidFill>
        </p:grpSpPr>
        <p:sp>
          <p:nvSpPr>
            <p:cNvPr id="16" name="圆角矩形 23"/>
            <p:cNvSpPr/>
            <p:nvPr/>
          </p:nvSpPr>
          <p:spPr>
            <a:xfrm>
              <a:off x="3845536" y="1830658"/>
              <a:ext cx="1990017" cy="1990017"/>
            </a:xfrm>
            <a:prstGeom prst="ellipse">
              <a:avLst/>
            </a:prstGeom>
            <a:grp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7" name="圆角矩形 24"/>
            <p:cNvSpPr/>
            <p:nvPr/>
          </p:nvSpPr>
          <p:spPr>
            <a:xfrm>
              <a:off x="4036823" y="2021945"/>
              <a:ext cx="1607443" cy="160744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sp>
          <p:nvSpPr>
            <p:cNvPr id="18" name="圆角矩形 25"/>
            <p:cNvSpPr/>
            <p:nvPr/>
          </p:nvSpPr>
          <p:spPr>
            <a:xfrm>
              <a:off x="4331496" y="2316618"/>
              <a:ext cx="1018097" cy="1018097"/>
            </a:xfrm>
            <a:prstGeom prst="ellipse">
              <a:avLst/>
            </a:prstGeom>
            <a:grp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300">
                <a:latin typeface="Times New Roman" pitchFamily="18" charset="0"/>
                <a:cs typeface="Times New Roman" pitchFamily="18" charset="0"/>
              </a:endParaRPr>
            </a:p>
          </p:txBody>
        </p:sp>
      </p:grpSp>
      <p:sp>
        <p:nvSpPr>
          <p:cNvPr id="19" name="TextBox 18"/>
          <p:cNvSpPr txBox="1"/>
          <p:nvPr/>
        </p:nvSpPr>
        <p:spPr>
          <a:xfrm>
            <a:off x="4455041" y="3782067"/>
            <a:ext cx="7559749" cy="2671497"/>
          </a:xfrm>
          <a:prstGeom prst="rect">
            <a:avLst/>
          </a:prstGeom>
          <a:solidFill>
            <a:srgbClr val="EBD5E2"/>
          </a:solidFill>
        </p:spPr>
        <p:txBody>
          <a:bodyPr wrap="square" lIns="121917" tIns="60958" rIns="121917" bIns="60958" rtlCol="0">
            <a:spAutoFit/>
          </a:bodyPr>
          <a:lstStyle/>
          <a:p>
            <a:pPr algn="ctr">
              <a:lnSpc>
                <a:spcPct val="120000"/>
              </a:lnSpc>
            </a:pPr>
            <a:r>
              <a:rPr lang="en-US" sz="2300" dirty="0" smtClean="0">
                <a:latin typeface="Times New Roman" pitchFamily="18" charset="0"/>
                <a:cs typeface="Times New Roman" pitchFamily="18" charset="0"/>
              </a:rPr>
              <a:t>"</a:t>
            </a:r>
            <a:r>
              <a:rPr lang="en-US" sz="2300" dirty="0" err="1">
                <a:latin typeface="Times New Roman" pitchFamily="18" charset="0"/>
                <a:cs typeface="Times New Roman" pitchFamily="18" charset="0"/>
              </a:rPr>
              <a:t>Phiên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mới</a:t>
            </a:r>
            <a:r>
              <a:rPr lang="en-US" sz="2300" dirty="0" smtClean="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khuyến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ngẫm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p>
        </p:txBody>
      </p:sp>
    </p:spTree>
    <p:extLst>
      <p:ext uri="{BB962C8B-B14F-4D97-AF65-F5344CB8AC3E}">
        <p14:creationId xmlns:p14="http://schemas.microsoft.com/office/powerpoint/2010/main" val="40407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2" name="TextBox 11">
            <a:extLst>
              <a:ext uri="{FF2B5EF4-FFF2-40B4-BE49-F238E27FC236}">
                <a16:creationId xmlns:a16="http://schemas.microsoft.com/office/drawing/2014/main" id="{6EFF4F3B-E236-8497-3CA7-8C1CCB49FE4D}"/>
              </a:ext>
            </a:extLst>
          </p:cNvPr>
          <p:cNvSpPr txBox="1"/>
          <p:nvPr/>
        </p:nvSpPr>
        <p:spPr>
          <a:xfrm>
            <a:off x="3625704" y="3426433"/>
            <a:ext cx="7942520" cy="1685077"/>
          </a:xfrm>
          <a:prstGeom prst="rect">
            <a:avLst/>
          </a:prstGeom>
          <a:solidFill>
            <a:schemeClr val="accent5">
              <a:lumMod val="40000"/>
              <a:lumOff val="60000"/>
            </a:schemeClr>
          </a:solidFill>
        </p:spPr>
        <p:txBody>
          <a:bodyPr wrap="square" rtlCol="0">
            <a:spAutoFit/>
          </a:bodyPr>
          <a:lstStyle/>
          <a:p>
            <a:pPr algn="ctr">
              <a:lnSpc>
                <a:spcPct val="150000"/>
              </a:lnSpc>
            </a:pPr>
            <a:r>
              <a:rPr lang="en-US" sz="2300" b="1" dirty="0" err="1">
                <a:latin typeface="Times New Roman" pitchFamily="18" charset="0"/>
                <a:cs typeface="Times New Roman" pitchFamily="18" charset="0"/>
              </a:rPr>
              <a:t>Khẳng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thông</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endParaRPr lang="en-US" sz="2300" dirty="0">
              <a:solidFill>
                <a:schemeClr val="bg1"/>
              </a:solidFill>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58E8B8F4-A744-AEDB-B084-07931F27C62B}"/>
              </a:ext>
            </a:extLst>
          </p:cNvPr>
          <p:cNvSpPr/>
          <p:nvPr/>
        </p:nvSpPr>
        <p:spPr>
          <a:xfrm>
            <a:off x="400049" y="765544"/>
            <a:ext cx="2612951" cy="166330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III.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6EFF4F3B-E236-8497-3CA7-8C1CCB49FE4D}"/>
              </a:ext>
            </a:extLst>
          </p:cNvPr>
          <p:cNvSpPr txBox="1"/>
          <p:nvPr/>
        </p:nvSpPr>
        <p:spPr>
          <a:xfrm>
            <a:off x="3625704" y="1035557"/>
            <a:ext cx="7942520" cy="1685077"/>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50000"/>
              </a:lnSpc>
            </a:pPr>
            <a:r>
              <a:rPr lang="en-US" sz="2300" b="1" dirty="0" err="1">
                <a:latin typeface="Times New Roman" pitchFamily="18" charset="0"/>
                <a:cs typeface="Times New Roman" pitchFamily="18" charset="0"/>
              </a:rPr>
              <a:t>Tóm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tắt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những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điểm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chính</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Tóm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tầm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pic>
        <p:nvPicPr>
          <p:cNvPr id="7" name="Picture 2" descr="C:\Users\TGDD\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18" y="2583712"/>
            <a:ext cx="3009015" cy="337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4694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384995"/>
          </a:xfrm>
          <a:prstGeom prst="rect">
            <a:avLst/>
          </a:prstGeom>
          <a:solidFill>
            <a:srgbClr val="00B050"/>
          </a:solidFill>
        </p:spPr>
        <p:txBody>
          <a:bodyPr wrap="square">
            <a:spAutoFit/>
          </a:bodyPr>
          <a:lstStyle/>
          <a:p>
            <a:pPr algn="ctr">
              <a:lnSpc>
                <a:spcPct val="150000"/>
              </a:lnSpc>
            </a:pPr>
            <a:r>
              <a:rPr lang="en-US" sz="2800" b="1" dirty="0">
                <a:solidFill>
                  <a:schemeClr val="bg1"/>
                </a:solidFill>
                <a:latin typeface="Times New Roman" pitchFamily="18" charset="0"/>
                <a:cs typeface="Times New Roman" pitchFamily="18" charset="0"/>
              </a:rPr>
              <a:t>d</a:t>
            </a:r>
            <a:r>
              <a:rPr lang="en-US" sz="2800" b="1" dirty="0" smtClean="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giá</a:t>
            </a:r>
            <a:endParaRPr lang="en-US" sz="2800" b="1" dirty="0" smtClean="0">
              <a:solidFill>
                <a:schemeClr val="bg1"/>
              </a:solidFill>
              <a:latin typeface="Times New Roman" pitchFamily="18" charset="0"/>
              <a:cs typeface="Times New Roman" pitchFamily="18" charset="0"/>
            </a:endParaRPr>
          </a:p>
          <a:p>
            <a:pPr algn="ctr">
              <a:lnSpc>
                <a:spcPct val="150000"/>
              </a:lnSpc>
            </a:pPr>
            <a:r>
              <a:rPr lang="en-US" sz="2800" b="1" dirty="0" err="1">
                <a:solidFill>
                  <a:schemeClr val="bg1"/>
                </a:solidFill>
                <a:latin typeface="Times New Roman" pitchFamily="18" charset="0"/>
                <a:cs typeface="Times New Roman" pitchFamily="18" charset="0"/>
              </a:rPr>
              <a:t>n</a:t>
            </a:r>
            <a:r>
              <a:rPr lang="en-US" sz="2800" b="1" dirty="0" err="1" smtClean="0">
                <a:solidFill>
                  <a:schemeClr val="bg1"/>
                </a:solidFill>
                <a:latin typeface="Times New Roman" pitchFamily="18" charset="0"/>
                <a:cs typeface="Times New Roman" pitchFamily="18" charset="0"/>
              </a:rPr>
              <a:t>ghệ</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thuật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của</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truyện</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4986646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6" y="691118"/>
            <a:ext cx="2677747" cy="1318435"/>
          </a:xfrm>
          <a:prstGeom prst="ellipse">
            <a:avLst/>
          </a:prstGeom>
          <a:solidFill>
            <a:srgbClr val="FF505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5" name="Rounded Rectangle 4"/>
          <p:cNvSpPr/>
          <p:nvPr/>
        </p:nvSpPr>
        <p:spPr>
          <a:xfrm>
            <a:off x="2966552" y="855747"/>
            <a:ext cx="8676032" cy="1051586"/>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3" y="2174359"/>
            <a:ext cx="8803691" cy="2802206"/>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Tóm</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tắt</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chính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yếu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tố</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chuyện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điểm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nhìn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cốt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điệp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viết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pháp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thực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tiễn</a:t>
            </a:r>
            <a:endParaRPr lang="en-US" sz="2300" i="1" dirty="0">
              <a:latin typeface="Times New Roman" pitchFamily="18" charset="0"/>
              <a:cs typeface="Times New Roman" pitchFamily="18" charset="0"/>
            </a:endParaRPr>
          </a:p>
        </p:txBody>
      </p:sp>
      <p:sp>
        <p:nvSpPr>
          <p:cNvPr id="11" name="Rectangle 10"/>
          <p:cNvSpPr/>
          <p:nvPr/>
        </p:nvSpPr>
        <p:spPr>
          <a:xfrm>
            <a:off x="4306186" y="0"/>
            <a:ext cx="4401880" cy="640945"/>
          </a:xfrm>
          <a:prstGeom prst="rect">
            <a:avLst/>
          </a:prstGeom>
          <a:solidFill>
            <a:srgbClr val="00B050"/>
          </a:solidFill>
        </p:spPr>
        <p:txBody>
          <a:bodyPr wrap="square">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Dàn</a:t>
            </a:r>
            <a:r>
              <a:rPr lang="en-US" sz="2700" b="1" dirty="0" smtClean="0">
                <a:solidFill>
                  <a:schemeClr val="bg1"/>
                </a:solidFill>
                <a:latin typeface="Times New Roman" pitchFamily="18" charset="0"/>
                <a:cs typeface="Times New Roman" pitchFamily="18" charset="0"/>
              </a:rPr>
              <a:t> ý</a:t>
            </a:r>
            <a:endParaRPr lang="en-US" sz="2700" dirty="0">
              <a:solidFill>
                <a:schemeClr val="bg1"/>
              </a:solidFill>
              <a:latin typeface="Times New Roman" pitchFamily="18" charset="0"/>
              <a:cs typeface="Times New Roman" pitchFamily="18" charset="0"/>
            </a:endParaRPr>
          </a:p>
        </p:txBody>
      </p:sp>
      <p:sp>
        <p:nvSpPr>
          <p:cNvPr id="12" name="Oval 11"/>
          <p:cNvSpPr/>
          <p:nvPr/>
        </p:nvSpPr>
        <p:spPr>
          <a:xfrm>
            <a:off x="161146" y="2615609"/>
            <a:ext cx="2677747" cy="2238682"/>
          </a:xfrm>
          <a:prstGeom prst="ellipse">
            <a:avLst/>
          </a:prstGeom>
          <a:solidFill>
            <a:schemeClr val="accent5">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3" name="Oval 12"/>
          <p:cNvSpPr/>
          <p:nvPr/>
        </p:nvSpPr>
        <p:spPr>
          <a:xfrm>
            <a:off x="161146" y="5213499"/>
            <a:ext cx="2677747" cy="1318435"/>
          </a:xfrm>
          <a:prstGeom prst="ellipse">
            <a:avLst/>
          </a:prstGeom>
          <a:solidFill>
            <a:srgbClr val="FF505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14" name="Rounded Rectangle 13"/>
          <p:cNvSpPr/>
          <p:nvPr/>
        </p:nvSpPr>
        <p:spPr>
          <a:xfrm>
            <a:off x="2966552" y="5346923"/>
            <a:ext cx="8676032" cy="1266528"/>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những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điểm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chính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đã</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Nhận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endParaRPr lang="en-US" sz="2300" dirty="0" smtClean="0">
              <a:latin typeface="Times New Roman" pitchFamily="18" charset="0"/>
              <a:cs typeface="Times New Roman" pitchFamily="18" charset="0"/>
            </a:endParaRPr>
          </a:p>
          <a:p>
            <a:pPr algn="just">
              <a:lnSpc>
                <a:spcPct val="12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Đề</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xuất</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và</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suy</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nghĩ</a:t>
            </a:r>
            <a:endParaRPr lang="en-US" sz="2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957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fade">
                                      <p:cBhvr>
                                        <p:cTn id="57" dur="500"/>
                                        <p:tgtEl>
                                          <p:spTgt spid="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xEl>
                                              <p:pRg st="2" end="2"/>
                                            </p:txEl>
                                          </p:spTgt>
                                        </p:tgtEl>
                                        <p:attrNameLst>
                                          <p:attrName>style.visibility</p:attrName>
                                        </p:attrNameLst>
                                      </p:cBhvr>
                                      <p:to>
                                        <p:strVal val="visible"/>
                                      </p:to>
                                    </p:set>
                                    <p:animEffect transition="in" filter="fade">
                                      <p:cBhvr>
                                        <p:cTn id="6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200246" y="332968"/>
            <a:ext cx="11791507" cy="6038576"/>
          </a:xfrm>
          <a:prstGeom prst="rect">
            <a:avLst/>
          </a:prstGeom>
          <a:solidFill>
            <a:srgbClr val="F7EDF3"/>
          </a:solidFill>
        </p:spPr>
        <p:txBody>
          <a:bodyPr wrap="square">
            <a:spAutoFit/>
          </a:bodyPr>
          <a:lstStyle/>
          <a:p>
            <a:pPr algn="ctr">
              <a:lnSpc>
                <a:spcPct val="120000"/>
              </a:lnSpc>
            </a:pPr>
            <a:r>
              <a:rPr lang="vi-VN" sz="2300" b="1" dirty="0">
                <a:latin typeface="+mj-lt"/>
              </a:rPr>
              <a:t>ÔNG NGOẠI</a:t>
            </a:r>
            <a:endParaRPr lang="en-US" sz="2300" dirty="0">
              <a:latin typeface="+mj-lt"/>
            </a:endParaRPr>
          </a:p>
          <a:p>
            <a:pPr algn="just">
              <a:lnSpc>
                <a:spcPct val="120000"/>
              </a:lnSpc>
            </a:pPr>
            <a:r>
              <a:rPr lang="vi-VN" sz="2300" b="1" dirty="0">
                <a:latin typeface="+mj-lt"/>
              </a:rPr>
              <a:t>(Tóm tắt đoạn đầu</a:t>
            </a:r>
            <a:r>
              <a:rPr lang="en-US" sz="2300" b="1" dirty="0">
                <a:latin typeface="+mj-lt"/>
              </a:rPr>
              <a:t>: </a:t>
            </a:r>
            <a:r>
              <a:rPr lang="vi-VN" sz="2300" b="1" dirty="0">
                <a:latin typeface="+mj-lt"/>
              </a:rPr>
              <a:t>Gia đình cậu mợ của Dung đậu phỏng vấn và đi định cư nước ngoài. Mẹ Dung quyết định cho Dung sang ở với ông Ngoại để tiện bề trông nom ông. Dung dù không muốn nhưng vẫn nghe lời mẹ.</a:t>
            </a:r>
            <a:r>
              <a:rPr lang="en-US" sz="2300" b="1" dirty="0">
                <a:latin typeface="+mj-lt"/>
              </a:rPr>
              <a:t>) </a:t>
            </a:r>
            <a:endParaRPr lang="en-US" sz="2300" dirty="0">
              <a:latin typeface="+mj-lt"/>
            </a:endParaRPr>
          </a:p>
          <a:p>
            <a:pPr algn="just">
              <a:lnSpc>
                <a:spcPct val="120000"/>
              </a:lnSpc>
            </a:pPr>
            <a:r>
              <a:rPr lang="en-US" sz="2300" i="1" dirty="0">
                <a:latin typeface="Times New Roman" pitchFamily="18" charset="0"/>
                <a:cs typeface="Times New Roman" pitchFamily="18" charset="0"/>
              </a:rPr>
              <a:t>Sang </a:t>
            </a:r>
            <a:r>
              <a:rPr lang="en-US" sz="2300" i="1" dirty="0" err="1">
                <a:latin typeface="Times New Roman" pitchFamily="18" charset="0"/>
                <a:cs typeface="Times New Roman" pitchFamily="18" charset="0"/>
              </a:rPr>
              <a:t>bên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ấy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được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hai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hôm</a:t>
            </a:r>
            <a:r>
              <a:rPr lang="en-US" sz="2300" i="1" dirty="0">
                <a:latin typeface="Times New Roman" pitchFamily="18" charset="0"/>
                <a:cs typeface="Times New Roman" pitchFamily="18" charset="0"/>
              </a:rPr>
              <a:t>, Dung </a:t>
            </a:r>
            <a:r>
              <a:rPr lang="en-US" sz="2300" i="1" dirty="0" err="1">
                <a:latin typeface="Times New Roman" pitchFamily="18" charset="0"/>
                <a:cs typeface="Times New Roman" pitchFamily="18" charset="0"/>
              </a:rPr>
              <a:t>chạy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về</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mẹ</a:t>
            </a:r>
            <a:r>
              <a:rPr lang="en-US" sz="2300" i="1" dirty="0">
                <a:latin typeface="Times New Roman" pitchFamily="18" charset="0"/>
                <a:cs typeface="Times New Roman" pitchFamily="18" charset="0"/>
              </a:rPr>
              <a:t>, than </a:t>
            </a:r>
            <a:r>
              <a:rPr lang="en-US" sz="2300" i="1" dirty="0" err="1">
                <a:latin typeface="Times New Roman" pitchFamily="18" charset="0"/>
                <a:cs typeface="Times New Roman" pitchFamily="18" charset="0"/>
              </a:rPr>
              <a:t>thở</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lướt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sướt</a:t>
            </a:r>
            <a:r>
              <a:rPr lang="en-US" sz="2300" i="1" dirty="0">
                <a:latin typeface="Times New Roman" pitchFamily="18" charset="0"/>
                <a:cs typeface="Times New Roman" pitchFamily="18" charset="0"/>
              </a:rPr>
              <a:t>: "Ở </a:t>
            </a:r>
            <a:r>
              <a:rPr lang="en-US" sz="2300" i="1" dirty="0" err="1">
                <a:latin typeface="Times New Roman" pitchFamily="18" charset="0"/>
                <a:cs typeface="Times New Roman" pitchFamily="18" charset="0"/>
              </a:rPr>
              <a:t>với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ngoại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buồn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muốn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chết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đi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học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về</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mở</a:t>
            </a:r>
            <a:r>
              <a:rPr lang="en-US" sz="2300" i="1" dirty="0">
                <a:latin typeface="Times New Roman" pitchFamily="18" charset="0"/>
                <a:cs typeface="Times New Roman" pitchFamily="18" charset="0"/>
              </a:rPr>
              <a:t> </a:t>
            </a:r>
            <a:r>
              <a:rPr lang="vi-VN" sz="2300" i="1" dirty="0">
                <a:latin typeface="Times New Roman" pitchFamily="18" charset="0"/>
                <a:cs typeface="Times New Roman" pitchFamily="18" charset="0"/>
              </a:rPr>
              <a:t>k</a:t>
            </a:r>
            <a:r>
              <a:rPr lang="en-US" sz="2300" i="1" dirty="0" err="1">
                <a:latin typeface="Times New Roman" pitchFamily="18" charset="0"/>
                <a:cs typeface="Times New Roman" pitchFamily="18" charset="0"/>
              </a:rPr>
              <a:t>araoke</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sợ</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ồn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nói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chưa</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được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mấy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câu</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thì</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hết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chuyện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Chẳng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lẽ</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lại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nói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chuyện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tình</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yêu</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với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ngoại</a:t>
            </a:r>
            <a:r>
              <a:rPr lang="en-US" sz="2300" i="1" dirty="0">
                <a:latin typeface="Times New Roman" pitchFamily="18" charset="0"/>
                <a:cs typeface="Times New Roman" pitchFamily="18" charset="0"/>
              </a:rPr>
              <a:t> à? </a:t>
            </a:r>
            <a:r>
              <a:rPr lang="en-US" sz="2300" i="1" dirty="0" err="1">
                <a:latin typeface="Times New Roman" pitchFamily="18" charset="0"/>
                <a:cs typeface="Times New Roman" pitchFamily="18" charset="0"/>
              </a:rPr>
              <a:t>Bọn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bạn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không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dám</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nhà</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khó</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lắm</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mở</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nhạc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cũng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ngại</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nấu</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cơm</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khét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mắng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cả</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buổi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Suốt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ngày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cứ</a:t>
            </a:r>
            <a:r>
              <a:rPr lang="en-US" sz="2300" i="1" dirty="0">
                <a:latin typeface="Times New Roman" pitchFamily="18" charset="0"/>
                <a:cs typeface="Times New Roman" pitchFamily="18" charset="0"/>
              </a:rPr>
              <a:t> lo </a:t>
            </a:r>
            <a:r>
              <a:rPr lang="en-US" sz="2300" i="1" dirty="0" err="1">
                <a:latin typeface="Times New Roman" pitchFamily="18" charset="0"/>
                <a:cs typeface="Times New Roman" pitchFamily="18" charset="0"/>
              </a:rPr>
              <a:t>tỉa</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tót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cho</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mấy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chậu</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kiểng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mấ</a:t>
            </a:r>
            <a:r>
              <a:rPr lang="vi-VN" sz="2300" i="1" dirty="0">
                <a:latin typeface="Times New Roman" pitchFamily="18" charset="0"/>
                <a:cs typeface="Times New Roman" pitchFamily="18" charset="0"/>
              </a:rPr>
              <a:t>y</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cá</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vàng</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hỏi</a:t>
            </a:r>
            <a:r>
              <a:rPr lang="en-US" sz="2300" i="1" dirty="0">
                <a:latin typeface="Times New Roman" pitchFamily="18" charset="0"/>
                <a:cs typeface="Times New Roman" pitchFamily="18" charset="0"/>
              </a:rPr>
              <a:t>:"</a:t>
            </a:r>
            <a:r>
              <a:rPr lang="en-US" sz="2300" i="1" dirty="0" err="1">
                <a:latin typeface="Times New Roman" pitchFamily="18" charset="0"/>
                <a:cs typeface="Times New Roman" pitchFamily="18" charset="0"/>
              </a:rPr>
              <a:t>Ngoại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chăm</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sóc</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hoài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không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chán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sao</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Ngoại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nói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Cây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cũng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có</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linh</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hồn</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không</a:t>
            </a:r>
            <a:r>
              <a:rPr lang="en-US" sz="2300" i="1" dirty="0">
                <a:latin typeface="Times New Roman" pitchFamily="18" charset="0"/>
                <a:cs typeface="Times New Roman" pitchFamily="18" charset="0"/>
              </a:rPr>
              <a:t> tin, </a:t>
            </a:r>
            <a:r>
              <a:rPr lang="en-US" sz="2300" i="1" dirty="0" err="1">
                <a:latin typeface="Times New Roman" pitchFamily="18" charset="0"/>
                <a:cs typeface="Times New Roman" pitchFamily="18" charset="0"/>
              </a:rPr>
              <a:t>ghé</a:t>
            </a:r>
            <a:r>
              <a:rPr lang="en-US" sz="2300" i="1" dirty="0">
                <a:latin typeface="Times New Roman" pitchFamily="18" charset="0"/>
                <a:cs typeface="Times New Roman" pitchFamily="18" charset="0"/>
              </a:rPr>
              <a:t> tai </a:t>
            </a:r>
            <a:r>
              <a:rPr lang="en-US" sz="2300" i="1" dirty="0" err="1">
                <a:latin typeface="Times New Roman" pitchFamily="18" charset="0"/>
                <a:cs typeface="Times New Roman" pitchFamily="18" charset="0"/>
              </a:rPr>
              <a:t>vào</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nghe</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thử</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có</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cây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nào</a:t>
            </a:r>
            <a:r>
              <a:rPr lang="en-US" sz="2300" i="1" dirty="0">
                <a:latin typeface="Times New Roman" pitchFamily="18" charset="0"/>
                <a:cs typeface="Times New Roman" pitchFamily="18" charset="0"/>
              </a:rPr>
              <a:t> than </a:t>
            </a:r>
            <a:r>
              <a:rPr lang="en-US" sz="2300" i="1" dirty="0" err="1">
                <a:latin typeface="Times New Roman" pitchFamily="18" charset="0"/>
                <a:cs typeface="Times New Roman" pitchFamily="18" charset="0"/>
              </a:rPr>
              <a:t>buồn</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có</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cây</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nào</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thèm</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nghe</a:t>
            </a:r>
            <a:r>
              <a:rPr lang="en-US" sz="2300" i="1" dirty="0">
                <a:latin typeface="Times New Roman" pitchFamily="18" charset="0"/>
                <a:cs typeface="Times New Roman" pitchFamily="18" charset="0"/>
              </a:rPr>
              <a:t> Michael Jackson </a:t>
            </a:r>
            <a:r>
              <a:rPr lang="en-US" sz="2300" i="1" dirty="0" err="1">
                <a:latin typeface="Times New Roman" pitchFamily="18" charset="0"/>
                <a:cs typeface="Times New Roman" pitchFamily="18" charset="0"/>
              </a:rPr>
              <a:t>đâu</a:t>
            </a:r>
            <a:r>
              <a:rPr lang="en-US" sz="2300" i="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just">
              <a:lnSpc>
                <a:spcPct val="120000"/>
              </a:lnSpc>
            </a:pPr>
            <a:r>
              <a:rPr lang="en-US" sz="2300" i="1" dirty="0" err="1">
                <a:latin typeface="Times New Roman" pitchFamily="18" charset="0"/>
                <a:cs typeface="Times New Roman" pitchFamily="18" charset="0"/>
              </a:rPr>
              <a:t>Mẹ</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cười</a:t>
            </a:r>
            <a:r>
              <a:rPr lang="en-US" sz="2300" i="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just">
              <a:lnSpc>
                <a:spcPct val="120000"/>
              </a:lnSpc>
            </a:pP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vì</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một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chút</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ông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cũng</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vì</a:t>
            </a:r>
            <a:r>
              <a:rPr lang="en-US" sz="2300" i="1" dirty="0">
                <a:latin typeface="Times New Roman" pitchFamily="18" charset="0"/>
                <a:cs typeface="Times New Roman" pitchFamily="18" charset="0"/>
              </a:rPr>
              <a:t> con </a:t>
            </a:r>
            <a:r>
              <a:rPr lang="en-US" sz="2300" i="1" dirty="0" err="1">
                <a:latin typeface="Times New Roman" pitchFamily="18" charset="0"/>
                <a:cs typeface="Times New Roman" pitchFamily="18" charset="0"/>
              </a:rPr>
              <a:t>thôi</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thử</a:t>
            </a:r>
            <a:r>
              <a:rPr lang="en-US" sz="2300" i="1" dirty="0">
                <a:latin typeface="Times New Roman" pitchFamily="18" charset="0"/>
                <a:cs typeface="Times New Roman" pitchFamily="18" charset="0"/>
              </a:rPr>
              <a:t> </a:t>
            </a:r>
            <a:r>
              <a:rPr lang="en-US" sz="2300" i="1" dirty="0" err="1">
                <a:latin typeface="Times New Roman" pitchFamily="18" charset="0"/>
                <a:cs typeface="Times New Roman" pitchFamily="18" charset="0"/>
              </a:rPr>
              <a:t>xem</a:t>
            </a:r>
            <a:r>
              <a:rPr lang="en-US" sz="2300" i="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just">
              <a:lnSpc>
                <a:spcPct val="120000"/>
              </a:lnSpc>
            </a:pPr>
            <a:r>
              <a:rPr lang="vi-VN" sz="2300" b="1" i="1" dirty="0" smtClean="0">
                <a:latin typeface="+mj-lt"/>
              </a:rPr>
              <a:t>(...)</a:t>
            </a:r>
            <a:endParaRPr lang="en-US" sz="2300" dirty="0">
              <a:latin typeface="+mj-lt"/>
            </a:endParaRPr>
          </a:p>
        </p:txBody>
      </p:sp>
      <p:sp>
        <p:nvSpPr>
          <p:cNvPr id="8" name="Rectangle 7"/>
          <p:cNvSpPr/>
          <p:nvPr/>
        </p:nvSpPr>
        <p:spPr>
          <a:xfrm>
            <a:off x="0" y="22668"/>
            <a:ext cx="3157871" cy="553998"/>
          </a:xfrm>
          <a:prstGeom prst="rect">
            <a:avLst/>
          </a:prstGeom>
          <a:solidFill>
            <a:srgbClr val="00B050"/>
          </a:solidFill>
        </p:spPr>
        <p:txBody>
          <a:bodyPr wrap="square">
            <a:spAutoFit/>
          </a:bodyPr>
          <a:lstStyle/>
          <a:p>
            <a:pPr algn="ctr">
              <a:lnSpc>
                <a:spcPct val="120000"/>
              </a:lnSpc>
            </a:pPr>
            <a:r>
              <a:rPr lang="en-US" sz="2500" b="1" dirty="0" err="1" smtClean="0">
                <a:solidFill>
                  <a:schemeClr val="bg1"/>
                </a:solidFill>
                <a:latin typeface="Times New Roman" pitchFamily="18" charset="0"/>
                <a:cs typeface="Times New Roman" pitchFamily="18" charset="0"/>
              </a:rPr>
              <a:t>Đề</a:t>
            </a:r>
            <a:r>
              <a:rPr lang="en-US" sz="2500" b="1" dirty="0" smtClean="0">
                <a:solidFill>
                  <a:schemeClr val="bg1"/>
                </a:solidFill>
                <a:latin typeface="Times New Roman" pitchFamily="18" charset="0"/>
                <a:cs typeface="Times New Roman" pitchFamily="18" charset="0"/>
              </a:rPr>
              <a:t> minh </a:t>
            </a:r>
            <a:r>
              <a:rPr lang="en-US" sz="2500" b="1" dirty="0" err="1" smtClean="0">
                <a:solidFill>
                  <a:schemeClr val="bg1"/>
                </a:solidFill>
                <a:latin typeface="Times New Roman" pitchFamily="18" charset="0"/>
                <a:cs typeface="Times New Roman" pitchFamily="18" charset="0"/>
              </a:rPr>
              <a:t>họa</a:t>
            </a:r>
            <a:endParaRPr lang="en-US" sz="2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990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151513" y="-7274"/>
            <a:ext cx="11895176" cy="6846490"/>
          </a:xfrm>
          <a:prstGeom prst="rect">
            <a:avLst/>
          </a:prstGeom>
          <a:solidFill>
            <a:srgbClr val="F7EDF3"/>
          </a:solidFill>
        </p:spPr>
        <p:txBody>
          <a:bodyPr wrap="square">
            <a:spAutoFit/>
          </a:bodyPr>
          <a:lstStyle/>
          <a:p>
            <a:pPr algn="just">
              <a:lnSpc>
                <a:spcPct val="110000"/>
              </a:lnSpc>
            </a:pPr>
            <a:r>
              <a:rPr lang="en-US" sz="2100" i="1" dirty="0" err="1" smtClean="0">
                <a:latin typeface="Times New Roman" pitchFamily="18" charset="0"/>
                <a:cs typeface="Times New Roman" pitchFamily="18" charset="0"/>
              </a:rPr>
              <a:t>Thế</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nghĩa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có</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hai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thế</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giới</a:t>
            </a:r>
            <a:r>
              <a:rPr lang="en-US" sz="2100" i="1" dirty="0" smtClean="0">
                <a:latin typeface="Times New Roman" pitchFamily="18" charset="0"/>
                <a:cs typeface="Times New Roman" pitchFamily="18" charset="0"/>
              </a:rPr>
              <a:t> ở </a:t>
            </a:r>
            <a:r>
              <a:rPr lang="en-US" sz="2100" i="1" dirty="0" err="1" smtClean="0">
                <a:latin typeface="Times New Roman" pitchFamily="18" charset="0"/>
                <a:cs typeface="Times New Roman" pitchFamily="18" charset="0"/>
              </a:rPr>
              <a:t>trong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ngôi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Thế</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giới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của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ông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mấy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ông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bạn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mấy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chồng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nhựt</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báo</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cái</a:t>
            </a:r>
            <a:r>
              <a:rPr lang="en-US" sz="2100" i="1" dirty="0" smtClean="0">
                <a:latin typeface="Times New Roman" pitchFamily="18" charset="0"/>
                <a:cs typeface="Times New Roman" pitchFamily="18" charset="0"/>
              </a:rPr>
              <a:t> radio </a:t>
            </a:r>
            <a:r>
              <a:rPr lang="en-US" sz="2100" i="1" dirty="0" err="1" smtClean="0">
                <a:latin typeface="Times New Roman" pitchFamily="18" charset="0"/>
                <a:cs typeface="Times New Roman" pitchFamily="18" charset="0"/>
              </a:rPr>
              <a:t>đâu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hồi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còn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đánh</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nhau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trầm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tư</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suy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ngẫm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mảnh</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sân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hoa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trái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Thế</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giới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của</a:t>
            </a:r>
            <a:r>
              <a:rPr lang="en-US" sz="2100" i="1" dirty="0" smtClean="0">
                <a:latin typeface="Times New Roman" pitchFamily="18" charset="0"/>
                <a:cs typeface="Times New Roman" pitchFamily="18" charset="0"/>
              </a:rPr>
              <a:t> Dung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tiếng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nhạc</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gào</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thét</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xập</a:t>
            </a:r>
            <a:r>
              <a:rPr lang="en-US" sz="2100" i="1" dirty="0" smtClean="0">
                <a:latin typeface="Times New Roman" pitchFamily="18" charset="0"/>
                <a:cs typeface="Times New Roman" pitchFamily="18" charset="0"/>
              </a:rPr>
              <a:t> </a:t>
            </a:r>
            <a:r>
              <a:rPr lang="vi-VN" sz="2100" i="1" dirty="0" smtClean="0">
                <a:latin typeface="Times New Roman" pitchFamily="18" charset="0"/>
                <a:cs typeface="Times New Roman" pitchFamily="18" charset="0"/>
              </a:rPr>
              <a:t>xì</a:t>
            </a:r>
            <a:r>
              <a:rPr lang="en-US" sz="2100" i="1" dirty="0" err="1" smtClean="0">
                <a:latin typeface="Times New Roman" pitchFamily="18" charset="0"/>
                <a:cs typeface="Times New Roman" pitchFamily="18" charset="0"/>
              </a:rPr>
              <a:t>nh</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sắc</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màu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xanh</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đỏ</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quả</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đất</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như</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nằm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gọn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trong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bàn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tay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Sáng</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nó</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dậy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thật</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sớm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để</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nấu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cơm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sau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đó</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học</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chiều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lại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học</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buổi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tối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nó</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vù</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xe</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đến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bạn</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chơi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hoặc</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về</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nhà</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nghe</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mấy</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đứa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em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cãi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nhau</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ỏm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tỏi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Hai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thế</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giới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vừa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giành</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giựt</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vừa</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hoà</a:t>
            </a:r>
            <a:r>
              <a:rPr lang="en-US" sz="2100" i="1" dirty="0" smtClean="0">
                <a:latin typeface="Times New Roman" pitchFamily="18" charset="0"/>
                <a:cs typeface="Times New Roman" pitchFamily="18" charset="0"/>
              </a:rPr>
              <a:t> tan </a:t>
            </a:r>
            <a:r>
              <a:rPr lang="en-US" sz="2100" i="1" dirty="0" err="1" smtClean="0">
                <a:latin typeface="Times New Roman" pitchFamily="18" charset="0"/>
                <a:cs typeface="Times New Roman" pitchFamily="18" charset="0"/>
              </a:rPr>
              <a:t>nhau</a:t>
            </a:r>
            <a:r>
              <a:rPr lang="en-US" sz="2100" i="1" dirty="0" smtClean="0">
                <a:latin typeface="Times New Roman" pitchFamily="18" charset="0"/>
                <a:cs typeface="Times New Roman" pitchFamily="18" charset="0"/>
              </a:rPr>
              <a:t>.</a:t>
            </a:r>
            <a:endParaRPr lang="en-US" sz="2100" dirty="0" smtClean="0">
              <a:latin typeface="Times New Roman" pitchFamily="18" charset="0"/>
              <a:cs typeface="Times New Roman" pitchFamily="18" charset="0"/>
            </a:endParaRPr>
          </a:p>
          <a:p>
            <a:pPr algn="just">
              <a:lnSpc>
                <a:spcPct val="110000"/>
              </a:lnSpc>
            </a:pPr>
            <a:r>
              <a:rPr lang="vi-VN" sz="2100" b="1" i="1" dirty="0" smtClean="0">
                <a:latin typeface="Times New Roman" pitchFamily="18" charset="0"/>
                <a:cs typeface="Times New Roman" pitchFamily="18" charset="0"/>
              </a:rPr>
              <a:t>(...)</a:t>
            </a:r>
            <a:endParaRPr lang="en-US" sz="2100" dirty="0" smtClean="0">
              <a:latin typeface="Times New Roman" pitchFamily="18" charset="0"/>
              <a:cs typeface="Times New Roman" pitchFamily="18" charset="0"/>
            </a:endParaRPr>
          </a:p>
          <a:p>
            <a:pPr algn="just">
              <a:lnSpc>
                <a:spcPct val="110000"/>
              </a:lnSpc>
            </a:pP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Hôm</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bữa</a:t>
            </a:r>
            <a:r>
              <a:rPr lang="en-US" sz="2100" i="1" dirty="0" smtClean="0">
                <a:latin typeface="Times New Roman" pitchFamily="18" charset="0"/>
                <a:cs typeface="Times New Roman" pitchFamily="18" charset="0"/>
              </a:rPr>
              <a:t> Dung </a:t>
            </a:r>
            <a:r>
              <a:rPr lang="en-US" sz="2100" i="1" dirty="0" err="1" smtClean="0">
                <a:latin typeface="Times New Roman" pitchFamily="18" charset="0"/>
                <a:cs typeface="Times New Roman" pitchFamily="18" charset="0"/>
              </a:rPr>
              <a:t>nói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với</a:t>
            </a:r>
            <a:r>
              <a:rPr lang="en-US" sz="2100" i="1" dirty="0" smtClean="0">
                <a:latin typeface="Times New Roman" pitchFamily="18" charset="0"/>
                <a:cs typeface="Times New Roman" pitchFamily="18" charset="0"/>
              </a:rPr>
              <a:t> </a:t>
            </a:r>
            <a:r>
              <a:rPr lang="en-US" sz="2100" i="1" dirty="0" err="1" smtClean="0">
                <a:latin typeface="Times New Roman" pitchFamily="18" charset="0"/>
                <a:cs typeface="Times New Roman" pitchFamily="18" charset="0"/>
              </a:rPr>
              <a:t>ông</a:t>
            </a:r>
            <a:r>
              <a:rPr lang="en-US" sz="2100" i="1" dirty="0" smtClean="0">
                <a:latin typeface="Times New Roman" pitchFamily="18" charset="0"/>
                <a:cs typeface="Times New Roman" pitchFamily="18" charset="0"/>
              </a:rPr>
              <a:t>:</a:t>
            </a:r>
            <a:endParaRPr lang="en-US" sz="2100" dirty="0" smtClean="0">
              <a:latin typeface="Times New Roman" pitchFamily="18" charset="0"/>
              <a:cs typeface="Times New Roman" pitchFamily="18" charset="0"/>
            </a:endParaRPr>
          </a:p>
          <a:p>
            <a:pPr algn="just">
              <a:lnSpc>
                <a:spcPct val="110000"/>
              </a:lnSpc>
            </a:pPr>
            <a:r>
              <a:rPr lang="en-US" sz="2100" i="1" dirty="0" smtClean="0">
                <a:latin typeface="Times New Roman" pitchFamily="18" charset="0"/>
                <a:cs typeface="Times New Roman" pitchFamily="18" charset="0"/>
              </a:rPr>
              <a:t>- </a:t>
            </a:r>
            <a:r>
              <a:rPr lang="en-US" sz="2100" i="1" dirty="0">
                <a:latin typeface="Times New Roman" pitchFamily="18" charset="0"/>
                <a:cs typeface="Times New Roman" pitchFamily="18" charset="0"/>
              </a:rPr>
              <a:t>Sao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Chín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bên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rủ</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tham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gia</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câu</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lạc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bộ</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gì</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đi</a:t>
            </a:r>
            <a:r>
              <a:rPr lang="en-US" sz="2100" i="1" dirty="0">
                <a:latin typeface="Times New Roman" pitchFamily="18" charset="0"/>
                <a:cs typeface="Times New Roman" pitchFamily="18" charset="0"/>
              </a:rPr>
              <a:t>?</a:t>
            </a:r>
            <a:endParaRPr lang="en-US" sz="2100" dirty="0">
              <a:latin typeface="Times New Roman" pitchFamily="18" charset="0"/>
              <a:cs typeface="Times New Roman" pitchFamily="18" charset="0"/>
            </a:endParaRPr>
          </a:p>
          <a:p>
            <a:pPr algn="just">
              <a:lnSpc>
                <a:spcPct val="110000"/>
              </a:lnSpc>
            </a:pP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nhìn</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thật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lâu</a:t>
            </a:r>
            <a:r>
              <a:rPr lang="vi-VN" sz="2100" i="1" dirty="0">
                <a:latin typeface="Times New Roman" pitchFamily="18" charset="0"/>
                <a:cs typeface="Times New Roman" pitchFamily="18" charset="0"/>
              </a:rPr>
              <a:t>:</a:t>
            </a:r>
            <a:r>
              <a:rPr lang="en-US" sz="2100" i="1" dirty="0">
                <a:latin typeface="Times New Roman" pitchFamily="18" charset="0"/>
                <a:cs typeface="Times New Roman" pitchFamily="18" charset="0"/>
              </a:rPr>
              <a:t>"</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sợ</a:t>
            </a:r>
            <a:r>
              <a:rPr lang="en-US" sz="2100" i="1" dirty="0">
                <a:latin typeface="Times New Roman" pitchFamily="18" charset="0"/>
                <a:cs typeface="Times New Roman" pitchFamily="18" charset="0"/>
              </a:rPr>
              <a:t> con ở </a:t>
            </a:r>
            <a:r>
              <a:rPr lang="en-US" sz="2100" i="1" dirty="0" err="1">
                <a:latin typeface="Times New Roman" pitchFamily="18" charset="0"/>
                <a:cs typeface="Times New Roman" pitchFamily="18" charset="0"/>
              </a:rPr>
              <a:t>nhà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một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mình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buồn</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chột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dạ</a:t>
            </a:r>
            <a:r>
              <a:rPr lang="en-US" sz="2100" i="1" dirty="0">
                <a:latin typeface="Times New Roman" pitchFamily="18" charset="0"/>
                <a:cs typeface="Times New Roman" pitchFamily="18" charset="0"/>
              </a:rPr>
              <a:t>, </a:t>
            </a:r>
            <a:r>
              <a:rPr lang="vi-VN" sz="2100" i="1" dirty="0">
                <a:latin typeface="Times New Roman" pitchFamily="18" charset="0"/>
                <a:cs typeface="Times New Roman" pitchFamily="18" charset="0"/>
              </a:rPr>
              <a:t>c</a:t>
            </a:r>
            <a:r>
              <a:rPr lang="en-US" sz="2100" i="1" dirty="0">
                <a:latin typeface="Times New Roman" pitchFamily="18" charset="0"/>
                <a:cs typeface="Times New Roman" pitchFamily="18" charset="0"/>
              </a:rPr>
              <a:t>ó </a:t>
            </a:r>
            <a:r>
              <a:rPr lang="en-US" sz="2100" i="1" dirty="0" err="1">
                <a:latin typeface="Times New Roman" pitchFamily="18" charset="0"/>
                <a:cs typeface="Times New Roman" pitchFamily="18" charset="0"/>
              </a:rPr>
              <a:t>bao</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giờ</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mình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nghĩ</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tới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không</a:t>
            </a:r>
            <a:r>
              <a:rPr lang="vi-VN" sz="2100" i="1" dirty="0">
                <a:latin typeface="Times New Roman" pitchFamily="18" charset="0"/>
                <a:cs typeface="Times New Roman" pitchFamily="18" charset="0"/>
              </a:rPr>
              <a:t>.</a:t>
            </a:r>
            <a:endParaRPr lang="en-US" sz="2100" dirty="0">
              <a:latin typeface="Times New Roman" pitchFamily="18" charset="0"/>
              <a:cs typeface="Times New Roman" pitchFamily="18" charset="0"/>
            </a:endParaRPr>
          </a:p>
          <a:p>
            <a:pPr algn="just">
              <a:lnSpc>
                <a:spcPct val="110000"/>
              </a:lnSpc>
            </a:pPr>
            <a:r>
              <a:rPr lang="vi-VN" sz="2100" b="1" i="1" dirty="0">
                <a:latin typeface="Times New Roman" pitchFamily="18" charset="0"/>
                <a:cs typeface="Times New Roman" pitchFamily="18" charset="0"/>
              </a:rPr>
              <a:t>(...)</a:t>
            </a:r>
            <a:endParaRPr lang="en-US" sz="2100" dirty="0">
              <a:latin typeface="Times New Roman" pitchFamily="18" charset="0"/>
              <a:cs typeface="Times New Roman" pitchFamily="18" charset="0"/>
            </a:endParaRPr>
          </a:p>
          <a:p>
            <a:pPr algn="just">
              <a:lnSpc>
                <a:spcPct val="110000"/>
              </a:lnSpc>
            </a:pPr>
            <a:r>
              <a:rPr lang="en-US" sz="2100" i="1" dirty="0" err="1">
                <a:latin typeface="Times New Roman" pitchFamily="18" charset="0"/>
                <a:cs typeface="Times New Roman" pitchFamily="18" charset="0"/>
              </a:rPr>
              <a:t>Có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những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sự</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thay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đổi</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không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thể</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ngờ</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được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Bây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giờ</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mỗi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đêm</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trở</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mình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nghe</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ho </a:t>
            </a:r>
            <a:r>
              <a:rPr lang="en-US" sz="2100" i="1" dirty="0" err="1">
                <a:latin typeface="Times New Roman" pitchFamily="18" charset="0"/>
                <a:cs typeface="Times New Roman" pitchFamily="18" charset="0"/>
              </a:rPr>
              <a:t>khúc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khắc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Nghe</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cây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mai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nhỏ</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nứt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mình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nảy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chồi</a:t>
            </a:r>
            <a:r>
              <a:rPr lang="vi-VN" sz="2100" i="1" dirty="0">
                <a:latin typeface="Times New Roman" pitchFamily="18" charset="0"/>
                <a:cs typeface="Times New Roman" pitchFamily="18" charset="0"/>
              </a:rPr>
              <a:t>.</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nghiện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hương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trầm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tối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tối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thắp</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lên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bàn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thờ</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Lắm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lũ</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em</a:t>
            </a:r>
            <a:r>
              <a:rPr lang="en-US" sz="2100" i="1" dirty="0">
                <a:latin typeface="Times New Roman" pitchFamily="18" charset="0"/>
                <a:cs typeface="Times New Roman" pitchFamily="18" charset="0"/>
              </a:rPr>
              <a:t> Dung sang, </a:t>
            </a:r>
            <a:r>
              <a:rPr lang="en-US" sz="2100" i="1" dirty="0" err="1">
                <a:latin typeface="Times New Roman" pitchFamily="18" charset="0"/>
                <a:cs typeface="Times New Roman" pitchFamily="18" charset="0"/>
              </a:rPr>
              <a:t>chúng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phá</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phách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quậy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tung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cả</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lên</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mắng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chúng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trề</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môi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Chị</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hai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như</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một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già</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giật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mình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lẽ</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quen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với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tĩn</a:t>
            </a:r>
            <a:r>
              <a:rPr lang="vi-VN" sz="2100" i="1" dirty="0">
                <a:latin typeface="Times New Roman" pitchFamily="18" charset="0"/>
                <a:cs typeface="Times New Roman" pitchFamily="18" charset="0"/>
              </a:rPr>
              <a:t>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lặng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trong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sân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mỗi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chiều</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giúp</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tưới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cây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khoảng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xanh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lạc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lõng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trong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khói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bụi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đâu</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trên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tàng</a:t>
            </a:r>
            <a:r>
              <a:rPr lang="en-US" sz="2100" i="1" dirty="0">
                <a:latin typeface="Times New Roman" pitchFamily="18" charset="0"/>
                <a:cs typeface="Times New Roman" pitchFamily="18" charset="0"/>
              </a:rPr>
              <a:t> me </a:t>
            </a:r>
            <a:r>
              <a:rPr lang="en-US" sz="2100" i="1" dirty="0" err="1">
                <a:latin typeface="Times New Roman" pitchFamily="18" charset="0"/>
                <a:cs typeface="Times New Roman" pitchFamily="18" charset="0"/>
              </a:rPr>
              <a:t>già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dăm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chú</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chim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hót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líu</a:t>
            </a:r>
            <a:r>
              <a:rPr lang="en-US" sz="2100" i="1" dirty="0">
                <a:latin typeface="Times New Roman" pitchFamily="18" charset="0"/>
                <a:cs typeface="Times New Roman" pitchFamily="18" charset="0"/>
              </a:rPr>
              <a:t> lo Dung </a:t>
            </a:r>
            <a:r>
              <a:rPr lang="en-US" sz="2100" i="1" dirty="0" err="1">
                <a:latin typeface="Times New Roman" pitchFamily="18" charset="0"/>
                <a:cs typeface="Times New Roman" pitchFamily="18" charset="0"/>
              </a:rPr>
              <a:t>quen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dáng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ngoại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với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tóc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bạc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với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đôi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mắt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hõm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cái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cằm</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vuông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quen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mỗi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tháng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một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lần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cọc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cạch</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lên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phường</a:t>
            </a:r>
            <a:r>
              <a:rPr lang="vi-VN" sz="2100" i="1" dirty="0">
                <a:latin typeface="Times New Roman" pitchFamily="18" charset="0"/>
                <a:cs typeface="Times New Roman" pitchFamily="18" charset="0"/>
              </a:rPr>
              <a:t> nhận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lương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hưu</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Có</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một</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điều</a:t>
            </a:r>
            <a:r>
              <a:rPr lang="en-US" sz="2100" i="1" dirty="0">
                <a:latin typeface="Times New Roman" pitchFamily="18" charset="0"/>
                <a:cs typeface="Times New Roman" pitchFamily="18" charset="0"/>
              </a:rPr>
              <a:t> Dung </a:t>
            </a:r>
            <a:r>
              <a:rPr lang="en-US" sz="2100" i="1" dirty="0" err="1">
                <a:latin typeface="Times New Roman" pitchFamily="18" charset="0"/>
                <a:cs typeface="Times New Roman" pitchFamily="18" charset="0"/>
              </a:rPr>
              <a:t>ngày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càng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nhận</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ra</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tiếng</a:t>
            </a:r>
            <a:r>
              <a:rPr lang="en-US" sz="2100" i="1" dirty="0">
                <a:latin typeface="Times New Roman" pitchFamily="18" charset="0"/>
                <a:cs typeface="Times New Roman" pitchFamily="18" charset="0"/>
              </a:rPr>
              <a:t> ho </a:t>
            </a:r>
            <a:r>
              <a:rPr lang="en-US" sz="2100" i="1" dirty="0" err="1">
                <a:latin typeface="Times New Roman" pitchFamily="18" charset="0"/>
                <a:cs typeface="Times New Roman" pitchFamily="18" charset="0"/>
              </a:rPr>
              <a:t>của</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ông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ngày</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càng</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khô</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và</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rời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rạc</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như</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lời</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kêu</a:t>
            </a:r>
            <a:r>
              <a:rPr lang="en-US" sz="2100" i="1" dirty="0">
                <a:latin typeface="Times New Roman" pitchFamily="18" charset="0"/>
                <a:cs typeface="Times New Roman" pitchFamily="18" charset="0"/>
              </a:rPr>
              <a:t> </a:t>
            </a:r>
            <a:r>
              <a:rPr lang="en-US" sz="2100" i="1" dirty="0" err="1">
                <a:latin typeface="Times New Roman" pitchFamily="18" charset="0"/>
                <a:cs typeface="Times New Roman" pitchFamily="18" charset="0"/>
              </a:rPr>
              <a:t>cứu</a:t>
            </a:r>
            <a:r>
              <a:rPr lang="en-US" sz="2100" i="1" dirty="0">
                <a:latin typeface="Times New Roman" pitchFamily="18" charset="0"/>
                <a:cs typeface="Times New Roman" pitchFamily="18" charset="0"/>
              </a:rPr>
              <a:t>. </a:t>
            </a:r>
            <a:r>
              <a:rPr lang="vi-VN" sz="2100" i="1" dirty="0">
                <a:latin typeface="Times New Roman" pitchFamily="18" charset="0"/>
                <a:cs typeface="Times New Roman" pitchFamily="18" charset="0"/>
              </a:rPr>
              <a:t>(...)</a:t>
            </a:r>
            <a:endParaRPr lang="en-US" sz="2100" dirty="0">
              <a:latin typeface="Times New Roman" pitchFamily="18" charset="0"/>
              <a:cs typeface="Times New Roman" pitchFamily="18" charset="0"/>
            </a:endParaRPr>
          </a:p>
        </p:txBody>
      </p:sp>
    </p:spTree>
    <p:extLst>
      <p:ext uri="{BB962C8B-B14F-4D97-AF65-F5344CB8AC3E}">
        <p14:creationId xmlns:p14="http://schemas.microsoft.com/office/powerpoint/2010/main" val="37783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TGDD\Desktop\2707_hinh-nen-hoc-tap-lam-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23954" y="3247452"/>
            <a:ext cx="6581162" cy="1064843"/>
          </a:xfrm>
          <a:prstGeom prst="rect">
            <a:avLst/>
          </a:prstGeom>
          <a:noFill/>
        </p:spPr>
        <p:txBody>
          <a:bodyPr wrap="square" rtlCol="0">
            <a:spAutoFit/>
          </a:bodyPr>
          <a:lstStyle/>
          <a:p>
            <a:pPr algn="ctr">
              <a:lnSpc>
                <a:spcPct val="130000"/>
              </a:lnSpc>
            </a:pPr>
            <a:r>
              <a:rPr lang="en-US" sz="5400" b="1" dirty="0" err="1" smtClean="0">
                <a:solidFill>
                  <a:srgbClr val="FF0000"/>
                </a:solidFill>
                <a:latin typeface="Times New Roman" pitchFamily="18" charset="0"/>
                <a:cs typeface="Times New Roman" pitchFamily="18" charset="0"/>
              </a:rPr>
              <a:t>YÊU</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CẦU</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CỤ</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THỂ</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348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fltVal val="0"/>
                                          </p:val>
                                        </p:tav>
                                        <p:tav tm="100000">
                                          <p:val>
                                            <p:strVal val="#ppt_w"/>
                                          </p:val>
                                        </p:tav>
                                      </p:tavLst>
                                    </p:anim>
                                    <p:anim calcmode="lin" valueType="num">
                                      <p:cBhvr>
                                        <p:cTn id="8" dur="1000" fill="hold"/>
                                        <p:tgtEl>
                                          <p:spTgt spid="2055"/>
                                        </p:tgtEl>
                                        <p:attrNameLst>
                                          <p:attrName>ppt_h</p:attrName>
                                        </p:attrNameLst>
                                      </p:cBhvr>
                                      <p:tavLst>
                                        <p:tav tm="0">
                                          <p:val>
                                            <p:fltVal val="0"/>
                                          </p:val>
                                        </p:tav>
                                        <p:tav tm="100000">
                                          <p:val>
                                            <p:strVal val="#ppt_h"/>
                                          </p:val>
                                        </p:tav>
                                      </p:tavLst>
                                    </p:anim>
                                    <p:anim calcmode="lin" valueType="num">
                                      <p:cBhvr>
                                        <p:cTn id="9" dur="1000" fill="hold"/>
                                        <p:tgtEl>
                                          <p:spTgt spid="2055"/>
                                        </p:tgtEl>
                                        <p:attrNameLst>
                                          <p:attrName>style.rotation</p:attrName>
                                        </p:attrNameLst>
                                      </p:cBhvr>
                                      <p:tavLst>
                                        <p:tav tm="0">
                                          <p:val>
                                            <p:fltVal val="90"/>
                                          </p:val>
                                        </p:tav>
                                        <p:tav tm="100000">
                                          <p:val>
                                            <p:fltVal val="0"/>
                                          </p:val>
                                        </p:tav>
                                      </p:tavLst>
                                    </p:anim>
                                    <p:animEffect transition="in" filter="fade">
                                      <p:cBhvr>
                                        <p:cTn id="10" dur="1000"/>
                                        <p:tgtEl>
                                          <p:spTgt spid="205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7" name="Rectangle 6"/>
          <p:cNvSpPr/>
          <p:nvPr/>
        </p:nvSpPr>
        <p:spPr>
          <a:xfrm>
            <a:off x="151513" y="151179"/>
            <a:ext cx="11895176" cy="6423297"/>
          </a:xfrm>
          <a:prstGeom prst="rect">
            <a:avLst/>
          </a:prstGeom>
          <a:solidFill>
            <a:srgbClr val="F7EDF3"/>
          </a:solidFill>
        </p:spPr>
        <p:txBody>
          <a:bodyPr wrap="square">
            <a:spAutoFit/>
          </a:bodyPr>
          <a:lstStyle/>
          <a:p>
            <a:pPr algn="just">
              <a:lnSpc>
                <a:spcPct val="110000"/>
              </a:lnSpc>
            </a:pPr>
            <a:r>
              <a:rPr lang="en-US" sz="2200" i="1" dirty="0" err="1">
                <a:latin typeface="Times New Roman" pitchFamily="18" charset="0"/>
                <a:cs typeface="Times New Roman" pitchFamily="18" charset="0"/>
              </a:rPr>
              <a:t>Ngày</a:t>
            </a:r>
            <a:r>
              <a:rPr lang="en-US" sz="2200" i="1" dirty="0">
                <a:latin typeface="Times New Roman" pitchFamily="18" charset="0"/>
                <a:cs typeface="Times New Roman" pitchFamily="18" charset="0"/>
              </a:rPr>
              <a:t> 18 </a:t>
            </a:r>
            <a:r>
              <a:rPr lang="en-US" sz="2200" i="1" dirty="0" err="1">
                <a:latin typeface="Times New Roman" pitchFamily="18" charset="0"/>
                <a:cs typeface="Times New Roman" pitchFamily="18" charset="0"/>
              </a:rPr>
              <a:t>tháng</a:t>
            </a:r>
            <a:r>
              <a:rPr lang="en-US" sz="2200" i="1" dirty="0">
                <a:latin typeface="Times New Roman" pitchFamily="18" charset="0"/>
                <a:cs typeface="Times New Roman" pitchFamily="18" charset="0"/>
              </a:rPr>
              <a:t> 12, Dung </a:t>
            </a:r>
            <a:r>
              <a:rPr lang="en-US" sz="2200" i="1" dirty="0" err="1">
                <a:latin typeface="Times New Roman" pitchFamily="18" charset="0"/>
                <a:cs typeface="Times New Roman" pitchFamily="18" charset="0"/>
              </a:rPr>
              <a:t>mở</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tờ</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lịch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mới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hôm</a:t>
            </a:r>
            <a:r>
              <a:rPr lang="en-US" sz="2200" i="1" dirty="0">
                <a:latin typeface="Times New Roman" pitchFamily="18" charset="0"/>
                <a:cs typeface="Times New Roman" pitchFamily="18" charset="0"/>
              </a:rPr>
              <a:t> nay </a:t>
            </a:r>
            <a:r>
              <a:rPr lang="en-US" sz="2200" i="1" dirty="0" err="1">
                <a:latin typeface="Times New Roman" pitchFamily="18" charset="0"/>
                <a:cs typeface="Times New Roman" pitchFamily="18" charset="0"/>
              </a:rPr>
              <a:t>là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sinh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Hôm</a:t>
            </a:r>
            <a:r>
              <a:rPr lang="en-US" sz="2200" i="1" dirty="0">
                <a:latin typeface="Times New Roman" pitchFamily="18" charset="0"/>
                <a:cs typeface="Times New Roman" pitchFamily="18" charset="0"/>
              </a:rPr>
              <a:t> qua, </a:t>
            </a:r>
            <a:r>
              <a:rPr lang="en-US" sz="2200" i="1" dirty="0" err="1">
                <a:latin typeface="Times New Roman" pitchFamily="18" charset="0"/>
                <a:cs typeface="Times New Roman" pitchFamily="18" charset="0"/>
              </a:rPr>
              <a:t>mẹ</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cho</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một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món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tiền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bọn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bạn</a:t>
            </a:r>
            <a:r>
              <a:rPr lang="en-US" sz="2200" i="1" dirty="0">
                <a:latin typeface="Times New Roman" pitchFamily="18" charset="0"/>
                <a:cs typeface="Times New Roman" pitchFamily="18" charset="0"/>
              </a:rPr>
              <a:t> reo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inh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ỏi</a:t>
            </a:r>
            <a:r>
              <a:rPr lang="vi-VN" sz="2200" i="1" dirty="0">
                <a:latin typeface="Times New Roman" pitchFamily="18" charset="0"/>
                <a:cs typeface="Times New Roman" pitchFamily="18" charset="0"/>
              </a:rPr>
              <a:t>:</a:t>
            </a:r>
            <a:r>
              <a:rPr lang="en-US" sz="2200" i="1" dirty="0">
                <a:latin typeface="Times New Roman" pitchFamily="18" charset="0"/>
                <a:cs typeface="Times New Roman" pitchFamily="18" charset="0"/>
              </a:rPr>
              <a:t> “Party </a:t>
            </a:r>
            <a:r>
              <a:rPr lang="en-US" sz="2200" i="1" dirty="0" err="1">
                <a:latin typeface="Times New Roman" pitchFamily="18" charset="0"/>
                <a:cs typeface="Times New Roman" pitchFamily="18" charset="0"/>
              </a:rPr>
              <a:t>nghe</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làm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xôm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tụ</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tụi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này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kéo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lại</a:t>
            </a:r>
            <a:r>
              <a:rPr lang="vi-VN" sz="2200" i="1" dirty="0">
                <a:latin typeface="Times New Roman" pitchFamily="18" charset="0"/>
                <a:cs typeface="Times New Roman" pitchFamily="18" charset="0"/>
              </a:rPr>
              <a:t>”. </a:t>
            </a:r>
            <a:r>
              <a:rPr lang="en-US" sz="2200" i="1" dirty="0">
                <a:latin typeface="Times New Roman" pitchFamily="18" charset="0"/>
                <a:cs typeface="Times New Roman" pitchFamily="18" charset="0"/>
              </a:rPr>
              <a:t>Dung </a:t>
            </a:r>
            <a:r>
              <a:rPr lang="en-US" sz="2200" i="1" dirty="0" err="1">
                <a:latin typeface="Times New Roman" pitchFamily="18" charset="0"/>
                <a:cs typeface="Times New Roman" pitchFamily="18" charset="0"/>
              </a:rPr>
              <a:t>nói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với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đầu</a:t>
            </a:r>
            <a:r>
              <a:rPr lang="vi-VN"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10000"/>
              </a:lnSpc>
            </a:pPr>
            <a:r>
              <a:rPr lang="en-US" sz="2200" i="1" dirty="0">
                <a:latin typeface="Times New Roman" pitchFamily="18" charset="0"/>
                <a:cs typeface="Times New Roman" pitchFamily="18" charset="0"/>
              </a:rPr>
              <a:t>- Ừ </a:t>
            </a:r>
            <a:r>
              <a:rPr lang="en-US" sz="2200" i="1" dirty="0" err="1">
                <a:latin typeface="Times New Roman" pitchFamily="18" charset="0"/>
                <a:cs typeface="Times New Roman" pitchFamily="18" charset="0"/>
              </a:rPr>
              <a:t>thì</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sinh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a:t>
            </a:r>
            <a:r>
              <a:rPr lang="en-US" sz="2200" i="1" dirty="0">
                <a:latin typeface="Times New Roman" pitchFamily="18" charset="0"/>
                <a:cs typeface="Times New Roman" pitchFamily="18" charset="0"/>
              </a:rPr>
              <a:t>, con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mua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bánh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kem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chưa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biết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làm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đấy</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10000"/>
              </a:lnSpc>
            </a:pPr>
            <a:r>
              <a:rPr lang="en-US" sz="2200" i="1" dirty="0">
                <a:latin typeface="Times New Roman" pitchFamily="18" charset="0"/>
                <a:cs typeface="Times New Roman" pitchFamily="18" charset="0"/>
              </a:rPr>
              <a:t>Dung </a:t>
            </a:r>
            <a:r>
              <a:rPr lang="en-US" sz="2200" i="1" dirty="0" err="1">
                <a:latin typeface="Times New Roman" pitchFamily="18" charset="0"/>
                <a:cs typeface="Times New Roman" pitchFamily="18" charset="0"/>
              </a:rPr>
              <a:t>tròn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mắt</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10000"/>
              </a:lnSpc>
            </a:pP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Thật</a:t>
            </a:r>
            <a:r>
              <a:rPr lang="en-US" sz="2200" i="1" dirty="0">
                <a:latin typeface="Times New Roman" pitchFamily="18" charset="0"/>
                <a:cs typeface="Times New Roman" pitchFamily="18" charset="0"/>
              </a:rPr>
              <a:t> ư?</a:t>
            </a:r>
            <a:endParaRPr lang="en-US" sz="2200" dirty="0">
              <a:latin typeface="Times New Roman" pitchFamily="18" charset="0"/>
              <a:cs typeface="Times New Roman" pitchFamily="18" charset="0"/>
            </a:endParaRPr>
          </a:p>
          <a:p>
            <a:pPr algn="just">
              <a:lnSpc>
                <a:spcPct val="110000"/>
              </a:lnSpc>
            </a:pP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khẽ</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cốc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đầu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10000"/>
              </a:lnSpc>
            </a:pP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Đừng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khinh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ngoại</a:t>
            </a:r>
            <a:r>
              <a:rPr lang="en-US"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gn="just">
              <a:lnSpc>
                <a:spcPct val="110000"/>
              </a:lnSpc>
            </a:pPr>
            <a:r>
              <a:rPr lang="en-US" sz="2200" i="1" dirty="0" err="1">
                <a:latin typeface="Times New Roman" pitchFamily="18" charset="0"/>
                <a:cs typeface="Times New Roman" pitchFamily="18" charset="0"/>
              </a:rPr>
              <a:t>Nói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rồi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hai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cháu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lăn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khuấy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bột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trộn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sữa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nhẹ</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nhàng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nắn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tám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nụ</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hồng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trên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mặt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bánh</a:t>
            </a:r>
            <a:r>
              <a:rPr lang="vi-VN" sz="2200" i="1" dirty="0">
                <a:latin typeface="Times New Roman" pitchFamily="18" charset="0"/>
                <a:cs typeface="Times New Roman" pitchFamily="18" charset="0"/>
              </a:rPr>
              <a:t>,</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thòm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thèm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Buổi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sinh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thật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rôm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bọn</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khiêu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vũ</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với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nhau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ngoại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cũng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mặc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chiếc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áo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màu</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xanh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thắt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nơ</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hoa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rất</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đẹp</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Lúc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nắm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tay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nó</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nhạc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dạo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bài</a:t>
            </a:r>
            <a:r>
              <a:rPr lang="en-US" sz="2200" i="1" dirty="0">
                <a:latin typeface="Times New Roman" pitchFamily="18" charset="0"/>
                <a:cs typeface="Times New Roman" pitchFamily="18" charset="0"/>
              </a:rPr>
              <a:t> Tango “</a:t>
            </a:r>
            <a:r>
              <a:rPr lang="en-US" sz="2200" i="1" dirty="0" err="1">
                <a:latin typeface="Times New Roman" pitchFamily="18" charset="0"/>
                <a:cs typeface="Times New Roman" pitchFamily="18" charset="0"/>
              </a:rPr>
              <a:t>Xa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vắng</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ngạc</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nhiên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buồn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cười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đến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nỗi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giẫm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cả</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chân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Bọn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bạn</a:t>
            </a:r>
            <a:r>
              <a:rPr lang="en-US" sz="2200" i="1" dirty="0">
                <a:latin typeface="Times New Roman" pitchFamily="18" charset="0"/>
                <a:cs typeface="Times New Roman" pitchFamily="18" charset="0"/>
              </a:rPr>
              <a:t> reo </a:t>
            </a:r>
            <a:r>
              <a:rPr lang="en-US" sz="2200" i="1" dirty="0" err="1">
                <a:latin typeface="Times New Roman" pitchFamily="18" charset="0"/>
                <a:cs typeface="Times New Roman" pitchFamily="18" charset="0"/>
              </a:rPr>
              <a:t>ầm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lên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chúng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khen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bánh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kem</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ngon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khen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ông</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nhảy</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giỏi</a:t>
            </a:r>
            <a:r>
              <a:rPr lang="en-US" sz="2200" i="1" dirty="0">
                <a:latin typeface="Times New Roman" pitchFamily="18" charset="0"/>
                <a:cs typeface="Times New Roman" pitchFamily="18" charset="0"/>
              </a:rPr>
              <a:t>, Dung </a:t>
            </a:r>
            <a:r>
              <a:rPr lang="en-US" sz="2200" i="1" dirty="0" err="1">
                <a:latin typeface="Times New Roman" pitchFamily="18" charset="0"/>
                <a:cs typeface="Times New Roman" pitchFamily="18" charset="0"/>
              </a:rPr>
              <a:t>hãnh</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diện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lắm</a:t>
            </a:r>
            <a:r>
              <a:rPr lang="vi-VN" sz="2200"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a:lnSpc>
                <a:spcPct val="110000"/>
              </a:lnSpc>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Trích</a:t>
            </a:r>
            <a:r>
              <a:rPr lang="vi-VN" sz="2200" b="1" i="1" dirty="0">
                <a:latin typeface="Times New Roman" pitchFamily="18" charset="0"/>
                <a:cs typeface="Times New Roman" pitchFamily="18" charset="0"/>
              </a:rPr>
              <a:t> </a:t>
            </a:r>
            <a:r>
              <a:rPr lang="vi-VN" sz="2200" i="1" dirty="0">
                <a:latin typeface="Times New Roman" pitchFamily="18" charset="0"/>
                <a:cs typeface="Times New Roman" pitchFamily="18" charset="0"/>
              </a:rPr>
              <a:t>Ông ngoại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Nguyễn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Ngọc</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Tư</a:t>
            </a:r>
            <a:r>
              <a:rPr lang="en-US" sz="2200" dirty="0">
                <a:latin typeface="Times New Roman" pitchFamily="18" charset="0"/>
                <a:cs typeface="Times New Roman" pitchFamily="18" charset="0"/>
              </a:rPr>
              <a:t>)</a:t>
            </a:r>
            <a:r>
              <a:rPr lang="vi-VN" sz="2200" dirty="0" smtClean="0">
                <a:latin typeface="Times New Roman" pitchFamily="18" charset="0"/>
                <a:cs typeface="Times New Roman" pitchFamily="18" charset="0"/>
              </a:rPr>
              <a:t>  </a:t>
            </a:r>
            <a:r>
              <a:rPr lang="vi-VN" sz="2200" b="1" i="1" u="sng" dirty="0">
                <a:latin typeface="Times New Roman" pitchFamily="18" charset="0"/>
                <a:cs typeface="Times New Roman" pitchFamily="18" charset="0"/>
                <a:hlinkClick r:id="rId3"/>
              </a:rPr>
              <a:t>https://isach.info/story.php?story=ong_ngoai__nguyen_ngoc_tu&amp;chapter=0000</a:t>
            </a:r>
            <a:endParaRPr lang="en-US" sz="2200" dirty="0">
              <a:latin typeface="Times New Roman" pitchFamily="18" charset="0"/>
              <a:cs typeface="Times New Roman" pitchFamily="18" charset="0"/>
            </a:endParaRPr>
          </a:p>
          <a:p>
            <a:pPr algn="just">
              <a:lnSpc>
                <a:spcPct val="110000"/>
              </a:lnSpc>
            </a:pPr>
            <a:r>
              <a:rPr lang="en-US" sz="2200" b="1" dirty="0" err="1">
                <a:latin typeface="Times New Roman" pitchFamily="18" charset="0"/>
                <a:cs typeface="Times New Roman" pitchFamily="18" charset="0"/>
              </a:rPr>
              <a:t>Viết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một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nghị</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luận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khoảng</a:t>
            </a:r>
            <a:r>
              <a:rPr lang="en-US" sz="2200" b="1" dirty="0">
                <a:latin typeface="Times New Roman" pitchFamily="18" charset="0"/>
                <a:cs typeface="Times New Roman" pitchFamily="18" charset="0"/>
              </a:rPr>
              <a:t> 600 </a:t>
            </a:r>
            <a:r>
              <a:rPr lang="en-US" sz="2200" b="1" dirty="0" err="1">
                <a:latin typeface="Times New Roman" pitchFamily="18" charset="0"/>
                <a:cs typeface="Times New Roman" pitchFamily="18" charset="0"/>
              </a:rPr>
              <a:t>chữ</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phân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tích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đánh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nghệ</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thuật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sắc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giả</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Ông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ngoại</a:t>
            </a:r>
            <a:r>
              <a:rPr lang="en-US" sz="2200" b="1" dirty="0">
                <a:latin typeface="Times New Roman" pitchFamily="18" charset="0"/>
                <a:cs typeface="Times New Roman" pitchFamily="18" charset="0"/>
              </a:rPr>
              <a:t>”. </a:t>
            </a:r>
          </a:p>
        </p:txBody>
      </p:sp>
    </p:spTree>
    <p:extLst>
      <p:ext uri="{BB962C8B-B14F-4D97-AF65-F5344CB8AC3E}">
        <p14:creationId xmlns:p14="http://schemas.microsoft.com/office/powerpoint/2010/main" val="36826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06210" y="-3931856"/>
            <a:ext cx="1225655" cy="9888279"/>
          </a:xfrm>
          <a:prstGeom prst="rightArrow">
            <a:avLst>
              <a:gd name="adj1" fmla="val 49394"/>
              <a:gd name="adj2" fmla="val 33164"/>
            </a:avLst>
          </a:prstGeom>
          <a:solidFill>
            <a:srgbClr val="FF7C80"/>
          </a:solidFill>
          <a:ln w="9525">
            <a:noFill/>
          </a:ln>
        </p:spPr>
        <p:txBody>
          <a:bodyPr/>
          <a:lstStyle/>
          <a:p>
            <a:pPr algn="just">
              <a:lnSpc>
                <a:spcPct val="140000"/>
              </a:lnSpc>
            </a:pP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753294" y="502358"/>
            <a:ext cx="4731488" cy="738664"/>
          </a:xfrm>
          <a:prstGeom prst="rect">
            <a:avLst/>
          </a:prstGeom>
          <a:noFill/>
        </p:spPr>
        <p:txBody>
          <a:bodyPr wrap="square" rtlCol="0">
            <a:spAutoFit/>
          </a:bodyPr>
          <a:lstStyle/>
          <a:p>
            <a:pPr algn="ctr">
              <a:lnSpc>
                <a:spcPct val="140000"/>
              </a:lnSpc>
            </a:pPr>
            <a:r>
              <a:rPr lang="en-US" sz="3000" b="1" dirty="0">
                <a:solidFill>
                  <a:schemeClr val="bg1"/>
                </a:solidFill>
                <a:latin typeface="Times New Roman" pitchFamily="18" charset="0"/>
                <a:cs typeface="Times New Roman" pitchFamily="18" charset="0"/>
              </a:rPr>
              <a:t>I</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478465" y="1625112"/>
            <a:ext cx="5210605" cy="3808125"/>
          </a:xfrm>
          <a:prstGeom prst="roundRect">
            <a:avLst>
              <a:gd name="adj" fmla="val 9106"/>
            </a:avLst>
          </a:prstGeom>
          <a:solidFill>
            <a:srgbClr val="EBD5E2"/>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6326372" y="1625112"/>
            <a:ext cx="5422605" cy="3808126"/>
          </a:xfrm>
          <a:prstGeom prst="roundRect">
            <a:avLst>
              <a:gd name="adj" fmla="val 9106"/>
            </a:avLst>
          </a:prstGeom>
          <a:solidFill>
            <a:srgbClr val="EBD5E2"/>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712381" y="1741645"/>
            <a:ext cx="4848447" cy="3560975"/>
          </a:xfrm>
          <a:prstGeom prst="rect">
            <a:avLst/>
          </a:prstGeom>
          <a:noFill/>
        </p:spPr>
        <p:txBody>
          <a:bodyPr wrap="square" rtlCol="0">
            <a:spAutoFit/>
          </a:bodyPr>
          <a:lstStyle/>
          <a:p>
            <a:pPr lvl="0" algn="ctr">
              <a:lnSpc>
                <a:spcPct val="14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lvl="0" algn="just">
              <a:lnSpc>
                <a:spcPct val="14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Nguyễn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ở </a:t>
            </a:r>
            <a:r>
              <a:rPr lang="en-US" sz="2300" dirty="0" err="1">
                <a:latin typeface="Times New Roman" pitchFamily="18" charset="0"/>
                <a:cs typeface="Times New Roman" pitchFamily="18" charset="0"/>
              </a:rPr>
              <a:t>Cà</a:t>
            </a:r>
            <a:r>
              <a:rPr lang="en-US" sz="2300" dirty="0">
                <a:latin typeface="Times New Roman" pitchFamily="18" charset="0"/>
                <a:cs typeface="Times New Roman" pitchFamily="18" charset="0"/>
              </a:rPr>
              <a:t> Mau,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đậm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chất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Bộ</a:t>
            </a:r>
            <a:r>
              <a:rPr lang="en-US" sz="2300" dirty="0">
                <a:latin typeface="Times New Roman" pitchFamily="18" charset="0"/>
                <a:cs typeface="Times New Roman" pitchFamily="18" charset="0"/>
              </a:rPr>
              <a:t>.</a:t>
            </a:r>
          </a:p>
          <a:p>
            <a:pPr algn="just">
              <a:lnSpc>
                <a:spcPct val="14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tên</a:t>
            </a:r>
            <a:r>
              <a:rPr lang="en-US" sz="2300" dirty="0" smtClean="0">
                <a:latin typeface="Times New Roman" pitchFamily="18" charset="0"/>
                <a:cs typeface="Times New Roman" pitchFamily="18" charset="0"/>
              </a:rPr>
              <a:t>.</a:t>
            </a:r>
            <a:endParaRPr lang="en-US" sz="2300" dirty="0">
              <a:solidFill>
                <a:srgbClr val="0000FF"/>
              </a:solidFill>
              <a:latin typeface="Times New Roman" pitchFamily="18" charset="0"/>
              <a:cs typeface="Times New Roman" pitchFamily="18" charset="0"/>
            </a:endParaRPr>
          </a:p>
        </p:txBody>
      </p:sp>
      <p:sp>
        <p:nvSpPr>
          <p:cNvPr id="8" name="TextBox 7"/>
          <p:cNvSpPr txBox="1"/>
          <p:nvPr/>
        </p:nvSpPr>
        <p:spPr>
          <a:xfrm>
            <a:off x="6448646" y="1788631"/>
            <a:ext cx="5178056" cy="2074414"/>
          </a:xfrm>
          <a:prstGeom prst="rect">
            <a:avLst/>
          </a:prstGeom>
          <a:noFill/>
        </p:spPr>
        <p:txBody>
          <a:bodyPr wrap="square" rtlCol="0">
            <a:spAutoFit/>
          </a:bodyPr>
          <a:lstStyle/>
          <a:p>
            <a:pPr lvl="0" algn="ctr">
              <a:lnSpc>
                <a:spcPct val="14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lvl="1" algn="just">
              <a:lnSpc>
                <a:spcPct val="140000"/>
              </a:lnSpc>
            </a:pPr>
            <a:r>
              <a:rPr lang="en-US" sz="2300" dirty="0" err="1">
                <a:latin typeface="Times New Roman" pitchFamily="18" charset="0"/>
                <a:cs typeface="Times New Roman" pitchFamily="18" charset="0"/>
              </a:rPr>
              <a:t>Mục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ngoại</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7743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62671" y="-4163146"/>
            <a:ext cx="1098064"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4" name="Rounded Rectangle 48134">
            <a:extLst>
              <a:ext uri="{FF2B5EF4-FFF2-40B4-BE49-F238E27FC236}">
                <a16:creationId xmlns:a16="http://schemas.microsoft.com/office/drawing/2014/main" id="{E78E868A-F1F8-4046-8312-FE60B13C9E3C}"/>
              </a:ext>
            </a:extLst>
          </p:cNvPr>
          <p:cNvSpPr/>
          <p:nvPr/>
        </p:nvSpPr>
        <p:spPr>
          <a:xfrm rot="5400000">
            <a:off x="1630987" y="-71415"/>
            <a:ext cx="884719" cy="3636335"/>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5" name="TextBox 4"/>
          <p:cNvSpPr txBox="1"/>
          <p:nvPr/>
        </p:nvSpPr>
        <p:spPr>
          <a:xfrm>
            <a:off x="3540644" y="242595"/>
            <a:ext cx="4731488" cy="701859"/>
          </a:xfrm>
          <a:prstGeom prst="rect">
            <a:avLst/>
          </a:prstGeom>
          <a:noFill/>
        </p:spPr>
        <p:txBody>
          <a:bodyPr wrap="square" rtlCol="0">
            <a:spAutoFit/>
          </a:bodyPr>
          <a:lstStyle/>
          <a:p>
            <a:pPr algn="ctr">
              <a:lnSpc>
                <a:spcPct val="150000"/>
              </a:lnSpc>
            </a:pPr>
            <a:r>
              <a:rPr lang="en-US" sz="3000" b="1" dirty="0" smtClean="0">
                <a:solidFill>
                  <a:schemeClr val="bg1"/>
                </a:solidFill>
                <a:latin typeface="Times New Roman" pitchFamily="18" charset="0"/>
                <a:cs typeface="Times New Roman" pitchFamily="18" charset="0"/>
              </a:rPr>
              <a:t>II. </a:t>
            </a:r>
            <a:r>
              <a:rPr lang="en-US" sz="3000" b="1" dirty="0" err="1" smtClean="0">
                <a:solidFill>
                  <a:schemeClr val="bg1"/>
                </a:solidFill>
                <a:latin typeface="Times New Roman" pitchFamily="18" charset="0"/>
                <a:cs typeface="Times New Roman" pitchFamily="18" charset="0"/>
              </a:rPr>
              <a:t>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6" name="Rounded Rectangle 48134">
            <a:extLst>
              <a:ext uri="{FF2B5EF4-FFF2-40B4-BE49-F238E27FC236}">
                <a16:creationId xmlns:a16="http://schemas.microsoft.com/office/drawing/2014/main" id="{E78E868A-F1F8-4046-8312-FE60B13C9E3C}"/>
              </a:ext>
            </a:extLst>
          </p:cNvPr>
          <p:cNvSpPr/>
          <p:nvPr/>
        </p:nvSpPr>
        <p:spPr>
          <a:xfrm rot="5400000">
            <a:off x="9856174" y="267162"/>
            <a:ext cx="903849" cy="2924285"/>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7" name="TextBox 6"/>
          <p:cNvSpPr txBox="1"/>
          <p:nvPr/>
        </p:nvSpPr>
        <p:spPr>
          <a:xfrm>
            <a:off x="255180" y="1358115"/>
            <a:ext cx="3636335" cy="830997"/>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1. </a:t>
            </a:r>
            <a:r>
              <a:rPr lang="en-US" sz="2400" b="1" dirty="0" err="1" smtClean="0">
                <a:solidFill>
                  <a:schemeClr val="bg1"/>
                </a:solidFill>
                <a:latin typeface="Times New Roman" pitchFamily="18" charset="0"/>
                <a:cs typeface="Times New Roman" pitchFamily="18" charset="0"/>
              </a:rPr>
              <a:t>Người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kể</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chuyện</a:t>
            </a:r>
            <a:r>
              <a:rPr lang="en-US" sz="2400" b="1" dirty="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và</a:t>
            </a:r>
            <a:endParaRPr lang="en-US" sz="2400" b="1" dirty="0" smtClean="0">
              <a:solidFill>
                <a:schemeClr val="bg1"/>
              </a:solidFill>
              <a:latin typeface="Times New Roman" pitchFamily="18" charset="0"/>
              <a:cs typeface="Times New Roman" pitchFamily="18" charset="0"/>
            </a:endParaRPr>
          </a:p>
          <a:p>
            <a:pPr algn="ct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điểm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nhìn</a:t>
            </a:r>
            <a:endParaRPr lang="en-US" sz="2400" dirty="0">
              <a:solidFill>
                <a:schemeClr val="bg1"/>
              </a:solidFill>
              <a:latin typeface="Times New Roman" pitchFamily="18" charset="0"/>
              <a:cs typeface="Times New Roman" pitchFamily="18" charset="0"/>
            </a:endParaRPr>
          </a:p>
        </p:txBody>
      </p:sp>
      <p:sp>
        <p:nvSpPr>
          <p:cNvPr id="8" name="TextBox 7"/>
          <p:cNvSpPr txBox="1"/>
          <p:nvPr/>
        </p:nvSpPr>
        <p:spPr>
          <a:xfrm>
            <a:off x="8906766" y="1498471"/>
            <a:ext cx="2802663" cy="461665"/>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3. </a:t>
            </a:r>
            <a:r>
              <a:rPr lang="en-US" sz="2400" b="1" dirty="0" err="1" smtClean="0">
                <a:solidFill>
                  <a:schemeClr val="bg1"/>
                </a:solidFill>
                <a:latin typeface="Times New Roman" pitchFamily="18" charset="0"/>
                <a:cs typeface="Times New Roman" pitchFamily="18" charset="0"/>
              </a:rPr>
              <a:t>Cốt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truyện</a:t>
            </a:r>
            <a:endParaRPr lang="en-US" sz="2400" dirty="0">
              <a:solidFill>
                <a:schemeClr val="bg1"/>
              </a:solidFill>
              <a:latin typeface="Times New Roman" pitchFamily="18" charset="0"/>
              <a:cs typeface="Times New Roman" pitchFamily="18" charset="0"/>
            </a:endParaRP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170120" y="2367045"/>
            <a:ext cx="3870251" cy="4399084"/>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8155172" y="2424925"/>
            <a:ext cx="3837582" cy="4341204"/>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TextBox 10"/>
          <p:cNvSpPr txBox="1"/>
          <p:nvPr/>
        </p:nvSpPr>
        <p:spPr>
          <a:xfrm>
            <a:off x="255179" y="2429147"/>
            <a:ext cx="3636336" cy="4339650"/>
          </a:xfrm>
          <a:prstGeom prst="rect">
            <a:avLst/>
          </a:prstGeom>
          <a:noFill/>
        </p:spPr>
        <p:txBody>
          <a:bodyPr wrap="square" rtlCol="0">
            <a:spAutoFit/>
          </a:bodyPr>
          <a:lstStyle/>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Người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kể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chuyện</a:t>
            </a:r>
            <a:r>
              <a:rPr lang="en-US" sz="2300" b="1" dirty="0">
                <a:latin typeface="Times New Roman" pitchFamily="18" charset="0"/>
                <a:cs typeface="Times New Roman" pitchFamily="18" charset="0"/>
              </a:rPr>
              <a:t> ở </a:t>
            </a:r>
            <a:r>
              <a:rPr lang="en-US" sz="2300" b="1" dirty="0" err="1">
                <a:latin typeface="Times New Roman" pitchFamily="18" charset="0"/>
                <a:cs typeface="Times New Roman" pitchFamily="18" charset="0"/>
              </a:rPr>
              <a:t>ngôi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thứ</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ba</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a:t>
            </a:r>
          </a:p>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Điểm</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nhìn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vật</a:t>
            </a:r>
            <a:r>
              <a:rPr lang="en-US" sz="2300" b="1" dirty="0">
                <a:latin typeface="Times New Roman" pitchFamily="18" charset="0"/>
                <a:cs typeface="Times New Roman" pitchFamily="18" charset="0"/>
              </a:rPr>
              <a:t> Dung: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a:t>
            </a:r>
          </a:p>
        </p:txBody>
      </p:sp>
      <p:sp>
        <p:nvSpPr>
          <p:cNvPr id="12" name="TextBox 11"/>
          <p:cNvSpPr txBox="1"/>
          <p:nvPr/>
        </p:nvSpPr>
        <p:spPr>
          <a:xfrm>
            <a:off x="8272132" y="2426479"/>
            <a:ext cx="3604436" cy="4339650"/>
          </a:xfrm>
          <a:prstGeom prst="rect">
            <a:avLst/>
          </a:prstGeom>
          <a:noFill/>
        </p:spPr>
        <p:txBody>
          <a:bodyPr wrap="square" rtlCol="0">
            <a:spAutoFit/>
          </a:bodyPr>
          <a:lstStyle/>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Cốt</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đơn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giản</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Xoay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p>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Thời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ngắn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nhỏ</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hẹp</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khoảng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điệp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a:t>
            </a:r>
          </a:p>
        </p:txBody>
      </p:sp>
      <p:sp>
        <p:nvSpPr>
          <p:cNvPr id="13" name="Rounded Rectangle 48134">
            <a:extLst>
              <a:ext uri="{FF2B5EF4-FFF2-40B4-BE49-F238E27FC236}">
                <a16:creationId xmlns:a16="http://schemas.microsoft.com/office/drawing/2014/main" id="{E78E868A-F1F8-4046-8312-FE60B13C9E3C}"/>
              </a:ext>
            </a:extLst>
          </p:cNvPr>
          <p:cNvSpPr/>
          <p:nvPr/>
        </p:nvSpPr>
        <p:spPr>
          <a:xfrm rot="5400000">
            <a:off x="5735306" y="282361"/>
            <a:ext cx="863154" cy="2934584"/>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4" name="TextBox 13"/>
          <p:cNvSpPr txBox="1"/>
          <p:nvPr/>
        </p:nvSpPr>
        <p:spPr>
          <a:xfrm>
            <a:off x="5080237" y="1518820"/>
            <a:ext cx="2041451" cy="461665"/>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2. </a:t>
            </a:r>
            <a:r>
              <a:rPr lang="en-US" sz="2400" b="1" dirty="0" err="1" smtClean="0">
                <a:solidFill>
                  <a:schemeClr val="bg1"/>
                </a:solidFill>
                <a:latin typeface="Times New Roman" pitchFamily="18" charset="0"/>
                <a:cs typeface="Times New Roman" pitchFamily="18" charset="0"/>
              </a:rPr>
              <a:t>Nhan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đề</a:t>
            </a:r>
            <a:endParaRPr lang="en-US" sz="2400" dirty="0">
              <a:solidFill>
                <a:schemeClr val="bg1"/>
              </a:solidFill>
              <a:latin typeface="Times New Roman" pitchFamily="18" charset="0"/>
              <a:cs typeface="Times New Roman" pitchFamily="18" charset="0"/>
            </a:endParaRPr>
          </a:p>
        </p:txBody>
      </p:sp>
      <p:sp>
        <p:nvSpPr>
          <p:cNvPr id="15" name="Rounded Rectangle 48131">
            <a:extLst>
              <a:ext uri="{FF2B5EF4-FFF2-40B4-BE49-F238E27FC236}">
                <a16:creationId xmlns:a16="http://schemas.microsoft.com/office/drawing/2014/main" id="{C3D21BA6-3772-478D-B469-F5BC0FCF9178}"/>
              </a:ext>
            </a:extLst>
          </p:cNvPr>
          <p:cNvSpPr/>
          <p:nvPr/>
        </p:nvSpPr>
        <p:spPr>
          <a:xfrm>
            <a:off x="4238182" y="2367045"/>
            <a:ext cx="3746869" cy="4399084"/>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6" name="TextBox 15"/>
          <p:cNvSpPr txBox="1"/>
          <p:nvPr/>
        </p:nvSpPr>
        <p:spPr>
          <a:xfrm>
            <a:off x="4383824" y="2501253"/>
            <a:ext cx="3494901" cy="3065455"/>
          </a:xfrm>
          <a:prstGeom prst="rect">
            <a:avLst/>
          </a:prstGeom>
          <a:noFill/>
        </p:spPr>
        <p:txBody>
          <a:bodyPr wrap="square" rtlCol="0">
            <a:spAutoFit/>
          </a:bodyPr>
          <a:lstStyle/>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Nhan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Góp</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17743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wipe(down)">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62671" y="-4163146"/>
            <a:ext cx="1098064"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4" name="Rounded Rectangle 48134">
            <a:extLst>
              <a:ext uri="{FF2B5EF4-FFF2-40B4-BE49-F238E27FC236}">
                <a16:creationId xmlns:a16="http://schemas.microsoft.com/office/drawing/2014/main" id="{E78E868A-F1F8-4046-8312-FE60B13C9E3C}"/>
              </a:ext>
            </a:extLst>
          </p:cNvPr>
          <p:cNvSpPr/>
          <p:nvPr/>
        </p:nvSpPr>
        <p:spPr>
          <a:xfrm rot="5400000">
            <a:off x="1630987" y="-71415"/>
            <a:ext cx="884719" cy="3636335"/>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5" name="TextBox 4"/>
          <p:cNvSpPr txBox="1"/>
          <p:nvPr/>
        </p:nvSpPr>
        <p:spPr>
          <a:xfrm>
            <a:off x="3540644" y="242595"/>
            <a:ext cx="4731488" cy="701859"/>
          </a:xfrm>
          <a:prstGeom prst="rect">
            <a:avLst/>
          </a:prstGeom>
          <a:noFill/>
        </p:spPr>
        <p:txBody>
          <a:bodyPr wrap="square" rtlCol="0">
            <a:spAutoFit/>
          </a:bodyPr>
          <a:lstStyle/>
          <a:p>
            <a:pPr algn="ctr">
              <a:lnSpc>
                <a:spcPct val="150000"/>
              </a:lnSpc>
            </a:pPr>
            <a:r>
              <a:rPr lang="en-US" sz="3000" b="1" dirty="0" smtClean="0">
                <a:solidFill>
                  <a:schemeClr val="bg1"/>
                </a:solidFill>
                <a:latin typeface="Times New Roman" pitchFamily="18" charset="0"/>
                <a:cs typeface="Times New Roman" pitchFamily="18" charset="0"/>
              </a:rPr>
              <a:t>II. </a:t>
            </a:r>
            <a:r>
              <a:rPr lang="en-US" sz="3000" b="1" dirty="0" err="1" smtClean="0">
                <a:solidFill>
                  <a:schemeClr val="bg1"/>
                </a:solidFill>
                <a:latin typeface="Times New Roman" pitchFamily="18" charset="0"/>
                <a:cs typeface="Times New Roman" pitchFamily="18" charset="0"/>
              </a:rPr>
              <a:t>Thân</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6" name="Rounded Rectangle 48134">
            <a:extLst>
              <a:ext uri="{FF2B5EF4-FFF2-40B4-BE49-F238E27FC236}">
                <a16:creationId xmlns:a16="http://schemas.microsoft.com/office/drawing/2014/main" id="{E78E868A-F1F8-4046-8312-FE60B13C9E3C}"/>
              </a:ext>
            </a:extLst>
          </p:cNvPr>
          <p:cNvSpPr/>
          <p:nvPr/>
        </p:nvSpPr>
        <p:spPr>
          <a:xfrm rot="5400000">
            <a:off x="9856174" y="267162"/>
            <a:ext cx="903849" cy="2924285"/>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7" name="TextBox 6"/>
          <p:cNvSpPr txBox="1"/>
          <p:nvPr/>
        </p:nvSpPr>
        <p:spPr>
          <a:xfrm>
            <a:off x="255180" y="1358115"/>
            <a:ext cx="3636335" cy="830997"/>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4. </a:t>
            </a:r>
            <a:r>
              <a:rPr lang="en-US" sz="2400" b="1" dirty="0" err="1" smtClean="0">
                <a:solidFill>
                  <a:schemeClr val="bg1"/>
                </a:solidFill>
                <a:latin typeface="Times New Roman" pitchFamily="18" charset="0"/>
                <a:cs typeface="Times New Roman" pitchFamily="18" charset="0"/>
              </a:rPr>
              <a:t>Cách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tổ</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hệ</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thống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sự</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việc</a:t>
            </a:r>
            <a:endParaRPr lang="en-US" sz="2400" dirty="0">
              <a:solidFill>
                <a:schemeClr val="bg1"/>
              </a:solidFill>
              <a:latin typeface="Times New Roman" pitchFamily="18" charset="0"/>
              <a:cs typeface="Times New Roman" pitchFamily="18" charset="0"/>
            </a:endParaRPr>
          </a:p>
        </p:txBody>
      </p:sp>
      <p:sp>
        <p:nvSpPr>
          <p:cNvPr id="8" name="TextBox 7"/>
          <p:cNvSpPr txBox="1"/>
          <p:nvPr/>
        </p:nvSpPr>
        <p:spPr>
          <a:xfrm>
            <a:off x="8906766" y="1498471"/>
            <a:ext cx="2802663" cy="461665"/>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6. </a:t>
            </a:r>
            <a:r>
              <a:rPr lang="en-US" sz="2400" b="1" dirty="0" err="1" smtClean="0">
                <a:solidFill>
                  <a:schemeClr val="bg1"/>
                </a:solidFill>
                <a:latin typeface="Times New Roman" pitchFamily="18" charset="0"/>
                <a:cs typeface="Times New Roman" pitchFamily="18" charset="0"/>
              </a:rPr>
              <a:t>Đánh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giá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chung</a:t>
            </a:r>
            <a:endParaRPr lang="en-US" sz="2400" dirty="0">
              <a:solidFill>
                <a:schemeClr val="bg1"/>
              </a:solidFill>
              <a:latin typeface="Times New Roman" pitchFamily="18" charset="0"/>
              <a:cs typeface="Times New Roman" pitchFamily="18" charset="0"/>
            </a:endParaRP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170120" y="2367045"/>
            <a:ext cx="3870251" cy="4047808"/>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8155172" y="2424925"/>
            <a:ext cx="3837582" cy="3989928"/>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TextBox 10"/>
          <p:cNvSpPr txBox="1"/>
          <p:nvPr/>
        </p:nvSpPr>
        <p:spPr>
          <a:xfrm>
            <a:off x="255179" y="2429147"/>
            <a:ext cx="3636336" cy="3985706"/>
          </a:xfrm>
          <a:prstGeom prst="rect">
            <a:avLst/>
          </a:prstGeom>
          <a:noFill/>
        </p:spPr>
        <p:txBody>
          <a:bodyPr wrap="square" rtlCol="0">
            <a:spAutoFit/>
          </a:bodyPr>
          <a:lstStyle/>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Tự</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nhiên</a:t>
            </a:r>
            <a:r>
              <a:rPr lang="en-US" sz="2300" b="1" dirty="0">
                <a:latin typeface="Times New Roman" pitchFamily="18" charset="0"/>
                <a:cs typeface="Times New Roman" pitchFamily="18" charset="0"/>
              </a:rPr>
              <a:t>, logic: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diễn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tế</a:t>
            </a:r>
            <a:r>
              <a:rPr lang="en-US" sz="2300" dirty="0">
                <a:latin typeface="Times New Roman" pitchFamily="18" charset="0"/>
                <a:cs typeface="Times New Roman" pitchFamily="18" charset="0"/>
              </a:rPr>
              <a:t>.</a:t>
            </a:r>
          </a:p>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Hai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thế</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song song: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vừa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vừa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tan,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cũng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gắn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a:t>
            </a:r>
          </a:p>
        </p:txBody>
      </p:sp>
      <p:sp>
        <p:nvSpPr>
          <p:cNvPr id="12" name="TextBox 11"/>
          <p:cNvSpPr txBox="1"/>
          <p:nvPr/>
        </p:nvSpPr>
        <p:spPr>
          <a:xfrm>
            <a:off x="8272132" y="2426479"/>
            <a:ext cx="3604436" cy="3490186"/>
          </a:xfrm>
          <a:prstGeom prst="rect">
            <a:avLst/>
          </a:prstGeom>
          <a:noFill/>
        </p:spPr>
        <p:txBody>
          <a:bodyPr wrap="square" rtlCol="0">
            <a:spAutoFit/>
          </a:bodyPr>
          <a:lstStyle/>
          <a:p>
            <a:pPr marL="0" lvl="1" algn="just">
              <a:lnSpc>
                <a:spcPct val="120000"/>
              </a:lnSpc>
            </a:pP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Giàu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văn</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đình</a:t>
            </a:r>
            <a:r>
              <a:rPr lang="en-US" sz="2300" dirty="0">
                <a:latin typeface="Times New Roman" pitchFamily="18" charset="0"/>
                <a:cs typeface="Times New Roman" pitchFamily="18" charset="0"/>
              </a:rPr>
              <a:t>.</a:t>
            </a:r>
          </a:p>
          <a:p>
            <a:pPr marL="0" lvl="1" algn="just">
              <a:lnSpc>
                <a:spcPct val="120000"/>
              </a:lnSpc>
            </a:pP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Nghệ</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chuyện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đặc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sắc</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Nguyễn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sp>
        <p:nvSpPr>
          <p:cNvPr id="13" name="Rounded Rectangle 48134">
            <a:extLst>
              <a:ext uri="{FF2B5EF4-FFF2-40B4-BE49-F238E27FC236}">
                <a16:creationId xmlns:a16="http://schemas.microsoft.com/office/drawing/2014/main" id="{E78E868A-F1F8-4046-8312-FE60B13C9E3C}"/>
              </a:ext>
            </a:extLst>
          </p:cNvPr>
          <p:cNvSpPr/>
          <p:nvPr/>
        </p:nvSpPr>
        <p:spPr>
          <a:xfrm rot="5400000">
            <a:off x="5699698" y="2202"/>
            <a:ext cx="863154" cy="3494902"/>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4" name="TextBox 13"/>
          <p:cNvSpPr txBox="1"/>
          <p:nvPr/>
        </p:nvSpPr>
        <p:spPr>
          <a:xfrm>
            <a:off x="4383824" y="1518820"/>
            <a:ext cx="3494901" cy="461665"/>
          </a:xfrm>
          <a:prstGeom prst="rect">
            <a:avLst/>
          </a:prstGeom>
          <a:noFill/>
        </p:spPr>
        <p:txBody>
          <a:bodyPr wrap="square" rtlCol="0">
            <a:spAutoFit/>
          </a:bodyPr>
          <a:lstStyle/>
          <a:p>
            <a:pPr algn="ctr"/>
            <a:r>
              <a:rPr lang="en-US" sz="2400" b="1" dirty="0" smtClean="0">
                <a:solidFill>
                  <a:schemeClr val="bg1"/>
                </a:solidFill>
                <a:latin typeface="Times New Roman" pitchFamily="18" charset="0"/>
                <a:cs typeface="Times New Roman" pitchFamily="18" charset="0"/>
              </a:rPr>
              <a:t>5. </a:t>
            </a:r>
            <a:r>
              <a:rPr lang="en-US" sz="2400" b="1" dirty="0" err="1" smtClean="0">
                <a:solidFill>
                  <a:schemeClr val="bg1"/>
                </a:solidFill>
                <a:latin typeface="Times New Roman" pitchFamily="18" charset="0"/>
                <a:cs typeface="Times New Roman" pitchFamily="18" charset="0"/>
              </a:rPr>
              <a:t>Lời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văn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và</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giọng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điệu</a:t>
            </a:r>
            <a:endParaRPr lang="en-US" sz="2400" dirty="0">
              <a:solidFill>
                <a:schemeClr val="bg1"/>
              </a:solidFill>
              <a:latin typeface="Times New Roman" pitchFamily="18" charset="0"/>
              <a:cs typeface="Times New Roman" pitchFamily="18" charset="0"/>
            </a:endParaRPr>
          </a:p>
        </p:txBody>
      </p:sp>
      <p:sp>
        <p:nvSpPr>
          <p:cNvPr id="15" name="Rounded Rectangle 48131">
            <a:extLst>
              <a:ext uri="{FF2B5EF4-FFF2-40B4-BE49-F238E27FC236}">
                <a16:creationId xmlns:a16="http://schemas.microsoft.com/office/drawing/2014/main" id="{C3D21BA6-3772-478D-B469-F5BC0FCF9178}"/>
              </a:ext>
            </a:extLst>
          </p:cNvPr>
          <p:cNvSpPr/>
          <p:nvPr/>
        </p:nvSpPr>
        <p:spPr>
          <a:xfrm>
            <a:off x="4238182" y="2367045"/>
            <a:ext cx="3746869" cy="4047808"/>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6" name="TextBox 15"/>
          <p:cNvSpPr txBox="1"/>
          <p:nvPr/>
        </p:nvSpPr>
        <p:spPr>
          <a:xfrm>
            <a:off x="4383824" y="2501253"/>
            <a:ext cx="3494901" cy="1754198"/>
          </a:xfrm>
          <a:prstGeom prst="rect">
            <a:avLst/>
          </a:prstGeom>
          <a:noFill/>
        </p:spPr>
        <p:txBody>
          <a:bodyPr wrap="square" rtlCol="0">
            <a:spAutoFit/>
          </a:bodyPr>
          <a:lstStyle/>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Ngôn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đậm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Tây</a:t>
            </a:r>
            <a:r>
              <a:rPr lang="en-US" sz="2300" dirty="0">
                <a:latin typeface="Times New Roman" pitchFamily="18" charset="0"/>
                <a:cs typeface="Times New Roman" pitchFamily="18" charset="0"/>
              </a:rPr>
              <a:t> Nam </a:t>
            </a:r>
            <a:r>
              <a:rPr lang="en-US" sz="2300" dirty="0" err="1" smtClean="0">
                <a:latin typeface="Times New Roman" pitchFamily="18" charset="0"/>
                <a:cs typeface="Times New Roman" pitchFamily="18" charset="0"/>
              </a:rPr>
              <a:t>Bộ</a:t>
            </a:r>
            <a:r>
              <a:rPr lang="en-US" sz="2300" dirty="0" smtClean="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nhẹ</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thấm</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thía</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3781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wipe(down)">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barn(inVertical)">
                                      <p:cBhvr>
                                        <p:cTn id="4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418123" y="-4243226"/>
            <a:ext cx="1401827" cy="9888279"/>
          </a:xfrm>
          <a:prstGeom prst="rightArrow">
            <a:avLst>
              <a:gd name="adj1" fmla="val 49394"/>
              <a:gd name="adj2" fmla="val 33164"/>
            </a:avLst>
          </a:prstGeom>
          <a:solidFill>
            <a:schemeClr val="accent6"/>
          </a:solidFill>
          <a:ln w="9525">
            <a:noFill/>
          </a:ln>
        </p:spPr>
        <p:txBody>
          <a:bodyPr/>
          <a:lstStyle/>
          <a:p>
            <a:pPr algn="just">
              <a:lnSpc>
                <a:spcPct val="140000"/>
              </a:lnSpc>
            </a:pPr>
            <a:r>
              <a:rPr lang="en-US" sz="2300" dirty="0" smtClean="0">
                <a:latin typeface="Times New Roman" pitchFamily="18" charset="0"/>
                <a:ea typeface="Tahoma" pitchFamily="34" charset="0"/>
                <a:cs typeface="Times New Roman" pitchFamily="18" charset="0"/>
              </a:rPr>
              <a:t>        </a:t>
            </a: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740889" y="279074"/>
            <a:ext cx="4731488" cy="738664"/>
          </a:xfrm>
          <a:prstGeom prst="rect">
            <a:avLst/>
          </a:prstGeom>
          <a:noFill/>
        </p:spPr>
        <p:txBody>
          <a:bodyPr wrap="square" rtlCol="0">
            <a:spAutoFit/>
          </a:bodyPr>
          <a:lstStyle/>
          <a:p>
            <a:pPr algn="ctr">
              <a:lnSpc>
                <a:spcPct val="14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r>
              <a:rPr lang="en-US" sz="3000" b="1" dirty="0" smtClean="0">
                <a:solidFill>
                  <a:schemeClr val="bg1"/>
                </a:solidFill>
                <a:latin typeface="Times New Roman" pitchFamily="18" charset="0"/>
                <a:cs typeface="Times New Roman" pitchFamily="18" charset="0"/>
              </a:rPr>
              <a:t> </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233917" y="1401828"/>
            <a:ext cx="3593804" cy="3808125"/>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4021016" y="1401828"/>
            <a:ext cx="3923412"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372140" y="1525403"/>
            <a:ext cx="3368749" cy="2215991"/>
          </a:xfrm>
          <a:prstGeom prst="rect">
            <a:avLst/>
          </a:prstGeom>
          <a:noFill/>
        </p:spPr>
        <p:txBody>
          <a:bodyPr wrap="square" rtlCol="0">
            <a:spAutoFit/>
          </a:bodyPr>
          <a:lstStyle/>
          <a:p>
            <a:pPr lvl="0" algn="ctr">
              <a:lnSpc>
                <a:spcPct val="120000"/>
              </a:lnSpc>
            </a:pPr>
            <a:r>
              <a:rPr lang="en-US" sz="2300" b="1" dirty="0" err="1">
                <a:latin typeface="Times New Roman" pitchFamily="18" charset="0"/>
                <a:cs typeface="Times New Roman" pitchFamily="18" charset="0"/>
              </a:rPr>
              <a:t>Tổng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những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điểm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chính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marL="0" lvl="1" algn="just">
              <a:lnSpc>
                <a:spcPct val="120000"/>
              </a:lnSpc>
            </a:pPr>
            <a:r>
              <a:rPr lang="en-US" sz="2300" dirty="0" err="1">
                <a:latin typeface="Times New Roman" pitchFamily="18" charset="0"/>
                <a:cs typeface="Times New Roman" pitchFamily="18" charset="0"/>
              </a:rPr>
              <a:t>Nêu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ngoại</a:t>
            </a:r>
            <a:r>
              <a:rPr lang="en-US" sz="2300" dirty="0">
                <a:latin typeface="Times New Roman" pitchFamily="18" charset="0"/>
                <a:cs typeface="Times New Roman" pitchFamily="18" charset="0"/>
              </a:rPr>
              <a:t>.”</a:t>
            </a:r>
          </a:p>
        </p:txBody>
      </p:sp>
      <p:sp>
        <p:nvSpPr>
          <p:cNvPr id="8" name="TextBox 7"/>
          <p:cNvSpPr txBox="1"/>
          <p:nvPr/>
        </p:nvSpPr>
        <p:spPr>
          <a:xfrm>
            <a:off x="4143290" y="1565347"/>
            <a:ext cx="3746474" cy="3490186"/>
          </a:xfrm>
          <a:prstGeom prst="rect">
            <a:avLst/>
          </a:prstGeom>
          <a:noFill/>
        </p:spPr>
        <p:txBody>
          <a:bodyPr wrap="square" rtlCol="0">
            <a:spAutoFit/>
          </a:bodyPr>
          <a:lstStyle/>
          <a:p>
            <a:pPr lvl="0" algn="ctr">
              <a:lnSpc>
                <a:spcPct val="120000"/>
              </a:lnSpc>
            </a:pPr>
            <a:r>
              <a:rPr lang="en-US" sz="2300" b="1" dirty="0" err="1">
                <a:latin typeface="Times New Roman" pitchFamily="18" charset="0"/>
                <a:cs typeface="Times New Roman" pitchFamily="18" charset="0"/>
              </a:rPr>
              <a:t>Nhận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định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ngắn</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Nguyễn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a:t>
            </a: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8179983" y="1345950"/>
            <a:ext cx="3834808"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10" name="TextBox 9"/>
          <p:cNvSpPr txBox="1"/>
          <p:nvPr/>
        </p:nvSpPr>
        <p:spPr>
          <a:xfrm>
            <a:off x="8302257" y="1509469"/>
            <a:ext cx="3638106" cy="3453125"/>
          </a:xfrm>
          <a:prstGeom prst="rect">
            <a:avLst/>
          </a:prstGeom>
          <a:noFill/>
        </p:spPr>
        <p:txBody>
          <a:bodyPr wrap="square" rtlCol="0">
            <a:spAutoFit/>
          </a:bodyPr>
          <a:lstStyle/>
          <a:p>
            <a:pPr lvl="0" algn="ctr">
              <a:lnSpc>
                <a:spcPct val="120000"/>
              </a:lnSpc>
            </a:pP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xuất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suy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nghĩ</a:t>
            </a:r>
            <a:r>
              <a:rPr lang="en-US" sz="2300" b="1" dirty="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xuất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thêm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Những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20085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384995"/>
          </a:xfrm>
          <a:prstGeom prst="rect">
            <a:avLst/>
          </a:prstGeom>
          <a:solidFill>
            <a:srgbClr val="00B050"/>
          </a:solidFill>
        </p:spPr>
        <p:txBody>
          <a:bodyPr wrap="square">
            <a:spAutoFit/>
          </a:bodyPr>
          <a:lstStyle/>
          <a:p>
            <a:pPr algn="ctr">
              <a:lnSpc>
                <a:spcPct val="150000"/>
              </a:lnSpc>
            </a:pPr>
            <a:r>
              <a:rPr lang="en-US" sz="2800" b="1" dirty="0">
                <a:solidFill>
                  <a:schemeClr val="bg1"/>
                </a:solidFill>
                <a:latin typeface="Times New Roman" pitchFamily="18" charset="0"/>
                <a:cs typeface="Times New Roman" pitchFamily="18" charset="0"/>
              </a:rPr>
              <a:t>d</a:t>
            </a:r>
            <a:r>
              <a:rPr lang="en-US" sz="2800" b="1" dirty="0" smtClean="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giá</a:t>
            </a:r>
            <a:endParaRPr lang="en-US" sz="2800" b="1" dirty="0" smtClean="0">
              <a:solidFill>
                <a:schemeClr val="bg1"/>
              </a:solidFill>
              <a:latin typeface="Times New Roman" pitchFamily="18" charset="0"/>
              <a:cs typeface="Times New Roman" pitchFamily="18" charset="0"/>
            </a:endParaRPr>
          </a:p>
          <a:p>
            <a:pPr algn="ctr">
              <a:lnSpc>
                <a:spcPct val="150000"/>
              </a:lnSpc>
            </a:pPr>
            <a:r>
              <a:rPr lang="en-US" sz="2800" b="1" dirty="0" err="1" smtClean="0">
                <a:solidFill>
                  <a:schemeClr val="bg1"/>
                </a:solidFill>
                <a:latin typeface="Times New Roman" pitchFamily="18" charset="0"/>
                <a:cs typeface="Times New Roman" pitchFamily="18" charset="0"/>
              </a:rPr>
              <a:t>Bối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cảnh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và</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không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gian</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3949797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6" y="691118"/>
            <a:ext cx="2677747" cy="1318435"/>
          </a:xfrm>
          <a:prstGeom prst="ellipse">
            <a:avLst/>
          </a:prstGeom>
          <a:solidFill>
            <a:srgbClr val="7030A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5" name="Rounded Rectangle 4"/>
          <p:cNvSpPr/>
          <p:nvPr/>
        </p:nvSpPr>
        <p:spPr>
          <a:xfrm>
            <a:off x="2966552" y="855747"/>
            <a:ext cx="8676032" cy="1051586"/>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3" y="2174359"/>
            <a:ext cx="8803691" cy="2802206"/>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lịch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xã</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hội</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cụ</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thể</a:t>
            </a:r>
            <a:r>
              <a:rPr lang="en-US" sz="2300" dirty="0" smtClean="0">
                <a:latin typeface="Times New Roman" pitchFamily="18" charset="0"/>
                <a:cs typeface="Times New Roman" pitchFamily="18" charset="0"/>
              </a:rPr>
              <a:t> </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tâm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vật</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biểu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tượng</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trò</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không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dirty="0">
              <a:latin typeface="Times New Roman" pitchFamily="18" charset="0"/>
              <a:cs typeface="Times New Roman" pitchFamily="18" charset="0"/>
            </a:endParaRPr>
          </a:p>
        </p:txBody>
      </p:sp>
      <p:sp>
        <p:nvSpPr>
          <p:cNvPr id="11" name="Rectangle 10"/>
          <p:cNvSpPr/>
          <p:nvPr/>
        </p:nvSpPr>
        <p:spPr>
          <a:xfrm>
            <a:off x="4306186" y="0"/>
            <a:ext cx="4401880" cy="640945"/>
          </a:xfrm>
          <a:prstGeom prst="rect">
            <a:avLst/>
          </a:prstGeom>
          <a:solidFill>
            <a:srgbClr val="00B050"/>
          </a:solidFill>
        </p:spPr>
        <p:txBody>
          <a:bodyPr wrap="square">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Dàn</a:t>
            </a:r>
            <a:r>
              <a:rPr lang="en-US" sz="2700" b="1" dirty="0" smtClean="0">
                <a:solidFill>
                  <a:schemeClr val="bg1"/>
                </a:solidFill>
                <a:latin typeface="Times New Roman" pitchFamily="18" charset="0"/>
                <a:cs typeface="Times New Roman" pitchFamily="18" charset="0"/>
              </a:rPr>
              <a:t> ý</a:t>
            </a:r>
            <a:endParaRPr lang="en-US" sz="2700" dirty="0">
              <a:solidFill>
                <a:schemeClr val="bg1"/>
              </a:solidFill>
              <a:latin typeface="Times New Roman" pitchFamily="18" charset="0"/>
              <a:cs typeface="Times New Roman" pitchFamily="18" charset="0"/>
            </a:endParaRPr>
          </a:p>
        </p:txBody>
      </p:sp>
      <p:sp>
        <p:nvSpPr>
          <p:cNvPr id="12" name="Oval 11"/>
          <p:cNvSpPr/>
          <p:nvPr/>
        </p:nvSpPr>
        <p:spPr>
          <a:xfrm>
            <a:off x="161146" y="2615609"/>
            <a:ext cx="2677747" cy="2238682"/>
          </a:xfrm>
          <a:prstGeom prst="ellipse">
            <a:avLst/>
          </a:prstGeom>
          <a:solidFill>
            <a:schemeClr val="accent6"/>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3" name="Oval 12"/>
          <p:cNvSpPr/>
          <p:nvPr/>
        </p:nvSpPr>
        <p:spPr>
          <a:xfrm>
            <a:off x="161146" y="5213499"/>
            <a:ext cx="2677747" cy="1318435"/>
          </a:xfrm>
          <a:prstGeom prst="ellipse">
            <a:avLst/>
          </a:prstGeom>
          <a:solidFill>
            <a:srgbClr val="7030A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14" name="Rounded Rectangle 13"/>
          <p:cNvSpPr/>
          <p:nvPr/>
        </p:nvSpPr>
        <p:spPr>
          <a:xfrm>
            <a:off x="2966552" y="5346923"/>
            <a:ext cx="8676032" cy="1266528"/>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endParaRPr lang="en-US" sz="2300" dirty="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suy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a:t>
            </a:r>
            <a:endParaRPr lang="en-US" sz="2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519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xEl>
                                              <p:pRg st="1" end="1"/>
                                            </p:txEl>
                                          </p:spTgt>
                                        </p:tgtEl>
                                        <p:attrNameLst>
                                          <p:attrName>style.visibility</p:attrName>
                                        </p:attrNameLst>
                                      </p:cBhvr>
                                      <p:to>
                                        <p:strVal val="visible"/>
                                      </p:to>
                                    </p:set>
                                    <p:animEffect transition="in" filter="fade">
                                      <p:cBhvr>
                                        <p:cTn id="6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bối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cảnh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và</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không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gian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truyện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ngắn</a:t>
            </a:r>
            <a:r>
              <a:rPr lang="en-US" sz="2400" b="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Chí</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Phèo</a:t>
            </a:r>
            <a:r>
              <a:rPr lang="en-US" sz="2400" b="1" i="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Nam Cao.</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841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rgbClr val="F7EDF3"/>
          </a:solidFill>
        </p:spPr>
        <p:style>
          <a:lnRef idx="1">
            <a:schemeClr val="dk1"/>
          </a:lnRef>
          <a:fillRef idx="2">
            <a:schemeClr val="dk1"/>
          </a:fillRef>
          <a:effectRef idx="1">
            <a:schemeClr val="dk1"/>
          </a:effectRef>
          <a:fontRef idx="minor">
            <a:schemeClr val="dk1"/>
          </a:fontRef>
        </p:style>
        <p:txBody>
          <a:bodyPr rtlCol="0" anchor="ctr"/>
          <a:lstStyle/>
          <a:p>
            <a:pPr algn="ctr">
              <a:lnSpc>
                <a:spcPct val="120000"/>
              </a:lnSpc>
            </a:pPr>
            <a:r>
              <a:rPr lang="vi-VN" sz="2300" dirty="0">
                <a:latin typeface="+mj-lt"/>
              </a:rPr>
              <a:t>Nam Cao </a:t>
            </a:r>
            <a:r>
              <a:rPr lang="en-US" sz="2300" dirty="0" err="1" smtClean="0">
                <a:latin typeface="Times New Roman" pitchFamily="18" charset="0"/>
                <a:cs typeface="Times New Roman" pitchFamily="18" charset="0"/>
              </a:rPr>
              <a:t>là</a:t>
            </a:r>
            <a:r>
              <a:rPr lang="en-US" sz="2300" dirty="0" smtClean="0">
                <a:latin typeface="+mj-lt"/>
              </a:rPr>
              <a:t> </a:t>
            </a:r>
            <a:r>
              <a:rPr lang="vi-VN" sz="2300" dirty="0" smtClean="0">
                <a:latin typeface="+mj-lt"/>
              </a:rPr>
              <a:t>một </a:t>
            </a:r>
            <a:r>
              <a:rPr lang="vi-VN" sz="2300" dirty="0">
                <a:latin typeface="+mj-lt"/>
              </a:rPr>
              <a:t>trong những tác giả nổi bật nhất </a:t>
            </a:r>
            <a:r>
              <a:rPr lang="vi-VN" sz="2300" dirty="0" smtClean="0">
                <a:latin typeface="+mj-lt"/>
              </a:rPr>
              <a:t>thời </a:t>
            </a:r>
            <a:r>
              <a:rPr lang="vi-VN" sz="2300" dirty="0">
                <a:latin typeface="+mj-lt"/>
              </a:rPr>
              <a:t>kì 1945 – 1954. Dưới ngòi bút chân thực của mình, </a:t>
            </a:r>
            <a:r>
              <a:rPr lang="en-US" sz="2300" dirty="0" err="1" smtClean="0">
                <a:latin typeface="Times New Roman" pitchFamily="18" charset="0"/>
                <a:cs typeface="Times New Roman" pitchFamily="18" charset="0"/>
              </a:rPr>
              <a:t>số</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phận</a:t>
            </a:r>
            <a:r>
              <a:rPr lang="en-US" sz="2300" dirty="0" smtClean="0">
                <a:latin typeface="+mj-lt"/>
              </a:rPr>
              <a:t> </a:t>
            </a:r>
            <a:r>
              <a:rPr lang="vi-VN" sz="2300" dirty="0" smtClean="0">
                <a:latin typeface="+mj-lt"/>
              </a:rPr>
              <a:t>người </a:t>
            </a:r>
            <a:r>
              <a:rPr lang="vi-VN" sz="2300" dirty="0">
                <a:latin typeface="+mj-lt"/>
              </a:rPr>
              <a:t>nông dân được ông lột tả một cách vô </a:t>
            </a:r>
            <a:r>
              <a:rPr lang="vi-VN" sz="2300" dirty="0" smtClean="0">
                <a:latin typeface="+mj-lt"/>
              </a:rPr>
              <a:t>cùng</a:t>
            </a:r>
            <a:r>
              <a:rPr lang="en-US" sz="2300" dirty="0" smtClean="0">
                <a:latin typeface="+mj-lt"/>
              </a:rPr>
              <a:t> </a:t>
            </a:r>
            <a:r>
              <a:rPr lang="en-US" sz="2300" dirty="0" err="1" smtClean="0">
                <a:latin typeface="Times New Roman" pitchFamily="18" charset="0"/>
                <a:cs typeface="Times New Roman" pitchFamily="18" charset="0"/>
              </a:rPr>
              <a:t>sâu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sắc</a:t>
            </a:r>
            <a:r>
              <a:rPr lang="vi-VN" sz="2300" dirty="0" smtClean="0">
                <a:latin typeface="+mj-lt"/>
              </a:rPr>
              <a:t>.</a:t>
            </a:r>
            <a:endParaRPr lang="en-US" sz="2300" dirty="0">
              <a:solidFill>
                <a:schemeClr val="tx1"/>
              </a:solidFill>
              <a:latin typeface="+mj-lt"/>
              <a:cs typeface="Times New Roman" panose="02020603050405020304" pitchFamily="18" charset="0"/>
            </a:endParaRPr>
          </a:p>
        </p:txBody>
      </p:sp>
      <p:sp>
        <p:nvSpPr>
          <p:cNvPr id="4" name="Pentagon 3"/>
          <p:cNvSpPr/>
          <p:nvPr/>
        </p:nvSpPr>
        <p:spPr>
          <a:xfrm flipH="1">
            <a:off x="7326188" y="1063256"/>
            <a:ext cx="4709868" cy="3104707"/>
          </a:xfrm>
          <a:prstGeom prst="homePlate">
            <a:avLst/>
          </a:prstGeom>
          <a:solidFill>
            <a:srgbClr val="F7EDF3"/>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Nam Cao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a:t>
            </a:r>
          </a:p>
        </p:txBody>
      </p:sp>
      <p:sp>
        <p:nvSpPr>
          <p:cNvPr id="6" name="TextBox 5"/>
          <p:cNvSpPr txBox="1"/>
          <p:nvPr/>
        </p:nvSpPr>
        <p:spPr>
          <a:xfrm>
            <a:off x="3678865" y="230135"/>
            <a:ext cx="4306186" cy="738664"/>
          </a:xfrm>
          <a:prstGeom prst="rect">
            <a:avLst/>
          </a:prstGeom>
          <a:solidFill>
            <a:srgbClr val="7030A0"/>
          </a:solidFill>
        </p:spPr>
        <p:txBody>
          <a:bodyPr wrap="square" rtlCol="0">
            <a:spAutoFit/>
          </a:bodyPr>
          <a:lstStyle/>
          <a:p>
            <a:pPr algn="ctr">
              <a:lnSpc>
                <a:spcPct val="150000"/>
              </a:lnSpc>
            </a:pPr>
            <a:r>
              <a:rPr lang="en-US" sz="2800" b="1" dirty="0" smtClean="0">
                <a:solidFill>
                  <a:schemeClr val="bg1"/>
                </a:solidFill>
                <a:latin typeface="Times New Roman" pitchFamily="18" charset="0"/>
                <a:cs typeface="Times New Roman" pitchFamily="18" charset="0"/>
              </a:rPr>
              <a:t>I. </a:t>
            </a: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rgbClr val="F7EDF3"/>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50000"/>
              </a:lnSpc>
            </a:pPr>
            <a:r>
              <a:rPr lang="en-US" sz="2300" dirty="0" err="1">
                <a:solidFill>
                  <a:schemeClr val="tx1"/>
                </a:solidFill>
                <a:latin typeface="Times New Roman" pitchFamily="18" charset="0"/>
                <a:cs typeface="Times New Roman" pitchFamily="18" charset="0"/>
              </a:rPr>
              <a:t>Bối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Phèo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trọng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phản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vật</a:t>
            </a:r>
            <a:r>
              <a:rPr lang="en-US" sz="2300" dirty="0">
                <a:solidFill>
                  <a:schemeClr val="tx1"/>
                </a:solidFill>
                <a:latin typeface="Times New Roman" pitchFamily="18" charset="0"/>
                <a:cs typeface="Times New Roman"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81" y="1137684"/>
            <a:ext cx="2950308" cy="3232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8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0" y="0"/>
            <a:ext cx="12232119" cy="685800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1951534"/>
            <a:ext cx="291319" cy="264111"/>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3050564" y="227600"/>
            <a:ext cx="8241519" cy="978729"/>
            <a:chOff x="4139952" y="1170041"/>
            <a:chExt cx="3672408" cy="536519"/>
          </a:xfrm>
          <a:solidFill>
            <a:schemeClr val="accent5">
              <a:lumMod val="20000"/>
              <a:lumOff val="80000"/>
            </a:schemeClr>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77243" y="1321422"/>
              <a:ext cx="230861" cy="274015"/>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3005121" y="2725425"/>
            <a:ext cx="8283746" cy="1007886"/>
            <a:chOff x="4139952" y="1170041"/>
            <a:chExt cx="3672408" cy="536519"/>
          </a:xfrm>
          <a:solidFill>
            <a:schemeClr val="accent5">
              <a:lumMod val="20000"/>
              <a:lumOff val="80000"/>
            </a:schemeClr>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59113" y="1283562"/>
              <a:ext cx="229684" cy="240896"/>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3005121" y="1488686"/>
            <a:ext cx="8283746" cy="925695"/>
            <a:chOff x="4139952" y="1161216"/>
            <a:chExt cx="3672408" cy="553936"/>
          </a:xfrm>
          <a:solidFill>
            <a:schemeClr val="accent5">
              <a:lumMod val="20000"/>
              <a:lumOff val="80000"/>
            </a:schemeClr>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404415" y="1161216"/>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60097" y="1288234"/>
              <a:ext cx="229684" cy="253677"/>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7" name="组合 93">
            <a:extLst>
              <a:ext uri="{FF2B5EF4-FFF2-40B4-BE49-F238E27FC236}">
                <a16:creationId xmlns:a16="http://schemas.microsoft.com/office/drawing/2014/main" id="{3131C437-4E31-4164-B314-152B929ABB39}"/>
              </a:ext>
            </a:extLst>
          </p:cNvPr>
          <p:cNvGrpSpPr/>
          <p:nvPr/>
        </p:nvGrpSpPr>
        <p:grpSpPr>
          <a:xfrm>
            <a:off x="2883223" y="4011823"/>
            <a:ext cx="8241522" cy="975010"/>
            <a:chOff x="4139952" y="1170042"/>
            <a:chExt cx="3672408" cy="536519"/>
          </a:xfrm>
          <a:solidFill>
            <a:schemeClr val="accent5">
              <a:lumMod val="20000"/>
              <a:lumOff val="80000"/>
            </a:schemeClr>
          </a:solidFill>
        </p:grpSpPr>
        <p:sp>
          <p:nvSpPr>
            <p:cNvPr id="18" name="圆角矩形 95">
              <a:extLst>
                <a:ext uri="{FF2B5EF4-FFF2-40B4-BE49-F238E27FC236}">
                  <a16:creationId xmlns:a16="http://schemas.microsoft.com/office/drawing/2014/main" id="{3A37A59A-04BA-453A-AD96-7E0F0DFE7E84}"/>
                </a:ext>
              </a:extLst>
            </p:cNvPr>
            <p:cNvSpPr/>
            <p:nvPr/>
          </p:nvSpPr>
          <p:spPr>
            <a:xfrm>
              <a:off x="4139952" y="1170042"/>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9" name="圆角矩形 113">
              <a:extLst>
                <a:ext uri="{FF2B5EF4-FFF2-40B4-BE49-F238E27FC236}">
                  <a16:creationId xmlns:a16="http://schemas.microsoft.com/office/drawing/2014/main" id="{52A89EF8-4583-4E16-9B5B-3E1CED5A76CB}"/>
                </a:ext>
              </a:extLst>
            </p:cNvPr>
            <p:cNvSpPr/>
            <p:nvPr/>
          </p:nvSpPr>
          <p:spPr>
            <a:xfrm>
              <a:off x="4419033" y="1250027"/>
              <a:ext cx="3302270"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0" name="TextBox 60">
              <a:extLst>
                <a:ext uri="{FF2B5EF4-FFF2-40B4-BE49-F238E27FC236}">
                  <a16:creationId xmlns:a16="http://schemas.microsoft.com/office/drawing/2014/main" id="{C41C29D9-D257-4113-975A-1F12803C6ED3}"/>
                </a:ext>
              </a:extLst>
            </p:cNvPr>
            <p:cNvSpPr txBox="1"/>
            <p:nvPr/>
          </p:nvSpPr>
          <p:spPr>
            <a:xfrm>
              <a:off x="4178027" y="1299709"/>
              <a:ext cx="230860" cy="275499"/>
            </a:xfrm>
            <a:prstGeom prst="rect">
              <a:avLst/>
            </a:prstGeom>
            <a:grpFill/>
          </p:spPr>
          <p:txBody>
            <a:bodyPr wrap="none" rtlCol="0">
              <a:spAutoFit/>
            </a:bodyPr>
            <a:lstStyle/>
            <a:p>
              <a:pPr algn="ctr">
                <a:lnSpc>
                  <a:spcPct val="120000"/>
                </a:lnSpc>
              </a:pPr>
              <a:r>
                <a:rPr lang="en-US" altLang="zh-CN"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04</a:t>
              </a:r>
              <a:endParaRPr lang="zh-CN" altLang="en-US" sz="2600" b="1" dirty="0">
                <a:solidFill>
                  <a:srgbClr val="F95647"/>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161442" y="564501"/>
            <a:ext cx="691851" cy="525213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724577" y="497436"/>
            <a:ext cx="6558814" cy="496867"/>
          </a:xfrm>
          <a:prstGeom prst="rect">
            <a:avLst/>
          </a:prstGeom>
        </p:spPr>
        <p:txBody>
          <a:bodyPr wrap="square">
            <a:spAutoFit/>
          </a:bodyPr>
          <a:lstStyle/>
          <a:p>
            <a:pPr algn="just">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a:t>
            </a:r>
          </a:p>
        </p:txBody>
      </p:sp>
      <p:sp>
        <p:nvSpPr>
          <p:cNvPr id="24" name="Rectangle 23"/>
          <p:cNvSpPr/>
          <p:nvPr/>
        </p:nvSpPr>
        <p:spPr>
          <a:xfrm>
            <a:off x="3608658" y="1711134"/>
            <a:ext cx="7288431" cy="496867"/>
          </a:xfrm>
          <a:prstGeom prst="rect">
            <a:avLst/>
          </a:prstGeom>
        </p:spPr>
        <p:txBody>
          <a:bodyPr wrap="square">
            <a:spAutoFit/>
          </a:bodyPr>
          <a:lstStyle/>
          <a:p>
            <a:pPr algn="just">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p>
        </p:txBody>
      </p:sp>
      <p:sp>
        <p:nvSpPr>
          <p:cNvPr id="25" name="Rectangle 24"/>
          <p:cNvSpPr/>
          <p:nvPr/>
        </p:nvSpPr>
        <p:spPr>
          <a:xfrm>
            <a:off x="3640219" y="2980934"/>
            <a:ext cx="7288431" cy="496867"/>
          </a:xfrm>
          <a:prstGeom prst="rect">
            <a:avLst/>
          </a:prstGeom>
        </p:spPr>
        <p:txBody>
          <a:bodyPr wrap="square">
            <a:spAutoFit/>
          </a:bodyPr>
          <a:lstStyle/>
          <a:p>
            <a:pPr algn="just">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endParaRPr lang="en-US" sz="2400" b="1" dirty="0">
              <a:latin typeface="Times New Roman" pitchFamily="18" charset="0"/>
              <a:cs typeface="Times New Roman" pitchFamily="18" charset="0"/>
            </a:endParaRPr>
          </a:p>
        </p:txBody>
      </p:sp>
      <p:sp>
        <p:nvSpPr>
          <p:cNvPr id="26" name="Rectangle 25"/>
          <p:cNvSpPr/>
          <p:nvPr/>
        </p:nvSpPr>
        <p:spPr>
          <a:xfrm>
            <a:off x="3547661" y="4280428"/>
            <a:ext cx="7247324" cy="496867"/>
          </a:xfrm>
          <a:prstGeom prst="rect">
            <a:avLst/>
          </a:prstGeom>
        </p:spPr>
        <p:txBody>
          <a:bodyPr wrap="square">
            <a:spAutoFit/>
          </a:bodyPr>
          <a:lstStyle/>
          <a:p>
            <a:pPr algn="just">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866081"/>
            <a:ext cx="1914236" cy="46073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grpSp>
        <p:nvGrpSpPr>
          <p:cNvPr id="29" name="组合 93">
            <a:extLst>
              <a:ext uri="{FF2B5EF4-FFF2-40B4-BE49-F238E27FC236}">
                <a16:creationId xmlns:a16="http://schemas.microsoft.com/office/drawing/2014/main" id="{3131C437-4E31-4164-B314-152B929ABB39}"/>
              </a:ext>
            </a:extLst>
          </p:cNvPr>
          <p:cNvGrpSpPr/>
          <p:nvPr/>
        </p:nvGrpSpPr>
        <p:grpSpPr>
          <a:xfrm>
            <a:off x="2853294" y="5328049"/>
            <a:ext cx="8241522" cy="975010"/>
            <a:chOff x="4139952" y="1170042"/>
            <a:chExt cx="3672408" cy="536519"/>
          </a:xfrm>
          <a:solidFill>
            <a:schemeClr val="accent5">
              <a:lumMod val="20000"/>
              <a:lumOff val="80000"/>
            </a:schemeClr>
          </a:solidFill>
        </p:grpSpPr>
        <p:sp>
          <p:nvSpPr>
            <p:cNvPr id="30" name="圆角矩形 95">
              <a:extLst>
                <a:ext uri="{FF2B5EF4-FFF2-40B4-BE49-F238E27FC236}">
                  <a16:creationId xmlns:a16="http://schemas.microsoft.com/office/drawing/2014/main" id="{3A37A59A-04BA-453A-AD96-7E0F0DFE7E84}"/>
                </a:ext>
              </a:extLst>
            </p:cNvPr>
            <p:cNvSpPr/>
            <p:nvPr/>
          </p:nvSpPr>
          <p:spPr>
            <a:xfrm>
              <a:off x="4139952" y="1170042"/>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31" name="圆角矩形 113">
              <a:extLst>
                <a:ext uri="{FF2B5EF4-FFF2-40B4-BE49-F238E27FC236}">
                  <a16:creationId xmlns:a16="http://schemas.microsoft.com/office/drawing/2014/main" id="{52A89EF8-4583-4E16-9B5B-3E1CED5A76CB}"/>
                </a:ext>
              </a:extLst>
            </p:cNvPr>
            <p:cNvSpPr/>
            <p:nvPr/>
          </p:nvSpPr>
          <p:spPr>
            <a:xfrm>
              <a:off x="4419033" y="1250027"/>
              <a:ext cx="3302270"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32" name="TextBox 60">
              <a:extLst>
                <a:ext uri="{FF2B5EF4-FFF2-40B4-BE49-F238E27FC236}">
                  <a16:creationId xmlns:a16="http://schemas.microsoft.com/office/drawing/2014/main" id="{C41C29D9-D257-4113-975A-1F12803C6ED3}"/>
                </a:ext>
              </a:extLst>
            </p:cNvPr>
            <p:cNvSpPr txBox="1"/>
            <p:nvPr/>
          </p:nvSpPr>
          <p:spPr>
            <a:xfrm>
              <a:off x="4178026" y="1299709"/>
              <a:ext cx="230860" cy="291970"/>
            </a:xfrm>
            <a:prstGeom prst="rect">
              <a:avLst/>
            </a:prstGeom>
            <a:grpFill/>
          </p:spPr>
          <p:txBody>
            <a:bodyPr wrap="none" rtlCol="0">
              <a:spAutoFit/>
            </a:bodyPr>
            <a:lstStyle/>
            <a:p>
              <a:pPr algn="ctr">
                <a:lnSpc>
                  <a:spcPct val="120000"/>
                </a:lnSpc>
              </a:pPr>
              <a:r>
                <a:rPr lang="en-US" altLang="zh-CN" sz="2600" b="1" dirty="0" smtClean="0">
                  <a:solidFill>
                    <a:srgbClr val="0000FF"/>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05</a:t>
              </a:r>
              <a:endParaRPr lang="zh-CN" altLang="en-US" sz="2600" b="1" dirty="0">
                <a:solidFill>
                  <a:srgbClr val="0000FF"/>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33" name="Rectangle 32"/>
          <p:cNvSpPr/>
          <p:nvPr/>
        </p:nvSpPr>
        <p:spPr>
          <a:xfrm>
            <a:off x="3517732" y="5596654"/>
            <a:ext cx="7247324" cy="496867"/>
          </a:xfrm>
          <a:prstGeom prst="rect">
            <a:avLst/>
          </a:prstGeom>
        </p:spPr>
        <p:txBody>
          <a:bodyPr wrap="square">
            <a:spAutoFit/>
          </a:bodyPr>
          <a:lstStyle/>
          <a:p>
            <a:pPr algn="just">
              <a:lnSpc>
                <a:spcPct val="120000"/>
              </a:lnSpc>
            </a:pPr>
            <a:r>
              <a:rPr lang="en-US" sz="2400" b="1" dirty="0" err="1">
                <a:latin typeface="Times New Roman" pitchFamily="18" charset="0"/>
                <a:cs typeface="Times New Roman" pitchFamily="18" charset="0"/>
              </a:rPr>
              <a:t>Đánh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trò</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8266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6" grpId="0"/>
      <p:bldP spid="27"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pic>
        <p:nvPicPr>
          <p:cNvPr id="4141" name="Google Shape;4141;p2"/>
          <p:cNvPicPr preferRelativeResize="0"/>
          <p:nvPr/>
        </p:nvPicPr>
        <p:blipFill rotWithShape="1">
          <a:blip r:embed="rId3">
            <a:alphaModFix/>
          </a:blip>
          <a:srcRect/>
          <a:stretch/>
        </p:blipFill>
        <p:spPr>
          <a:xfrm>
            <a:off x="0" y="4572000"/>
            <a:ext cx="12192000" cy="2286000"/>
          </a:xfrm>
          <a:prstGeom prst="rect">
            <a:avLst/>
          </a:prstGeom>
          <a:noFill/>
          <a:ln>
            <a:noFill/>
          </a:ln>
        </p:spPr>
      </p:pic>
      <p:pic>
        <p:nvPicPr>
          <p:cNvPr id="4142" name="Google Shape;4142;p2"/>
          <p:cNvPicPr preferRelativeResize="0"/>
          <p:nvPr/>
        </p:nvPicPr>
        <p:blipFill rotWithShape="1">
          <a:blip r:embed="rId4">
            <a:alphaModFix/>
          </a:blip>
          <a:srcRect/>
          <a:stretch/>
        </p:blipFill>
        <p:spPr>
          <a:xfrm>
            <a:off x="9369605" y="4258761"/>
            <a:ext cx="1670928" cy="2181904"/>
          </a:xfrm>
          <a:prstGeom prst="rect">
            <a:avLst/>
          </a:prstGeom>
          <a:noFill/>
          <a:ln>
            <a:noFill/>
          </a:ln>
        </p:spPr>
      </p:pic>
      <p:pic>
        <p:nvPicPr>
          <p:cNvPr id="4143" name="Google Shape;4143;p2"/>
          <p:cNvPicPr preferRelativeResize="0"/>
          <p:nvPr/>
        </p:nvPicPr>
        <p:blipFill rotWithShape="1">
          <a:blip r:embed="rId5">
            <a:alphaModFix/>
          </a:blip>
          <a:srcRect/>
          <a:stretch/>
        </p:blipFill>
        <p:spPr>
          <a:xfrm>
            <a:off x="7386818" y="4361327"/>
            <a:ext cx="1504954" cy="2079337"/>
          </a:xfrm>
          <a:prstGeom prst="rect">
            <a:avLst/>
          </a:prstGeom>
          <a:noFill/>
          <a:ln>
            <a:noFill/>
          </a:ln>
        </p:spPr>
      </p:pic>
      <p:pic>
        <p:nvPicPr>
          <p:cNvPr id="4144" name="Google Shape;4144;p2"/>
          <p:cNvPicPr preferRelativeResize="0"/>
          <p:nvPr/>
        </p:nvPicPr>
        <p:blipFill rotWithShape="1">
          <a:blip r:embed="rId6">
            <a:alphaModFix/>
          </a:blip>
          <a:srcRect/>
          <a:stretch/>
        </p:blipFill>
        <p:spPr>
          <a:xfrm>
            <a:off x="9450369" y="324011"/>
            <a:ext cx="2587906" cy="2101406"/>
          </a:xfrm>
          <a:prstGeom prst="rect">
            <a:avLst/>
          </a:prstGeom>
          <a:noFill/>
          <a:ln>
            <a:noFill/>
          </a:ln>
        </p:spPr>
      </p:pic>
      <p:sp>
        <p:nvSpPr>
          <p:cNvPr id="4145" name="Google Shape;4145;p2"/>
          <p:cNvSpPr txBox="1"/>
          <p:nvPr/>
        </p:nvSpPr>
        <p:spPr>
          <a:xfrm>
            <a:off x="587997" y="1006468"/>
            <a:ext cx="9247119" cy="1754286"/>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algn="ctr">
              <a:lnSpc>
                <a:spcPct val="150000"/>
              </a:lnSpc>
            </a:pPr>
            <a:r>
              <a:rPr lang="en-US" sz="3600" b="1" dirty="0">
                <a:solidFill>
                  <a:srgbClr val="0000FF"/>
                </a:solidFill>
                <a:latin typeface="Times New Roman" pitchFamily="18" charset="0"/>
                <a:cs typeface="Times New Roman" pitchFamily="18" charset="0"/>
              </a:rPr>
              <a:t>I.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NGHỊ</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LUẬN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TRUYỆN</a:t>
            </a:r>
            <a:endParaRPr 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2730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41"/>
                                        </p:tgtEl>
                                        <p:attrNameLst>
                                          <p:attrName>style.visibility</p:attrName>
                                        </p:attrNameLst>
                                      </p:cBhvr>
                                      <p:to>
                                        <p:strVal val="visible"/>
                                      </p:to>
                                    </p:set>
                                    <p:animEffect transition="in" filter="wipe(down)">
                                      <p:cBhvr>
                                        <p:cTn id="7" dur="580">
                                          <p:stCondLst>
                                            <p:cond delay="0"/>
                                          </p:stCondLst>
                                        </p:cTn>
                                        <p:tgtEl>
                                          <p:spTgt spid="4141"/>
                                        </p:tgtEl>
                                      </p:cBhvr>
                                    </p:animEffect>
                                    <p:anim calcmode="lin" valueType="num">
                                      <p:cBhvr>
                                        <p:cTn id="8" dur="1822" tmFilter="0,0; 0.14,0.36; 0.43,0.73; 0.71,0.91; 1.0,1.0">
                                          <p:stCondLst>
                                            <p:cond delay="0"/>
                                          </p:stCondLst>
                                        </p:cTn>
                                        <p:tgtEl>
                                          <p:spTgt spid="41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41"/>
                                        </p:tgtEl>
                                      </p:cBhvr>
                                      <p:to x="100000" y="60000"/>
                                    </p:animScale>
                                    <p:animScale>
                                      <p:cBhvr>
                                        <p:cTn id="14" dur="166" decel="50000">
                                          <p:stCondLst>
                                            <p:cond delay="676"/>
                                          </p:stCondLst>
                                        </p:cTn>
                                        <p:tgtEl>
                                          <p:spTgt spid="4141"/>
                                        </p:tgtEl>
                                      </p:cBhvr>
                                      <p:to x="100000" y="100000"/>
                                    </p:animScale>
                                    <p:animScale>
                                      <p:cBhvr>
                                        <p:cTn id="15" dur="26">
                                          <p:stCondLst>
                                            <p:cond delay="1312"/>
                                          </p:stCondLst>
                                        </p:cTn>
                                        <p:tgtEl>
                                          <p:spTgt spid="4141"/>
                                        </p:tgtEl>
                                      </p:cBhvr>
                                      <p:to x="100000" y="80000"/>
                                    </p:animScale>
                                    <p:animScale>
                                      <p:cBhvr>
                                        <p:cTn id="16" dur="166" decel="50000">
                                          <p:stCondLst>
                                            <p:cond delay="1338"/>
                                          </p:stCondLst>
                                        </p:cTn>
                                        <p:tgtEl>
                                          <p:spTgt spid="4141"/>
                                        </p:tgtEl>
                                      </p:cBhvr>
                                      <p:to x="100000" y="100000"/>
                                    </p:animScale>
                                    <p:animScale>
                                      <p:cBhvr>
                                        <p:cTn id="17" dur="26">
                                          <p:stCondLst>
                                            <p:cond delay="1642"/>
                                          </p:stCondLst>
                                        </p:cTn>
                                        <p:tgtEl>
                                          <p:spTgt spid="4141"/>
                                        </p:tgtEl>
                                      </p:cBhvr>
                                      <p:to x="100000" y="90000"/>
                                    </p:animScale>
                                    <p:animScale>
                                      <p:cBhvr>
                                        <p:cTn id="18" dur="166" decel="50000">
                                          <p:stCondLst>
                                            <p:cond delay="1668"/>
                                          </p:stCondLst>
                                        </p:cTn>
                                        <p:tgtEl>
                                          <p:spTgt spid="4141"/>
                                        </p:tgtEl>
                                      </p:cBhvr>
                                      <p:to x="100000" y="100000"/>
                                    </p:animScale>
                                    <p:animScale>
                                      <p:cBhvr>
                                        <p:cTn id="19" dur="26">
                                          <p:stCondLst>
                                            <p:cond delay="1808"/>
                                          </p:stCondLst>
                                        </p:cTn>
                                        <p:tgtEl>
                                          <p:spTgt spid="4141"/>
                                        </p:tgtEl>
                                      </p:cBhvr>
                                      <p:to x="100000" y="95000"/>
                                    </p:animScale>
                                    <p:animScale>
                                      <p:cBhvr>
                                        <p:cTn id="20" dur="166" decel="50000">
                                          <p:stCondLst>
                                            <p:cond delay="1834"/>
                                          </p:stCondLst>
                                        </p:cTn>
                                        <p:tgtEl>
                                          <p:spTgt spid="414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142"/>
                                        </p:tgtEl>
                                        <p:attrNameLst>
                                          <p:attrName>style.visibility</p:attrName>
                                        </p:attrNameLst>
                                      </p:cBhvr>
                                      <p:to>
                                        <p:strVal val="visible"/>
                                      </p:to>
                                    </p:set>
                                    <p:animEffect transition="in" filter="wipe(down)">
                                      <p:cBhvr>
                                        <p:cTn id="23" dur="580">
                                          <p:stCondLst>
                                            <p:cond delay="0"/>
                                          </p:stCondLst>
                                        </p:cTn>
                                        <p:tgtEl>
                                          <p:spTgt spid="4142"/>
                                        </p:tgtEl>
                                      </p:cBhvr>
                                    </p:animEffect>
                                    <p:anim calcmode="lin" valueType="num">
                                      <p:cBhvr>
                                        <p:cTn id="24" dur="1822" tmFilter="0,0; 0.14,0.36; 0.43,0.73; 0.71,0.91; 1.0,1.0">
                                          <p:stCondLst>
                                            <p:cond delay="0"/>
                                          </p:stCondLst>
                                        </p:cTn>
                                        <p:tgtEl>
                                          <p:spTgt spid="41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142"/>
                                        </p:tgtEl>
                                      </p:cBhvr>
                                      <p:to x="100000" y="60000"/>
                                    </p:animScale>
                                    <p:animScale>
                                      <p:cBhvr>
                                        <p:cTn id="30" dur="166" decel="50000">
                                          <p:stCondLst>
                                            <p:cond delay="676"/>
                                          </p:stCondLst>
                                        </p:cTn>
                                        <p:tgtEl>
                                          <p:spTgt spid="4142"/>
                                        </p:tgtEl>
                                      </p:cBhvr>
                                      <p:to x="100000" y="100000"/>
                                    </p:animScale>
                                    <p:animScale>
                                      <p:cBhvr>
                                        <p:cTn id="31" dur="26">
                                          <p:stCondLst>
                                            <p:cond delay="1312"/>
                                          </p:stCondLst>
                                        </p:cTn>
                                        <p:tgtEl>
                                          <p:spTgt spid="4142"/>
                                        </p:tgtEl>
                                      </p:cBhvr>
                                      <p:to x="100000" y="80000"/>
                                    </p:animScale>
                                    <p:animScale>
                                      <p:cBhvr>
                                        <p:cTn id="32" dur="166" decel="50000">
                                          <p:stCondLst>
                                            <p:cond delay="1338"/>
                                          </p:stCondLst>
                                        </p:cTn>
                                        <p:tgtEl>
                                          <p:spTgt spid="4142"/>
                                        </p:tgtEl>
                                      </p:cBhvr>
                                      <p:to x="100000" y="100000"/>
                                    </p:animScale>
                                    <p:animScale>
                                      <p:cBhvr>
                                        <p:cTn id="33" dur="26">
                                          <p:stCondLst>
                                            <p:cond delay="1642"/>
                                          </p:stCondLst>
                                        </p:cTn>
                                        <p:tgtEl>
                                          <p:spTgt spid="4142"/>
                                        </p:tgtEl>
                                      </p:cBhvr>
                                      <p:to x="100000" y="90000"/>
                                    </p:animScale>
                                    <p:animScale>
                                      <p:cBhvr>
                                        <p:cTn id="34" dur="166" decel="50000">
                                          <p:stCondLst>
                                            <p:cond delay="1668"/>
                                          </p:stCondLst>
                                        </p:cTn>
                                        <p:tgtEl>
                                          <p:spTgt spid="4142"/>
                                        </p:tgtEl>
                                      </p:cBhvr>
                                      <p:to x="100000" y="100000"/>
                                    </p:animScale>
                                    <p:animScale>
                                      <p:cBhvr>
                                        <p:cTn id="35" dur="26">
                                          <p:stCondLst>
                                            <p:cond delay="1808"/>
                                          </p:stCondLst>
                                        </p:cTn>
                                        <p:tgtEl>
                                          <p:spTgt spid="4142"/>
                                        </p:tgtEl>
                                      </p:cBhvr>
                                      <p:to x="100000" y="95000"/>
                                    </p:animScale>
                                    <p:animScale>
                                      <p:cBhvr>
                                        <p:cTn id="36" dur="166" decel="50000">
                                          <p:stCondLst>
                                            <p:cond delay="1834"/>
                                          </p:stCondLst>
                                        </p:cTn>
                                        <p:tgtEl>
                                          <p:spTgt spid="414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143"/>
                                        </p:tgtEl>
                                        <p:attrNameLst>
                                          <p:attrName>style.visibility</p:attrName>
                                        </p:attrNameLst>
                                      </p:cBhvr>
                                      <p:to>
                                        <p:strVal val="visible"/>
                                      </p:to>
                                    </p:set>
                                    <p:animEffect transition="in" filter="wipe(down)">
                                      <p:cBhvr>
                                        <p:cTn id="39" dur="580">
                                          <p:stCondLst>
                                            <p:cond delay="0"/>
                                          </p:stCondLst>
                                        </p:cTn>
                                        <p:tgtEl>
                                          <p:spTgt spid="4143"/>
                                        </p:tgtEl>
                                      </p:cBhvr>
                                    </p:animEffect>
                                    <p:anim calcmode="lin" valueType="num">
                                      <p:cBhvr>
                                        <p:cTn id="40" dur="1822" tmFilter="0,0; 0.14,0.36; 0.43,0.73; 0.71,0.91; 1.0,1.0">
                                          <p:stCondLst>
                                            <p:cond delay="0"/>
                                          </p:stCondLst>
                                        </p:cTn>
                                        <p:tgtEl>
                                          <p:spTgt spid="41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1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1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1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1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143"/>
                                        </p:tgtEl>
                                      </p:cBhvr>
                                      <p:to x="100000" y="60000"/>
                                    </p:animScale>
                                    <p:animScale>
                                      <p:cBhvr>
                                        <p:cTn id="46" dur="166" decel="50000">
                                          <p:stCondLst>
                                            <p:cond delay="676"/>
                                          </p:stCondLst>
                                        </p:cTn>
                                        <p:tgtEl>
                                          <p:spTgt spid="4143"/>
                                        </p:tgtEl>
                                      </p:cBhvr>
                                      <p:to x="100000" y="100000"/>
                                    </p:animScale>
                                    <p:animScale>
                                      <p:cBhvr>
                                        <p:cTn id="47" dur="26">
                                          <p:stCondLst>
                                            <p:cond delay="1312"/>
                                          </p:stCondLst>
                                        </p:cTn>
                                        <p:tgtEl>
                                          <p:spTgt spid="4143"/>
                                        </p:tgtEl>
                                      </p:cBhvr>
                                      <p:to x="100000" y="80000"/>
                                    </p:animScale>
                                    <p:animScale>
                                      <p:cBhvr>
                                        <p:cTn id="48" dur="166" decel="50000">
                                          <p:stCondLst>
                                            <p:cond delay="1338"/>
                                          </p:stCondLst>
                                        </p:cTn>
                                        <p:tgtEl>
                                          <p:spTgt spid="4143"/>
                                        </p:tgtEl>
                                      </p:cBhvr>
                                      <p:to x="100000" y="100000"/>
                                    </p:animScale>
                                    <p:animScale>
                                      <p:cBhvr>
                                        <p:cTn id="49" dur="26">
                                          <p:stCondLst>
                                            <p:cond delay="1642"/>
                                          </p:stCondLst>
                                        </p:cTn>
                                        <p:tgtEl>
                                          <p:spTgt spid="4143"/>
                                        </p:tgtEl>
                                      </p:cBhvr>
                                      <p:to x="100000" y="90000"/>
                                    </p:animScale>
                                    <p:animScale>
                                      <p:cBhvr>
                                        <p:cTn id="50" dur="166" decel="50000">
                                          <p:stCondLst>
                                            <p:cond delay="1668"/>
                                          </p:stCondLst>
                                        </p:cTn>
                                        <p:tgtEl>
                                          <p:spTgt spid="4143"/>
                                        </p:tgtEl>
                                      </p:cBhvr>
                                      <p:to x="100000" y="100000"/>
                                    </p:animScale>
                                    <p:animScale>
                                      <p:cBhvr>
                                        <p:cTn id="51" dur="26">
                                          <p:stCondLst>
                                            <p:cond delay="1808"/>
                                          </p:stCondLst>
                                        </p:cTn>
                                        <p:tgtEl>
                                          <p:spTgt spid="4143"/>
                                        </p:tgtEl>
                                      </p:cBhvr>
                                      <p:to x="100000" y="95000"/>
                                    </p:animScale>
                                    <p:animScale>
                                      <p:cBhvr>
                                        <p:cTn id="52" dur="166" decel="50000">
                                          <p:stCondLst>
                                            <p:cond delay="1834"/>
                                          </p:stCondLst>
                                        </p:cTn>
                                        <p:tgtEl>
                                          <p:spTgt spid="414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144"/>
                                        </p:tgtEl>
                                        <p:attrNameLst>
                                          <p:attrName>style.visibility</p:attrName>
                                        </p:attrNameLst>
                                      </p:cBhvr>
                                      <p:to>
                                        <p:strVal val="visible"/>
                                      </p:to>
                                    </p:set>
                                    <p:animEffect transition="in" filter="wipe(down)">
                                      <p:cBhvr>
                                        <p:cTn id="55" dur="580">
                                          <p:stCondLst>
                                            <p:cond delay="0"/>
                                          </p:stCondLst>
                                        </p:cTn>
                                        <p:tgtEl>
                                          <p:spTgt spid="4144"/>
                                        </p:tgtEl>
                                      </p:cBhvr>
                                    </p:animEffect>
                                    <p:anim calcmode="lin" valueType="num">
                                      <p:cBhvr>
                                        <p:cTn id="56" dur="1822" tmFilter="0,0; 0.14,0.36; 0.43,0.73; 0.71,0.91; 1.0,1.0">
                                          <p:stCondLst>
                                            <p:cond delay="0"/>
                                          </p:stCondLst>
                                        </p:cTn>
                                        <p:tgtEl>
                                          <p:spTgt spid="414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14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14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14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144"/>
                                        </p:tgtEl>
                                        <p:attrNameLst>
                                          <p:attrName>ppt_y</p:attrName>
                                        </p:attrNameLst>
                                      </p:cBhvr>
                                      <p:tavLst>
                                        <p:tav tm="0" fmla="#ppt_y-sin(pi*$)/81">
                                          <p:val>
                                            <p:fltVal val="0"/>
                                          </p:val>
                                        </p:tav>
                                        <p:tav tm="100000">
                                          <p:val>
                                            <p:fltVal val="1"/>
                                          </p:val>
                                        </p:tav>
                                      </p:tavLst>
                                    </p:anim>
                                    <p:animScale>
                                      <p:cBhvr>
                                        <p:cTn id="61" dur="26">
                                          <p:stCondLst>
                                            <p:cond delay="650"/>
                                          </p:stCondLst>
                                        </p:cTn>
                                        <p:tgtEl>
                                          <p:spTgt spid="4144"/>
                                        </p:tgtEl>
                                      </p:cBhvr>
                                      <p:to x="100000" y="60000"/>
                                    </p:animScale>
                                    <p:animScale>
                                      <p:cBhvr>
                                        <p:cTn id="62" dur="166" decel="50000">
                                          <p:stCondLst>
                                            <p:cond delay="676"/>
                                          </p:stCondLst>
                                        </p:cTn>
                                        <p:tgtEl>
                                          <p:spTgt spid="4144"/>
                                        </p:tgtEl>
                                      </p:cBhvr>
                                      <p:to x="100000" y="100000"/>
                                    </p:animScale>
                                    <p:animScale>
                                      <p:cBhvr>
                                        <p:cTn id="63" dur="26">
                                          <p:stCondLst>
                                            <p:cond delay="1312"/>
                                          </p:stCondLst>
                                        </p:cTn>
                                        <p:tgtEl>
                                          <p:spTgt spid="4144"/>
                                        </p:tgtEl>
                                      </p:cBhvr>
                                      <p:to x="100000" y="80000"/>
                                    </p:animScale>
                                    <p:animScale>
                                      <p:cBhvr>
                                        <p:cTn id="64" dur="166" decel="50000">
                                          <p:stCondLst>
                                            <p:cond delay="1338"/>
                                          </p:stCondLst>
                                        </p:cTn>
                                        <p:tgtEl>
                                          <p:spTgt spid="4144"/>
                                        </p:tgtEl>
                                      </p:cBhvr>
                                      <p:to x="100000" y="100000"/>
                                    </p:animScale>
                                    <p:animScale>
                                      <p:cBhvr>
                                        <p:cTn id="65" dur="26">
                                          <p:stCondLst>
                                            <p:cond delay="1642"/>
                                          </p:stCondLst>
                                        </p:cTn>
                                        <p:tgtEl>
                                          <p:spTgt spid="4144"/>
                                        </p:tgtEl>
                                      </p:cBhvr>
                                      <p:to x="100000" y="90000"/>
                                    </p:animScale>
                                    <p:animScale>
                                      <p:cBhvr>
                                        <p:cTn id="66" dur="166" decel="50000">
                                          <p:stCondLst>
                                            <p:cond delay="1668"/>
                                          </p:stCondLst>
                                        </p:cTn>
                                        <p:tgtEl>
                                          <p:spTgt spid="4144"/>
                                        </p:tgtEl>
                                      </p:cBhvr>
                                      <p:to x="100000" y="100000"/>
                                    </p:animScale>
                                    <p:animScale>
                                      <p:cBhvr>
                                        <p:cTn id="67" dur="26">
                                          <p:stCondLst>
                                            <p:cond delay="1808"/>
                                          </p:stCondLst>
                                        </p:cTn>
                                        <p:tgtEl>
                                          <p:spTgt spid="4144"/>
                                        </p:tgtEl>
                                      </p:cBhvr>
                                      <p:to x="100000" y="95000"/>
                                    </p:animScale>
                                    <p:animScale>
                                      <p:cBhvr>
                                        <p:cTn id="68" dur="166" decel="50000">
                                          <p:stCondLst>
                                            <p:cond delay="1834"/>
                                          </p:stCondLst>
                                        </p:cTn>
                                        <p:tgtEl>
                                          <p:spTgt spid="414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145"/>
                                        </p:tgtEl>
                                        <p:attrNameLst>
                                          <p:attrName>style.visibility</p:attrName>
                                        </p:attrNameLst>
                                      </p:cBhvr>
                                      <p:to>
                                        <p:strVal val="visible"/>
                                      </p:to>
                                    </p:set>
                                    <p:animEffect transition="in" filter="wipe(down)">
                                      <p:cBhvr>
                                        <p:cTn id="71" dur="580">
                                          <p:stCondLst>
                                            <p:cond delay="0"/>
                                          </p:stCondLst>
                                        </p:cTn>
                                        <p:tgtEl>
                                          <p:spTgt spid="4145"/>
                                        </p:tgtEl>
                                      </p:cBhvr>
                                    </p:animEffect>
                                    <p:anim calcmode="lin" valueType="num">
                                      <p:cBhvr>
                                        <p:cTn id="72" dur="1822" tmFilter="0,0; 0.14,0.36; 0.43,0.73; 0.71,0.91; 1.0,1.0">
                                          <p:stCondLst>
                                            <p:cond delay="0"/>
                                          </p:stCondLst>
                                        </p:cTn>
                                        <p:tgtEl>
                                          <p:spTgt spid="414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14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14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14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145"/>
                                        </p:tgtEl>
                                        <p:attrNameLst>
                                          <p:attrName>ppt_y</p:attrName>
                                        </p:attrNameLst>
                                      </p:cBhvr>
                                      <p:tavLst>
                                        <p:tav tm="0" fmla="#ppt_y-sin(pi*$)/81">
                                          <p:val>
                                            <p:fltVal val="0"/>
                                          </p:val>
                                        </p:tav>
                                        <p:tav tm="100000">
                                          <p:val>
                                            <p:fltVal val="1"/>
                                          </p:val>
                                        </p:tav>
                                      </p:tavLst>
                                    </p:anim>
                                    <p:animScale>
                                      <p:cBhvr>
                                        <p:cTn id="77" dur="26">
                                          <p:stCondLst>
                                            <p:cond delay="650"/>
                                          </p:stCondLst>
                                        </p:cTn>
                                        <p:tgtEl>
                                          <p:spTgt spid="4145"/>
                                        </p:tgtEl>
                                      </p:cBhvr>
                                      <p:to x="100000" y="60000"/>
                                    </p:animScale>
                                    <p:animScale>
                                      <p:cBhvr>
                                        <p:cTn id="78" dur="166" decel="50000">
                                          <p:stCondLst>
                                            <p:cond delay="676"/>
                                          </p:stCondLst>
                                        </p:cTn>
                                        <p:tgtEl>
                                          <p:spTgt spid="4145"/>
                                        </p:tgtEl>
                                      </p:cBhvr>
                                      <p:to x="100000" y="100000"/>
                                    </p:animScale>
                                    <p:animScale>
                                      <p:cBhvr>
                                        <p:cTn id="79" dur="26">
                                          <p:stCondLst>
                                            <p:cond delay="1312"/>
                                          </p:stCondLst>
                                        </p:cTn>
                                        <p:tgtEl>
                                          <p:spTgt spid="4145"/>
                                        </p:tgtEl>
                                      </p:cBhvr>
                                      <p:to x="100000" y="80000"/>
                                    </p:animScale>
                                    <p:animScale>
                                      <p:cBhvr>
                                        <p:cTn id="80" dur="166" decel="50000">
                                          <p:stCondLst>
                                            <p:cond delay="1338"/>
                                          </p:stCondLst>
                                        </p:cTn>
                                        <p:tgtEl>
                                          <p:spTgt spid="4145"/>
                                        </p:tgtEl>
                                      </p:cBhvr>
                                      <p:to x="100000" y="100000"/>
                                    </p:animScale>
                                    <p:animScale>
                                      <p:cBhvr>
                                        <p:cTn id="81" dur="26">
                                          <p:stCondLst>
                                            <p:cond delay="1642"/>
                                          </p:stCondLst>
                                        </p:cTn>
                                        <p:tgtEl>
                                          <p:spTgt spid="4145"/>
                                        </p:tgtEl>
                                      </p:cBhvr>
                                      <p:to x="100000" y="90000"/>
                                    </p:animScale>
                                    <p:animScale>
                                      <p:cBhvr>
                                        <p:cTn id="82" dur="166" decel="50000">
                                          <p:stCondLst>
                                            <p:cond delay="1668"/>
                                          </p:stCondLst>
                                        </p:cTn>
                                        <p:tgtEl>
                                          <p:spTgt spid="4145"/>
                                        </p:tgtEl>
                                      </p:cBhvr>
                                      <p:to x="100000" y="100000"/>
                                    </p:animScale>
                                    <p:animScale>
                                      <p:cBhvr>
                                        <p:cTn id="83" dur="26">
                                          <p:stCondLst>
                                            <p:cond delay="1808"/>
                                          </p:stCondLst>
                                        </p:cTn>
                                        <p:tgtEl>
                                          <p:spTgt spid="4145"/>
                                        </p:tgtEl>
                                      </p:cBhvr>
                                      <p:to x="100000" y="95000"/>
                                    </p:animScale>
                                    <p:animScale>
                                      <p:cBhvr>
                                        <p:cTn id="84" dur="166" decel="50000">
                                          <p:stCondLst>
                                            <p:cond delay="1834"/>
                                          </p:stCondLst>
                                        </p:cTn>
                                        <p:tgtEl>
                                          <p:spTgt spid="41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2" name="TextBox 11">
            <a:extLst>
              <a:ext uri="{FF2B5EF4-FFF2-40B4-BE49-F238E27FC236}">
                <a16:creationId xmlns:a16="http://schemas.microsoft.com/office/drawing/2014/main" id="{6EFF4F3B-E236-8497-3CA7-8C1CCB49FE4D}"/>
              </a:ext>
            </a:extLst>
          </p:cNvPr>
          <p:cNvSpPr txBox="1"/>
          <p:nvPr/>
        </p:nvSpPr>
        <p:spPr>
          <a:xfrm>
            <a:off x="2169041" y="954000"/>
            <a:ext cx="4954771" cy="1366528"/>
          </a:xfrm>
          <a:prstGeom prst="rect">
            <a:avLst/>
          </a:prstGeom>
          <a:solidFill>
            <a:schemeClr val="accent5">
              <a:lumMod val="40000"/>
              <a:lumOff val="60000"/>
            </a:schemeClr>
          </a:solidFill>
        </p:spPr>
        <p:txBody>
          <a:bodyPr wrap="square" rtlCol="0">
            <a:spAutoFit/>
          </a:bodyPr>
          <a:lstStyle/>
          <a:p>
            <a:pPr algn="ctr">
              <a:lnSpc>
                <a:spcPct val="120000"/>
              </a:lnSpc>
            </a:pPr>
            <a:r>
              <a:rPr lang="en-US" sz="2300" b="1" dirty="0" err="1" smtClean="0">
                <a:latin typeface="Times New Roman" pitchFamily="18" charset="0"/>
                <a:cs typeface="Times New Roman" pitchFamily="18" charset="0"/>
              </a:rPr>
              <a:t>Bối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lịch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vào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thế</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kỷ</a:t>
            </a:r>
            <a:r>
              <a:rPr lang="en-US" sz="2300" dirty="0">
                <a:latin typeface="Times New Roman" pitchFamily="18" charset="0"/>
                <a:cs typeface="Times New Roman" pitchFamily="18" charset="0"/>
              </a:rPr>
              <a:t> 20,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a:t>
            </a:r>
          </a:p>
        </p:txBody>
      </p:sp>
      <p:sp>
        <p:nvSpPr>
          <p:cNvPr id="13" name="Rounded Rectangle 12">
            <a:extLst>
              <a:ext uri="{FF2B5EF4-FFF2-40B4-BE49-F238E27FC236}">
                <a16:creationId xmlns:a16="http://schemas.microsoft.com/office/drawing/2014/main" id="{58E8B8F4-A744-AEDB-B084-07931F27C62B}"/>
              </a:ext>
            </a:extLst>
          </p:cNvPr>
          <p:cNvSpPr/>
          <p:nvPr/>
        </p:nvSpPr>
        <p:spPr>
          <a:xfrm>
            <a:off x="364166" y="765784"/>
            <a:ext cx="1592226" cy="4160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EFF4F3B-E236-8497-3CA7-8C1CCB49FE4D}"/>
              </a:ext>
            </a:extLst>
          </p:cNvPr>
          <p:cNvSpPr txBox="1"/>
          <p:nvPr/>
        </p:nvSpPr>
        <p:spPr>
          <a:xfrm>
            <a:off x="7389626" y="954000"/>
            <a:ext cx="4646427" cy="1366528"/>
          </a:xfrm>
          <a:prstGeom prst="rect">
            <a:avLst/>
          </a:prstGeom>
          <a:solidFill>
            <a:schemeClr val="accent5">
              <a:lumMod val="40000"/>
              <a:lumOff val="60000"/>
            </a:schemeClr>
          </a:solidFill>
        </p:spPr>
        <p:txBody>
          <a:bodyPr wrap="square" rtlCol="0">
            <a:spAutoFit/>
          </a:bodyPr>
          <a:lstStyle/>
          <a:p>
            <a:pPr algn="ctr">
              <a:lnSpc>
                <a:spcPct val="120000"/>
              </a:lnSpc>
            </a:pP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xã</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hội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Sự</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chia </a:t>
            </a:r>
            <a:r>
              <a:rPr lang="en-US" sz="2300" dirty="0" err="1">
                <a:latin typeface="Times New Roman" pitchFamily="18" charset="0"/>
                <a:cs typeface="Times New Roman" pitchFamily="18" charset="0"/>
              </a:rPr>
              <a:t>giai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địa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6EFF4F3B-E236-8497-3CA7-8C1CCB49FE4D}"/>
              </a:ext>
            </a:extLst>
          </p:cNvPr>
          <p:cNvSpPr txBox="1"/>
          <p:nvPr/>
        </p:nvSpPr>
        <p:spPr>
          <a:xfrm>
            <a:off x="4019107" y="195570"/>
            <a:ext cx="5592726" cy="535531"/>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20000"/>
              </a:lnSpc>
              <a:spcBef>
                <a:spcPct val="0"/>
              </a:spcBef>
              <a:spcAft>
                <a:spcPct val="0"/>
              </a:spcAft>
              <a:buFontTx/>
              <a:buNone/>
            </a:pPr>
            <a:r>
              <a:rPr lang="en-US" sz="2300" b="1" dirty="0" smtClean="0">
                <a:latin typeface="Times New Roman" pitchFamily="18" charset="0"/>
                <a:cs typeface="Times New Roman" pitchFamily="18" charset="0"/>
              </a:rPr>
              <a:t>1</a:t>
            </a:r>
            <a:r>
              <a:rPr lang="en-US" sz="2400" b="1" dirty="0" smtClean="0">
                <a:latin typeface="Times New Roman" pitchFamily="18" charset="0"/>
                <a:cs typeface="Times New Roman" pitchFamily="18" charset="0"/>
              </a:rPr>
              <a:t>.</a:t>
            </a:r>
            <a:r>
              <a:rPr lang="en-US" sz="2400" b="1" dirty="0"/>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lịch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sử</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hội</a:t>
            </a:r>
            <a:endParaRPr lang="en-US" altLang="en-US" sz="2300" dirty="0">
              <a:solidFill>
                <a:schemeClr val="bg1"/>
              </a:solidFill>
              <a:latin typeface="Times New Roman" panose="02020603050405020304" pitchFamily="18" charset="0"/>
              <a:cs typeface="Times New Roman" pitchFamily="18" charset="0"/>
            </a:endParaRPr>
          </a:p>
        </p:txBody>
      </p:sp>
      <p:sp>
        <p:nvSpPr>
          <p:cNvPr id="9" name="TextBox 8">
            <a:extLst>
              <a:ext uri="{FF2B5EF4-FFF2-40B4-BE49-F238E27FC236}">
                <a16:creationId xmlns:a16="http://schemas.microsoft.com/office/drawing/2014/main" id="{6EFF4F3B-E236-8497-3CA7-8C1CCB49FE4D}"/>
              </a:ext>
            </a:extLst>
          </p:cNvPr>
          <p:cNvSpPr txBox="1"/>
          <p:nvPr/>
        </p:nvSpPr>
        <p:spPr>
          <a:xfrm>
            <a:off x="2169041" y="3276439"/>
            <a:ext cx="4954772" cy="1649682"/>
          </a:xfrm>
          <a:prstGeom prst="rect">
            <a:avLst/>
          </a:prstGeom>
          <a:solidFill>
            <a:schemeClr val="accent5">
              <a:lumMod val="40000"/>
              <a:lumOff val="60000"/>
            </a:schemeClr>
          </a:solidFill>
        </p:spPr>
        <p:txBody>
          <a:bodyPr wrap="square" rtlCol="0">
            <a:spAutoFit/>
          </a:bodyPr>
          <a:lstStyle/>
          <a:p>
            <a:pPr algn="ctr">
              <a:lnSpc>
                <a:spcPct val="110000"/>
              </a:lnSpc>
            </a:pP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làng</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quê</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Vũ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đường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dân</a:t>
            </a:r>
            <a:r>
              <a:rPr lang="en-US" sz="2300" dirty="0">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6EFF4F3B-E236-8497-3CA7-8C1CCB49FE4D}"/>
              </a:ext>
            </a:extLst>
          </p:cNvPr>
          <p:cNvSpPr txBox="1"/>
          <p:nvPr/>
        </p:nvSpPr>
        <p:spPr>
          <a:xfrm>
            <a:off x="7389626" y="3224181"/>
            <a:ext cx="4646428" cy="1754198"/>
          </a:xfrm>
          <a:prstGeom prst="rect">
            <a:avLst/>
          </a:prstGeom>
          <a:solidFill>
            <a:schemeClr val="accent5">
              <a:lumMod val="40000"/>
              <a:lumOff val="60000"/>
            </a:schemeClr>
          </a:solidFill>
        </p:spPr>
        <p:txBody>
          <a:bodyPr wrap="square" rtlCol="0">
            <a:spAutoFit/>
          </a:bodyPr>
          <a:lstStyle/>
          <a:p>
            <a:pPr algn="ctr">
              <a:lnSpc>
                <a:spcPct val="120000"/>
              </a:lnSpc>
            </a:pP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đình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cửa</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Kiến</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EFF4F3B-E236-8497-3CA7-8C1CCB49FE4D}"/>
              </a:ext>
            </a:extLst>
          </p:cNvPr>
          <p:cNvSpPr txBox="1"/>
          <p:nvPr/>
        </p:nvSpPr>
        <p:spPr>
          <a:xfrm>
            <a:off x="3939361" y="2518009"/>
            <a:ext cx="5592726" cy="535531"/>
          </a:xfrm>
          <a:prstGeom prst="rect">
            <a:avLst/>
          </a:prstGeom>
          <a:solidFill>
            <a:schemeClr val="accent5">
              <a:lumMod val="40000"/>
              <a:lumOff val="60000"/>
            </a:schemeClr>
          </a:solidFill>
          <a:ln>
            <a:solidFill>
              <a:schemeClr val="accent1"/>
            </a:solidFill>
          </a:ln>
        </p:spPr>
        <p:txBody>
          <a:bodyPr wrap="square" rtlCol="0">
            <a:spAutoFit/>
          </a:bodyPr>
          <a:lstStyle/>
          <a:p>
            <a:pPr algn="ctr" eaLnBrk="0" fontAlgn="base" hangingPunct="0">
              <a:lnSpc>
                <a:spcPct val="120000"/>
              </a:lnSpc>
              <a:spcBef>
                <a:spcPct val="0"/>
              </a:spcBef>
              <a:spcAft>
                <a:spcPct val="0"/>
              </a:spcAft>
              <a:buFontTx/>
              <a:buNone/>
            </a:pPr>
            <a:r>
              <a:rPr lang="en-US" sz="2300" b="1" dirty="0" smtClean="0">
                <a:latin typeface="Times New Roman" pitchFamily="18" charset="0"/>
                <a:cs typeface="Times New Roman" pitchFamily="18" charset="0"/>
              </a:rPr>
              <a:t>2</a:t>
            </a:r>
            <a:r>
              <a:rPr lang="en-US" sz="2400" b="1" dirty="0" smtClean="0">
                <a:latin typeface="Times New Roman" pitchFamily="18" charset="0"/>
                <a:cs typeface="Times New Roman" pitchFamily="18" charset="0"/>
              </a:rPr>
              <a:t>.</a:t>
            </a:r>
            <a:r>
              <a:rPr lang="en-US" sz="2400" b="1" dirty="0" smtClean="0"/>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không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gian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cụ</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thể</a:t>
            </a:r>
            <a:endParaRPr lang="en-US" altLang="en-US" sz="2300" dirty="0">
              <a:solidFill>
                <a:schemeClr val="bg1"/>
              </a:solidFill>
              <a:latin typeface="Times New Roman" panose="02020603050405020304" pitchFamily="18" charset="0"/>
              <a:cs typeface="Times New Roman" pitchFamily="18" charset="0"/>
            </a:endParaRPr>
          </a:p>
        </p:txBody>
      </p:sp>
      <p:sp>
        <p:nvSpPr>
          <p:cNvPr id="19" name="TextBox 18">
            <a:extLst>
              <a:ext uri="{FF2B5EF4-FFF2-40B4-BE49-F238E27FC236}">
                <a16:creationId xmlns:a16="http://schemas.microsoft.com/office/drawing/2014/main" id="{6EFF4F3B-E236-8497-3CA7-8C1CCB49FE4D}"/>
              </a:ext>
            </a:extLst>
          </p:cNvPr>
          <p:cNvSpPr txBox="1"/>
          <p:nvPr/>
        </p:nvSpPr>
        <p:spPr>
          <a:xfrm>
            <a:off x="2328530" y="5137162"/>
            <a:ext cx="8793125" cy="1384995"/>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20000"/>
              </a:lnSpc>
            </a:pPr>
            <a:r>
              <a:rPr lang="en-US" sz="2300" b="1" dirty="0" smtClean="0">
                <a:latin typeface="Times New Roman" pitchFamily="18" charset="0"/>
                <a:cs typeface="Times New Roman" pitchFamily="18" charset="0"/>
              </a:rPr>
              <a:t>3</a:t>
            </a:r>
            <a:r>
              <a:rPr lang="en-US" sz="2400" b="1" dirty="0" smtClean="0">
                <a:latin typeface="Times New Roman" pitchFamily="18" charset="0"/>
                <a:cs typeface="Times New Roman" pitchFamily="18" charset="0"/>
              </a:rPr>
              <a:t>.</a:t>
            </a:r>
            <a:r>
              <a:rPr lang="en-US" sz="2400" b="1" dirty="0" smtClean="0"/>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tích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không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gian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tâm</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lí</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nhân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vật</a:t>
            </a:r>
            <a:r>
              <a:rPr lang="en-US" sz="2300" b="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u </a:t>
            </a:r>
            <a:r>
              <a:rPr lang="en-US" sz="2300" dirty="0" err="1">
                <a:latin typeface="Times New Roman" pitchFamily="18" charset="0"/>
                <a:cs typeface="Times New Roman" pitchFamily="18" charset="0"/>
              </a:rPr>
              <a:t>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tuyệt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ruồng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gặp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Nở</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202334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9" grpId="0" animBg="1"/>
      <p:bldP spid="17"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13" name="Rounded Rectangle 12">
            <a:extLst>
              <a:ext uri="{FF2B5EF4-FFF2-40B4-BE49-F238E27FC236}">
                <a16:creationId xmlns:a16="http://schemas.microsoft.com/office/drawing/2014/main" id="{58E8B8F4-A744-AEDB-B084-07931F27C62B}"/>
              </a:ext>
            </a:extLst>
          </p:cNvPr>
          <p:cNvSpPr/>
          <p:nvPr/>
        </p:nvSpPr>
        <p:spPr>
          <a:xfrm>
            <a:off x="364165" y="765784"/>
            <a:ext cx="1826141" cy="4160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6EFF4F3B-E236-8497-3CA7-8C1CCB49FE4D}"/>
              </a:ext>
            </a:extLst>
          </p:cNvPr>
          <p:cNvSpPr txBox="1"/>
          <p:nvPr/>
        </p:nvSpPr>
        <p:spPr>
          <a:xfrm>
            <a:off x="2668772" y="529363"/>
            <a:ext cx="9292856" cy="941796"/>
          </a:xfrm>
          <a:prstGeom prst="rect">
            <a:avLst/>
          </a:prstGeom>
          <a:solidFill>
            <a:schemeClr val="accent5">
              <a:lumMod val="40000"/>
              <a:lumOff val="60000"/>
            </a:schemeClr>
          </a:solidFill>
          <a:ln>
            <a:solidFill>
              <a:schemeClr val="accent1"/>
            </a:solidFill>
          </a:ln>
        </p:spPr>
        <p:txBody>
          <a:bodyPr wrap="square" rtlCol="0">
            <a:spAutoFit/>
          </a:bodyPr>
          <a:lstStyle/>
          <a:p>
            <a:pPr lvl="0" algn="ctr">
              <a:lnSpc>
                <a:spcPct val="120000"/>
              </a:lnSpc>
            </a:pPr>
            <a:r>
              <a:rPr lang="en-US" sz="2300" b="1" dirty="0" smtClean="0">
                <a:latin typeface="Times New Roman" pitchFamily="18" charset="0"/>
                <a:cs typeface="Times New Roman" pitchFamily="18" charset="0"/>
              </a:rPr>
              <a:t>4. </a:t>
            </a:r>
            <a:r>
              <a:rPr lang="en-US" sz="2300" b="1" dirty="0" err="1" smtClean="0">
                <a:latin typeface="Times New Roman" pitchFamily="18" charset="0"/>
                <a:cs typeface="Times New Roman" pitchFamily="18" charset="0"/>
              </a:rPr>
              <a:t>Phân</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biểu</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tượng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lò</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anh</a:t>
            </a:r>
            <a:r>
              <a:rPr lang="en-US" sz="2300" dirty="0">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6EFF4F3B-E236-8497-3CA7-8C1CCB49FE4D}"/>
              </a:ext>
            </a:extLst>
          </p:cNvPr>
          <p:cNvSpPr txBox="1"/>
          <p:nvPr/>
        </p:nvSpPr>
        <p:spPr>
          <a:xfrm>
            <a:off x="2668770" y="2553426"/>
            <a:ext cx="2828264" cy="3426579"/>
          </a:xfrm>
          <a:prstGeom prst="rect">
            <a:avLst/>
          </a:prstGeom>
          <a:solidFill>
            <a:schemeClr val="accent5">
              <a:lumMod val="40000"/>
              <a:lumOff val="60000"/>
            </a:schemeClr>
          </a:solidFill>
        </p:spPr>
        <p:txBody>
          <a:bodyPr wrap="square" rtlCol="0">
            <a:spAutoFit/>
          </a:bodyPr>
          <a:lstStyle/>
          <a:p>
            <a:pPr algn="ctr">
              <a:lnSpc>
                <a:spcPct val="120000"/>
              </a:lnSpc>
            </a:pPr>
            <a:r>
              <a:rPr lang="en-US" sz="2300" b="1" dirty="0" err="1">
                <a:latin typeface="Times New Roman" pitchFamily="18" charset="0"/>
                <a:cs typeface="Times New Roman" pitchFamily="18" charset="0"/>
              </a:rPr>
              <a:t>Góp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xây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dựng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vật</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góp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a:t>
            </a:r>
          </a:p>
          <a:p>
            <a:pPr algn="ctr">
              <a:lnSpc>
                <a:spcPct val="110000"/>
              </a:lnSpc>
            </a:pPr>
            <a:endParaRPr lang="en-US" sz="23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EFF4F3B-E236-8497-3CA7-8C1CCB49FE4D}"/>
              </a:ext>
            </a:extLst>
          </p:cNvPr>
          <p:cNvSpPr txBox="1"/>
          <p:nvPr/>
        </p:nvSpPr>
        <p:spPr>
          <a:xfrm>
            <a:off x="5805375" y="2553426"/>
            <a:ext cx="2881426" cy="3313215"/>
          </a:xfrm>
          <a:prstGeom prst="rect">
            <a:avLst/>
          </a:prstGeom>
          <a:solidFill>
            <a:schemeClr val="accent5">
              <a:lumMod val="40000"/>
              <a:lumOff val="60000"/>
            </a:schemeClr>
          </a:solidFill>
        </p:spPr>
        <p:txBody>
          <a:bodyPr wrap="square" rtlCol="0">
            <a:spAutoFit/>
          </a:bodyPr>
          <a:lstStyle/>
          <a:p>
            <a:pPr algn="ctr">
              <a:lnSpc>
                <a:spcPct val="130000"/>
              </a:lnSpc>
            </a:pP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tư</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chia </a:t>
            </a:r>
            <a:r>
              <a:rPr lang="en-US" sz="2300" dirty="0" err="1">
                <a:latin typeface="Times New Roman" pitchFamily="18" charset="0"/>
                <a:cs typeface="Times New Roman" pitchFamily="18" charset="0"/>
              </a:rPr>
              <a:t>giai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cấp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Nam Cao.</a:t>
            </a:r>
          </a:p>
          <a:p>
            <a:pPr algn="ctr">
              <a:lnSpc>
                <a:spcPct val="130000"/>
              </a:lnSpc>
            </a:pPr>
            <a:endParaRPr lang="en-US" sz="23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EFF4F3B-E236-8497-3CA7-8C1CCB49FE4D}"/>
              </a:ext>
            </a:extLst>
          </p:cNvPr>
          <p:cNvSpPr txBox="1"/>
          <p:nvPr/>
        </p:nvSpPr>
        <p:spPr>
          <a:xfrm>
            <a:off x="2668770" y="1826892"/>
            <a:ext cx="9292858" cy="517065"/>
          </a:xfrm>
          <a:prstGeom prst="rect">
            <a:avLst/>
          </a:prstGeom>
          <a:solidFill>
            <a:schemeClr val="accent5">
              <a:lumMod val="40000"/>
              <a:lumOff val="60000"/>
            </a:schemeClr>
          </a:solidFill>
          <a:ln>
            <a:solidFill>
              <a:schemeClr val="accent1"/>
            </a:solidFill>
          </a:ln>
        </p:spPr>
        <p:txBody>
          <a:bodyPr wrap="square" rtlCol="0">
            <a:spAutoFit/>
          </a:bodyPr>
          <a:lstStyle/>
          <a:p>
            <a:pPr lvl="0" algn="ctr" eaLnBrk="0" fontAlgn="base" hangingPunct="0">
              <a:lnSpc>
                <a:spcPct val="120000"/>
              </a:lnSpc>
              <a:spcBef>
                <a:spcPct val="0"/>
              </a:spcBef>
              <a:spcAft>
                <a:spcPct val="0"/>
              </a:spcAft>
            </a:pPr>
            <a:r>
              <a:rPr lang="en-US" altLang="en-US" sz="2300" b="1" dirty="0" smtClean="0">
                <a:latin typeface="Times New Roman" pitchFamily="18" charset="0"/>
                <a:cs typeface="Times New Roman" pitchFamily="18" charset="0"/>
              </a:rPr>
              <a:t>5. </a:t>
            </a: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vai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trò</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6EFF4F3B-E236-8497-3CA7-8C1CCB49FE4D}"/>
              </a:ext>
            </a:extLst>
          </p:cNvPr>
          <p:cNvSpPr txBox="1"/>
          <p:nvPr/>
        </p:nvSpPr>
        <p:spPr>
          <a:xfrm>
            <a:off x="9016409" y="2553425"/>
            <a:ext cx="2945219" cy="3267305"/>
          </a:xfrm>
          <a:prstGeom prst="rect">
            <a:avLst/>
          </a:prstGeom>
          <a:solidFill>
            <a:schemeClr val="accent5">
              <a:lumMod val="40000"/>
              <a:lumOff val="60000"/>
            </a:schemeClr>
          </a:solidFill>
          <a:ln>
            <a:solidFill>
              <a:schemeClr val="accent1"/>
            </a:solidFill>
          </a:ln>
        </p:spPr>
        <p:txBody>
          <a:bodyPr wrap="square" rtlCol="0">
            <a:spAutoFit/>
          </a:bodyPr>
          <a:lstStyle/>
          <a:p>
            <a:pPr algn="ctr">
              <a:lnSpc>
                <a:spcPct val="130000"/>
              </a:lnSpc>
            </a:pPr>
            <a:r>
              <a:rPr lang="en-US" sz="2300" b="1" dirty="0" err="1" smtClean="0">
                <a:latin typeface="Times New Roman" pitchFamily="18" charset="0"/>
                <a:cs typeface="Times New Roman" pitchFamily="18" charset="0"/>
              </a:rPr>
              <a:t>Tạo</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nên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khí</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cho</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u </a:t>
            </a:r>
            <a:r>
              <a:rPr lang="en-US" sz="2300" dirty="0" err="1">
                <a:latin typeface="Times New Roman" pitchFamily="18" charset="0"/>
                <a:cs typeface="Times New Roman" pitchFamily="18" charset="0"/>
              </a:rPr>
              <a:t>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tuyệt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2651540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9" grpId="0" animBg="1"/>
      <p:bldP spid="17" grpId="0" animBg="1"/>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7EDF3"/>
          </a:solidFill>
        </p:spPr>
      </p:pic>
      <p:sp>
        <p:nvSpPr>
          <p:cNvPr id="13" name="Rounded Rectangle 12">
            <a:extLst>
              <a:ext uri="{FF2B5EF4-FFF2-40B4-BE49-F238E27FC236}">
                <a16:creationId xmlns:a16="http://schemas.microsoft.com/office/drawing/2014/main" id="{58E8B8F4-A744-AEDB-B084-07931F27C62B}"/>
              </a:ext>
            </a:extLst>
          </p:cNvPr>
          <p:cNvSpPr/>
          <p:nvPr/>
        </p:nvSpPr>
        <p:spPr>
          <a:xfrm>
            <a:off x="342900" y="769837"/>
            <a:ext cx="2623584" cy="169951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III.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EFF4F3B-E236-8497-3CA7-8C1CCB49FE4D}"/>
              </a:ext>
            </a:extLst>
          </p:cNvPr>
          <p:cNvSpPr txBox="1"/>
          <p:nvPr/>
        </p:nvSpPr>
        <p:spPr>
          <a:xfrm>
            <a:off x="3413050" y="2854201"/>
            <a:ext cx="7485321" cy="535531"/>
          </a:xfrm>
          <a:prstGeom prst="rect">
            <a:avLst/>
          </a:prstGeom>
          <a:solidFill>
            <a:srgbClr val="F7EDF3"/>
          </a:solidFill>
          <a:ln>
            <a:solidFill>
              <a:schemeClr val="accent1"/>
            </a:solidFill>
          </a:ln>
        </p:spPr>
        <p:txBody>
          <a:bodyPr wrap="square" rtlCol="0">
            <a:spAutoFit/>
          </a:bodyPr>
          <a:lstStyle/>
          <a:p>
            <a:pPr algn="ctr">
              <a:lnSpc>
                <a:spcPct val="120000"/>
              </a:lnSpc>
            </a:pP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suy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6EFF4F3B-E236-8497-3CA7-8C1CCB49FE4D}"/>
              </a:ext>
            </a:extLst>
          </p:cNvPr>
          <p:cNvSpPr txBox="1"/>
          <p:nvPr/>
        </p:nvSpPr>
        <p:spPr>
          <a:xfrm>
            <a:off x="3413050" y="678088"/>
            <a:ext cx="7336466" cy="1791260"/>
          </a:xfrm>
          <a:prstGeom prst="rect">
            <a:avLst/>
          </a:prstGeom>
          <a:solidFill>
            <a:srgbClr val="F7EDF3"/>
          </a:solidFill>
          <a:ln>
            <a:solidFill>
              <a:schemeClr val="accent1"/>
            </a:solidFill>
          </a:ln>
        </p:spPr>
        <p:txBody>
          <a:bodyPr wrap="square" rtlCol="0">
            <a:spAutoFit/>
          </a:bodyPr>
          <a:lstStyle/>
          <a:p>
            <a:pPr algn="ctr">
              <a:lnSpc>
                <a:spcPct val="120000"/>
              </a:lnSpc>
            </a:pPr>
            <a:r>
              <a:rPr lang="en-US" sz="2300" b="1" dirty="0" err="1">
                <a:latin typeface="Times New Roman" pitchFamily="18" charset="0"/>
                <a:cs typeface="Times New Roman" pitchFamily="18" charset="0"/>
              </a:rPr>
              <a:t>Tổng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a:p>
            <a:pPr algn="ctr">
              <a:lnSpc>
                <a:spcPct val="120000"/>
              </a:lnSpc>
            </a:pPr>
            <a:r>
              <a:rPr lang="en-US" sz="2300" dirty="0" err="1" smtClean="0">
                <a:latin typeface="Times New Roman" pitchFamily="18" charset="0"/>
                <a:cs typeface="Times New Roman" pitchFamily="18" charset="0"/>
              </a:rPr>
              <a:t>Ví</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6EFF4F3B-E236-8497-3CA7-8C1CCB49FE4D}"/>
              </a:ext>
            </a:extLst>
          </p:cNvPr>
          <p:cNvSpPr txBox="1"/>
          <p:nvPr/>
        </p:nvSpPr>
        <p:spPr>
          <a:xfrm>
            <a:off x="2395869" y="3770756"/>
            <a:ext cx="4300869" cy="2152384"/>
          </a:xfrm>
          <a:prstGeom prst="rect">
            <a:avLst/>
          </a:prstGeom>
          <a:solidFill>
            <a:srgbClr val="F7EDF3"/>
          </a:solidFill>
        </p:spPr>
        <p:txBody>
          <a:bodyPr wrap="square" rtlCol="0">
            <a:spAutoFit/>
          </a:bodyPr>
          <a:lstStyle/>
          <a:p>
            <a:pPr algn="ctr">
              <a:lnSpc>
                <a:spcPct val="150000"/>
              </a:lnSpc>
            </a:pP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giúp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truyền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smtClean="0">
                <a:latin typeface="Times New Roman" pitchFamily="18" charset="0"/>
                <a:cs typeface="Times New Roman" pitchFamily="18" charset="0"/>
              </a:rPr>
              <a:t>.</a:t>
            </a:r>
          </a:p>
          <a:p>
            <a:pPr algn="ctr">
              <a:lnSpc>
                <a:spcPct val="150000"/>
              </a:lnSpc>
            </a:pPr>
            <a:endParaRPr lang="en-US" sz="23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EFF4F3B-E236-8497-3CA7-8C1CCB49FE4D}"/>
              </a:ext>
            </a:extLst>
          </p:cNvPr>
          <p:cNvSpPr txBox="1"/>
          <p:nvPr/>
        </p:nvSpPr>
        <p:spPr>
          <a:xfrm>
            <a:off x="6978502" y="3734939"/>
            <a:ext cx="4646428" cy="2178930"/>
          </a:xfrm>
          <a:prstGeom prst="rect">
            <a:avLst/>
          </a:prstGeom>
          <a:solidFill>
            <a:srgbClr val="F7EDF3"/>
          </a:solidFill>
        </p:spPr>
        <p:txBody>
          <a:bodyPr wrap="square" rtlCol="0">
            <a:spAutoFit/>
          </a:bodyPr>
          <a:lstStyle/>
          <a:p>
            <a:pPr algn="ctr">
              <a:lnSpc>
                <a:spcPct val="120000"/>
              </a:lnSpc>
            </a:pP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đồng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suy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đạo</a:t>
            </a:r>
            <a:r>
              <a:rPr lang="en-US" sz="2300" dirty="0">
                <a:latin typeface="Times New Roman" pitchFamily="18" charset="0"/>
                <a:cs typeface="Times New Roman" pitchFamily="18" charset="0"/>
              </a:rPr>
              <a:t>.</a:t>
            </a:r>
          </a:p>
        </p:txBody>
      </p:sp>
      <p:pic>
        <p:nvPicPr>
          <p:cNvPr id="7170" name="Picture 2" descr="C:\Users\TGDD\Desktop\tải xuố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6" y="2705986"/>
            <a:ext cx="2375823" cy="271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01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9"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5" y="3210704"/>
            <a:ext cx="7442791" cy="1384995"/>
          </a:xfrm>
          <a:prstGeom prst="rect">
            <a:avLst/>
          </a:prstGeom>
          <a:solidFill>
            <a:srgbClr val="00B050"/>
          </a:solidFill>
        </p:spPr>
        <p:txBody>
          <a:bodyPr wrap="square">
            <a:spAutoFit/>
          </a:bodyPr>
          <a:lstStyle/>
          <a:p>
            <a:pPr algn="ctr">
              <a:lnSpc>
                <a:spcPct val="150000"/>
              </a:lnSpc>
            </a:pPr>
            <a:r>
              <a:rPr lang="en-US" sz="2800" b="1" dirty="0" smtClean="0">
                <a:solidFill>
                  <a:schemeClr val="bg1"/>
                </a:solidFill>
                <a:latin typeface="Times New Roman" pitchFamily="18" charset="0"/>
                <a:cs typeface="Times New Roman" pitchFamily="18" charset="0"/>
              </a:rPr>
              <a:t>e.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giá</a:t>
            </a:r>
            <a:endParaRPr lang="en-US" sz="2800" b="1" dirty="0" smtClean="0">
              <a:solidFill>
                <a:schemeClr val="bg1"/>
              </a:solidFill>
              <a:latin typeface="Times New Roman" pitchFamily="18" charset="0"/>
              <a:cs typeface="Times New Roman" pitchFamily="18" charset="0"/>
            </a:endParaRPr>
          </a:p>
          <a:p>
            <a:pPr algn="ctr">
              <a:lnSpc>
                <a:spcPct val="150000"/>
              </a:lnSpc>
            </a:pPr>
            <a:r>
              <a:rPr lang="en-US" sz="2800" b="1" dirty="0" err="1">
                <a:solidFill>
                  <a:schemeClr val="bg1"/>
                </a:solidFill>
                <a:latin typeface="Times New Roman" pitchFamily="18" charset="0"/>
                <a:cs typeface="Times New Roman" pitchFamily="18" charset="0"/>
              </a:rPr>
              <a:t>t</a:t>
            </a:r>
            <a:r>
              <a:rPr lang="en-US" sz="2800" b="1" dirty="0" err="1" smtClean="0">
                <a:solidFill>
                  <a:schemeClr val="bg1"/>
                </a:solidFill>
                <a:latin typeface="Times New Roman" pitchFamily="18" charset="0"/>
                <a:cs typeface="Times New Roman" pitchFamily="18" charset="0"/>
              </a:rPr>
              <a:t>ổng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quát</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18295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Oval 2"/>
          <p:cNvSpPr/>
          <p:nvPr/>
        </p:nvSpPr>
        <p:spPr>
          <a:xfrm>
            <a:off x="161146" y="722322"/>
            <a:ext cx="2677747" cy="1318435"/>
          </a:xfrm>
          <a:prstGeom prst="ellipse">
            <a:avLst/>
          </a:prstGeom>
          <a:solidFill>
            <a:srgbClr val="FF505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5" name="Rounded Rectangle 4"/>
          <p:cNvSpPr/>
          <p:nvPr/>
        </p:nvSpPr>
        <p:spPr>
          <a:xfrm>
            <a:off x="2966552" y="855747"/>
            <a:ext cx="8676032" cy="1051586"/>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3" y="2174359"/>
            <a:ext cx="8803691" cy="2802206"/>
          </a:xfrm>
          <a:prstGeom prst="roundRect">
            <a:avLst/>
          </a:prstGeom>
          <a:solidFill>
            <a:srgbClr val="DDFFFF"/>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Tóm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tắt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cốt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truyện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tưởng</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xây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dựng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vặt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ngôn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ngữ</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giọng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điệu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thủ</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pháp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cấu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trúc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bối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cảnh</a:t>
            </a:r>
            <a:r>
              <a:rPr lang="en-US" sz="2300" dirty="0" smtClean="0">
                <a:latin typeface="Times New Roman" pitchFamily="18" charset="0"/>
                <a:cs typeface="Times New Roman" pitchFamily="18" charset="0"/>
              </a:rPr>
              <a:t>.</a:t>
            </a: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ý </a:t>
            </a:r>
            <a:r>
              <a:rPr lang="en-US" sz="2300" dirty="0" err="1" smtClean="0">
                <a:latin typeface="Times New Roman" pitchFamily="18" charset="0"/>
                <a:cs typeface="Times New Roman" pitchFamily="18" charset="0"/>
              </a:rPr>
              <a:t>nghĩa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lịch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hóa</a:t>
            </a:r>
            <a:r>
              <a:rPr lang="en-US" sz="2300" dirty="0" smtClean="0">
                <a:latin typeface="Times New Roman" pitchFamily="18" charset="0"/>
                <a:cs typeface="Times New Roman" pitchFamily="18" charset="0"/>
              </a:rPr>
              <a:t>.</a:t>
            </a:r>
          </a:p>
        </p:txBody>
      </p:sp>
      <p:sp>
        <p:nvSpPr>
          <p:cNvPr id="11" name="Rectangle 10"/>
          <p:cNvSpPr/>
          <p:nvPr/>
        </p:nvSpPr>
        <p:spPr>
          <a:xfrm>
            <a:off x="4306186" y="0"/>
            <a:ext cx="4401880" cy="640945"/>
          </a:xfrm>
          <a:prstGeom prst="rect">
            <a:avLst/>
          </a:prstGeom>
          <a:solidFill>
            <a:srgbClr val="00B050"/>
          </a:solidFill>
        </p:spPr>
        <p:txBody>
          <a:bodyPr wrap="square">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Dàn</a:t>
            </a:r>
            <a:r>
              <a:rPr lang="en-US" sz="2700" b="1" dirty="0" smtClean="0">
                <a:solidFill>
                  <a:schemeClr val="bg1"/>
                </a:solidFill>
                <a:latin typeface="Times New Roman" pitchFamily="18" charset="0"/>
                <a:cs typeface="Times New Roman" pitchFamily="18" charset="0"/>
              </a:rPr>
              <a:t> ý</a:t>
            </a:r>
            <a:endParaRPr lang="en-US" sz="2700" dirty="0">
              <a:solidFill>
                <a:schemeClr val="bg1"/>
              </a:solidFill>
              <a:latin typeface="Times New Roman" pitchFamily="18" charset="0"/>
              <a:cs typeface="Times New Roman" pitchFamily="18" charset="0"/>
            </a:endParaRPr>
          </a:p>
        </p:txBody>
      </p:sp>
      <p:sp>
        <p:nvSpPr>
          <p:cNvPr id="12" name="Oval 11"/>
          <p:cNvSpPr/>
          <p:nvPr/>
        </p:nvSpPr>
        <p:spPr>
          <a:xfrm>
            <a:off x="161146" y="2615609"/>
            <a:ext cx="2677747" cy="2238682"/>
          </a:xfrm>
          <a:prstGeom prst="ellipse">
            <a:avLst/>
          </a:prstGeom>
          <a:solidFill>
            <a:srgbClr val="009999"/>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13" name="Oval 12"/>
          <p:cNvSpPr/>
          <p:nvPr/>
        </p:nvSpPr>
        <p:spPr>
          <a:xfrm>
            <a:off x="161146" y="5213499"/>
            <a:ext cx="2677747" cy="1318435"/>
          </a:xfrm>
          <a:prstGeom prst="ellipse">
            <a:avLst/>
          </a:prstGeom>
          <a:solidFill>
            <a:srgbClr val="FF5050"/>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p:txBody>
      </p:sp>
      <p:sp>
        <p:nvSpPr>
          <p:cNvPr id="14" name="Rounded Rectangle 13"/>
          <p:cNvSpPr/>
          <p:nvPr/>
        </p:nvSpPr>
        <p:spPr>
          <a:xfrm>
            <a:off x="2966552" y="5346923"/>
            <a:ext cx="8676032" cy="1266528"/>
          </a:xfrm>
          <a:prstGeom prst="roundRect">
            <a:avLst/>
          </a:prstGeom>
          <a:solidFill>
            <a:srgbClr val="F7EDF3"/>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Tổng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endParaRPr lang="en-US" sz="2300" dirty="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suy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mở</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rộng</a:t>
            </a:r>
            <a:endParaRPr lang="en-US" sz="2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7859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1" end="1"/>
                                            </p:txEl>
                                          </p:spTgt>
                                        </p:tgtEl>
                                        <p:attrNameLst>
                                          <p:attrName>style.visibility</p:attrName>
                                        </p:attrNameLst>
                                      </p:cBhvr>
                                      <p:to>
                                        <p:strVal val="visible"/>
                                      </p:to>
                                    </p:set>
                                    <p:animEffect transition="in" filter="fade">
                                      <p:cBhvr>
                                        <p:cTn id="5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tổng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quát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truyện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ngắn</a:t>
            </a:r>
            <a:r>
              <a:rPr lang="en-US" sz="2400" b="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Chí</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Phèo</a:t>
            </a:r>
            <a:r>
              <a:rPr lang="en-US" sz="2400" b="1" i="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Nam Cao.</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2456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rgbClr val="F7EDF3"/>
          </a:solidFill>
        </p:spPr>
        <p:style>
          <a:lnRef idx="1">
            <a:schemeClr val="dk1"/>
          </a:lnRef>
          <a:fillRef idx="2">
            <a:schemeClr val="dk1"/>
          </a:fillRef>
          <a:effectRef idx="1">
            <a:schemeClr val="dk1"/>
          </a:effectRef>
          <a:fontRef idx="minor">
            <a:schemeClr val="dk1"/>
          </a:fontRef>
        </p:style>
        <p:txBody>
          <a:bodyPr rtlCol="0" anchor="ctr"/>
          <a:lstStyle/>
          <a:p>
            <a:pPr algn="ctr">
              <a:lnSpc>
                <a:spcPct val="120000"/>
              </a:lnSpc>
            </a:pPr>
            <a:r>
              <a:rPr lang="vi-VN" sz="2300" dirty="0">
                <a:latin typeface="+mj-lt"/>
              </a:rPr>
              <a:t>Nam Cao </a:t>
            </a:r>
            <a:r>
              <a:rPr lang="en-US" sz="2300" dirty="0" err="1" smtClean="0">
                <a:latin typeface="Times New Roman" pitchFamily="18" charset="0"/>
                <a:cs typeface="Times New Roman" pitchFamily="18" charset="0"/>
              </a:rPr>
              <a:t>là</a:t>
            </a:r>
            <a:r>
              <a:rPr lang="en-US" sz="2300" dirty="0" smtClean="0">
                <a:latin typeface="+mj-lt"/>
              </a:rPr>
              <a:t> </a:t>
            </a:r>
            <a:r>
              <a:rPr lang="vi-VN" sz="2300" dirty="0" smtClean="0">
                <a:latin typeface="+mj-lt"/>
              </a:rPr>
              <a:t>một </a:t>
            </a:r>
            <a:r>
              <a:rPr lang="vi-VN" sz="2300" dirty="0">
                <a:latin typeface="+mj-lt"/>
              </a:rPr>
              <a:t>trong những tác giả nổi bật nhất </a:t>
            </a:r>
            <a:r>
              <a:rPr lang="vi-VN" sz="2300" dirty="0" smtClean="0">
                <a:latin typeface="+mj-lt"/>
              </a:rPr>
              <a:t>thời </a:t>
            </a:r>
            <a:r>
              <a:rPr lang="vi-VN" sz="2300" dirty="0">
                <a:latin typeface="+mj-lt"/>
              </a:rPr>
              <a:t>kì 1945 – 1954. Dưới ngòi bút chân thực của mình, </a:t>
            </a:r>
            <a:r>
              <a:rPr lang="en-US" sz="2300" dirty="0" err="1" smtClean="0">
                <a:latin typeface="Times New Roman" pitchFamily="18" charset="0"/>
                <a:cs typeface="Times New Roman" pitchFamily="18" charset="0"/>
              </a:rPr>
              <a:t>số</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phận</a:t>
            </a:r>
            <a:r>
              <a:rPr lang="en-US" sz="2300" dirty="0" smtClean="0">
                <a:latin typeface="+mj-lt"/>
              </a:rPr>
              <a:t> </a:t>
            </a:r>
            <a:r>
              <a:rPr lang="vi-VN" sz="2300" dirty="0" smtClean="0">
                <a:latin typeface="+mj-lt"/>
              </a:rPr>
              <a:t>người </a:t>
            </a:r>
            <a:r>
              <a:rPr lang="vi-VN" sz="2300" dirty="0">
                <a:latin typeface="+mj-lt"/>
              </a:rPr>
              <a:t>nông dân được ông lột tả một cách vô </a:t>
            </a:r>
            <a:r>
              <a:rPr lang="vi-VN" sz="2300" dirty="0" smtClean="0">
                <a:latin typeface="+mj-lt"/>
              </a:rPr>
              <a:t>cùng</a:t>
            </a:r>
            <a:r>
              <a:rPr lang="en-US" sz="2300" dirty="0" smtClean="0">
                <a:latin typeface="+mj-lt"/>
              </a:rPr>
              <a:t> </a:t>
            </a:r>
            <a:r>
              <a:rPr lang="en-US" sz="2300" dirty="0" err="1" smtClean="0">
                <a:latin typeface="Times New Roman" pitchFamily="18" charset="0"/>
                <a:cs typeface="Times New Roman" pitchFamily="18" charset="0"/>
              </a:rPr>
              <a:t>sâu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sắc</a:t>
            </a:r>
            <a:r>
              <a:rPr lang="vi-VN" sz="2300" dirty="0" smtClean="0">
                <a:latin typeface="+mj-lt"/>
              </a:rPr>
              <a:t>.</a:t>
            </a:r>
            <a:endParaRPr lang="en-US" sz="2300" dirty="0">
              <a:solidFill>
                <a:schemeClr val="tx1"/>
              </a:solidFill>
              <a:latin typeface="+mj-lt"/>
              <a:cs typeface="Times New Roman" panose="02020603050405020304" pitchFamily="18" charset="0"/>
            </a:endParaRPr>
          </a:p>
        </p:txBody>
      </p:sp>
      <p:sp>
        <p:nvSpPr>
          <p:cNvPr id="4" name="Pentagon 3"/>
          <p:cNvSpPr/>
          <p:nvPr/>
        </p:nvSpPr>
        <p:spPr>
          <a:xfrm flipH="1">
            <a:off x="7326188" y="1063256"/>
            <a:ext cx="4709868" cy="3104707"/>
          </a:xfrm>
          <a:prstGeom prst="homePlate">
            <a:avLst/>
          </a:prstGeom>
          <a:solidFill>
            <a:srgbClr val="F7EDF3"/>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Nam Cao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a:t>
            </a:r>
          </a:p>
        </p:txBody>
      </p:sp>
      <p:sp>
        <p:nvSpPr>
          <p:cNvPr id="6" name="TextBox 5"/>
          <p:cNvSpPr txBox="1"/>
          <p:nvPr/>
        </p:nvSpPr>
        <p:spPr>
          <a:xfrm>
            <a:off x="3678865" y="230135"/>
            <a:ext cx="4306186" cy="738664"/>
          </a:xfrm>
          <a:prstGeom prst="rect">
            <a:avLst/>
          </a:prstGeom>
          <a:solidFill>
            <a:srgbClr val="FF5050"/>
          </a:solidFill>
        </p:spPr>
        <p:txBody>
          <a:bodyPr wrap="square" rtlCol="0">
            <a:spAutoFit/>
          </a:bodyPr>
          <a:lstStyle/>
          <a:p>
            <a:pPr algn="ctr">
              <a:lnSpc>
                <a:spcPct val="150000"/>
              </a:lnSpc>
            </a:pPr>
            <a:r>
              <a:rPr lang="en-US" sz="2800" b="1" dirty="0" smtClean="0">
                <a:solidFill>
                  <a:schemeClr val="bg1"/>
                </a:solidFill>
                <a:latin typeface="Times New Roman" pitchFamily="18" charset="0"/>
                <a:cs typeface="Times New Roman" pitchFamily="18" charset="0"/>
              </a:rPr>
              <a:t>I. </a:t>
            </a:r>
            <a:r>
              <a:rPr lang="en-US" sz="2800" b="1" dirty="0" err="1" smtClean="0">
                <a:solidFill>
                  <a:schemeClr val="bg1"/>
                </a:solidFill>
                <a:latin typeface="Times New Roman" pitchFamily="18" charset="0"/>
                <a:cs typeface="Times New Roman" pitchFamily="18" charset="0"/>
              </a:rPr>
              <a:t>Mở</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rgbClr val="F7EDF3"/>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50000"/>
              </a:lnSpc>
            </a:pP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Phèo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nét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kiến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Nam Cao.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81" y="1137684"/>
            <a:ext cx="2950308" cy="3232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200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87" y="10760"/>
            <a:ext cx="12232119" cy="685800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1951534"/>
            <a:ext cx="291319" cy="264111"/>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2883224" y="564501"/>
            <a:ext cx="8241519" cy="1519088"/>
            <a:chOff x="4139952" y="1170041"/>
            <a:chExt cx="3672408" cy="536519"/>
          </a:xfrm>
          <a:solidFill>
            <a:srgbClr val="DDFFFF"/>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77243" y="1321422"/>
              <a:ext cx="230861" cy="274015"/>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3005121" y="4362839"/>
            <a:ext cx="8283746" cy="1453794"/>
            <a:chOff x="4139952" y="1170041"/>
            <a:chExt cx="3672408" cy="536519"/>
          </a:xfrm>
          <a:solidFill>
            <a:srgbClr val="DDFFFF"/>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59113" y="1283562"/>
              <a:ext cx="229684" cy="240896"/>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3005121" y="2394827"/>
            <a:ext cx="8283746" cy="1613647"/>
            <a:chOff x="4139952" y="1161216"/>
            <a:chExt cx="3672408" cy="553936"/>
          </a:xfrm>
          <a:solidFill>
            <a:srgbClr val="DDFFFF"/>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404415" y="1161216"/>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60097" y="1288234"/>
              <a:ext cx="229684" cy="253677"/>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161442" y="564501"/>
            <a:ext cx="691851" cy="525213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566434" y="805431"/>
            <a:ext cx="6558814" cy="1154162"/>
          </a:xfrm>
          <a:prstGeom prst="rect">
            <a:avLst/>
          </a:prstGeom>
        </p:spPr>
        <p:txBody>
          <a:bodyPr wrap="square">
            <a:spAutoFit/>
          </a:bodyPr>
          <a:lstStyle/>
          <a:p>
            <a:pPr algn="ctr">
              <a:lnSpc>
                <a:spcPct val="15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Tóm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tắt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cốt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truyện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tư</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tưởng</a:t>
            </a:r>
            <a:r>
              <a:rPr lang="en-US" sz="2300" b="1" dirty="0">
                <a:latin typeface="Times New Roman" pitchFamily="18" charset="0"/>
                <a:cs typeface="Times New Roman" pitchFamily="18" charset="0"/>
              </a:rPr>
              <a:t>.</a:t>
            </a:r>
          </a:p>
        </p:txBody>
      </p:sp>
      <p:sp>
        <p:nvSpPr>
          <p:cNvPr id="24" name="Rectangle 23"/>
          <p:cNvSpPr/>
          <p:nvPr/>
        </p:nvSpPr>
        <p:spPr>
          <a:xfrm>
            <a:off x="3608658" y="2617275"/>
            <a:ext cx="7288431" cy="1329467"/>
          </a:xfrm>
          <a:prstGeom prst="rect">
            <a:avLst/>
          </a:prstGeom>
        </p:spPr>
        <p:txBody>
          <a:bodyPr wrap="square">
            <a:spAutoFit/>
          </a:bodyPr>
          <a:lstStyle/>
          <a:p>
            <a:pPr algn="ctr">
              <a:lnSpc>
                <a:spcPct val="12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xây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dựng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vặt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giọng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pháp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a:t>
            </a:r>
          </a:p>
        </p:txBody>
      </p:sp>
      <p:sp>
        <p:nvSpPr>
          <p:cNvPr id="25" name="Rectangle 24"/>
          <p:cNvSpPr/>
          <p:nvPr/>
        </p:nvSpPr>
        <p:spPr>
          <a:xfrm>
            <a:off x="3640219" y="4618348"/>
            <a:ext cx="7288431" cy="904735"/>
          </a:xfrm>
          <a:prstGeom prst="rect">
            <a:avLst/>
          </a:prstGeom>
        </p:spPr>
        <p:txBody>
          <a:bodyPr wrap="square">
            <a:spAutoFit/>
          </a:bodyPr>
          <a:lstStyle/>
          <a:p>
            <a:pPr algn="ctr">
              <a:lnSpc>
                <a:spcPct val="120000"/>
              </a:lnSpc>
            </a:pP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tổng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quát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trị</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ý </a:t>
            </a:r>
            <a:r>
              <a:rPr lang="en-US" sz="2300" b="1" dirty="0" err="1">
                <a:latin typeface="Times New Roman" pitchFamily="18" charset="0"/>
                <a:cs typeface="Times New Roman" pitchFamily="18" charset="0"/>
              </a:rPr>
              <a:t>nghĩa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lịch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sử</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văn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hóa</a:t>
            </a:r>
            <a:r>
              <a:rPr lang="en-US" sz="2300" b="1" dirty="0">
                <a:latin typeface="Times New Roman" pitchFamily="18" charset="0"/>
                <a:cs typeface="Times New Roman" pitchFamily="18" charset="0"/>
              </a:rPr>
              <a:t>.</a:t>
            </a: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866081"/>
            <a:ext cx="1914236" cy="460732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01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rgbClr val="00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1" y="2886131"/>
            <a:ext cx="3364507"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pPr>
            <a:r>
              <a:rPr lang="en-US" sz="2300" dirty="0" err="1" smtClean="0">
                <a:solidFill>
                  <a:schemeClr val="tx1"/>
                </a:solidFill>
                <a:latin typeface="Times New Roman" pitchFamily="18" charset="0"/>
                <a:cs typeface="Times New Roman" pitchFamily="18" charset="0"/>
              </a:rPr>
              <a:t>Từ</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Phèo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bỏ</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được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nuôi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dưỡng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Kiến</a:t>
            </a:r>
            <a:r>
              <a:rPr lang="en-US" sz="2300" dirty="0">
                <a:solidFill>
                  <a:schemeClr val="tx1"/>
                </a:solidFill>
                <a:latin typeface="Times New Roman" pitchFamily="18" charset="0"/>
                <a:cs typeface="Times New Roman" pitchFamily="18" charset="0"/>
              </a:rPr>
              <a:t> vu </a:t>
            </a:r>
            <a:r>
              <a:rPr lang="en-US" sz="2300" dirty="0" err="1">
                <a:solidFill>
                  <a:schemeClr val="tx1"/>
                </a:solidFill>
                <a:latin typeface="Times New Roman" pitchFamily="18" charset="0"/>
                <a:cs typeface="Times New Roman" pitchFamily="18" charset="0"/>
              </a:rPr>
              <a:t>oan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tù</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tù</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kẻ</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lưu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gặp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cuối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cùng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chết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anh</a:t>
            </a:r>
            <a:r>
              <a:rPr lang="en-US" sz="2300" dirty="0">
                <a:solidFill>
                  <a:schemeClr val="tx1"/>
                </a:solidFill>
                <a:latin typeface="Times New Roman" pitchFamily="18" charset="0"/>
                <a:cs typeface="Times New Roman" pitchFamily="18" charset="0"/>
              </a:rPr>
              <a:t>.</a:t>
            </a:r>
          </a:p>
        </p:txBody>
      </p:sp>
      <p:sp>
        <p:nvSpPr>
          <p:cNvPr id="6" name="Rectangle 5"/>
          <p:cNvSpPr/>
          <p:nvPr/>
        </p:nvSpPr>
        <p:spPr>
          <a:xfrm>
            <a:off x="4029739" y="2886131"/>
            <a:ext cx="3848987"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hóa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con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dưới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áp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vọng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thương</a:t>
            </a:r>
            <a:r>
              <a:rPr lang="en-US" sz="2300" dirty="0">
                <a:solidFill>
                  <a:schemeClr val="tx1"/>
                </a:solidFill>
                <a:latin typeface="Times New Roman" pitchFamily="18" charset="0"/>
                <a:cs typeface="Times New Roman" pitchFamily="18" charset="0"/>
              </a:rPr>
              <a:t>.</a:t>
            </a:r>
          </a:p>
        </p:txBody>
      </p:sp>
      <p:sp>
        <p:nvSpPr>
          <p:cNvPr id="7" name="Rectangle 6"/>
          <p:cNvSpPr/>
          <p:nvPr/>
        </p:nvSpPr>
        <p:spPr>
          <a:xfrm>
            <a:off x="8346558" y="2886131"/>
            <a:ext cx="3577599"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pPr>
            <a:r>
              <a:rPr lang="en-US" sz="2300" dirty="0" err="1">
                <a:solidFill>
                  <a:schemeClr val="tx1"/>
                </a:solidFill>
                <a:latin typeface="Times New Roman" pitchFamily="18" charset="0"/>
                <a:cs typeface="Times New Roman" pitchFamily="18" charset="0"/>
              </a:rPr>
              <a:t>Tư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muốn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truyền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tải</a:t>
            </a:r>
            <a:r>
              <a:rPr lang="en-US" sz="2300" dirty="0">
                <a:solidFill>
                  <a:schemeClr val="tx1"/>
                </a:solidFill>
                <a:latin typeface="Times New Roman" pitchFamily="18" charset="0"/>
                <a:cs typeface="Times New Roman" pitchFamily="18" charset="0"/>
              </a:rPr>
              <a:t> qua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a:t>
            </a:r>
          </a:p>
          <a:p>
            <a:pPr algn="ctr">
              <a:lnSpc>
                <a:spcPct val="120000"/>
              </a:lnSpc>
            </a:pPr>
            <a:r>
              <a:rPr lang="en-US" sz="2300" dirty="0" err="1">
                <a:solidFill>
                  <a:schemeClr val="tx1"/>
                </a:solidFill>
                <a:latin typeface="Times New Roman" pitchFamily="18" charset="0"/>
                <a:cs typeface="Times New Roman" pitchFamily="18" charset="0"/>
              </a:rPr>
              <a:t>Ví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lòng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xót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con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chà</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đạp</a:t>
            </a:r>
            <a:r>
              <a:rPr lang="en-US" sz="2300" dirty="0" smtClean="0">
                <a:solidFill>
                  <a:schemeClr val="tx1"/>
                </a:solidFill>
                <a:latin typeface="Times New Roman" pitchFamily="18" charset="0"/>
                <a:cs typeface="Times New Roman" pitchFamily="18" charset="0"/>
              </a:rPr>
              <a:t>.</a:t>
            </a:r>
            <a:endParaRPr lang="en-US" sz="2300" dirty="0">
              <a:solidFill>
                <a:schemeClr val="tx1"/>
              </a:solidFill>
              <a:latin typeface="Times New Roman" pitchFamily="18" charset="0"/>
              <a:cs typeface="Times New Roman" pitchFamily="18" charset="0"/>
            </a:endParaRPr>
          </a:p>
        </p:txBody>
      </p:sp>
      <p:sp>
        <p:nvSpPr>
          <p:cNvPr id="9" name="Rectangle 8"/>
          <p:cNvSpPr/>
          <p:nvPr/>
        </p:nvSpPr>
        <p:spPr>
          <a:xfrm>
            <a:off x="8346558" y="1802698"/>
            <a:ext cx="3503171"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tưởng</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4029739" y="1791988"/>
            <a:ext cx="3848987"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791988"/>
            <a:ext cx="3364508" cy="94351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Tóm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cốt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truyện</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364121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barn(inVertical)">
                                      <p:cBhvr>
                                        <p:cTn id="63" dur="500"/>
                                        <p:tgtEl>
                                          <p:spTgt spid="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xEl>
                                              <p:pRg st="1" end="1"/>
                                            </p:txEl>
                                          </p:spTgt>
                                        </p:tgtEl>
                                        <p:attrNameLst>
                                          <p:attrName>style.visibility</p:attrName>
                                        </p:attrNameLst>
                                      </p:cBhvr>
                                      <p:to>
                                        <p:strVal val="visible"/>
                                      </p:to>
                                    </p:set>
                                    <p:animEffect transition="in" filter="barn(inVertical)">
                                      <p:cBhvr>
                                        <p:cTn id="6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grpSp>
        <p:nvGrpSpPr>
          <p:cNvPr id="3" name="Group 2"/>
          <p:cNvGrpSpPr>
            <a:grpSpLocks/>
          </p:cNvGrpSpPr>
          <p:nvPr/>
        </p:nvGrpSpPr>
        <p:grpSpPr bwMode="auto">
          <a:xfrm>
            <a:off x="1559773" y="982343"/>
            <a:ext cx="9372600" cy="758588"/>
            <a:chOff x="3493223" y="6095999"/>
            <a:chExt cx="17449817" cy="1518450"/>
          </a:xfrm>
        </p:grpSpPr>
        <p:sp>
          <p:nvSpPr>
            <p:cNvPr id="4" name="Isosceles Triangle 3"/>
            <p:cNvSpPr/>
            <p:nvPr/>
          </p:nvSpPr>
          <p:spPr>
            <a:xfrm rot="10800000">
              <a:off x="11733416" y="6095999"/>
              <a:ext cx="307382" cy="756285"/>
            </a:xfrm>
            <a:prstGeom prst="triangle">
              <a:avLst/>
            </a:prstGeom>
            <a:solidFill>
              <a:srgbClr val="9B9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white"/>
                </a:solidFill>
                <a:latin typeface="Times New Roman" pitchFamily="18" charset="0"/>
                <a:cs typeface="Times New Roman" pitchFamily="18" charset="0"/>
              </a:endParaRPr>
            </a:p>
          </p:txBody>
        </p:sp>
        <p:sp>
          <p:nvSpPr>
            <p:cNvPr id="5" name="Rectangle 36"/>
            <p:cNvSpPr>
              <a:spLocks noChangeArrowheads="1"/>
            </p:cNvSpPr>
            <p:nvPr/>
          </p:nvSpPr>
          <p:spPr bwMode="auto">
            <a:xfrm>
              <a:off x="10517187" y="6597934"/>
              <a:ext cx="10425853" cy="10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vi-VN" sz="2700" b="1">
                  <a:solidFill>
                    <a:schemeClr val="bg1"/>
                  </a:solidFill>
                  <a:latin typeface="Times New Roman" pitchFamily="18" charset="0"/>
                  <a:cs typeface="Times New Roman" pitchFamily="18" charset="0"/>
                </a:rPr>
                <a:t>Sông Đà hùng vĩ và hung bạo </a:t>
              </a:r>
            </a:p>
          </p:txBody>
        </p:sp>
        <p:grpSp>
          <p:nvGrpSpPr>
            <p:cNvPr id="6" name="Group 38"/>
            <p:cNvGrpSpPr/>
            <p:nvPr/>
          </p:nvGrpSpPr>
          <p:grpSpPr>
            <a:xfrm>
              <a:off x="3493223" y="6761617"/>
              <a:ext cx="17158564" cy="583206"/>
              <a:chOff x="5564187" y="4876800"/>
              <a:chExt cx="14200328" cy="1007609"/>
            </a:xfrm>
            <a:solidFill>
              <a:srgbClr val="9B9B9B"/>
            </a:solidFill>
          </p:grpSpPr>
          <p:sp>
            <p:nvSpPr>
              <p:cNvPr id="7" name="Rectangle 6"/>
              <p:cNvSpPr/>
              <p:nvPr/>
            </p:nvSpPr>
            <p:spPr>
              <a:xfrm>
                <a:off x="10257569"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8" name="Freeform 7"/>
              <p:cNvSpPr/>
              <p:nvPr/>
            </p:nvSpPr>
            <p:spPr>
              <a:xfrm>
                <a:off x="5564187" y="4876800"/>
                <a:ext cx="14200328" cy="981508"/>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sp>
            <p:nvSpPr>
              <p:cNvPr id="9" name="Rectangle 8"/>
              <p:cNvSpPr/>
              <p:nvPr/>
            </p:nvSpPr>
            <p:spPr>
              <a:xfrm>
                <a:off x="15158664" y="5036165"/>
                <a:ext cx="174164" cy="848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a:solidFill>
                    <a:prstClr val="black"/>
                  </a:solidFill>
                  <a:latin typeface="Times New Roman" pitchFamily="18" charset="0"/>
                  <a:cs typeface="Times New Roman" pitchFamily="18" charset="0"/>
                </a:endParaRPr>
              </a:p>
            </p:txBody>
          </p:sp>
        </p:grpSp>
      </p:grpSp>
      <p:sp>
        <p:nvSpPr>
          <p:cNvPr id="10" name="Rectangle 20"/>
          <p:cNvSpPr>
            <a:spLocks noChangeArrowheads="1"/>
          </p:cNvSpPr>
          <p:nvPr/>
        </p:nvSpPr>
        <p:spPr bwMode="auto">
          <a:xfrm>
            <a:off x="852807" y="-378145"/>
            <a:ext cx="250666" cy="45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396" tIns="19198" rIns="38396" bIns="19198">
            <a:spAutoFit/>
          </a:bodyPr>
          <a:lstStyle/>
          <a:p>
            <a:pPr eaLnBrk="1" hangingPunct="1"/>
            <a:r>
              <a:rPr lang="en-US" sz="2700" b="1" dirty="0">
                <a:solidFill>
                  <a:schemeClr val="bg1"/>
                </a:solidFill>
                <a:latin typeface="Times New Roman" pitchFamily="18" charset="0"/>
                <a:cs typeface="Times New Roman" pitchFamily="18" charset="0"/>
              </a:rPr>
              <a:t>1</a:t>
            </a:r>
          </a:p>
        </p:txBody>
      </p:sp>
      <p:grpSp>
        <p:nvGrpSpPr>
          <p:cNvPr id="11" name="Group 8"/>
          <p:cNvGrpSpPr>
            <a:grpSpLocks/>
          </p:cNvGrpSpPr>
          <p:nvPr/>
        </p:nvGrpSpPr>
        <p:grpSpPr bwMode="auto">
          <a:xfrm>
            <a:off x="370957" y="1588656"/>
            <a:ext cx="2796118" cy="3927538"/>
            <a:chOff x="671435" y="6469372"/>
            <a:chExt cx="5594099" cy="8002009"/>
          </a:xfrm>
        </p:grpSpPr>
        <p:sp>
          <p:nvSpPr>
            <p:cNvPr id="12" name="Rounded Rectangle 11"/>
            <p:cNvSpPr/>
            <p:nvPr/>
          </p:nvSpPr>
          <p:spPr>
            <a:xfrm>
              <a:off x="671435" y="6469372"/>
              <a:ext cx="5594097" cy="7908471"/>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13" name="Rectangle 16"/>
            <p:cNvSpPr>
              <a:spLocks noChangeArrowheads="1"/>
            </p:cNvSpPr>
            <p:nvPr/>
          </p:nvSpPr>
          <p:spPr bwMode="auto">
            <a:xfrm>
              <a:off x="671437" y="6783535"/>
              <a:ext cx="5594097" cy="768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en-US" sz="2300" b="1" dirty="0" err="1" smtClean="0">
                  <a:latin typeface="Times New Roman" pitchFamily="18" charset="0"/>
                  <a:cs typeface="Times New Roman" pitchFamily="18" charset="0"/>
                </a:rPr>
                <a:t>Cách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xây</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dựng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nhân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vật</a:t>
              </a:r>
              <a:r>
                <a:rPr lang="en-US" sz="2300" b="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giản</a:t>
              </a:r>
              <a:r>
                <a:rPr lang="en-US" sz="2300" dirty="0">
                  <a:latin typeface="Times New Roman" pitchFamily="18" charset="0"/>
                  <a:cs typeface="Times New Roman" pitchFamily="18" charset="0"/>
                </a:rPr>
                <a:t>.</a:t>
              </a:r>
            </a:p>
            <a:p>
              <a:pPr algn="ctr" eaLnBrk="1" hangingPunct="1">
                <a:lnSpc>
                  <a:spcPct val="130000"/>
                </a:lnSpc>
              </a:pPr>
              <a:r>
                <a:rPr lang="en-US" sz="2300" dirty="0" smtClean="0">
                  <a:latin typeface="Times New Roman" pitchFamily="18" charset="0"/>
                  <a:cs typeface="Times New Roman" pitchFamily="18" charset="0"/>
                </a:rPr>
                <a:t> </a:t>
              </a:r>
              <a:endParaRPr lang="vi-VN" sz="2300" b="1" dirty="0">
                <a:latin typeface="Times New Roman" pitchFamily="18" charset="0"/>
                <a:cs typeface="Times New Roman" pitchFamily="18" charset="0"/>
              </a:endParaRPr>
            </a:p>
          </p:txBody>
        </p:sp>
      </p:grpSp>
      <p:sp>
        <p:nvSpPr>
          <p:cNvPr id="14" name="TextBox 60"/>
          <p:cNvSpPr txBox="1">
            <a:spLocks noChangeArrowheads="1"/>
          </p:cNvSpPr>
          <p:nvPr/>
        </p:nvSpPr>
        <p:spPr bwMode="auto">
          <a:xfrm>
            <a:off x="676441" y="-379518"/>
            <a:ext cx="18473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endParaRPr lang="en-US" sz="2700" b="1" dirty="0">
              <a:solidFill>
                <a:schemeClr val="bg1"/>
              </a:solidFill>
              <a:latin typeface="Times New Roman" pitchFamily="18" charset="0"/>
              <a:cs typeface="Times New Roman" pitchFamily="18" charset="0"/>
            </a:endParaRPr>
          </a:p>
        </p:txBody>
      </p:sp>
      <p:grpSp>
        <p:nvGrpSpPr>
          <p:cNvPr id="15" name="Group 7"/>
          <p:cNvGrpSpPr>
            <a:grpSpLocks/>
          </p:cNvGrpSpPr>
          <p:nvPr/>
        </p:nvGrpSpPr>
        <p:grpSpPr bwMode="auto">
          <a:xfrm>
            <a:off x="3327191" y="1556658"/>
            <a:ext cx="2796116" cy="3913625"/>
            <a:chOff x="6636513" y="6454315"/>
            <a:chExt cx="5594097" cy="7901822"/>
          </a:xfrm>
        </p:grpSpPr>
        <p:sp>
          <p:nvSpPr>
            <p:cNvPr id="16" name="Rounded Rectangle 15"/>
            <p:cNvSpPr/>
            <p:nvPr/>
          </p:nvSpPr>
          <p:spPr>
            <a:xfrm>
              <a:off x="6636513" y="6454315"/>
              <a:ext cx="5594097" cy="7901822"/>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17" name="Rectangle 76"/>
            <p:cNvSpPr>
              <a:spLocks noChangeArrowheads="1"/>
            </p:cNvSpPr>
            <p:nvPr/>
          </p:nvSpPr>
          <p:spPr bwMode="auto">
            <a:xfrm>
              <a:off x="6897942" y="6781957"/>
              <a:ext cx="5045676" cy="66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en-US" sz="2300" b="1" dirty="0" err="1" smtClean="0">
                  <a:latin typeface="Times New Roman" pitchFamily="18" charset="0"/>
                  <a:cs typeface="Times New Roman" pitchFamily="18" charset="0"/>
                </a:rPr>
                <a:t>Ngôn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ngữ</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giọng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điệu</a:t>
              </a:r>
              <a:r>
                <a:rPr lang="en-US" sz="2300" b="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Ngôn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Nam Cao, </a:t>
              </a:r>
              <a:r>
                <a:rPr lang="en-US" sz="2300" dirty="0" err="1">
                  <a:latin typeface="Times New Roman" pitchFamily="18" charset="0"/>
                  <a:cs typeface="Times New Roman" pitchFamily="18" charset="0"/>
                </a:rPr>
                <a:t>giọng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điệu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biếm</a:t>
              </a:r>
              <a:r>
                <a:rPr lang="en-US" sz="2300" dirty="0">
                  <a:latin typeface="Times New Roman" pitchFamily="18" charset="0"/>
                  <a:cs typeface="Times New Roman" pitchFamily="18" charset="0"/>
                </a:rPr>
                <a:t>.</a:t>
              </a:r>
            </a:p>
            <a:p>
              <a:pPr algn="ctr" eaLnBrk="1" hangingPunct="1">
                <a:lnSpc>
                  <a:spcPct val="130000"/>
                </a:lnSpc>
              </a:pPr>
              <a:endParaRPr lang="vi-VN" sz="2300" dirty="0">
                <a:latin typeface="Times New Roman" pitchFamily="18" charset="0"/>
                <a:cs typeface="Times New Roman" pitchFamily="18" charset="0"/>
              </a:endParaRPr>
            </a:p>
          </p:txBody>
        </p:sp>
      </p:grpSp>
      <p:grpSp>
        <p:nvGrpSpPr>
          <p:cNvPr id="18" name="Group 6"/>
          <p:cNvGrpSpPr>
            <a:grpSpLocks/>
          </p:cNvGrpSpPr>
          <p:nvPr/>
        </p:nvGrpSpPr>
        <p:grpSpPr bwMode="auto">
          <a:xfrm>
            <a:off x="6296875" y="1545906"/>
            <a:ext cx="2648443" cy="3924377"/>
            <a:chOff x="12726987" y="6487747"/>
            <a:chExt cx="5296546" cy="6414293"/>
          </a:xfrm>
        </p:grpSpPr>
        <p:sp>
          <p:nvSpPr>
            <p:cNvPr id="19" name="Rounded Rectangle 18"/>
            <p:cNvSpPr/>
            <p:nvPr/>
          </p:nvSpPr>
          <p:spPr>
            <a:xfrm>
              <a:off x="12726987" y="6487747"/>
              <a:ext cx="5296546" cy="6414293"/>
            </a:xfrm>
            <a:prstGeom prst="roundRect">
              <a:avLst>
                <a:gd name="adj" fmla="val 4835"/>
              </a:avLst>
            </a:prstGeom>
            <a:solidFill>
              <a:srgbClr val="90C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20" name="Rectangle 82"/>
            <p:cNvSpPr>
              <a:spLocks noChangeArrowheads="1"/>
            </p:cNvSpPr>
            <p:nvPr/>
          </p:nvSpPr>
          <p:spPr bwMode="auto">
            <a:xfrm>
              <a:off x="12868178" y="6595877"/>
              <a:ext cx="4996983" cy="466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pPr>
              <a:r>
                <a:rPr lang="en-US" sz="2300" b="1" dirty="0" err="1" smtClean="0">
                  <a:latin typeface="Times New Roman" pitchFamily="18" charset="0"/>
                  <a:cs typeface="Times New Roman" pitchFamily="18" charset="0"/>
                </a:rPr>
                <a:t>Thủ</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pháp</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nghệ</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thuật</a:t>
              </a:r>
              <a:r>
                <a:rPr lang="en-US" sz="2300" b="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xây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điển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tượng</a:t>
              </a:r>
              <a:r>
                <a:rPr lang="en-US" sz="2300" dirty="0">
                  <a:latin typeface="Times New Roman" pitchFamily="18" charset="0"/>
                  <a:cs typeface="Times New Roman" pitchFamily="18" charset="0"/>
                </a:rPr>
                <a:t>...</a:t>
              </a:r>
            </a:p>
            <a:p>
              <a:pPr algn="ctr" eaLnBrk="1" hangingPunct="1">
                <a:lnSpc>
                  <a:spcPct val="130000"/>
                </a:lnSpc>
              </a:pPr>
              <a:endParaRPr lang="vi-VN" sz="2300" dirty="0">
                <a:latin typeface="Times New Roman" pitchFamily="18" charset="0"/>
                <a:cs typeface="Times New Roman" pitchFamily="18" charset="0"/>
              </a:endParaRPr>
            </a:p>
          </p:txBody>
        </p:sp>
      </p:grpSp>
      <p:grpSp>
        <p:nvGrpSpPr>
          <p:cNvPr id="21" name="Group 3"/>
          <p:cNvGrpSpPr>
            <a:grpSpLocks/>
          </p:cNvGrpSpPr>
          <p:nvPr/>
        </p:nvGrpSpPr>
        <p:grpSpPr bwMode="auto">
          <a:xfrm>
            <a:off x="9194591" y="1576139"/>
            <a:ext cx="2650805" cy="3894143"/>
            <a:chOff x="18483196" y="6386013"/>
            <a:chExt cx="5594097" cy="6414247"/>
          </a:xfrm>
          <a:solidFill>
            <a:srgbClr val="90CCDC"/>
          </a:solidFill>
        </p:grpSpPr>
        <p:sp>
          <p:nvSpPr>
            <p:cNvPr id="22" name="Rounded Rectangle 21"/>
            <p:cNvSpPr/>
            <p:nvPr/>
          </p:nvSpPr>
          <p:spPr>
            <a:xfrm>
              <a:off x="18483196" y="6386013"/>
              <a:ext cx="5594097" cy="6414247"/>
            </a:xfrm>
            <a:prstGeom prst="roundRect">
              <a:avLst>
                <a:gd name="adj" fmla="val 48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i="1" dirty="0">
                <a:solidFill>
                  <a:prstClr val="white"/>
                </a:solidFill>
                <a:latin typeface="Times New Roman" pitchFamily="18" charset="0"/>
                <a:cs typeface="Times New Roman" pitchFamily="18" charset="0"/>
              </a:endParaRPr>
            </a:p>
          </p:txBody>
        </p:sp>
        <p:sp>
          <p:nvSpPr>
            <p:cNvPr id="23" name="Rectangle 89"/>
            <p:cNvSpPr>
              <a:spLocks noChangeArrowheads="1"/>
            </p:cNvSpPr>
            <p:nvPr/>
          </p:nvSpPr>
          <p:spPr bwMode="auto">
            <a:xfrm>
              <a:off x="18714540" y="6601106"/>
              <a:ext cx="5118665" cy="47324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pPr>
              <a:r>
                <a:rPr lang="en-US" sz="2300" b="1" dirty="0" err="1" smtClean="0">
                  <a:latin typeface="Times New Roman" pitchFamily="18" charset="0"/>
                  <a:cs typeface="Times New Roman" pitchFamily="18" charset="0"/>
                </a:rPr>
                <a:t>Cấu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trúc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bối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cảnh</a:t>
              </a:r>
              <a:r>
                <a:rPr lang="en-US" sz="2300" b="1" dirty="0" smtClean="0">
                  <a:latin typeface="Times New Roman" pitchFamily="18" charset="0"/>
                  <a:cs typeface="Times New Roman" pitchFamily="18" charset="0"/>
                </a:rPr>
                <a:t>:</a:t>
              </a:r>
              <a:r>
                <a:rPr lang="en-US" sz="2400" b="1" dirty="0"/>
                <a:t> </a:t>
              </a:r>
              <a:r>
                <a:rPr lang="en-US" sz="2300" dirty="0" err="1">
                  <a:latin typeface="Times New Roman" pitchFamily="18" charset="0"/>
                  <a:cs typeface="Times New Roman" pitchFamily="18" charset="0"/>
                </a:rPr>
                <a:t>Cấu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ghép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smtClean="0">
                  <a:latin typeface="Times New Roman" pitchFamily="18" charset="0"/>
                  <a:cs typeface="Times New Roman" pitchFamily="18" charset="0"/>
                </a:rPr>
                <a:t> </a:t>
              </a:r>
              <a:endParaRPr lang="vi-VN" sz="2300" dirty="0">
                <a:latin typeface="Times New Roman" pitchFamily="18" charset="0"/>
                <a:cs typeface="Times New Roman" pitchFamily="18" charset="0"/>
              </a:endParaRPr>
            </a:p>
          </p:txBody>
        </p:sp>
      </p:grpSp>
      <p:sp>
        <p:nvSpPr>
          <p:cNvPr id="24" name="Rectangle 23"/>
          <p:cNvSpPr/>
          <p:nvPr/>
        </p:nvSpPr>
        <p:spPr>
          <a:xfrm>
            <a:off x="3312374" y="128313"/>
            <a:ext cx="5882217" cy="930229"/>
          </a:xfrm>
          <a:prstGeom prst="rect">
            <a:avLst/>
          </a:prstGeom>
          <a:solidFill>
            <a:srgbClr val="009999"/>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anchor="ctr"/>
          <a:lstStyle/>
          <a:p>
            <a:pPr algn="ctr">
              <a:defRPr/>
            </a:pPr>
            <a:r>
              <a:rPr lang="en-US" sz="2500" b="1" dirty="0" smtClean="0">
                <a:latin typeface="Times New Roman" pitchFamily="18" charset="0"/>
                <a:cs typeface="Times New Roman" pitchFamily="18" charset="0"/>
              </a:rPr>
              <a:t>2. </a:t>
            </a:r>
            <a:r>
              <a:rPr lang="en-US" sz="2500" b="1" dirty="0" err="1" smtClean="0">
                <a:latin typeface="Times New Roman" pitchFamily="18" charset="0"/>
                <a:cs typeface="Times New Roman" pitchFamily="18" charset="0"/>
              </a:rPr>
              <a:t>Phân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tích</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nghệ</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thuật</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của</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tác</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phẩm</a:t>
            </a:r>
            <a:endParaRPr lang="en-US" sz="2500" b="1" dirty="0">
              <a:solidFill>
                <a:schemeClr val="bg1"/>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0407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22" name="Hình tự do: Hình 12">
            <a:extLst>
              <a:ext uri="{FF2B5EF4-FFF2-40B4-BE49-F238E27FC236}">
                <a16:creationId xmlns:a16="http://schemas.microsoft.com/office/drawing/2014/main" id="{98C50C07-CCEC-41AE-B7EB-CC41E4E107B6}"/>
              </a:ext>
            </a:extLst>
          </p:cNvPr>
          <p:cNvSpPr/>
          <p:nvPr/>
        </p:nvSpPr>
        <p:spPr>
          <a:xfrm>
            <a:off x="2698168" y="621014"/>
            <a:ext cx="8444753" cy="100651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ctr">
              <a:lnSpc>
                <a:spcPct val="110000"/>
              </a:lnSpc>
            </a:pPr>
            <a:r>
              <a:rPr lang="en-US" sz="2300" dirty="0" err="1">
                <a:solidFill>
                  <a:schemeClr val="tx1"/>
                </a:solidFill>
                <a:latin typeface="Times New Roman" pitchFamily="18" charset="0"/>
                <a:cs typeface="Times New Roman" pitchFamily="18" charset="0"/>
              </a:rPr>
              <a:t>Dẫn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dắt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luận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đoạn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thì</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dẫn</a:t>
            </a:r>
            <a:r>
              <a:rPr lang="en-US" sz="2300" dirty="0">
                <a:solidFill>
                  <a:schemeClr val="tx1"/>
                </a:solidFill>
                <a:latin typeface="Times New Roman" pitchFamily="18" charset="0"/>
                <a:cs typeface="Times New Roman" pitchFamily="18" charset="0"/>
              </a:rPr>
              <a:t>).</a:t>
            </a: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2698168" y="1823161"/>
            <a:ext cx="8444753" cy="60106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Khái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chung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xuất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xứ</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a:t>
            </a: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2698168" y="2530551"/>
            <a:ext cx="8444754" cy="62732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nét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vật</a:t>
            </a:r>
            <a:r>
              <a:rPr lang="en-US" sz="2300" dirty="0">
                <a:solidFill>
                  <a:schemeClr val="tx1"/>
                </a:solidFill>
                <a:latin typeface="Times New Roman" pitchFamily="18" charset="0"/>
                <a:cs typeface="Times New Roman" pitchFamily="18" charset="0"/>
              </a:rPr>
              <a:t>.</a:t>
            </a:r>
          </a:p>
        </p:txBody>
      </p:sp>
      <p:sp>
        <p:nvSpPr>
          <p:cNvPr id="27" name="Hình tự do: Hình 15">
            <a:extLst>
              <a:ext uri="{FF2B5EF4-FFF2-40B4-BE49-F238E27FC236}">
                <a16:creationId xmlns:a16="http://schemas.microsoft.com/office/drawing/2014/main" id="{D70F6E13-2444-477A-954F-C0E512FE157F}"/>
              </a:ext>
            </a:extLst>
          </p:cNvPr>
          <p:cNvSpPr/>
          <p:nvPr/>
        </p:nvSpPr>
        <p:spPr>
          <a:xfrm>
            <a:off x="2698168" y="3322411"/>
            <a:ext cx="8444753" cy="97984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ctr">
              <a:lnSpc>
                <a:spcPct val="110000"/>
              </a:lnSpc>
            </a:pP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nét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huống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điểm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nhìn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xây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dựng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vật</a:t>
            </a:r>
            <a:r>
              <a:rPr lang="en-US" sz="2300" dirty="0">
                <a:solidFill>
                  <a:schemeClr val="tx1"/>
                </a:solidFill>
                <a:latin typeface="Times New Roman" pitchFamily="18" charset="0"/>
                <a:cs typeface="Times New Roman" pitchFamily="18" charset="0"/>
              </a:rPr>
              <a:t>, chi </a:t>
            </a:r>
            <a:r>
              <a:rPr lang="en-US" sz="2300" dirty="0" err="1">
                <a:solidFill>
                  <a:schemeClr val="tx1"/>
                </a:solidFill>
                <a:latin typeface="Times New Roman" pitchFamily="18" charset="0"/>
                <a:cs typeface="Times New Roman" pitchFamily="18" charset="0"/>
              </a:rPr>
              <a:t>tiết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p>
        </p:txBody>
      </p:sp>
      <p:sp>
        <p:nvSpPr>
          <p:cNvPr id="28" name="Hình tự do: Hình 16">
            <a:extLst>
              <a:ext uri="{FF2B5EF4-FFF2-40B4-BE49-F238E27FC236}">
                <a16:creationId xmlns:a16="http://schemas.microsoft.com/office/drawing/2014/main" id="{66944DC1-0DCE-4A1C-908C-E48CE2E6EA6E}"/>
              </a:ext>
            </a:extLst>
          </p:cNvPr>
          <p:cNvSpPr/>
          <p:nvPr/>
        </p:nvSpPr>
        <p:spPr>
          <a:xfrm>
            <a:off x="2698169" y="4436692"/>
            <a:ext cx="8444753" cy="63117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Liên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rộng</a:t>
            </a:r>
            <a:r>
              <a:rPr lang="en-US" sz="2300" dirty="0">
                <a:solidFill>
                  <a:schemeClr val="tx1"/>
                </a:solidFill>
                <a:latin typeface="Times New Roman" pitchFamily="18" charset="0"/>
                <a:cs typeface="Times New Roman" pitchFamily="18" charset="0"/>
              </a:rPr>
              <a:t>: So </a:t>
            </a:r>
            <a:r>
              <a:rPr lang="en-US" sz="2300" dirty="0" err="1">
                <a:solidFill>
                  <a:schemeClr val="tx1"/>
                </a:solidFill>
                <a:latin typeface="Times New Roman" pitchFamily="18" charset="0"/>
                <a:cs typeface="Times New Roman" pitchFamily="18" charset="0"/>
              </a:rPr>
              <a:t>sánh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chiếu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a:t>
            </a:r>
          </a:p>
        </p:txBody>
      </p:sp>
      <p:sp>
        <p:nvSpPr>
          <p:cNvPr id="10" name="Rounded Rectangle 9">
            <a:extLst>
              <a:ext uri="{FF2B5EF4-FFF2-40B4-BE49-F238E27FC236}">
                <a16:creationId xmlns:a16="http://schemas.microsoft.com/office/drawing/2014/main" id="{1788A91E-9F75-AB3E-8E89-6D8F397B0253}"/>
              </a:ext>
            </a:extLst>
          </p:cNvPr>
          <p:cNvSpPr/>
          <p:nvPr/>
        </p:nvSpPr>
        <p:spPr>
          <a:xfrm>
            <a:off x="172778" y="2328530"/>
            <a:ext cx="2049426" cy="3030279"/>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Thân</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1" name="Rounded Rectangle 10">
            <a:extLst>
              <a:ext uri="{FF2B5EF4-FFF2-40B4-BE49-F238E27FC236}">
                <a16:creationId xmlns:a16="http://schemas.microsoft.com/office/drawing/2014/main" id="{58E8B8F4-A744-AEDB-B084-07931F27C62B}"/>
              </a:ext>
            </a:extLst>
          </p:cNvPr>
          <p:cNvSpPr/>
          <p:nvPr/>
        </p:nvSpPr>
        <p:spPr>
          <a:xfrm>
            <a:off x="209992" y="673433"/>
            <a:ext cx="2049426" cy="9540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Mở</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b="1" dirty="0">
              <a:solidFill>
                <a:schemeClr val="bg1"/>
              </a:solidFill>
              <a:latin typeface="Times New Roman" pitchFamily="18" charset="0"/>
              <a:cs typeface="Times New Roman" pitchFamily="18" charset="0"/>
            </a:endParaRPr>
          </a:p>
        </p:txBody>
      </p:sp>
      <p:sp>
        <p:nvSpPr>
          <p:cNvPr id="12" name="文本框 7"/>
          <p:cNvSpPr txBox="1"/>
          <p:nvPr/>
        </p:nvSpPr>
        <p:spPr>
          <a:xfrm>
            <a:off x="5380074" y="0"/>
            <a:ext cx="2690038" cy="531940"/>
          </a:xfrm>
          <a:prstGeom prst="rect">
            <a:avLst/>
          </a:prstGeom>
          <a:solidFill>
            <a:schemeClr val="accent2">
              <a:lumMod val="20000"/>
              <a:lumOff val="80000"/>
            </a:schemeClr>
          </a:solidFill>
        </p:spPr>
        <p:txBody>
          <a:bodyPr wrap="square" rtlCol="0">
            <a:spAutoFit/>
          </a:bodyPr>
          <a:lstStyle/>
          <a:p>
            <a:pPr algn="just">
              <a:lnSpc>
                <a:spcPct val="110000"/>
              </a:lnSpc>
            </a:pP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Dàn</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chung</a:t>
            </a:r>
            <a:endParaRPr lang="en-US" sz="2800" dirty="0">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1788A91E-9F75-AB3E-8E89-6D8F397B0253}"/>
              </a:ext>
            </a:extLst>
          </p:cNvPr>
          <p:cNvSpPr/>
          <p:nvPr/>
        </p:nvSpPr>
        <p:spPr>
          <a:xfrm>
            <a:off x="172778" y="5862082"/>
            <a:ext cx="2182333" cy="82933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Kết</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4" name="Hình tự do: Hình 16">
            <a:extLst>
              <a:ext uri="{FF2B5EF4-FFF2-40B4-BE49-F238E27FC236}">
                <a16:creationId xmlns:a16="http://schemas.microsoft.com/office/drawing/2014/main" id="{66944DC1-0DCE-4A1C-908C-E48CE2E6EA6E}"/>
              </a:ext>
            </a:extLst>
          </p:cNvPr>
          <p:cNvSpPr/>
          <p:nvPr/>
        </p:nvSpPr>
        <p:spPr>
          <a:xfrm>
            <a:off x="2698170" y="5192228"/>
            <a:ext cx="8444752" cy="58125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Đánh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chung</a:t>
            </a:r>
            <a:r>
              <a:rPr lang="en-US" sz="2300" dirty="0">
                <a:solidFill>
                  <a:schemeClr val="tx1"/>
                </a:solidFill>
                <a:latin typeface="Times New Roman" pitchFamily="18" charset="0"/>
                <a:cs typeface="Times New Roman" pitchFamily="18" charset="0"/>
              </a:rPr>
              <a:t>.</a:t>
            </a:r>
          </a:p>
        </p:txBody>
      </p:sp>
      <p:sp>
        <p:nvSpPr>
          <p:cNvPr id="15" name="Hình tự do: Hình 16">
            <a:extLst>
              <a:ext uri="{FF2B5EF4-FFF2-40B4-BE49-F238E27FC236}">
                <a16:creationId xmlns:a16="http://schemas.microsoft.com/office/drawing/2014/main" id="{66944DC1-0DCE-4A1C-908C-E48CE2E6EA6E}"/>
              </a:ext>
            </a:extLst>
          </p:cNvPr>
          <p:cNvSpPr/>
          <p:nvPr/>
        </p:nvSpPr>
        <p:spPr>
          <a:xfrm>
            <a:off x="2698170" y="5862082"/>
            <a:ext cx="8444752" cy="82933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D9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just" defTabSz="1600200">
              <a:lnSpc>
                <a:spcPct val="110000"/>
              </a:lnSpc>
              <a:spcBef>
                <a:spcPct val="0"/>
              </a:spcBef>
              <a:spcAft>
                <a:spcPct val="35000"/>
              </a:spcAft>
              <a:defRPr/>
            </a:pPr>
            <a:r>
              <a:rPr lang="en-US" sz="2300" dirty="0" err="1">
                <a:solidFill>
                  <a:schemeClr val="tx1"/>
                </a:solidFill>
                <a:latin typeface="Times New Roman" pitchFamily="18" charset="0"/>
                <a:cs typeface="Times New Roman" pitchFamily="18" charset="0"/>
              </a:rPr>
              <a:t>Khẳng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định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năng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văn</a:t>
            </a:r>
            <a:r>
              <a:rPr lang="en-US" sz="2300" dirty="0">
                <a:solidFill>
                  <a:schemeClr val="tx1"/>
                </a:solidFill>
                <a:latin typeface="Times New Roman" pitchFamily="18" charset="0"/>
                <a:cs typeface="Times New Roman" pitchFamily="18" charset="0"/>
              </a:rPr>
              <a:t>.</a:t>
            </a:r>
            <a:endParaRPr kumimoji="0" lang="en-BZ" sz="23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8075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7" grpId="0" animBg="1"/>
      <p:bldP spid="28" grpId="0" animBg="1"/>
      <p:bldP spid="10" grpId="0" animBg="1"/>
      <p:bldP spid="11" grpId="0" animBg="1"/>
      <p:bldP spid="13" grpId="0" animBg="1"/>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rgbClr val="00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1" y="2886131"/>
            <a:ext cx="3562005" cy="2674697"/>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phản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gọi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tâm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lòng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đạo</a:t>
            </a:r>
            <a:r>
              <a:rPr lang="en-US" sz="2300" dirty="0">
                <a:solidFill>
                  <a:schemeClr val="tx1"/>
                </a:solidFill>
                <a:latin typeface="Times New Roman" pitchFamily="18" charset="0"/>
                <a:cs typeface="Times New Roman" pitchFamily="18" charset="0"/>
              </a:rPr>
              <a:t>.</a:t>
            </a:r>
          </a:p>
        </p:txBody>
      </p:sp>
      <p:sp>
        <p:nvSpPr>
          <p:cNvPr id="6" name="Rectangle 5"/>
          <p:cNvSpPr/>
          <p:nvPr/>
        </p:nvSpPr>
        <p:spPr>
          <a:xfrm>
            <a:off x="4029739" y="2886131"/>
            <a:ext cx="3848987" cy="2674697"/>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xây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dựng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giọng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sắc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bén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thủ</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đáo</a:t>
            </a:r>
            <a:r>
              <a:rPr lang="en-US" sz="2300" dirty="0">
                <a:solidFill>
                  <a:schemeClr val="tx1"/>
                </a:solidFill>
                <a:latin typeface="Times New Roman" pitchFamily="18" charset="0"/>
                <a:cs typeface="Times New Roman" pitchFamily="18" charset="0"/>
              </a:rPr>
              <a:t>.</a:t>
            </a:r>
          </a:p>
        </p:txBody>
      </p:sp>
      <p:sp>
        <p:nvSpPr>
          <p:cNvPr id="7" name="Rectangle 6"/>
          <p:cNvSpPr/>
          <p:nvPr/>
        </p:nvSpPr>
        <p:spPr>
          <a:xfrm>
            <a:off x="8346558" y="2886131"/>
            <a:ext cx="3577599" cy="2674697"/>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pPr>
            <a:r>
              <a:rPr lang="en-US" sz="2400" dirty="0"/>
              <a:t>"</a:t>
            </a:r>
            <a:r>
              <a:rPr lang="en-US" sz="2300" dirty="0" err="1">
                <a:solidFill>
                  <a:schemeClr val="tx1"/>
                </a:solidFill>
                <a:latin typeface="Times New Roman" pitchFamily="18" charset="0"/>
                <a:cs typeface="Times New Roman" pitchFamily="18" charset="0"/>
              </a:rPr>
              <a:t>Chí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Phèo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Việt</a:t>
            </a:r>
            <a:r>
              <a:rPr lang="en-US" sz="2300" dirty="0">
                <a:solidFill>
                  <a:schemeClr val="tx1"/>
                </a:solidFill>
                <a:latin typeface="Times New Roman" pitchFamily="18" charset="0"/>
                <a:cs typeface="Times New Roman" pitchFamily="18" charset="0"/>
              </a:rPr>
              <a:t> Nam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kỳ</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kiến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hội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con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bấy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giờ</a:t>
            </a:r>
            <a:r>
              <a:rPr lang="en-US" sz="2300" dirty="0">
                <a:solidFill>
                  <a:schemeClr val="tx1"/>
                </a:solidFill>
                <a:latin typeface="Times New Roman" pitchFamily="18" charset="0"/>
                <a:cs typeface="Times New Roman" pitchFamily="18" charset="0"/>
              </a:rPr>
              <a:t>.</a:t>
            </a:r>
          </a:p>
        </p:txBody>
      </p:sp>
      <p:sp>
        <p:nvSpPr>
          <p:cNvPr id="9" name="Rectangle 8"/>
          <p:cNvSpPr/>
          <p:nvPr/>
        </p:nvSpPr>
        <p:spPr>
          <a:xfrm>
            <a:off x="8346558" y="1802698"/>
            <a:ext cx="3503171"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smtClean="0">
                <a:latin typeface="Times New Roman" pitchFamily="18" charset="0"/>
                <a:cs typeface="Times New Roman" pitchFamily="18" charset="0"/>
              </a:rPr>
              <a:t>Ý </a:t>
            </a:r>
            <a:r>
              <a:rPr lang="en-US" sz="2400" b="1" dirty="0" err="1" smtClean="0">
                <a:latin typeface="Times New Roman" pitchFamily="18" charset="0"/>
                <a:cs typeface="Times New Roman" pitchFamily="18" charset="0"/>
              </a:rPr>
              <a:t>nghĩa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lịch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sử</a:t>
            </a:r>
            <a:r>
              <a:rPr lang="en-US" sz="2400" b="1" dirty="0" smtClean="0">
                <a:latin typeface="Times New Roman" pitchFamily="18" charset="0"/>
                <a:cs typeface="Times New Roman" pitchFamily="18" charset="0"/>
              </a:rPr>
              <a:t> </a:t>
            </a:r>
          </a:p>
          <a:p>
            <a:pPr algn="ctr">
              <a:lnSpc>
                <a:spcPct val="120000"/>
              </a:lnSpc>
            </a:pP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hóa</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4029739" y="1791988"/>
            <a:ext cx="3848987"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thuật</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0" y="1791988"/>
            <a:ext cx="3562005" cy="94351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714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barn(inVertical)">
                                      <p:cBhvr>
                                        <p:cTn id="6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rgbClr val="F7EDF3"/>
          </a:solidFill>
        </p:spPr>
        <p:style>
          <a:lnRef idx="1">
            <a:schemeClr val="dk1"/>
          </a:lnRef>
          <a:fillRef idx="2">
            <a:schemeClr val="dk1"/>
          </a:fillRef>
          <a:effectRef idx="1">
            <a:schemeClr val="dk1"/>
          </a:effectRef>
          <a:fontRef idx="minor">
            <a:schemeClr val="dk1"/>
          </a:fontRef>
        </p:style>
        <p:txBody>
          <a:bodyPr rtlCol="0" anchor="ctr"/>
          <a:lstStyle/>
          <a:p>
            <a:pPr algn="ctr">
              <a:lnSpc>
                <a:spcPct val="120000"/>
              </a:lnSpc>
            </a:pPr>
            <a:endParaRPr lang="en-US" sz="2300" dirty="0" smtClean="0">
              <a:latin typeface="Times New Roman" pitchFamily="18" charset="0"/>
              <a:cs typeface="Times New Roman" pitchFamily="18" charset="0"/>
            </a:endParaRPr>
          </a:p>
          <a:p>
            <a:pPr algn="ctr">
              <a:lnSpc>
                <a:spcPct val="120000"/>
              </a:lnSpc>
            </a:pPr>
            <a:r>
              <a:rPr lang="en-US" sz="2300" dirty="0" smtClean="0">
                <a:latin typeface="Times New Roman" pitchFamily="18" charset="0"/>
                <a:cs typeface="Times New Roman" pitchFamily="18" charset="0"/>
              </a:rPr>
              <a:t>"</a:t>
            </a:r>
            <a:r>
              <a:rPr lang="en-US" sz="2300" dirty="0" err="1">
                <a:latin typeface="Times New Roman" pitchFamily="18" charset="0"/>
                <a:cs typeface="Times New Roman" pitchFamily="18" charset="0"/>
              </a:rPr>
              <a:t>Chí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Phèo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nét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thực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đạo</a:t>
            </a:r>
            <a:r>
              <a:rPr lang="en-US" sz="2300" dirty="0">
                <a:latin typeface="Times New Roman" pitchFamily="18" charset="0"/>
                <a:cs typeface="Times New Roman" pitchFamily="18" charset="0"/>
              </a:rPr>
              <a:t>.</a:t>
            </a:r>
          </a:p>
          <a:p>
            <a:pPr algn="ctr">
              <a:lnSpc>
                <a:spcPct val="120000"/>
              </a:lnSpc>
            </a:pPr>
            <a:endParaRPr lang="en-US" sz="2300" dirty="0">
              <a:solidFill>
                <a:schemeClr val="tx1"/>
              </a:solidFill>
              <a:latin typeface="+mj-lt"/>
              <a:cs typeface="Times New Roman" panose="02020603050405020304" pitchFamily="18" charset="0"/>
            </a:endParaRPr>
          </a:p>
        </p:txBody>
      </p:sp>
      <p:sp>
        <p:nvSpPr>
          <p:cNvPr id="4" name="Pentagon 3"/>
          <p:cNvSpPr/>
          <p:nvPr/>
        </p:nvSpPr>
        <p:spPr>
          <a:xfrm flipH="1">
            <a:off x="7326188" y="1063256"/>
            <a:ext cx="4709868" cy="3104707"/>
          </a:xfrm>
          <a:prstGeom prst="homePlate">
            <a:avLst/>
          </a:prstGeom>
          <a:solidFill>
            <a:srgbClr val="F7EDF3"/>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20000"/>
              </a:lnSpc>
            </a:pP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endParaRPr lang="en-US" sz="2300" dirty="0" smtClean="0">
              <a:latin typeface="Times New Roman" pitchFamily="18" charset="0"/>
              <a:cs typeface="Times New Roman" pitchFamily="18" charset="0"/>
            </a:endParaRPr>
          </a:p>
          <a:p>
            <a:pPr algn="ctr">
              <a:lnSpc>
                <a:spcPct val="120000"/>
              </a:lnSpc>
            </a:pP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bằng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tỉnh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hội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a:t>
            </a:r>
          </a:p>
        </p:txBody>
      </p:sp>
      <p:sp>
        <p:nvSpPr>
          <p:cNvPr id="6" name="TextBox 5"/>
          <p:cNvSpPr txBox="1"/>
          <p:nvPr/>
        </p:nvSpPr>
        <p:spPr>
          <a:xfrm>
            <a:off x="3678865" y="230135"/>
            <a:ext cx="4306186" cy="738664"/>
          </a:xfrm>
          <a:prstGeom prst="rect">
            <a:avLst/>
          </a:prstGeom>
          <a:solidFill>
            <a:srgbClr val="FF5050"/>
          </a:solidFill>
        </p:spPr>
        <p:txBody>
          <a:bodyPr wrap="square" rtlCol="0">
            <a:spAutoFit/>
          </a:bodyPr>
          <a:lstStyle/>
          <a:p>
            <a:pPr algn="ctr">
              <a:lnSpc>
                <a:spcPct val="150000"/>
              </a:lnSpc>
            </a:pPr>
            <a:r>
              <a:rPr lang="en-US" sz="2800" b="1" dirty="0" smtClean="0">
                <a:solidFill>
                  <a:schemeClr val="bg1"/>
                </a:solidFill>
                <a:latin typeface="Times New Roman" pitchFamily="18" charset="0"/>
                <a:cs typeface="Times New Roman" pitchFamily="18" charset="0"/>
              </a:rPr>
              <a:t>III.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rgbClr val="F7EDF3"/>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150000"/>
              </a:lnSpc>
            </a:pPr>
            <a:r>
              <a:rPr lang="en-US" sz="2300" dirty="0">
                <a:solidFill>
                  <a:schemeClr val="tx1"/>
                </a:solidFill>
                <a:latin typeface="Times New Roman" pitchFamily="18" charset="0"/>
                <a:cs typeface="Times New Roman" pitchFamily="18" charset="0"/>
              </a:rPr>
              <a:t>So </a:t>
            </a:r>
            <a:r>
              <a:rPr lang="en-US" sz="2300" dirty="0" err="1">
                <a:solidFill>
                  <a:schemeClr val="tx1"/>
                </a:solidFill>
                <a:latin typeface="Times New Roman" pitchFamily="18" charset="0"/>
                <a:cs typeface="Times New Roman" pitchFamily="18" charset="0"/>
              </a:rPr>
              <a:t>sánh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Nam Cao </a:t>
            </a:r>
            <a:r>
              <a:rPr lang="en-US" sz="2300" dirty="0" err="1">
                <a:solidFill>
                  <a:schemeClr val="tx1"/>
                </a:solidFill>
                <a:latin typeface="Times New Roman" pitchFamily="18" charset="0"/>
                <a:cs typeface="Times New Roman" pitchFamily="18" charset="0"/>
              </a:rPr>
              <a:t>hoặc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phê</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Tất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Vũ</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Trọng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Phụng</a:t>
            </a:r>
            <a:r>
              <a:rPr lang="en-US" sz="2300" dirty="0">
                <a:solidFill>
                  <a:schemeClr val="tx1"/>
                </a:solidFill>
                <a:latin typeface="Times New Roman" pitchFamily="18" charset="0"/>
                <a:cs typeface="Times New Roman"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81" y="1137684"/>
            <a:ext cx="2950308" cy="3232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677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pic>
        <p:nvPicPr>
          <p:cNvPr id="4141" name="Google Shape;4141;p2"/>
          <p:cNvPicPr preferRelativeResize="0"/>
          <p:nvPr/>
        </p:nvPicPr>
        <p:blipFill rotWithShape="1">
          <a:blip r:embed="rId3">
            <a:alphaModFix/>
          </a:blip>
          <a:srcRect/>
          <a:stretch/>
        </p:blipFill>
        <p:spPr>
          <a:xfrm>
            <a:off x="0" y="4572000"/>
            <a:ext cx="12192000" cy="2286000"/>
          </a:xfrm>
          <a:prstGeom prst="rect">
            <a:avLst/>
          </a:prstGeom>
          <a:noFill/>
          <a:ln>
            <a:noFill/>
          </a:ln>
        </p:spPr>
      </p:pic>
      <p:pic>
        <p:nvPicPr>
          <p:cNvPr id="4142" name="Google Shape;4142;p2"/>
          <p:cNvPicPr preferRelativeResize="0"/>
          <p:nvPr/>
        </p:nvPicPr>
        <p:blipFill rotWithShape="1">
          <a:blip r:embed="rId4">
            <a:alphaModFix/>
          </a:blip>
          <a:srcRect/>
          <a:stretch/>
        </p:blipFill>
        <p:spPr>
          <a:xfrm>
            <a:off x="9369605" y="4258761"/>
            <a:ext cx="1670928" cy="2181904"/>
          </a:xfrm>
          <a:prstGeom prst="rect">
            <a:avLst/>
          </a:prstGeom>
          <a:noFill/>
          <a:ln>
            <a:noFill/>
          </a:ln>
        </p:spPr>
      </p:pic>
      <p:pic>
        <p:nvPicPr>
          <p:cNvPr id="4143" name="Google Shape;4143;p2"/>
          <p:cNvPicPr preferRelativeResize="0"/>
          <p:nvPr/>
        </p:nvPicPr>
        <p:blipFill rotWithShape="1">
          <a:blip r:embed="rId5">
            <a:alphaModFix/>
          </a:blip>
          <a:srcRect/>
          <a:stretch/>
        </p:blipFill>
        <p:spPr>
          <a:xfrm>
            <a:off x="7386818" y="4361327"/>
            <a:ext cx="1504954" cy="2079337"/>
          </a:xfrm>
          <a:prstGeom prst="rect">
            <a:avLst/>
          </a:prstGeom>
          <a:noFill/>
          <a:ln>
            <a:noFill/>
          </a:ln>
        </p:spPr>
      </p:pic>
      <p:pic>
        <p:nvPicPr>
          <p:cNvPr id="4144" name="Google Shape;4144;p2"/>
          <p:cNvPicPr preferRelativeResize="0"/>
          <p:nvPr/>
        </p:nvPicPr>
        <p:blipFill rotWithShape="1">
          <a:blip r:embed="rId6">
            <a:alphaModFix/>
          </a:blip>
          <a:srcRect/>
          <a:stretch/>
        </p:blipFill>
        <p:spPr>
          <a:xfrm>
            <a:off x="9450369" y="324011"/>
            <a:ext cx="2587906" cy="2101406"/>
          </a:xfrm>
          <a:prstGeom prst="rect">
            <a:avLst/>
          </a:prstGeom>
          <a:noFill/>
          <a:ln>
            <a:noFill/>
          </a:ln>
        </p:spPr>
      </p:pic>
      <p:sp>
        <p:nvSpPr>
          <p:cNvPr id="4145" name="Google Shape;4145;p2"/>
          <p:cNvSpPr txBox="1"/>
          <p:nvPr/>
        </p:nvSpPr>
        <p:spPr>
          <a:xfrm>
            <a:off x="587997" y="1006468"/>
            <a:ext cx="9247119" cy="258528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algn="ctr">
              <a:lnSpc>
                <a:spcPct val="150000"/>
              </a:lnSpc>
            </a:pPr>
            <a:r>
              <a:rPr lang="en-US" sz="3600" b="1" dirty="0" smtClean="0">
                <a:solidFill>
                  <a:srgbClr val="0000FF"/>
                </a:solidFill>
                <a:latin typeface="Times New Roman" pitchFamily="18" charset="0"/>
                <a:cs typeface="Times New Roman" pitchFamily="18" charset="0"/>
              </a:rPr>
              <a:t>II. </a:t>
            </a:r>
            <a:r>
              <a:rPr lang="en-US" sz="3600" b="1" dirty="0" err="1" smtClean="0">
                <a:solidFill>
                  <a:srgbClr val="0000FF"/>
                </a:solidFill>
                <a:latin typeface="Times New Roman" pitchFamily="18" charset="0"/>
                <a:cs typeface="Times New Roman" pitchFamily="18" charset="0"/>
              </a:rPr>
              <a:t>HƯỚNG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DẪN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VIẾT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BÀI</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endParaRPr lang="en-US" sz="3600" b="1" dirty="0" smtClean="0">
              <a:solidFill>
                <a:srgbClr val="0000FF"/>
              </a:solidFill>
              <a:latin typeface="Times New Roman" pitchFamily="18" charset="0"/>
              <a:cs typeface="Times New Roman" pitchFamily="18" charset="0"/>
            </a:endParaRPr>
          </a:p>
          <a:p>
            <a:pPr algn="ctr">
              <a:lnSpc>
                <a:spcPct val="150000"/>
              </a:lnSpc>
            </a:pPr>
            <a:r>
              <a:rPr lang="en-US" sz="3600" b="1" dirty="0" err="1" smtClean="0">
                <a:solidFill>
                  <a:srgbClr val="0000FF"/>
                </a:solidFill>
                <a:latin typeface="Times New Roman" pitchFamily="18" charset="0"/>
                <a:cs typeface="Times New Roman" pitchFamily="18" charset="0"/>
              </a:rPr>
              <a:t>NGHỊ</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LUẬN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PHẨM</a:t>
            </a:r>
            <a:r>
              <a:rPr lang="en-US" sz="3600" b="1" dirty="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THƠ</a:t>
            </a:r>
            <a:endParaRPr 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555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41"/>
                                        </p:tgtEl>
                                        <p:attrNameLst>
                                          <p:attrName>style.visibility</p:attrName>
                                        </p:attrNameLst>
                                      </p:cBhvr>
                                      <p:to>
                                        <p:strVal val="visible"/>
                                      </p:to>
                                    </p:set>
                                    <p:animEffect transition="in" filter="wipe(down)">
                                      <p:cBhvr>
                                        <p:cTn id="7" dur="580">
                                          <p:stCondLst>
                                            <p:cond delay="0"/>
                                          </p:stCondLst>
                                        </p:cTn>
                                        <p:tgtEl>
                                          <p:spTgt spid="4141"/>
                                        </p:tgtEl>
                                      </p:cBhvr>
                                    </p:animEffect>
                                    <p:anim calcmode="lin" valueType="num">
                                      <p:cBhvr>
                                        <p:cTn id="8" dur="1822" tmFilter="0,0; 0.14,0.36; 0.43,0.73; 0.71,0.91; 1.0,1.0">
                                          <p:stCondLst>
                                            <p:cond delay="0"/>
                                          </p:stCondLst>
                                        </p:cTn>
                                        <p:tgtEl>
                                          <p:spTgt spid="41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41"/>
                                        </p:tgtEl>
                                      </p:cBhvr>
                                      <p:to x="100000" y="60000"/>
                                    </p:animScale>
                                    <p:animScale>
                                      <p:cBhvr>
                                        <p:cTn id="14" dur="166" decel="50000">
                                          <p:stCondLst>
                                            <p:cond delay="676"/>
                                          </p:stCondLst>
                                        </p:cTn>
                                        <p:tgtEl>
                                          <p:spTgt spid="4141"/>
                                        </p:tgtEl>
                                      </p:cBhvr>
                                      <p:to x="100000" y="100000"/>
                                    </p:animScale>
                                    <p:animScale>
                                      <p:cBhvr>
                                        <p:cTn id="15" dur="26">
                                          <p:stCondLst>
                                            <p:cond delay="1312"/>
                                          </p:stCondLst>
                                        </p:cTn>
                                        <p:tgtEl>
                                          <p:spTgt spid="4141"/>
                                        </p:tgtEl>
                                      </p:cBhvr>
                                      <p:to x="100000" y="80000"/>
                                    </p:animScale>
                                    <p:animScale>
                                      <p:cBhvr>
                                        <p:cTn id="16" dur="166" decel="50000">
                                          <p:stCondLst>
                                            <p:cond delay="1338"/>
                                          </p:stCondLst>
                                        </p:cTn>
                                        <p:tgtEl>
                                          <p:spTgt spid="4141"/>
                                        </p:tgtEl>
                                      </p:cBhvr>
                                      <p:to x="100000" y="100000"/>
                                    </p:animScale>
                                    <p:animScale>
                                      <p:cBhvr>
                                        <p:cTn id="17" dur="26">
                                          <p:stCondLst>
                                            <p:cond delay="1642"/>
                                          </p:stCondLst>
                                        </p:cTn>
                                        <p:tgtEl>
                                          <p:spTgt spid="4141"/>
                                        </p:tgtEl>
                                      </p:cBhvr>
                                      <p:to x="100000" y="90000"/>
                                    </p:animScale>
                                    <p:animScale>
                                      <p:cBhvr>
                                        <p:cTn id="18" dur="166" decel="50000">
                                          <p:stCondLst>
                                            <p:cond delay="1668"/>
                                          </p:stCondLst>
                                        </p:cTn>
                                        <p:tgtEl>
                                          <p:spTgt spid="4141"/>
                                        </p:tgtEl>
                                      </p:cBhvr>
                                      <p:to x="100000" y="100000"/>
                                    </p:animScale>
                                    <p:animScale>
                                      <p:cBhvr>
                                        <p:cTn id="19" dur="26">
                                          <p:stCondLst>
                                            <p:cond delay="1808"/>
                                          </p:stCondLst>
                                        </p:cTn>
                                        <p:tgtEl>
                                          <p:spTgt spid="4141"/>
                                        </p:tgtEl>
                                      </p:cBhvr>
                                      <p:to x="100000" y="95000"/>
                                    </p:animScale>
                                    <p:animScale>
                                      <p:cBhvr>
                                        <p:cTn id="20" dur="166" decel="50000">
                                          <p:stCondLst>
                                            <p:cond delay="1834"/>
                                          </p:stCondLst>
                                        </p:cTn>
                                        <p:tgtEl>
                                          <p:spTgt spid="414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142"/>
                                        </p:tgtEl>
                                        <p:attrNameLst>
                                          <p:attrName>style.visibility</p:attrName>
                                        </p:attrNameLst>
                                      </p:cBhvr>
                                      <p:to>
                                        <p:strVal val="visible"/>
                                      </p:to>
                                    </p:set>
                                    <p:animEffect transition="in" filter="wipe(down)">
                                      <p:cBhvr>
                                        <p:cTn id="23" dur="580">
                                          <p:stCondLst>
                                            <p:cond delay="0"/>
                                          </p:stCondLst>
                                        </p:cTn>
                                        <p:tgtEl>
                                          <p:spTgt spid="4142"/>
                                        </p:tgtEl>
                                      </p:cBhvr>
                                    </p:animEffect>
                                    <p:anim calcmode="lin" valueType="num">
                                      <p:cBhvr>
                                        <p:cTn id="24" dur="1822" tmFilter="0,0; 0.14,0.36; 0.43,0.73; 0.71,0.91; 1.0,1.0">
                                          <p:stCondLst>
                                            <p:cond delay="0"/>
                                          </p:stCondLst>
                                        </p:cTn>
                                        <p:tgtEl>
                                          <p:spTgt spid="41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142"/>
                                        </p:tgtEl>
                                      </p:cBhvr>
                                      <p:to x="100000" y="60000"/>
                                    </p:animScale>
                                    <p:animScale>
                                      <p:cBhvr>
                                        <p:cTn id="30" dur="166" decel="50000">
                                          <p:stCondLst>
                                            <p:cond delay="676"/>
                                          </p:stCondLst>
                                        </p:cTn>
                                        <p:tgtEl>
                                          <p:spTgt spid="4142"/>
                                        </p:tgtEl>
                                      </p:cBhvr>
                                      <p:to x="100000" y="100000"/>
                                    </p:animScale>
                                    <p:animScale>
                                      <p:cBhvr>
                                        <p:cTn id="31" dur="26">
                                          <p:stCondLst>
                                            <p:cond delay="1312"/>
                                          </p:stCondLst>
                                        </p:cTn>
                                        <p:tgtEl>
                                          <p:spTgt spid="4142"/>
                                        </p:tgtEl>
                                      </p:cBhvr>
                                      <p:to x="100000" y="80000"/>
                                    </p:animScale>
                                    <p:animScale>
                                      <p:cBhvr>
                                        <p:cTn id="32" dur="166" decel="50000">
                                          <p:stCondLst>
                                            <p:cond delay="1338"/>
                                          </p:stCondLst>
                                        </p:cTn>
                                        <p:tgtEl>
                                          <p:spTgt spid="4142"/>
                                        </p:tgtEl>
                                      </p:cBhvr>
                                      <p:to x="100000" y="100000"/>
                                    </p:animScale>
                                    <p:animScale>
                                      <p:cBhvr>
                                        <p:cTn id="33" dur="26">
                                          <p:stCondLst>
                                            <p:cond delay="1642"/>
                                          </p:stCondLst>
                                        </p:cTn>
                                        <p:tgtEl>
                                          <p:spTgt spid="4142"/>
                                        </p:tgtEl>
                                      </p:cBhvr>
                                      <p:to x="100000" y="90000"/>
                                    </p:animScale>
                                    <p:animScale>
                                      <p:cBhvr>
                                        <p:cTn id="34" dur="166" decel="50000">
                                          <p:stCondLst>
                                            <p:cond delay="1668"/>
                                          </p:stCondLst>
                                        </p:cTn>
                                        <p:tgtEl>
                                          <p:spTgt spid="4142"/>
                                        </p:tgtEl>
                                      </p:cBhvr>
                                      <p:to x="100000" y="100000"/>
                                    </p:animScale>
                                    <p:animScale>
                                      <p:cBhvr>
                                        <p:cTn id="35" dur="26">
                                          <p:stCondLst>
                                            <p:cond delay="1808"/>
                                          </p:stCondLst>
                                        </p:cTn>
                                        <p:tgtEl>
                                          <p:spTgt spid="4142"/>
                                        </p:tgtEl>
                                      </p:cBhvr>
                                      <p:to x="100000" y="95000"/>
                                    </p:animScale>
                                    <p:animScale>
                                      <p:cBhvr>
                                        <p:cTn id="36" dur="166" decel="50000">
                                          <p:stCondLst>
                                            <p:cond delay="1834"/>
                                          </p:stCondLst>
                                        </p:cTn>
                                        <p:tgtEl>
                                          <p:spTgt spid="414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143"/>
                                        </p:tgtEl>
                                        <p:attrNameLst>
                                          <p:attrName>style.visibility</p:attrName>
                                        </p:attrNameLst>
                                      </p:cBhvr>
                                      <p:to>
                                        <p:strVal val="visible"/>
                                      </p:to>
                                    </p:set>
                                    <p:animEffect transition="in" filter="wipe(down)">
                                      <p:cBhvr>
                                        <p:cTn id="39" dur="580">
                                          <p:stCondLst>
                                            <p:cond delay="0"/>
                                          </p:stCondLst>
                                        </p:cTn>
                                        <p:tgtEl>
                                          <p:spTgt spid="4143"/>
                                        </p:tgtEl>
                                      </p:cBhvr>
                                    </p:animEffect>
                                    <p:anim calcmode="lin" valueType="num">
                                      <p:cBhvr>
                                        <p:cTn id="40" dur="1822" tmFilter="0,0; 0.14,0.36; 0.43,0.73; 0.71,0.91; 1.0,1.0">
                                          <p:stCondLst>
                                            <p:cond delay="0"/>
                                          </p:stCondLst>
                                        </p:cTn>
                                        <p:tgtEl>
                                          <p:spTgt spid="41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1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1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1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1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143"/>
                                        </p:tgtEl>
                                      </p:cBhvr>
                                      <p:to x="100000" y="60000"/>
                                    </p:animScale>
                                    <p:animScale>
                                      <p:cBhvr>
                                        <p:cTn id="46" dur="166" decel="50000">
                                          <p:stCondLst>
                                            <p:cond delay="676"/>
                                          </p:stCondLst>
                                        </p:cTn>
                                        <p:tgtEl>
                                          <p:spTgt spid="4143"/>
                                        </p:tgtEl>
                                      </p:cBhvr>
                                      <p:to x="100000" y="100000"/>
                                    </p:animScale>
                                    <p:animScale>
                                      <p:cBhvr>
                                        <p:cTn id="47" dur="26">
                                          <p:stCondLst>
                                            <p:cond delay="1312"/>
                                          </p:stCondLst>
                                        </p:cTn>
                                        <p:tgtEl>
                                          <p:spTgt spid="4143"/>
                                        </p:tgtEl>
                                      </p:cBhvr>
                                      <p:to x="100000" y="80000"/>
                                    </p:animScale>
                                    <p:animScale>
                                      <p:cBhvr>
                                        <p:cTn id="48" dur="166" decel="50000">
                                          <p:stCondLst>
                                            <p:cond delay="1338"/>
                                          </p:stCondLst>
                                        </p:cTn>
                                        <p:tgtEl>
                                          <p:spTgt spid="4143"/>
                                        </p:tgtEl>
                                      </p:cBhvr>
                                      <p:to x="100000" y="100000"/>
                                    </p:animScale>
                                    <p:animScale>
                                      <p:cBhvr>
                                        <p:cTn id="49" dur="26">
                                          <p:stCondLst>
                                            <p:cond delay="1642"/>
                                          </p:stCondLst>
                                        </p:cTn>
                                        <p:tgtEl>
                                          <p:spTgt spid="4143"/>
                                        </p:tgtEl>
                                      </p:cBhvr>
                                      <p:to x="100000" y="90000"/>
                                    </p:animScale>
                                    <p:animScale>
                                      <p:cBhvr>
                                        <p:cTn id="50" dur="166" decel="50000">
                                          <p:stCondLst>
                                            <p:cond delay="1668"/>
                                          </p:stCondLst>
                                        </p:cTn>
                                        <p:tgtEl>
                                          <p:spTgt spid="4143"/>
                                        </p:tgtEl>
                                      </p:cBhvr>
                                      <p:to x="100000" y="100000"/>
                                    </p:animScale>
                                    <p:animScale>
                                      <p:cBhvr>
                                        <p:cTn id="51" dur="26">
                                          <p:stCondLst>
                                            <p:cond delay="1808"/>
                                          </p:stCondLst>
                                        </p:cTn>
                                        <p:tgtEl>
                                          <p:spTgt spid="4143"/>
                                        </p:tgtEl>
                                      </p:cBhvr>
                                      <p:to x="100000" y="95000"/>
                                    </p:animScale>
                                    <p:animScale>
                                      <p:cBhvr>
                                        <p:cTn id="52" dur="166" decel="50000">
                                          <p:stCondLst>
                                            <p:cond delay="1834"/>
                                          </p:stCondLst>
                                        </p:cTn>
                                        <p:tgtEl>
                                          <p:spTgt spid="414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144"/>
                                        </p:tgtEl>
                                        <p:attrNameLst>
                                          <p:attrName>style.visibility</p:attrName>
                                        </p:attrNameLst>
                                      </p:cBhvr>
                                      <p:to>
                                        <p:strVal val="visible"/>
                                      </p:to>
                                    </p:set>
                                    <p:animEffect transition="in" filter="wipe(down)">
                                      <p:cBhvr>
                                        <p:cTn id="55" dur="580">
                                          <p:stCondLst>
                                            <p:cond delay="0"/>
                                          </p:stCondLst>
                                        </p:cTn>
                                        <p:tgtEl>
                                          <p:spTgt spid="4144"/>
                                        </p:tgtEl>
                                      </p:cBhvr>
                                    </p:animEffect>
                                    <p:anim calcmode="lin" valueType="num">
                                      <p:cBhvr>
                                        <p:cTn id="56" dur="1822" tmFilter="0,0; 0.14,0.36; 0.43,0.73; 0.71,0.91; 1.0,1.0">
                                          <p:stCondLst>
                                            <p:cond delay="0"/>
                                          </p:stCondLst>
                                        </p:cTn>
                                        <p:tgtEl>
                                          <p:spTgt spid="414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14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14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14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144"/>
                                        </p:tgtEl>
                                        <p:attrNameLst>
                                          <p:attrName>ppt_y</p:attrName>
                                        </p:attrNameLst>
                                      </p:cBhvr>
                                      <p:tavLst>
                                        <p:tav tm="0" fmla="#ppt_y-sin(pi*$)/81">
                                          <p:val>
                                            <p:fltVal val="0"/>
                                          </p:val>
                                        </p:tav>
                                        <p:tav tm="100000">
                                          <p:val>
                                            <p:fltVal val="1"/>
                                          </p:val>
                                        </p:tav>
                                      </p:tavLst>
                                    </p:anim>
                                    <p:animScale>
                                      <p:cBhvr>
                                        <p:cTn id="61" dur="26">
                                          <p:stCondLst>
                                            <p:cond delay="650"/>
                                          </p:stCondLst>
                                        </p:cTn>
                                        <p:tgtEl>
                                          <p:spTgt spid="4144"/>
                                        </p:tgtEl>
                                      </p:cBhvr>
                                      <p:to x="100000" y="60000"/>
                                    </p:animScale>
                                    <p:animScale>
                                      <p:cBhvr>
                                        <p:cTn id="62" dur="166" decel="50000">
                                          <p:stCondLst>
                                            <p:cond delay="676"/>
                                          </p:stCondLst>
                                        </p:cTn>
                                        <p:tgtEl>
                                          <p:spTgt spid="4144"/>
                                        </p:tgtEl>
                                      </p:cBhvr>
                                      <p:to x="100000" y="100000"/>
                                    </p:animScale>
                                    <p:animScale>
                                      <p:cBhvr>
                                        <p:cTn id="63" dur="26">
                                          <p:stCondLst>
                                            <p:cond delay="1312"/>
                                          </p:stCondLst>
                                        </p:cTn>
                                        <p:tgtEl>
                                          <p:spTgt spid="4144"/>
                                        </p:tgtEl>
                                      </p:cBhvr>
                                      <p:to x="100000" y="80000"/>
                                    </p:animScale>
                                    <p:animScale>
                                      <p:cBhvr>
                                        <p:cTn id="64" dur="166" decel="50000">
                                          <p:stCondLst>
                                            <p:cond delay="1338"/>
                                          </p:stCondLst>
                                        </p:cTn>
                                        <p:tgtEl>
                                          <p:spTgt spid="4144"/>
                                        </p:tgtEl>
                                      </p:cBhvr>
                                      <p:to x="100000" y="100000"/>
                                    </p:animScale>
                                    <p:animScale>
                                      <p:cBhvr>
                                        <p:cTn id="65" dur="26">
                                          <p:stCondLst>
                                            <p:cond delay="1642"/>
                                          </p:stCondLst>
                                        </p:cTn>
                                        <p:tgtEl>
                                          <p:spTgt spid="4144"/>
                                        </p:tgtEl>
                                      </p:cBhvr>
                                      <p:to x="100000" y="90000"/>
                                    </p:animScale>
                                    <p:animScale>
                                      <p:cBhvr>
                                        <p:cTn id="66" dur="166" decel="50000">
                                          <p:stCondLst>
                                            <p:cond delay="1668"/>
                                          </p:stCondLst>
                                        </p:cTn>
                                        <p:tgtEl>
                                          <p:spTgt spid="4144"/>
                                        </p:tgtEl>
                                      </p:cBhvr>
                                      <p:to x="100000" y="100000"/>
                                    </p:animScale>
                                    <p:animScale>
                                      <p:cBhvr>
                                        <p:cTn id="67" dur="26">
                                          <p:stCondLst>
                                            <p:cond delay="1808"/>
                                          </p:stCondLst>
                                        </p:cTn>
                                        <p:tgtEl>
                                          <p:spTgt spid="4144"/>
                                        </p:tgtEl>
                                      </p:cBhvr>
                                      <p:to x="100000" y="95000"/>
                                    </p:animScale>
                                    <p:animScale>
                                      <p:cBhvr>
                                        <p:cTn id="68" dur="166" decel="50000">
                                          <p:stCondLst>
                                            <p:cond delay="1834"/>
                                          </p:stCondLst>
                                        </p:cTn>
                                        <p:tgtEl>
                                          <p:spTgt spid="414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145"/>
                                        </p:tgtEl>
                                        <p:attrNameLst>
                                          <p:attrName>style.visibility</p:attrName>
                                        </p:attrNameLst>
                                      </p:cBhvr>
                                      <p:to>
                                        <p:strVal val="visible"/>
                                      </p:to>
                                    </p:set>
                                    <p:animEffect transition="in" filter="wipe(down)">
                                      <p:cBhvr>
                                        <p:cTn id="71" dur="580">
                                          <p:stCondLst>
                                            <p:cond delay="0"/>
                                          </p:stCondLst>
                                        </p:cTn>
                                        <p:tgtEl>
                                          <p:spTgt spid="4145"/>
                                        </p:tgtEl>
                                      </p:cBhvr>
                                    </p:animEffect>
                                    <p:anim calcmode="lin" valueType="num">
                                      <p:cBhvr>
                                        <p:cTn id="72" dur="1822" tmFilter="0,0; 0.14,0.36; 0.43,0.73; 0.71,0.91; 1.0,1.0">
                                          <p:stCondLst>
                                            <p:cond delay="0"/>
                                          </p:stCondLst>
                                        </p:cTn>
                                        <p:tgtEl>
                                          <p:spTgt spid="414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14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14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14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145"/>
                                        </p:tgtEl>
                                        <p:attrNameLst>
                                          <p:attrName>ppt_y</p:attrName>
                                        </p:attrNameLst>
                                      </p:cBhvr>
                                      <p:tavLst>
                                        <p:tav tm="0" fmla="#ppt_y-sin(pi*$)/81">
                                          <p:val>
                                            <p:fltVal val="0"/>
                                          </p:val>
                                        </p:tav>
                                        <p:tav tm="100000">
                                          <p:val>
                                            <p:fltVal val="1"/>
                                          </p:val>
                                        </p:tav>
                                      </p:tavLst>
                                    </p:anim>
                                    <p:animScale>
                                      <p:cBhvr>
                                        <p:cTn id="77" dur="26">
                                          <p:stCondLst>
                                            <p:cond delay="650"/>
                                          </p:stCondLst>
                                        </p:cTn>
                                        <p:tgtEl>
                                          <p:spTgt spid="4145"/>
                                        </p:tgtEl>
                                      </p:cBhvr>
                                      <p:to x="100000" y="60000"/>
                                    </p:animScale>
                                    <p:animScale>
                                      <p:cBhvr>
                                        <p:cTn id="78" dur="166" decel="50000">
                                          <p:stCondLst>
                                            <p:cond delay="676"/>
                                          </p:stCondLst>
                                        </p:cTn>
                                        <p:tgtEl>
                                          <p:spTgt spid="4145"/>
                                        </p:tgtEl>
                                      </p:cBhvr>
                                      <p:to x="100000" y="100000"/>
                                    </p:animScale>
                                    <p:animScale>
                                      <p:cBhvr>
                                        <p:cTn id="79" dur="26">
                                          <p:stCondLst>
                                            <p:cond delay="1312"/>
                                          </p:stCondLst>
                                        </p:cTn>
                                        <p:tgtEl>
                                          <p:spTgt spid="4145"/>
                                        </p:tgtEl>
                                      </p:cBhvr>
                                      <p:to x="100000" y="80000"/>
                                    </p:animScale>
                                    <p:animScale>
                                      <p:cBhvr>
                                        <p:cTn id="80" dur="166" decel="50000">
                                          <p:stCondLst>
                                            <p:cond delay="1338"/>
                                          </p:stCondLst>
                                        </p:cTn>
                                        <p:tgtEl>
                                          <p:spTgt spid="4145"/>
                                        </p:tgtEl>
                                      </p:cBhvr>
                                      <p:to x="100000" y="100000"/>
                                    </p:animScale>
                                    <p:animScale>
                                      <p:cBhvr>
                                        <p:cTn id="81" dur="26">
                                          <p:stCondLst>
                                            <p:cond delay="1642"/>
                                          </p:stCondLst>
                                        </p:cTn>
                                        <p:tgtEl>
                                          <p:spTgt spid="4145"/>
                                        </p:tgtEl>
                                      </p:cBhvr>
                                      <p:to x="100000" y="90000"/>
                                    </p:animScale>
                                    <p:animScale>
                                      <p:cBhvr>
                                        <p:cTn id="82" dur="166" decel="50000">
                                          <p:stCondLst>
                                            <p:cond delay="1668"/>
                                          </p:stCondLst>
                                        </p:cTn>
                                        <p:tgtEl>
                                          <p:spTgt spid="4145"/>
                                        </p:tgtEl>
                                      </p:cBhvr>
                                      <p:to x="100000" y="100000"/>
                                    </p:animScale>
                                    <p:animScale>
                                      <p:cBhvr>
                                        <p:cTn id="83" dur="26">
                                          <p:stCondLst>
                                            <p:cond delay="1808"/>
                                          </p:stCondLst>
                                        </p:cTn>
                                        <p:tgtEl>
                                          <p:spTgt spid="4145"/>
                                        </p:tgtEl>
                                      </p:cBhvr>
                                      <p:to x="100000" y="95000"/>
                                    </p:animScale>
                                    <p:animScale>
                                      <p:cBhvr>
                                        <p:cTn id="84" dur="166" decel="50000">
                                          <p:stCondLst>
                                            <p:cond delay="1834"/>
                                          </p:stCondLst>
                                        </p:cTn>
                                        <p:tgtEl>
                                          <p:spTgt spid="41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22" name="Hình tự do: Hình 12">
            <a:extLst>
              <a:ext uri="{FF2B5EF4-FFF2-40B4-BE49-F238E27FC236}">
                <a16:creationId xmlns:a16="http://schemas.microsoft.com/office/drawing/2014/main" id="{98C50C07-CCEC-41AE-B7EB-CC41E4E107B6}"/>
              </a:ext>
            </a:extLst>
          </p:cNvPr>
          <p:cNvSpPr/>
          <p:nvPr/>
        </p:nvSpPr>
        <p:spPr>
          <a:xfrm>
            <a:off x="2698168" y="621014"/>
            <a:ext cx="8444753" cy="100651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Dẫn</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dắt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phẩm</a:t>
            </a:r>
            <a:r>
              <a:rPr lang="en-US" sz="2300" dirty="0" smtClean="0">
                <a:solidFill>
                  <a:schemeClr val="tx1"/>
                </a:solidFill>
                <a:latin typeface="Times New Roman" pitchFamily="18" charset="0"/>
                <a:cs typeface="Times New Roman" pitchFamily="18" charset="0"/>
              </a:rPr>
              <a:t>.</a:t>
            </a:r>
          </a:p>
          <a:p>
            <a:pPr algn="just">
              <a:lnSpc>
                <a:spcPct val="110000"/>
              </a:lnSpc>
            </a:pP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rõ</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luận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dẫn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đoạn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a:t>
            </a:r>
            <a:endParaRPr lang="en-US" sz="2300" dirty="0">
              <a:solidFill>
                <a:schemeClr val="tx1"/>
              </a:solidFill>
              <a:latin typeface="Times New Roman" pitchFamily="18" charset="0"/>
              <a:cs typeface="Times New Roman" pitchFamily="18" charset="0"/>
            </a:endParaRP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2698168" y="1823161"/>
            <a:ext cx="8444753" cy="60106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Khái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chung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xuất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xứ</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chủ</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đề</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nhan</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đề</a:t>
            </a:r>
            <a:r>
              <a:rPr lang="en-US" sz="2300" dirty="0" smtClean="0">
                <a:solidFill>
                  <a:schemeClr val="tx1"/>
                </a:solidFill>
                <a:latin typeface="Times New Roman" pitchFamily="18" charset="0"/>
                <a:cs typeface="Times New Roman" pitchFamily="18" charset="0"/>
              </a:rPr>
              <a:t>.</a:t>
            </a:r>
            <a:endParaRPr lang="en-US" sz="2300" dirty="0">
              <a:solidFill>
                <a:schemeClr val="tx1"/>
              </a:solidFill>
              <a:latin typeface="Times New Roman" pitchFamily="18" charset="0"/>
              <a:cs typeface="Times New Roman" pitchFamily="18" charset="0"/>
            </a:endParaRP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2698168" y="2530551"/>
            <a:ext cx="8444754" cy="62732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nội</a:t>
            </a:r>
            <a:r>
              <a:rPr lang="en-US" sz="2300" dirty="0" smtClean="0">
                <a:solidFill>
                  <a:schemeClr val="tx1"/>
                </a:solidFill>
                <a:latin typeface="Times New Roman" pitchFamily="18" charset="0"/>
                <a:cs typeface="Times New Roman" pitchFamily="18" charset="0"/>
              </a:rPr>
              <a:t> </a:t>
            </a:r>
            <a:r>
              <a:rPr lang="en-US" sz="2300" dirty="0">
                <a:solidFill>
                  <a:schemeClr val="tx1"/>
                </a:solidFill>
                <a:latin typeface="Times New Roman" pitchFamily="18" charset="0"/>
                <a:cs typeface="Times New Roman" pitchFamily="18" charset="0"/>
              </a:rPr>
              <a:t>dung: </a:t>
            </a:r>
            <a:r>
              <a:rPr lang="en-US" sz="2300" dirty="0" err="1" smtClean="0">
                <a:solidFill>
                  <a:schemeClr val="tx1"/>
                </a:solidFill>
                <a:latin typeface="Times New Roman" pitchFamily="18" charset="0"/>
                <a:cs typeface="Times New Roman" pitchFamily="18" charset="0"/>
              </a:rPr>
              <a:t>Hình</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ảnh</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đặc</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sắc</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nhận</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vật</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trữ</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tình</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và</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cảm</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xúc</a:t>
            </a:r>
            <a:r>
              <a:rPr lang="en-US" sz="2300" dirty="0" smtClean="0">
                <a:solidFill>
                  <a:schemeClr val="tx1"/>
                </a:solidFill>
                <a:latin typeface="Times New Roman" pitchFamily="18" charset="0"/>
                <a:cs typeface="Times New Roman" pitchFamily="18" charset="0"/>
              </a:rPr>
              <a:t>..</a:t>
            </a:r>
            <a:endParaRPr lang="en-US" sz="2300" dirty="0">
              <a:solidFill>
                <a:schemeClr val="tx1"/>
              </a:solidFill>
              <a:latin typeface="Times New Roman" pitchFamily="18" charset="0"/>
              <a:cs typeface="Times New Roman" pitchFamily="18" charset="0"/>
            </a:endParaRPr>
          </a:p>
        </p:txBody>
      </p:sp>
      <p:sp>
        <p:nvSpPr>
          <p:cNvPr id="27" name="Hình tự do: Hình 15">
            <a:extLst>
              <a:ext uri="{FF2B5EF4-FFF2-40B4-BE49-F238E27FC236}">
                <a16:creationId xmlns:a16="http://schemas.microsoft.com/office/drawing/2014/main" id="{D70F6E13-2444-477A-954F-C0E512FE157F}"/>
              </a:ext>
            </a:extLst>
          </p:cNvPr>
          <p:cNvSpPr/>
          <p:nvPr/>
        </p:nvSpPr>
        <p:spPr>
          <a:xfrm>
            <a:off x="2698168" y="3322411"/>
            <a:ext cx="8444753" cy="97984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nghệ</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cấu</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trúc</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từ</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nhịp</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điệu</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các</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ẩn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điệp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a:t>
            </a:r>
          </a:p>
        </p:txBody>
      </p:sp>
      <p:sp>
        <p:nvSpPr>
          <p:cNvPr id="28" name="Hình tự do: Hình 16">
            <a:extLst>
              <a:ext uri="{FF2B5EF4-FFF2-40B4-BE49-F238E27FC236}">
                <a16:creationId xmlns:a16="http://schemas.microsoft.com/office/drawing/2014/main" id="{66944DC1-0DCE-4A1C-908C-E48CE2E6EA6E}"/>
              </a:ext>
            </a:extLst>
          </p:cNvPr>
          <p:cNvSpPr/>
          <p:nvPr/>
        </p:nvSpPr>
        <p:spPr>
          <a:xfrm>
            <a:off x="2698169" y="4436692"/>
            <a:ext cx="8444753" cy="63117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Liên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rộng</a:t>
            </a:r>
            <a:r>
              <a:rPr lang="en-US" sz="2300" dirty="0">
                <a:solidFill>
                  <a:schemeClr val="tx1"/>
                </a:solidFill>
                <a:latin typeface="Times New Roman" pitchFamily="18" charset="0"/>
                <a:cs typeface="Times New Roman" pitchFamily="18" charset="0"/>
              </a:rPr>
              <a:t>: So </a:t>
            </a:r>
            <a:r>
              <a:rPr lang="en-US" sz="2300" dirty="0" err="1">
                <a:solidFill>
                  <a:schemeClr val="tx1"/>
                </a:solidFill>
                <a:latin typeface="Times New Roman" pitchFamily="18" charset="0"/>
                <a:cs typeface="Times New Roman" pitchFamily="18" charset="0"/>
              </a:rPr>
              <a:t>sánh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chiếu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khác</a:t>
            </a:r>
            <a:r>
              <a:rPr lang="en-US" sz="2300" dirty="0">
                <a:solidFill>
                  <a:schemeClr val="tx1"/>
                </a:solidFill>
                <a:latin typeface="Times New Roman" pitchFamily="18" charset="0"/>
                <a:cs typeface="Times New Roman" pitchFamily="18" charset="0"/>
              </a:rPr>
              <a:t>.</a:t>
            </a:r>
          </a:p>
        </p:txBody>
      </p:sp>
      <p:sp>
        <p:nvSpPr>
          <p:cNvPr id="10" name="Rounded Rectangle 9">
            <a:extLst>
              <a:ext uri="{FF2B5EF4-FFF2-40B4-BE49-F238E27FC236}">
                <a16:creationId xmlns:a16="http://schemas.microsoft.com/office/drawing/2014/main" id="{1788A91E-9F75-AB3E-8E89-6D8F397B0253}"/>
              </a:ext>
            </a:extLst>
          </p:cNvPr>
          <p:cNvSpPr/>
          <p:nvPr/>
        </p:nvSpPr>
        <p:spPr>
          <a:xfrm>
            <a:off x="172778" y="2328530"/>
            <a:ext cx="2049426" cy="3030279"/>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Thân</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1" name="Rounded Rectangle 10">
            <a:extLst>
              <a:ext uri="{FF2B5EF4-FFF2-40B4-BE49-F238E27FC236}">
                <a16:creationId xmlns:a16="http://schemas.microsoft.com/office/drawing/2014/main" id="{58E8B8F4-A744-AEDB-B084-07931F27C62B}"/>
              </a:ext>
            </a:extLst>
          </p:cNvPr>
          <p:cNvSpPr/>
          <p:nvPr/>
        </p:nvSpPr>
        <p:spPr>
          <a:xfrm>
            <a:off x="209992" y="673433"/>
            <a:ext cx="2049426" cy="95409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Mở</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b="1" dirty="0">
              <a:solidFill>
                <a:schemeClr val="bg1"/>
              </a:solidFill>
              <a:latin typeface="Times New Roman" pitchFamily="18" charset="0"/>
              <a:cs typeface="Times New Roman" pitchFamily="18" charset="0"/>
            </a:endParaRPr>
          </a:p>
        </p:txBody>
      </p:sp>
      <p:sp>
        <p:nvSpPr>
          <p:cNvPr id="12" name="文本框 7"/>
          <p:cNvSpPr txBox="1"/>
          <p:nvPr/>
        </p:nvSpPr>
        <p:spPr>
          <a:xfrm>
            <a:off x="5380074" y="0"/>
            <a:ext cx="2690038" cy="531940"/>
          </a:xfrm>
          <a:prstGeom prst="rect">
            <a:avLst/>
          </a:prstGeom>
          <a:solidFill>
            <a:schemeClr val="accent2">
              <a:lumMod val="20000"/>
              <a:lumOff val="80000"/>
            </a:schemeClr>
          </a:solidFill>
        </p:spPr>
        <p:txBody>
          <a:bodyPr wrap="square" rtlCol="0">
            <a:spAutoFit/>
          </a:bodyPr>
          <a:lstStyle/>
          <a:p>
            <a:pPr algn="just">
              <a:lnSpc>
                <a:spcPct val="110000"/>
              </a:lnSpc>
            </a:pP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Dàn</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chung</a:t>
            </a:r>
            <a:endParaRPr lang="en-US" sz="2800" dirty="0">
              <a:latin typeface="Times New Roman" pitchFamily="18" charset="0"/>
              <a:cs typeface="Times New Roman" pitchFamily="18" charset="0"/>
            </a:endParaRPr>
          </a:p>
        </p:txBody>
      </p:sp>
      <p:sp>
        <p:nvSpPr>
          <p:cNvPr id="13" name="Rounded Rectangle 12">
            <a:extLst>
              <a:ext uri="{FF2B5EF4-FFF2-40B4-BE49-F238E27FC236}">
                <a16:creationId xmlns:a16="http://schemas.microsoft.com/office/drawing/2014/main" id="{1788A91E-9F75-AB3E-8E89-6D8F397B0253}"/>
              </a:ext>
            </a:extLst>
          </p:cNvPr>
          <p:cNvSpPr/>
          <p:nvPr/>
        </p:nvSpPr>
        <p:spPr>
          <a:xfrm>
            <a:off x="172778" y="5862082"/>
            <a:ext cx="2182333" cy="82933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buNone/>
            </a:pPr>
            <a:r>
              <a:rPr lang="en-US" sz="2500" b="1" dirty="0" err="1" smtClean="0">
                <a:solidFill>
                  <a:schemeClr val="bg1"/>
                </a:solidFill>
                <a:latin typeface="Times New Roman" pitchFamily="18" charset="0"/>
                <a:cs typeface="Times New Roman" pitchFamily="18" charset="0"/>
              </a:rPr>
              <a:t>Kết</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bài</a:t>
            </a:r>
            <a:endParaRPr lang="en-US" sz="2500" dirty="0">
              <a:solidFill>
                <a:schemeClr val="bg1"/>
              </a:solidFill>
              <a:latin typeface="Times New Roman" pitchFamily="18" charset="0"/>
              <a:cs typeface="Times New Roman" pitchFamily="18" charset="0"/>
            </a:endParaRPr>
          </a:p>
        </p:txBody>
      </p:sp>
      <p:sp>
        <p:nvSpPr>
          <p:cNvPr id="14" name="Hình tự do: Hình 16">
            <a:extLst>
              <a:ext uri="{FF2B5EF4-FFF2-40B4-BE49-F238E27FC236}">
                <a16:creationId xmlns:a16="http://schemas.microsoft.com/office/drawing/2014/main" id="{66944DC1-0DCE-4A1C-908C-E48CE2E6EA6E}"/>
              </a:ext>
            </a:extLst>
          </p:cNvPr>
          <p:cNvSpPr/>
          <p:nvPr/>
        </p:nvSpPr>
        <p:spPr>
          <a:xfrm>
            <a:off x="2698170" y="5192228"/>
            <a:ext cx="8444752" cy="58125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EBD5E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just">
              <a:lnSpc>
                <a:spcPct val="110000"/>
              </a:lnSpc>
            </a:pPr>
            <a:r>
              <a:rPr lang="en-US" sz="2300" dirty="0" err="1">
                <a:solidFill>
                  <a:schemeClr val="tx1"/>
                </a:solidFill>
                <a:latin typeface="Times New Roman" pitchFamily="18" charset="0"/>
                <a:cs typeface="Times New Roman" pitchFamily="18" charset="0"/>
              </a:rPr>
              <a:t>Đánh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chung</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giá</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trị</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nội</a:t>
            </a:r>
            <a:r>
              <a:rPr lang="en-US" sz="2300" dirty="0" smtClean="0">
                <a:solidFill>
                  <a:schemeClr val="tx1"/>
                </a:solidFill>
                <a:latin typeface="Times New Roman" pitchFamily="18" charset="0"/>
                <a:cs typeface="Times New Roman" pitchFamily="18" charset="0"/>
              </a:rPr>
              <a:t> dung </a:t>
            </a:r>
            <a:r>
              <a:rPr lang="en-US" sz="2300" dirty="0" err="1" smtClean="0">
                <a:solidFill>
                  <a:schemeClr val="tx1"/>
                </a:solidFill>
                <a:latin typeface="Times New Roman" pitchFamily="18" charset="0"/>
                <a:cs typeface="Times New Roman" pitchFamily="18" charset="0"/>
              </a:rPr>
              <a:t>và</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nghệ</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thuật</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của</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tác</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phẩm</a:t>
            </a:r>
            <a:endParaRPr lang="en-US" sz="2300" dirty="0">
              <a:solidFill>
                <a:schemeClr val="tx1"/>
              </a:solidFill>
              <a:latin typeface="Times New Roman" pitchFamily="18" charset="0"/>
              <a:cs typeface="Times New Roman" pitchFamily="18" charset="0"/>
            </a:endParaRPr>
          </a:p>
        </p:txBody>
      </p:sp>
      <p:sp>
        <p:nvSpPr>
          <p:cNvPr id="15" name="Hình tự do: Hình 16">
            <a:extLst>
              <a:ext uri="{FF2B5EF4-FFF2-40B4-BE49-F238E27FC236}">
                <a16:creationId xmlns:a16="http://schemas.microsoft.com/office/drawing/2014/main" id="{66944DC1-0DCE-4A1C-908C-E48CE2E6EA6E}"/>
              </a:ext>
            </a:extLst>
          </p:cNvPr>
          <p:cNvSpPr/>
          <p:nvPr/>
        </p:nvSpPr>
        <p:spPr>
          <a:xfrm>
            <a:off x="2698170" y="5862082"/>
            <a:ext cx="8444752" cy="829339"/>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D9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just" defTabSz="1600200">
              <a:lnSpc>
                <a:spcPct val="110000"/>
              </a:lnSpc>
              <a:spcBef>
                <a:spcPct val="0"/>
              </a:spcBef>
              <a:spcAft>
                <a:spcPct val="35000"/>
              </a:spcAft>
              <a:defRPr/>
            </a:pPr>
            <a:r>
              <a:rPr lang="en-US" sz="2300" dirty="0" err="1">
                <a:solidFill>
                  <a:schemeClr val="tx1"/>
                </a:solidFill>
                <a:latin typeface="Times New Roman" pitchFamily="18" charset="0"/>
                <a:cs typeface="Times New Roman" pitchFamily="18" charset="0"/>
              </a:rPr>
              <a:t>Khẳng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định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trị</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năng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nhà</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thơ</a:t>
            </a:r>
            <a:r>
              <a:rPr lang="en-US" sz="2300" dirty="0" smtClean="0">
                <a:solidFill>
                  <a:schemeClr val="tx1"/>
                </a:solidFill>
                <a:latin typeface="Times New Roman" pitchFamily="18" charset="0"/>
                <a:cs typeface="Times New Roman" pitchFamily="18" charset="0"/>
              </a:rPr>
              <a:t>.</a:t>
            </a:r>
            <a:endParaRPr kumimoji="0" lang="en-BZ" sz="23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17847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7" grpId="0" animBg="1"/>
      <p:bldP spid="28" grpId="0" animBg="1"/>
      <p:bldP spid="10" grpId="0" animBg="1"/>
      <p:bldP spid="11" grpId="0" animBg="1"/>
      <p:bldP spid="13" grpId="0" animBg="1"/>
      <p:bldP spid="14"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21" name="Hình tự do: Hình 7">
            <a:extLst>
              <a:ext uri="{FF2B5EF4-FFF2-40B4-BE49-F238E27FC236}">
                <a16:creationId xmlns:a16="http://schemas.microsoft.com/office/drawing/2014/main" id="{0D22CF38-FD21-49DA-8E67-79408CE0A2D3}"/>
              </a:ext>
            </a:extLst>
          </p:cNvPr>
          <p:cNvSpPr/>
          <p:nvPr/>
        </p:nvSpPr>
        <p:spPr>
          <a:xfrm>
            <a:off x="2981419" y="850605"/>
            <a:ext cx="7262037" cy="850604"/>
          </a:xfrm>
          <a:custGeom>
            <a:avLst/>
            <a:gdLst>
              <a:gd name="connsiteX0" fmla="*/ 0 w 5733072"/>
              <a:gd name="connsiteY0" fmla="*/ 199861 h 1998606"/>
              <a:gd name="connsiteX1" fmla="*/ 199861 w 5733072"/>
              <a:gd name="connsiteY1" fmla="*/ 0 h 1998606"/>
              <a:gd name="connsiteX2" fmla="*/ 5533211 w 5733072"/>
              <a:gd name="connsiteY2" fmla="*/ 0 h 1998606"/>
              <a:gd name="connsiteX3" fmla="*/ 5733072 w 5733072"/>
              <a:gd name="connsiteY3" fmla="*/ 199861 h 1998606"/>
              <a:gd name="connsiteX4" fmla="*/ 5733072 w 5733072"/>
              <a:gd name="connsiteY4" fmla="*/ 1798745 h 1998606"/>
              <a:gd name="connsiteX5" fmla="*/ 5533211 w 5733072"/>
              <a:gd name="connsiteY5" fmla="*/ 1998606 h 1998606"/>
              <a:gd name="connsiteX6" fmla="*/ 199861 w 5733072"/>
              <a:gd name="connsiteY6" fmla="*/ 1998606 h 1998606"/>
              <a:gd name="connsiteX7" fmla="*/ 0 w 5733072"/>
              <a:gd name="connsiteY7" fmla="*/ 1798745 h 1998606"/>
              <a:gd name="connsiteX8" fmla="*/ 0 w 5733072"/>
              <a:gd name="connsiteY8" fmla="*/ 199861 h 19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998606">
                <a:moveTo>
                  <a:pt x="0" y="199861"/>
                </a:moveTo>
                <a:cubicBezTo>
                  <a:pt x="0" y="89481"/>
                  <a:pt x="89481" y="0"/>
                  <a:pt x="199861" y="0"/>
                </a:cubicBezTo>
                <a:lnTo>
                  <a:pt x="5533211" y="0"/>
                </a:lnTo>
                <a:cubicBezTo>
                  <a:pt x="5643591" y="0"/>
                  <a:pt x="5733072" y="89481"/>
                  <a:pt x="5733072" y="199861"/>
                </a:cubicBezTo>
                <a:lnTo>
                  <a:pt x="5733072" y="1798745"/>
                </a:lnTo>
                <a:cubicBezTo>
                  <a:pt x="5733072" y="1909125"/>
                  <a:pt x="5643591" y="1998606"/>
                  <a:pt x="5533211" y="1998606"/>
                </a:cubicBezTo>
                <a:lnTo>
                  <a:pt x="199861" y="1998606"/>
                </a:lnTo>
                <a:cubicBezTo>
                  <a:pt x="89481" y="1998606"/>
                  <a:pt x="0" y="1909125"/>
                  <a:pt x="0" y="1798745"/>
                </a:cubicBezTo>
                <a:lnTo>
                  <a:pt x="0" y="199861"/>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457" tIns="180457" rIns="180457" bIns="180457" numCol="1" spcCol="1270" anchor="ctr" anchorCtr="0">
            <a:noAutofit/>
          </a:bodyPr>
          <a:lstStyle/>
          <a:p>
            <a:pPr lvl="0" algn="ctr" defTabSz="1422400">
              <a:lnSpc>
                <a:spcPct val="150000"/>
              </a:lnSpc>
              <a:spcBef>
                <a:spcPct val="0"/>
              </a:spcBef>
              <a:defRPr/>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nội</a:t>
            </a:r>
            <a:r>
              <a:rPr lang="en-US" sz="2300" b="1" dirty="0" smtClean="0">
                <a:latin typeface="Times New Roman" pitchFamily="18" charset="0"/>
                <a:cs typeface="Times New Roman" pitchFamily="18" charset="0"/>
              </a:rPr>
              <a:t> dung </a:t>
            </a:r>
            <a:r>
              <a:rPr lang="en-US" sz="2300" b="1" dirty="0" err="1" smtClean="0">
                <a:latin typeface="Times New Roman" pitchFamily="18" charset="0"/>
                <a:cs typeface="Times New Roman" pitchFamily="18" charset="0"/>
              </a:rPr>
              <a:t>tác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thơ</a:t>
            </a:r>
            <a:endParaRPr kumimoji="0" lang="en-BZ" sz="23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2" name="Hình tự do: Hình 12">
            <a:extLst>
              <a:ext uri="{FF2B5EF4-FFF2-40B4-BE49-F238E27FC236}">
                <a16:creationId xmlns:a16="http://schemas.microsoft.com/office/drawing/2014/main" id="{98C50C07-CCEC-41AE-B7EB-CC41E4E107B6}"/>
              </a:ext>
            </a:extLst>
          </p:cNvPr>
          <p:cNvSpPr/>
          <p:nvPr/>
        </p:nvSpPr>
        <p:spPr>
          <a:xfrm>
            <a:off x="2981419" y="1990638"/>
            <a:ext cx="7262037" cy="1220394"/>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ctr">
              <a:lnSpc>
                <a:spcPct val="15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dụng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một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số</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yếu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tố</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cụ</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hình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a:t>
            </a: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3000533" y="3508745"/>
            <a:ext cx="7262037" cy="1201478"/>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ctr">
              <a:lnSpc>
                <a:spcPct val="15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sự</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giữa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nghệ</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thuật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endParaRPr lang="en-US" sz="2300" b="1" dirty="0">
              <a:latin typeface="Times New Roman" pitchFamily="18" charset="0"/>
              <a:cs typeface="Times New Roman" pitchFamily="18" charset="0"/>
            </a:endParaRP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3000533" y="4997302"/>
            <a:ext cx="7262037" cy="76639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algn="ctr">
              <a:lnSpc>
                <a:spcPct val="150000"/>
              </a:lnSpc>
            </a:pPr>
            <a:r>
              <a:rPr lang="en-US" sz="2300" b="1" dirty="0" err="1">
                <a:latin typeface="Times New Roman" pitchFamily="18" charset="0"/>
                <a:cs typeface="Times New Roman" pitchFamily="18" charset="0"/>
              </a:rPr>
              <a:t>Đánh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giá</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tổng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quát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một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phẩm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endParaRPr lang="en-US" sz="2300" b="1" dirty="0">
              <a:latin typeface="Times New Roman" pitchFamily="18" charset="0"/>
              <a:cs typeface="Times New Roman" pitchFamily="18" charset="0"/>
            </a:endParaRPr>
          </a:p>
        </p:txBody>
      </p:sp>
      <p:sp>
        <p:nvSpPr>
          <p:cNvPr id="15" name="文本框 7"/>
          <p:cNvSpPr txBox="1"/>
          <p:nvPr/>
        </p:nvSpPr>
        <p:spPr>
          <a:xfrm>
            <a:off x="0" y="63734"/>
            <a:ext cx="2690038" cy="692497"/>
          </a:xfrm>
          <a:prstGeom prst="rect">
            <a:avLst/>
          </a:prstGeom>
          <a:solidFill>
            <a:schemeClr val="accent2">
              <a:lumMod val="20000"/>
              <a:lumOff val="80000"/>
            </a:schemeClr>
          </a:solidFill>
        </p:spPr>
        <p:txBody>
          <a:bodyPr wrap="square" rtlCol="0">
            <a:spAutoFit/>
          </a:bodyPr>
          <a:lstStyle/>
          <a:p>
            <a:pPr algn="ctr">
              <a:lnSpc>
                <a:spcPct val="150000"/>
              </a:lnSpc>
            </a:pPr>
            <a:r>
              <a:rPr lang="en-US" sz="2600" b="1" dirty="0" smtClean="0">
                <a:latin typeface="Times New Roman" pitchFamily="18" charset="0"/>
                <a:cs typeface="Times New Roman" pitchFamily="18" charset="0"/>
              </a:rPr>
              <a:t>2. </a:t>
            </a:r>
            <a:r>
              <a:rPr lang="en-US" sz="2600" b="1" dirty="0" err="1" smtClean="0">
                <a:latin typeface="Times New Roman" pitchFamily="18" charset="0"/>
                <a:cs typeface="Times New Roman" pitchFamily="18" charset="0"/>
              </a:rPr>
              <a:t>Các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kiểu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bài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2186004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75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460448"/>
            <a:ext cx="12192000" cy="639755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7"/>
          <p:cNvSpPr txBox="1"/>
          <p:nvPr/>
        </p:nvSpPr>
        <p:spPr>
          <a:xfrm>
            <a:off x="-19114" y="-16606"/>
            <a:ext cx="5856388" cy="669414"/>
          </a:xfrm>
          <a:prstGeom prst="rect">
            <a:avLst/>
          </a:prstGeom>
          <a:solidFill>
            <a:schemeClr val="accent2">
              <a:lumMod val="20000"/>
              <a:lumOff val="80000"/>
            </a:schemeClr>
          </a:solidFill>
        </p:spPr>
        <p:txBody>
          <a:bodyPr wrap="square" rtlCol="0">
            <a:spAutoFit/>
          </a:bodyPr>
          <a:lstStyle/>
          <a:p>
            <a:pPr>
              <a:lnSpc>
                <a:spcPct val="150000"/>
              </a:lnSpc>
            </a:pPr>
            <a:r>
              <a:rPr lang="en-US" sz="2500" b="1" dirty="0">
                <a:latin typeface="Times New Roman" pitchFamily="18" charset="0"/>
                <a:cs typeface="Times New Roman" pitchFamily="18" charset="0"/>
              </a:rPr>
              <a:t>3. </a:t>
            </a:r>
            <a:r>
              <a:rPr lang="en-US" sz="2500" b="1" dirty="0" err="1">
                <a:latin typeface="Times New Roman" pitchFamily="18" charset="0"/>
                <a:cs typeface="Times New Roman" pitchFamily="18" charset="0"/>
              </a:rPr>
              <a:t>Quy</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trình</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viết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cụ</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một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số</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kiểu</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bài</a:t>
            </a:r>
            <a:endParaRPr lang="en-US" sz="2500" dirty="0">
              <a:latin typeface="Times New Roman" pitchFamily="18" charset="0"/>
              <a:cs typeface="Times New Roman" pitchFamily="18" charset="0"/>
            </a:endParaRPr>
          </a:p>
        </p:txBody>
      </p:sp>
      <p:sp>
        <p:nvSpPr>
          <p:cNvPr id="6" name="Rectangle 5"/>
          <p:cNvSpPr/>
          <p:nvPr/>
        </p:nvSpPr>
        <p:spPr>
          <a:xfrm>
            <a:off x="2519915" y="3210704"/>
            <a:ext cx="7442791" cy="1220783"/>
          </a:xfrm>
          <a:prstGeom prst="rect">
            <a:avLst/>
          </a:prstGeom>
          <a:solidFill>
            <a:srgbClr val="00B050"/>
          </a:solidFill>
        </p:spPr>
        <p:txBody>
          <a:bodyPr wrap="square">
            <a:spAutoFit/>
          </a:bodyPr>
          <a:lstStyle/>
          <a:p>
            <a:pPr algn="ctr">
              <a:lnSpc>
                <a:spcPct val="150000"/>
              </a:lnSpc>
            </a:pPr>
            <a:r>
              <a:rPr lang="en-US" sz="2600" b="1" dirty="0" smtClean="0">
                <a:solidFill>
                  <a:schemeClr val="bg1"/>
                </a:solidFill>
                <a:latin typeface="Times New Roman" pitchFamily="18" charset="0"/>
                <a:cs typeface="Times New Roman" pitchFamily="18" charset="0"/>
              </a:rPr>
              <a:t>a. </a:t>
            </a:r>
            <a:r>
              <a:rPr lang="en-US" sz="2600" b="1" dirty="0" err="1" smtClean="0">
                <a:solidFill>
                  <a:schemeClr val="bg1"/>
                </a:solidFill>
                <a:latin typeface="Times New Roman" pitchFamily="18" charset="0"/>
                <a:cs typeface="Times New Roman" pitchFamily="18" charset="0"/>
              </a:rPr>
              <a:t>Kiểu</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bài</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phân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tích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đánh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giá</a:t>
            </a:r>
            <a:r>
              <a:rPr lang="en-US" sz="2600" b="1" dirty="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nội</a:t>
            </a:r>
            <a:r>
              <a:rPr lang="en-US" sz="2600" b="1" dirty="0" smtClean="0">
                <a:solidFill>
                  <a:schemeClr val="bg1"/>
                </a:solidFill>
                <a:latin typeface="Times New Roman" pitchFamily="18" charset="0"/>
                <a:cs typeface="Times New Roman" pitchFamily="18" charset="0"/>
              </a:rPr>
              <a:t> dung </a:t>
            </a:r>
          </a:p>
          <a:p>
            <a:pPr algn="ctr">
              <a:lnSpc>
                <a:spcPct val="150000"/>
              </a:lnSpc>
            </a:pPr>
            <a:r>
              <a:rPr lang="en-US" sz="2600" b="1" dirty="0" err="1" smtClean="0">
                <a:solidFill>
                  <a:schemeClr val="bg1"/>
                </a:solidFill>
                <a:latin typeface="Times New Roman" pitchFamily="18" charset="0"/>
                <a:cs typeface="Times New Roman" pitchFamily="18" charset="0"/>
              </a:rPr>
              <a:t>tác</a:t>
            </a:r>
            <a:r>
              <a:rPr lang="en-US" sz="2600" b="1" dirty="0" smtClean="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phẩm</a:t>
            </a:r>
            <a:r>
              <a:rPr lang="en-US" sz="2600" b="1" dirty="0">
                <a:solidFill>
                  <a:schemeClr val="bg1"/>
                </a:solidFill>
                <a:latin typeface="Times New Roman" pitchFamily="18" charset="0"/>
                <a:cs typeface="Times New Roman" pitchFamily="18" charset="0"/>
              </a:rPr>
              <a:t> </a:t>
            </a:r>
            <a:r>
              <a:rPr lang="en-US" sz="2600" b="1" dirty="0" err="1" smtClean="0">
                <a:solidFill>
                  <a:schemeClr val="bg1"/>
                </a:solidFill>
                <a:latin typeface="Times New Roman" pitchFamily="18" charset="0"/>
                <a:cs typeface="Times New Roman" pitchFamily="18" charset="0"/>
              </a:rPr>
              <a:t>thơ</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9715532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Nêu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vấn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luận</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626241"/>
            <a:ext cx="8282764" cy="240295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Khái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khổ</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hoặc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đoạn</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hệ</a:t>
            </a:r>
            <a:r>
              <a:rPr lang="en-US" sz="2300" dirty="0">
                <a:latin typeface="Times New Roman" pitchFamily="18" charset="0"/>
                <a:cs typeface="Times New Roman" pitchFamily="18" charset="0"/>
              </a:rPr>
              <a:t>, so </a:t>
            </a:r>
            <a:r>
              <a:rPr lang="en-US" sz="2300" dirty="0" err="1">
                <a:latin typeface="Times New Roman" pitchFamily="18" charset="0"/>
                <a:cs typeface="Times New Roman" pitchFamily="18" charset="0"/>
              </a:rPr>
              <a:t>sánh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cùng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nếu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smtClean="0">
                <a:latin typeface="Times New Roman" pitchFamily="18" charset="0"/>
                <a:cs typeface="Times New Roman" pitchFamily="18" charset="0"/>
              </a:rPr>
              <a:t>)</a:t>
            </a:r>
          </a:p>
          <a:p>
            <a:pPr algn="just">
              <a:lnSpc>
                <a:spcPct val="120000"/>
              </a:lnSpc>
            </a:pPr>
            <a:r>
              <a:rPr lang="en-US" sz="2300" i="1"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endParaRPr lang="en-US" sz="2300" i="1" dirty="0">
              <a:latin typeface="Times New Roman" pitchFamily="18" charset="0"/>
              <a:cs typeface="Times New Roman" pitchFamily="18" charset="0"/>
            </a:endParaRPr>
          </a:p>
        </p:txBody>
      </p:sp>
      <p:sp>
        <p:nvSpPr>
          <p:cNvPr id="9" name="Oval 8"/>
          <p:cNvSpPr/>
          <p:nvPr/>
        </p:nvSpPr>
        <p:spPr>
          <a:xfrm>
            <a:off x="143231" y="5124893"/>
            <a:ext cx="2621234" cy="1545616"/>
          </a:xfrm>
          <a:prstGeom prst="ellipse">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38893" y="5320174"/>
            <a:ext cx="8282763" cy="1272012"/>
          </a:xfrm>
          <a:prstGeom prst="round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suy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endParaRPr lang="en-US" sz="2300" dirty="0">
              <a:latin typeface="Times New Roman" pitchFamily="18" charset="0"/>
              <a:cs typeface="Times New Roman" pitchFamily="18" charset="0"/>
            </a:endParaRP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472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fade">
                                      <p:cBhvr>
                                        <p:cTn id="58" dur="500"/>
                                        <p:tgtEl>
                                          <p:spTgt spid="1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Effect transition="in" filter="fade">
                                      <p:cBhvr>
                                        <p:cTn id="6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nội</a:t>
            </a:r>
            <a:r>
              <a:rPr lang="en-US" sz="2400" b="1" dirty="0" smtClean="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dung </a:t>
            </a:r>
            <a:r>
              <a:rPr lang="en-US" sz="2400" b="1" dirty="0" err="1">
                <a:solidFill>
                  <a:srgbClr val="0000FF"/>
                </a:solidFill>
                <a:latin typeface="Times New Roman" pitchFamily="18" charset="0"/>
                <a:cs typeface="Times New Roman" pitchFamily="18" charset="0"/>
              </a:rPr>
              <a:t>bài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Mùa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Xuân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Hàn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Tử</a:t>
            </a:r>
            <a:endParaRPr lang="en-US" sz="2400" b="1"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8221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06210" y="-3931856"/>
            <a:ext cx="1225655" cy="9888279"/>
          </a:xfrm>
          <a:prstGeom prst="rightArrow">
            <a:avLst>
              <a:gd name="adj1" fmla="val 49394"/>
              <a:gd name="adj2" fmla="val 33164"/>
            </a:avLst>
          </a:prstGeom>
          <a:solidFill>
            <a:schemeClr val="accent2"/>
          </a:solidFill>
          <a:ln w="9525">
            <a:noFill/>
          </a:ln>
        </p:spPr>
        <p:txBody>
          <a:bodyPr/>
          <a:lstStyle/>
          <a:p>
            <a:pPr algn="just">
              <a:lnSpc>
                <a:spcPct val="140000"/>
              </a:lnSpc>
            </a:pP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753294" y="502358"/>
            <a:ext cx="4731488" cy="738664"/>
          </a:xfrm>
          <a:prstGeom prst="rect">
            <a:avLst/>
          </a:prstGeom>
          <a:noFill/>
        </p:spPr>
        <p:txBody>
          <a:bodyPr wrap="square" rtlCol="0">
            <a:spAutoFit/>
          </a:bodyPr>
          <a:lstStyle/>
          <a:p>
            <a:pPr algn="ctr">
              <a:lnSpc>
                <a:spcPct val="140000"/>
              </a:lnSpc>
            </a:pPr>
            <a:r>
              <a:rPr lang="en-US" sz="3000" b="1" dirty="0">
                <a:solidFill>
                  <a:schemeClr val="bg1"/>
                </a:solidFill>
                <a:latin typeface="Times New Roman" pitchFamily="18" charset="0"/>
                <a:cs typeface="Times New Roman" pitchFamily="18" charset="0"/>
              </a:rPr>
              <a:t>I</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478465" y="1625112"/>
            <a:ext cx="5210605" cy="4626832"/>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6326372" y="1625112"/>
            <a:ext cx="5422605" cy="4626832"/>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584791" y="1741645"/>
            <a:ext cx="4976037" cy="4410438"/>
          </a:xfrm>
          <a:prstGeom prst="rect">
            <a:avLst/>
          </a:prstGeom>
          <a:noFill/>
        </p:spPr>
        <p:txBody>
          <a:bodyPr wrap="square" rtlCol="0">
            <a:spAutoFit/>
          </a:bodyPr>
          <a:lstStyle/>
          <a:p>
            <a:pPr lvl="0" algn="ctr">
              <a:lnSpc>
                <a:spcPct val="14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marL="0" lvl="1"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Hàn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Loạn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a:t>
            </a:r>
          </a:p>
          <a:p>
            <a:pPr marL="0" lvl="1"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
        <p:nvSpPr>
          <p:cNvPr id="8" name="TextBox 7"/>
          <p:cNvSpPr txBox="1"/>
          <p:nvPr/>
        </p:nvSpPr>
        <p:spPr>
          <a:xfrm>
            <a:off x="6448646" y="1788631"/>
            <a:ext cx="5178056" cy="3242426"/>
          </a:xfrm>
          <a:prstGeom prst="rect">
            <a:avLst/>
          </a:prstGeom>
          <a:noFill/>
        </p:spPr>
        <p:txBody>
          <a:bodyPr wrap="square" rtlCol="0">
            <a:spAutoFit/>
          </a:bodyPr>
          <a:lstStyle/>
          <a:p>
            <a:pPr lvl="0" algn="ctr">
              <a:lnSpc>
                <a:spcPct val="140000"/>
              </a:lnSpc>
            </a:pPr>
            <a:r>
              <a:rPr lang="en-US" sz="2300" b="1" dirty="0" err="1" smtClean="0">
                <a:latin typeface="Times New Roman" pitchFamily="18" charset="0"/>
                <a:cs typeface="Times New Roman" pitchFamily="18" charset="0"/>
              </a:rPr>
              <a:t>Nêu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vấn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đề</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nghị</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luận</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lộ</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28944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down)">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9" name="Right Arrow 4">
            <a:extLst>
              <a:ext uri="{FF2B5EF4-FFF2-40B4-BE49-F238E27FC236}">
                <a16:creationId xmlns:a16="http://schemas.microsoft.com/office/drawing/2014/main" id="{1F8F01C7-4ABF-42F8-A973-44562311CBDA}"/>
              </a:ext>
            </a:extLst>
          </p:cNvPr>
          <p:cNvSpPr/>
          <p:nvPr/>
        </p:nvSpPr>
        <p:spPr>
          <a:xfrm rot="5400000">
            <a:off x="5144704" y="-3851820"/>
            <a:ext cx="1533999"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10" name="TextBox 9"/>
          <p:cNvSpPr txBox="1"/>
          <p:nvPr/>
        </p:nvSpPr>
        <p:spPr>
          <a:xfrm>
            <a:off x="3540645" y="591208"/>
            <a:ext cx="4731488" cy="681597"/>
          </a:xfrm>
          <a:prstGeom prst="rect">
            <a:avLst/>
          </a:prstGeom>
          <a:noFill/>
        </p:spPr>
        <p:txBody>
          <a:bodyPr wrap="square" rtlCol="0">
            <a:spAutoFit/>
          </a:bodyPr>
          <a:lstStyle/>
          <a:p>
            <a:pPr algn="ctr">
              <a:lnSpc>
                <a:spcPct val="150000"/>
              </a:lnSpc>
            </a:pPr>
            <a:r>
              <a:rPr lang="en-US" sz="2900" b="1" dirty="0" smtClean="0">
                <a:solidFill>
                  <a:schemeClr val="bg1"/>
                </a:solidFill>
                <a:latin typeface="Times New Roman" pitchFamily="18" charset="0"/>
                <a:cs typeface="Times New Roman" pitchFamily="18" charset="0"/>
              </a:rPr>
              <a:t>II. </a:t>
            </a:r>
            <a:r>
              <a:rPr lang="en-US" sz="2900" b="1" dirty="0" err="1" smtClean="0">
                <a:solidFill>
                  <a:schemeClr val="bg1"/>
                </a:solidFill>
                <a:latin typeface="Times New Roman" pitchFamily="18" charset="0"/>
                <a:cs typeface="Times New Roman" pitchFamily="18" charset="0"/>
              </a:rPr>
              <a:t>Thân</a:t>
            </a:r>
            <a:r>
              <a:rPr lang="en-US" sz="2900" b="1" dirty="0" smtClean="0">
                <a:solidFill>
                  <a:schemeClr val="bg1"/>
                </a:solidFill>
                <a:latin typeface="Times New Roman" pitchFamily="18" charset="0"/>
                <a:cs typeface="Times New Roman" pitchFamily="18" charset="0"/>
              </a:rPr>
              <a:t> </a:t>
            </a:r>
            <a:r>
              <a:rPr lang="en-US" sz="2900" b="1" dirty="0" err="1" smtClean="0">
                <a:solidFill>
                  <a:schemeClr val="bg1"/>
                </a:solidFill>
                <a:latin typeface="Times New Roman" pitchFamily="18" charset="0"/>
                <a:cs typeface="Times New Roman" pitchFamily="18" charset="0"/>
              </a:rPr>
              <a:t>bài</a:t>
            </a:r>
            <a:endParaRPr lang="vi-VN" sz="2900" b="1" i="1" dirty="0">
              <a:solidFill>
                <a:schemeClr val="bg1"/>
              </a:solidFill>
              <a:latin typeface="Times New Roman" pitchFamily="18" charset="0"/>
              <a:cs typeface="Times New Roman" pitchFamily="18" charset="0"/>
            </a:endParaRPr>
          </a:p>
        </p:txBody>
      </p:sp>
      <p:sp>
        <p:nvSpPr>
          <p:cNvPr id="11" name="Rounded Rectangle 48134">
            <a:extLst>
              <a:ext uri="{FF2B5EF4-FFF2-40B4-BE49-F238E27FC236}">
                <a16:creationId xmlns:a16="http://schemas.microsoft.com/office/drawing/2014/main" id="{E78E868A-F1F8-4046-8312-FE60B13C9E3C}"/>
              </a:ext>
            </a:extLst>
          </p:cNvPr>
          <p:cNvSpPr/>
          <p:nvPr/>
        </p:nvSpPr>
        <p:spPr>
          <a:xfrm rot="5400000">
            <a:off x="5675492" y="-1428190"/>
            <a:ext cx="702880" cy="7382455"/>
          </a:xfrm>
          <a:prstGeom prst="roundRect">
            <a:avLst>
              <a:gd name="adj" fmla="val 9106"/>
            </a:avLst>
          </a:prstGeom>
          <a:solidFill>
            <a:schemeClr val="accent1">
              <a:lumMod val="60000"/>
              <a:lumOff val="40000"/>
            </a:schemeClr>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2" name="TextBox 11"/>
          <p:cNvSpPr txBox="1"/>
          <p:nvPr/>
        </p:nvSpPr>
        <p:spPr>
          <a:xfrm>
            <a:off x="2581607" y="2015725"/>
            <a:ext cx="7075415"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1.</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400" dirty="0">
              <a:latin typeface="Times New Roman" pitchFamily="18" charset="0"/>
              <a:cs typeface="Times New Roman" pitchFamily="18" charset="0"/>
            </a:endParaRPr>
          </a:p>
        </p:txBody>
      </p:sp>
      <p:sp>
        <p:nvSpPr>
          <p:cNvPr id="13" name="Rounded Rectangle 48131">
            <a:extLst>
              <a:ext uri="{FF2B5EF4-FFF2-40B4-BE49-F238E27FC236}">
                <a16:creationId xmlns:a16="http://schemas.microsoft.com/office/drawing/2014/main" id="{C3D21BA6-3772-478D-B469-F5BC0FCF9178}"/>
              </a:ext>
            </a:extLst>
          </p:cNvPr>
          <p:cNvSpPr/>
          <p:nvPr/>
        </p:nvSpPr>
        <p:spPr>
          <a:xfrm>
            <a:off x="574157" y="2834776"/>
            <a:ext cx="5210605" cy="2704790"/>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4" name="Rounded Rectangle 48131">
            <a:extLst>
              <a:ext uri="{FF2B5EF4-FFF2-40B4-BE49-F238E27FC236}">
                <a16:creationId xmlns:a16="http://schemas.microsoft.com/office/drawing/2014/main" id="{C3D21BA6-3772-478D-B469-F5BC0FCF9178}"/>
              </a:ext>
            </a:extLst>
          </p:cNvPr>
          <p:cNvSpPr/>
          <p:nvPr/>
        </p:nvSpPr>
        <p:spPr>
          <a:xfrm>
            <a:off x="6326372" y="2834776"/>
            <a:ext cx="5422605" cy="2757952"/>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5" name="TextBox 14"/>
          <p:cNvSpPr txBox="1"/>
          <p:nvPr/>
        </p:nvSpPr>
        <p:spPr>
          <a:xfrm>
            <a:off x="701749" y="2834776"/>
            <a:ext cx="4954771" cy="2215991"/>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bệnh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a:t>
            </a:r>
          </a:p>
        </p:txBody>
      </p:sp>
      <p:sp>
        <p:nvSpPr>
          <p:cNvPr id="16" name="TextBox 15"/>
          <p:cNvSpPr txBox="1"/>
          <p:nvPr/>
        </p:nvSpPr>
        <p:spPr>
          <a:xfrm>
            <a:off x="6326372" y="3062181"/>
            <a:ext cx="5178056" cy="1685077"/>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369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4" y="-2310"/>
            <a:ext cx="12192000" cy="6858000"/>
          </a:xfrm>
          <a:prstGeom prst="rect">
            <a:avLst/>
          </a:prstGeom>
          <a:solidFill>
            <a:srgbClr val="0070C0"/>
          </a:solidFill>
        </p:spPr>
      </p:pic>
      <p:sp>
        <p:nvSpPr>
          <p:cNvPr id="21" name="Hình tự do: Hình 7">
            <a:extLst>
              <a:ext uri="{FF2B5EF4-FFF2-40B4-BE49-F238E27FC236}">
                <a16:creationId xmlns:a16="http://schemas.microsoft.com/office/drawing/2014/main" id="{0D22CF38-FD21-49DA-8E67-79408CE0A2D3}"/>
              </a:ext>
            </a:extLst>
          </p:cNvPr>
          <p:cNvSpPr/>
          <p:nvPr/>
        </p:nvSpPr>
        <p:spPr>
          <a:xfrm>
            <a:off x="2981419" y="598655"/>
            <a:ext cx="7262037" cy="642653"/>
          </a:xfrm>
          <a:custGeom>
            <a:avLst/>
            <a:gdLst>
              <a:gd name="connsiteX0" fmla="*/ 0 w 5733072"/>
              <a:gd name="connsiteY0" fmla="*/ 199861 h 1998606"/>
              <a:gd name="connsiteX1" fmla="*/ 199861 w 5733072"/>
              <a:gd name="connsiteY1" fmla="*/ 0 h 1998606"/>
              <a:gd name="connsiteX2" fmla="*/ 5533211 w 5733072"/>
              <a:gd name="connsiteY2" fmla="*/ 0 h 1998606"/>
              <a:gd name="connsiteX3" fmla="*/ 5733072 w 5733072"/>
              <a:gd name="connsiteY3" fmla="*/ 199861 h 1998606"/>
              <a:gd name="connsiteX4" fmla="*/ 5733072 w 5733072"/>
              <a:gd name="connsiteY4" fmla="*/ 1798745 h 1998606"/>
              <a:gd name="connsiteX5" fmla="*/ 5533211 w 5733072"/>
              <a:gd name="connsiteY5" fmla="*/ 1998606 h 1998606"/>
              <a:gd name="connsiteX6" fmla="*/ 199861 w 5733072"/>
              <a:gd name="connsiteY6" fmla="*/ 1998606 h 1998606"/>
              <a:gd name="connsiteX7" fmla="*/ 0 w 5733072"/>
              <a:gd name="connsiteY7" fmla="*/ 1798745 h 1998606"/>
              <a:gd name="connsiteX8" fmla="*/ 0 w 5733072"/>
              <a:gd name="connsiteY8" fmla="*/ 199861 h 19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998606">
                <a:moveTo>
                  <a:pt x="0" y="199861"/>
                </a:moveTo>
                <a:cubicBezTo>
                  <a:pt x="0" y="89481"/>
                  <a:pt x="89481" y="0"/>
                  <a:pt x="199861" y="0"/>
                </a:cubicBezTo>
                <a:lnTo>
                  <a:pt x="5533211" y="0"/>
                </a:lnTo>
                <a:cubicBezTo>
                  <a:pt x="5643591" y="0"/>
                  <a:pt x="5733072" y="89481"/>
                  <a:pt x="5733072" y="199861"/>
                </a:cubicBezTo>
                <a:lnTo>
                  <a:pt x="5733072" y="1798745"/>
                </a:lnTo>
                <a:cubicBezTo>
                  <a:pt x="5733072" y="1909125"/>
                  <a:pt x="5643591" y="1998606"/>
                  <a:pt x="5533211" y="1998606"/>
                </a:cubicBezTo>
                <a:lnTo>
                  <a:pt x="199861" y="1998606"/>
                </a:lnTo>
                <a:cubicBezTo>
                  <a:pt x="89481" y="1998606"/>
                  <a:pt x="0" y="1909125"/>
                  <a:pt x="0" y="1798745"/>
                </a:cubicBezTo>
                <a:lnTo>
                  <a:pt x="0" y="199861"/>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457" tIns="180457" rIns="180457" bIns="180457" numCol="1" spcCol="1270" anchor="ctr" anchorCtr="0">
            <a:noAutofit/>
          </a:bodyPr>
          <a:lstStyle/>
          <a:p>
            <a:pPr lvl="0" algn="ctr" defTabSz="1422400">
              <a:lnSpc>
                <a:spcPct val="150000"/>
              </a:lnSpc>
              <a:spcBef>
                <a:spcPct val="0"/>
              </a:spcBef>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vật</a:t>
            </a:r>
            <a:endParaRPr kumimoji="0" lang="en-BZ" sz="230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2" name="Hình tự do: Hình 12">
            <a:extLst>
              <a:ext uri="{FF2B5EF4-FFF2-40B4-BE49-F238E27FC236}">
                <a16:creationId xmlns:a16="http://schemas.microsoft.com/office/drawing/2014/main" id="{98C50C07-CCEC-41AE-B7EB-CC41E4E107B6}"/>
              </a:ext>
            </a:extLst>
          </p:cNvPr>
          <p:cNvSpPr/>
          <p:nvPr/>
        </p:nvSpPr>
        <p:spPr>
          <a:xfrm>
            <a:off x="3000533" y="1403499"/>
            <a:ext cx="7262037" cy="732142"/>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422400">
              <a:lnSpc>
                <a:spcPct val="130000"/>
              </a:lnSpc>
              <a:spcBef>
                <a:spcPct val="0"/>
              </a:spcBef>
              <a:spcAft>
                <a:spcPct val="35000"/>
              </a:spcAft>
              <a:defRPr/>
            </a:pPr>
            <a:r>
              <a:rPr lang="en-US" sz="2300" dirty="0" err="1">
                <a:latin typeface="Times New Roman" pitchFamily="18" charset="0"/>
                <a:cs typeface="Times New Roman" pitchFamily="18" charset="0"/>
              </a:rPr>
              <a:t>Kiểu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endParaRPr lang="en-BZ" sz="2300" dirty="0">
              <a:solidFill>
                <a:prstClr val="white"/>
              </a:solidFill>
              <a:latin typeface="Times New Roman" pitchFamily="18" charset="0"/>
              <a:cs typeface="Times New Roman" pitchFamily="18" charset="0"/>
            </a:endParaRPr>
          </a:p>
        </p:txBody>
      </p:sp>
      <p:sp>
        <p:nvSpPr>
          <p:cNvPr id="23" name="Hình tự do: Hình 15">
            <a:extLst>
              <a:ext uri="{FF2B5EF4-FFF2-40B4-BE49-F238E27FC236}">
                <a16:creationId xmlns:a16="http://schemas.microsoft.com/office/drawing/2014/main" id="{D70F6E13-2444-477A-954F-C0E512FE157F}"/>
              </a:ext>
            </a:extLst>
          </p:cNvPr>
          <p:cNvSpPr/>
          <p:nvPr/>
        </p:nvSpPr>
        <p:spPr>
          <a:xfrm>
            <a:off x="2988507" y="2293178"/>
            <a:ext cx="7262037" cy="639905"/>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tưởng</a:t>
            </a:r>
            <a:endParaRPr lang="en-BZ" sz="2300" dirty="0">
              <a:solidFill>
                <a:prstClr val="white"/>
              </a:solidFill>
              <a:latin typeface="Times New Roman" pitchFamily="18" charset="0"/>
              <a:cs typeface="Times New Roman" pitchFamily="18" charset="0"/>
            </a:endParaRPr>
          </a:p>
        </p:txBody>
      </p:sp>
      <p:sp>
        <p:nvSpPr>
          <p:cNvPr id="25" name="Hình tự do: Hình 16">
            <a:extLst>
              <a:ext uri="{FF2B5EF4-FFF2-40B4-BE49-F238E27FC236}">
                <a16:creationId xmlns:a16="http://schemas.microsoft.com/office/drawing/2014/main" id="{66944DC1-0DCE-4A1C-908C-E48CE2E6EA6E}"/>
              </a:ext>
            </a:extLst>
          </p:cNvPr>
          <p:cNvSpPr/>
          <p:nvPr/>
        </p:nvSpPr>
        <p:spPr>
          <a:xfrm>
            <a:off x="2988507" y="3137876"/>
            <a:ext cx="7262037" cy="613914"/>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truyện</a:t>
            </a:r>
            <a:endParaRPr kumimoji="0" lang="en-BZ" sz="230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7" name="Hình tự do: Hình 15">
            <a:extLst>
              <a:ext uri="{FF2B5EF4-FFF2-40B4-BE49-F238E27FC236}">
                <a16:creationId xmlns:a16="http://schemas.microsoft.com/office/drawing/2014/main" id="{D70F6E13-2444-477A-954F-C0E512FE157F}"/>
              </a:ext>
            </a:extLst>
          </p:cNvPr>
          <p:cNvSpPr/>
          <p:nvPr/>
        </p:nvSpPr>
        <p:spPr>
          <a:xfrm>
            <a:off x="2981419" y="3923300"/>
            <a:ext cx="7281151" cy="625931"/>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50000"/>
              </a:lnSpc>
              <a:spcBef>
                <a:spcPct val="0"/>
              </a:spcBef>
              <a:spcAft>
                <a:spcPct val="35000"/>
              </a:spcAft>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endParaRPr lang="en-BZ" sz="2300" dirty="0">
              <a:solidFill>
                <a:prstClr val="white"/>
              </a:solidFill>
              <a:latin typeface="Times New Roman" pitchFamily="18" charset="0"/>
              <a:cs typeface="Times New Roman" pitchFamily="18" charset="0"/>
            </a:endParaRPr>
          </a:p>
        </p:txBody>
      </p:sp>
      <p:sp>
        <p:nvSpPr>
          <p:cNvPr id="28" name="Hình tự do: Hình 16">
            <a:extLst>
              <a:ext uri="{FF2B5EF4-FFF2-40B4-BE49-F238E27FC236}">
                <a16:creationId xmlns:a16="http://schemas.microsoft.com/office/drawing/2014/main" id="{66944DC1-0DCE-4A1C-908C-E48CE2E6EA6E}"/>
              </a:ext>
            </a:extLst>
          </p:cNvPr>
          <p:cNvSpPr/>
          <p:nvPr/>
        </p:nvSpPr>
        <p:spPr>
          <a:xfrm>
            <a:off x="2981419" y="4750381"/>
            <a:ext cx="7269125" cy="670720"/>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endParaRPr kumimoji="0" lang="en-BZ" sz="230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5" name="文本框 7"/>
          <p:cNvSpPr txBox="1"/>
          <p:nvPr/>
        </p:nvSpPr>
        <p:spPr>
          <a:xfrm>
            <a:off x="-19114" y="-16606"/>
            <a:ext cx="2690038" cy="516295"/>
          </a:xfrm>
          <a:prstGeom prst="rect">
            <a:avLst/>
          </a:prstGeom>
          <a:solidFill>
            <a:schemeClr val="accent2">
              <a:lumMod val="20000"/>
              <a:lumOff val="80000"/>
            </a:schemeClr>
          </a:solidFill>
        </p:spPr>
        <p:txBody>
          <a:bodyPr wrap="square" rtlCol="0">
            <a:spAutoFit/>
          </a:bodyPr>
          <a:lstStyle/>
          <a:p>
            <a:pPr algn="just">
              <a:lnSpc>
                <a:spcPct val="110000"/>
              </a:lnSpc>
            </a:pPr>
            <a:r>
              <a:rPr lang="en-US" sz="2700" b="1" dirty="0" smtClean="0">
                <a:latin typeface="Times New Roman" pitchFamily="18" charset="0"/>
                <a:cs typeface="Times New Roman" pitchFamily="18" charset="0"/>
              </a:rPr>
              <a:t>2. </a:t>
            </a:r>
            <a:r>
              <a:rPr lang="en-US" sz="2700" b="1" dirty="0" err="1" smtClean="0">
                <a:latin typeface="Times New Roman" pitchFamily="18" charset="0"/>
                <a:cs typeface="Times New Roman" pitchFamily="18" charset="0"/>
              </a:rPr>
              <a:t>Các</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kiểu</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bài</a:t>
            </a:r>
            <a:endParaRPr lang="en-US" sz="2700" b="1" dirty="0">
              <a:latin typeface="Times New Roman" pitchFamily="18" charset="0"/>
              <a:cs typeface="Times New Roman" pitchFamily="18" charset="0"/>
            </a:endParaRPr>
          </a:p>
        </p:txBody>
      </p:sp>
      <p:sp>
        <p:nvSpPr>
          <p:cNvPr id="16" name="Hình tự do: Hình 16">
            <a:extLst>
              <a:ext uri="{FF2B5EF4-FFF2-40B4-BE49-F238E27FC236}">
                <a16:creationId xmlns:a16="http://schemas.microsoft.com/office/drawing/2014/main" id="{66944DC1-0DCE-4A1C-908C-E48CE2E6EA6E}"/>
              </a:ext>
            </a:extLst>
          </p:cNvPr>
          <p:cNvSpPr/>
          <p:nvPr/>
        </p:nvSpPr>
        <p:spPr>
          <a:xfrm>
            <a:off x="2981419" y="5636428"/>
            <a:ext cx="7269125" cy="667175"/>
          </a:xfrm>
          <a:custGeom>
            <a:avLst/>
            <a:gdLst>
              <a:gd name="connsiteX0" fmla="*/ 0 w 5733072"/>
              <a:gd name="connsiteY0" fmla="*/ 143327 h 1433268"/>
              <a:gd name="connsiteX1" fmla="*/ 143327 w 5733072"/>
              <a:gd name="connsiteY1" fmla="*/ 0 h 1433268"/>
              <a:gd name="connsiteX2" fmla="*/ 5589745 w 5733072"/>
              <a:gd name="connsiteY2" fmla="*/ 0 h 1433268"/>
              <a:gd name="connsiteX3" fmla="*/ 5733072 w 5733072"/>
              <a:gd name="connsiteY3" fmla="*/ 143327 h 1433268"/>
              <a:gd name="connsiteX4" fmla="*/ 5733072 w 5733072"/>
              <a:gd name="connsiteY4" fmla="*/ 1289941 h 1433268"/>
              <a:gd name="connsiteX5" fmla="*/ 5589745 w 5733072"/>
              <a:gd name="connsiteY5" fmla="*/ 1433268 h 1433268"/>
              <a:gd name="connsiteX6" fmla="*/ 143327 w 5733072"/>
              <a:gd name="connsiteY6" fmla="*/ 1433268 h 1433268"/>
              <a:gd name="connsiteX7" fmla="*/ 0 w 5733072"/>
              <a:gd name="connsiteY7" fmla="*/ 1289941 h 1433268"/>
              <a:gd name="connsiteX8" fmla="*/ 0 w 5733072"/>
              <a:gd name="connsiteY8" fmla="*/ 143327 h 1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3072" h="1433268">
                <a:moveTo>
                  <a:pt x="0" y="143327"/>
                </a:moveTo>
                <a:cubicBezTo>
                  <a:pt x="0" y="64170"/>
                  <a:pt x="64170" y="0"/>
                  <a:pt x="143327" y="0"/>
                </a:cubicBezTo>
                <a:lnTo>
                  <a:pt x="5589745" y="0"/>
                </a:lnTo>
                <a:cubicBezTo>
                  <a:pt x="5668902" y="0"/>
                  <a:pt x="5733072" y="64170"/>
                  <a:pt x="5733072" y="143327"/>
                </a:cubicBezTo>
                <a:lnTo>
                  <a:pt x="5733072" y="1289941"/>
                </a:lnTo>
                <a:cubicBezTo>
                  <a:pt x="5733072" y="1369098"/>
                  <a:pt x="5668902" y="1433268"/>
                  <a:pt x="5589745" y="1433268"/>
                </a:cubicBezTo>
                <a:lnTo>
                  <a:pt x="143327" y="1433268"/>
                </a:lnTo>
                <a:cubicBezTo>
                  <a:pt x="64170" y="1433268"/>
                  <a:pt x="0" y="1369098"/>
                  <a:pt x="0" y="1289941"/>
                </a:cubicBezTo>
                <a:lnTo>
                  <a:pt x="0" y="14332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39" tIns="179139" rIns="179139" bIns="179139" numCol="1" spcCol="1270" anchor="ctr" anchorCtr="0">
            <a:noAutofit/>
          </a:bodyPr>
          <a:lstStyle/>
          <a:p>
            <a:pPr lvl="0" algn="ctr" defTabSz="1600200">
              <a:lnSpc>
                <a:spcPct val="120000"/>
              </a:lnSpc>
              <a:spcBef>
                <a:spcPct val="0"/>
              </a:spcBef>
              <a:spcAft>
                <a:spcPct val="35000"/>
              </a:spcAft>
              <a:defRPr/>
            </a:pP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đoạn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endParaRPr kumimoji="0" lang="en-BZ" sz="230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81799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75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75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75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75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7" grpId="0" animBg="1"/>
      <p:bldP spid="28"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94813" y="-4110936"/>
            <a:ext cx="1034269" cy="9888279"/>
          </a:xfrm>
          <a:prstGeom prst="rightArrow">
            <a:avLst>
              <a:gd name="adj1" fmla="val 49394"/>
              <a:gd name="adj2" fmla="val 33164"/>
            </a:avLst>
          </a:prstGeom>
          <a:solidFill>
            <a:srgbClr val="FF7C80"/>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607730"/>
          </a:xfrm>
          <a:prstGeom prst="rect">
            <a:avLst/>
          </a:prstGeom>
          <a:noFill/>
        </p:spPr>
        <p:txBody>
          <a:bodyPr wrap="square" rtlCol="0">
            <a:spAutoFit/>
          </a:bodyPr>
          <a:lstStyle/>
          <a:p>
            <a:pPr algn="ctr">
              <a:lnSpc>
                <a:spcPct val="150000"/>
              </a:lnSpc>
            </a:pPr>
            <a:r>
              <a:rPr lang="en-US" sz="2500" b="1" dirty="0" smtClean="0">
                <a:latin typeface="Times New Roman" pitchFamily="18" charset="0"/>
                <a:cs typeface="Times New Roman" pitchFamily="18" charset="0"/>
              </a:rPr>
              <a:t>2. </a:t>
            </a:r>
            <a:r>
              <a:rPr lang="en-US" sz="2500" b="1" dirty="0" err="1" smtClean="0">
                <a:latin typeface="Times New Roman" pitchFamily="18" charset="0"/>
                <a:cs typeface="Times New Roman" pitchFamily="18" charset="0"/>
              </a:rPr>
              <a:t>Phân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tích</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từng</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khổ</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thơ</a:t>
            </a:r>
            <a:endParaRPr lang="vi-VN" sz="2400" b="1" i="1" dirty="0">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rgbClr val="FF7C80"/>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413606"/>
            <a:ext cx="4951230" cy="83099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1: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mùa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nhiên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đất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trời</a:t>
            </a:r>
            <a:endParaRPr lang="en-US" sz="2300" dirty="0">
              <a:latin typeface="Times New Roman" pitchFamily="18" charset="0"/>
              <a:cs typeface="Times New Roman" pitchFamily="18" charset="0"/>
            </a:endParaRPr>
          </a:p>
        </p:txBody>
      </p:sp>
      <p:sp>
        <p:nvSpPr>
          <p:cNvPr id="9" name="TextBox 8"/>
          <p:cNvSpPr txBox="1"/>
          <p:nvPr/>
        </p:nvSpPr>
        <p:spPr>
          <a:xfrm>
            <a:off x="6804837" y="1410807"/>
            <a:ext cx="4931734" cy="830997"/>
          </a:xfrm>
          <a:prstGeom prst="rect">
            <a:avLst/>
          </a:prstGeom>
          <a:noFill/>
        </p:spPr>
        <p:txBody>
          <a:bodyPr wrap="square" rtlCol="0">
            <a:spAutoFit/>
          </a:bodyPr>
          <a:lstStyle/>
          <a:p>
            <a:pPr algn="ct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2: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mùa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xuân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niềm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vui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con </a:t>
            </a:r>
            <a:r>
              <a:rPr lang="en-US" sz="2300" b="1" dirty="0" err="1">
                <a:latin typeface="Times New Roman" pitchFamily="18" charset="0"/>
                <a:cs typeface="Times New Roman" pitchFamily="18" charset="0"/>
              </a:rPr>
              <a:t>người</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6"/>
            <a:ext cx="5655076" cy="4087031"/>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430727"/>
            <a:ext cx="5881577" cy="3906278"/>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3490186"/>
          </a:xfrm>
          <a:prstGeom prst="rect">
            <a:avLst/>
          </a:prstGeom>
          <a:noFill/>
        </p:spPr>
        <p:txBody>
          <a:bodyPr wrap="square" rtlCol="0">
            <a:spAutoFit/>
          </a:bodyPr>
          <a:lstStyle/>
          <a:p>
            <a:pPr marL="0" lvl="2"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ửng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khói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mơ</a:t>
            </a:r>
            <a:r>
              <a:rPr lang="en-US" sz="2300" dirty="0">
                <a:latin typeface="Times New Roman" pitchFamily="18" charset="0"/>
                <a:cs typeface="Times New Roman" pitchFamily="18" charset="0"/>
              </a:rPr>
              <a:t> tan"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khung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màng</a:t>
            </a:r>
            <a:r>
              <a:rPr lang="en-US" sz="2300" dirty="0">
                <a:latin typeface="Times New Roman" pitchFamily="18" charset="0"/>
                <a:cs typeface="Times New Roman" pitchFamily="18" charset="0"/>
              </a:rPr>
              <a:t>.</a:t>
            </a:r>
          </a:p>
          <a:p>
            <a:pPr marL="0" lvl="2"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Đôi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biếc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a:t>
            </a:r>
          </a:p>
          <a:p>
            <a:pPr marL="0" lvl="2"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sang"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hữu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3914918"/>
          </a:xfrm>
          <a:prstGeom prst="rect">
            <a:avLst/>
          </a:prstGeom>
          <a:noFill/>
        </p:spPr>
        <p:txBody>
          <a:bodyPr wrap="square" rtlCol="0">
            <a:spAutoFit/>
          </a:bodyPr>
          <a:lstStyle/>
          <a:p>
            <a:pPr marL="0" lvl="2"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sóng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bao</a:t>
            </a:r>
            <a:r>
              <a:rPr lang="en-US" sz="2300" dirty="0">
                <a:latin typeface="Times New Roman" pitchFamily="18" charset="0"/>
                <a:cs typeface="Times New Roman" pitchFamily="18" charset="0"/>
              </a:rPr>
              <a:t> la,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a:p>
            <a:pPr marL="0" lvl="2"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Tiếng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cô</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thôn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a:t>
            </a:r>
          </a:p>
          <a:p>
            <a:pPr marL="0" lvl="2"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Câu</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kẻ</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theo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chồng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bỏ</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buồn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chia </a:t>
            </a:r>
            <a:r>
              <a:rPr lang="en-US" sz="2300" dirty="0" err="1">
                <a:latin typeface="Times New Roman" pitchFamily="18" charset="0"/>
                <a:cs typeface="Times New Roman" pitchFamily="18" charset="0"/>
              </a:rPr>
              <a:t>ly</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60775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down)">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down)">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wipe(down)">
                                      <p:cBhvr>
                                        <p:cTn id="4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94813" y="-4110936"/>
            <a:ext cx="1034269" cy="9888279"/>
          </a:xfrm>
          <a:prstGeom prst="rightArrow">
            <a:avLst>
              <a:gd name="adj1" fmla="val 49394"/>
              <a:gd name="adj2" fmla="val 33164"/>
            </a:avLst>
          </a:prstGeom>
          <a:solidFill>
            <a:srgbClr val="FF7C80"/>
          </a:solidFill>
          <a:ln w="9525">
            <a:noFill/>
          </a:ln>
        </p:spPr>
        <p:txBody>
          <a:bodyPr/>
          <a:lstStyle/>
          <a:p>
            <a:pPr algn="just">
              <a:lnSpc>
                <a:spcPct val="130000"/>
              </a:lnSpc>
            </a:pPr>
            <a:endParaRPr lang="en-US" sz="2300"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rgbClr val="FF7C80"/>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542584"/>
          </a:xfrm>
          <a:prstGeom prst="rect">
            <a:avLst/>
          </a:prstGeom>
          <a:noFill/>
        </p:spPr>
        <p:txBody>
          <a:bodyPr wrap="square" rtlCol="0">
            <a:spAutoFit/>
          </a:bodyPr>
          <a:lstStyle/>
          <a:p>
            <a:pPr algn="ctr">
              <a:lnSpc>
                <a:spcPct val="130000"/>
              </a:lnSpc>
            </a:pPr>
            <a:r>
              <a:rPr lang="en-US" sz="2500" b="1" dirty="0" smtClean="0">
                <a:latin typeface="Times New Roman" pitchFamily="18" charset="0"/>
                <a:cs typeface="Times New Roman" pitchFamily="18" charset="0"/>
              </a:rPr>
              <a:t>2. </a:t>
            </a:r>
            <a:r>
              <a:rPr lang="en-US" sz="2500" b="1" dirty="0" err="1" smtClean="0">
                <a:latin typeface="Times New Roman" pitchFamily="18" charset="0"/>
                <a:cs typeface="Times New Roman" pitchFamily="18" charset="0"/>
              </a:rPr>
              <a:t>Phân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tích</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từng</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khổ</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thơ</a:t>
            </a:r>
            <a:endParaRPr lang="vi-VN" sz="2500" b="1" i="1" dirty="0">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rgbClr val="FF7C80"/>
          </a:solidFill>
          <a:ln w="25400">
            <a:noFill/>
          </a:ln>
        </p:spPr>
        <p:txBody>
          <a:bodyPr anchor="ctr" anchorCtr="0"/>
          <a:lstStyle/>
          <a:p>
            <a:pPr algn="just">
              <a:lnSpc>
                <a:spcPct val="130000"/>
              </a:lnSpc>
            </a:pPr>
            <a:endParaRPr sz="23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306684"/>
            <a:ext cx="4951230" cy="966675"/>
          </a:xfrm>
          <a:prstGeom prst="rect">
            <a:avLst/>
          </a:prstGeom>
          <a:noFill/>
        </p:spPr>
        <p:txBody>
          <a:bodyPr wrap="square" rtlCol="0">
            <a:spAutoFit/>
          </a:bodyPr>
          <a:lstStyle/>
          <a:p>
            <a:pPr algn="ctr">
              <a:lnSpc>
                <a:spcPct val="130000"/>
              </a:lnSpc>
            </a:pP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3: </a:t>
            </a:r>
            <a:r>
              <a:rPr lang="en-US" sz="2300" b="1" dirty="0" err="1">
                <a:latin typeface="Times New Roman" pitchFamily="18" charset="0"/>
                <a:cs typeface="Times New Roman" pitchFamily="18" charset="0"/>
              </a:rPr>
              <a:t>Tiếng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vang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vọng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không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gian</a:t>
            </a:r>
            <a:endParaRPr lang="en-US" sz="2300" dirty="0">
              <a:latin typeface="Times New Roman" pitchFamily="18" charset="0"/>
              <a:cs typeface="Times New Roman" pitchFamily="18" charset="0"/>
            </a:endParaRPr>
          </a:p>
        </p:txBody>
      </p:sp>
      <p:sp>
        <p:nvSpPr>
          <p:cNvPr id="9" name="TextBox 8"/>
          <p:cNvSpPr txBox="1"/>
          <p:nvPr/>
        </p:nvSpPr>
        <p:spPr>
          <a:xfrm>
            <a:off x="6804837" y="1350338"/>
            <a:ext cx="4931734" cy="966675"/>
          </a:xfrm>
          <a:prstGeom prst="rect">
            <a:avLst/>
          </a:prstGeom>
          <a:noFill/>
        </p:spPr>
        <p:txBody>
          <a:bodyPr wrap="square" rtlCol="0">
            <a:spAutoFit/>
          </a:bodyPr>
          <a:lstStyle/>
          <a:p>
            <a:pPr algn="ctr">
              <a:lnSpc>
                <a:spcPct val="130000"/>
              </a:lnSpc>
            </a:pPr>
            <a:r>
              <a:rPr lang="en-US" sz="2300" b="1" dirty="0" err="1">
                <a:latin typeface="Times New Roman" pitchFamily="18" charset="0"/>
                <a:cs typeface="Times New Roman" pitchFamily="18" charset="0"/>
              </a:rPr>
              <a:t>Khổ</a:t>
            </a:r>
            <a:r>
              <a:rPr lang="en-US" sz="2300" b="1" dirty="0">
                <a:latin typeface="Times New Roman" pitchFamily="18" charset="0"/>
                <a:cs typeface="Times New Roman" pitchFamily="18" charset="0"/>
              </a:rPr>
              <a:t> 4: </a:t>
            </a:r>
            <a:r>
              <a:rPr lang="en-US" sz="2300" b="1" dirty="0" err="1">
                <a:latin typeface="Times New Roman" pitchFamily="18" charset="0"/>
                <a:cs typeface="Times New Roman" pitchFamily="18" charset="0"/>
              </a:rPr>
              <a:t>Nỗi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nhớ</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quê</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hương</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endParaRPr lang="en-US" sz="2300" b="1" dirty="0" smtClean="0">
              <a:latin typeface="Times New Roman" pitchFamily="18" charset="0"/>
              <a:cs typeface="Times New Roman" pitchFamily="18" charset="0"/>
            </a:endParaRPr>
          </a:p>
          <a:p>
            <a:pPr algn="ctr">
              <a:lnSpc>
                <a:spcPct val="130000"/>
              </a:lnSpc>
            </a:pP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nhân</a:t>
            </a:r>
            <a:endParaRPr lang="en-US" sz="2300" dirty="0">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6"/>
            <a:ext cx="5655076" cy="3906279"/>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1948" y="2430727"/>
            <a:ext cx="5881577" cy="3906278"/>
          </a:xfrm>
          <a:prstGeom prst="roundRect">
            <a:avLst>
              <a:gd name="adj" fmla="val 9106"/>
            </a:avLst>
          </a:prstGeom>
          <a:solidFill>
            <a:srgbClr val="F7EDF3"/>
          </a:solidFill>
          <a:ln w="25400" cap="flat" cmpd="sng">
            <a:solidFill>
              <a:schemeClr val="bg1"/>
            </a:solidFill>
            <a:prstDash val="solid"/>
            <a:headEnd type="none" w="med" len="med"/>
            <a:tailEnd type="none" w="med" len="med"/>
          </a:ln>
        </p:spPr>
        <p:txBody>
          <a:bodyPr wrap="none" lIns="45711" tIns="22855" rIns="45711" bIns="22855" anchor="ctr" anchorCtr="0"/>
          <a:lstStyle/>
          <a:p>
            <a:pPr algn="just"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3773341"/>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lưng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núi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tứ</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Biện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chuyển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đổi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hổn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hển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như</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nước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mây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tỏa</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Tiếng</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thầm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thĩ</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ai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ngồi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dưới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thành</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3313215"/>
          </a:xfrm>
          <a:prstGeom prst="rect">
            <a:avLst/>
          </a:prstGeom>
          <a:noFill/>
        </p:spPr>
        <p:txBody>
          <a:bodyPr wrap="square" rtlCol="0">
            <a:spAutoFit/>
          </a:bodyPr>
          <a:lstStyle/>
          <a:p>
            <a:pPr marL="0" lvl="2"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Khách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gặp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vẹn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nhất</a:t>
            </a:r>
            <a:r>
              <a:rPr lang="en-US" sz="2300" dirty="0">
                <a:latin typeface="Times New Roman" pitchFamily="18" charset="0"/>
                <a:cs typeface="Times New Roman" pitchFamily="18" charset="0"/>
              </a:rPr>
              <a:t>.</a:t>
            </a:r>
          </a:p>
          <a:p>
            <a:pPr marL="0" lvl="2" algn="just">
              <a:lnSpc>
                <a:spcPct val="13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Nỗi</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da </a:t>
            </a:r>
            <a:r>
              <a:rPr lang="en-US" sz="2300" dirty="0" err="1">
                <a:latin typeface="Times New Roman" pitchFamily="18" charset="0"/>
                <a:cs typeface="Times New Roman" pitchFamily="18" charset="0"/>
              </a:rPr>
              <a:t>diết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câu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hỏi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năm</a:t>
            </a:r>
            <a:r>
              <a:rPr lang="en-US" sz="2300" dirty="0">
                <a:latin typeface="Times New Roman" pitchFamily="18" charset="0"/>
                <a:cs typeface="Times New Roman" pitchFamily="18" charset="0"/>
              </a:rPr>
              <a:t> nay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thóc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vả</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9865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down)">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down)">
                                      <p:cBhvr>
                                        <p:cTn id="4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438506" y="-4678292"/>
            <a:ext cx="1408752" cy="10861157"/>
          </a:xfrm>
          <a:prstGeom prst="rightArrow">
            <a:avLst>
              <a:gd name="adj1" fmla="val 49394"/>
              <a:gd name="adj2" fmla="val 33164"/>
            </a:avLst>
          </a:prstGeom>
          <a:solidFill>
            <a:srgbClr val="7030A0"/>
          </a:solidFill>
          <a:ln w="9525">
            <a:noFill/>
          </a:ln>
        </p:spPr>
        <p:txBody>
          <a:bodyPr/>
          <a:lstStyle/>
          <a:p>
            <a:pPr algn="ctr">
              <a:lnSpc>
                <a:spcPct val="130000"/>
              </a:lnSpc>
            </a:pP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553854" y="170244"/>
            <a:ext cx="5178056" cy="1012585"/>
          </a:xfrm>
          <a:prstGeom prst="rect">
            <a:avLst/>
          </a:prstGeom>
          <a:noFill/>
        </p:spPr>
        <p:txBody>
          <a:bodyPr wrap="square" rtlCol="0">
            <a:spAutoFit/>
          </a:bodyPr>
          <a:lstStyle/>
          <a:p>
            <a:pPr algn="ctr">
              <a:lnSpc>
                <a:spcPct val="130000"/>
              </a:lnSpc>
            </a:pPr>
            <a:r>
              <a:rPr lang="en-US" sz="2400" b="1" dirty="0" smtClean="0">
                <a:solidFill>
                  <a:schemeClr val="bg1"/>
                </a:solidFill>
                <a:latin typeface="Times New Roman" pitchFamily="18" charset="0"/>
                <a:cs typeface="Times New Roman" pitchFamily="18" charset="0"/>
              </a:rPr>
              <a:t>3.</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Phân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tích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ảnh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và</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từ</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ngữ</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đặc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sắc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trong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endParaRPr lang="vi-VN" sz="24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318897" y="1446615"/>
            <a:ext cx="3530009" cy="1908099"/>
          </a:xfrm>
          <a:prstGeom prst="roundRect">
            <a:avLst>
              <a:gd name="adj" fmla="val 9106"/>
            </a:avLst>
          </a:prstGeom>
          <a:solidFill>
            <a:srgbClr val="F7EDF3"/>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4145304" y="1456663"/>
            <a:ext cx="3677889" cy="1898051"/>
          </a:xfrm>
          <a:prstGeom prst="roundRect">
            <a:avLst>
              <a:gd name="adj" fmla="val 9106"/>
            </a:avLst>
          </a:prstGeom>
          <a:solidFill>
            <a:srgbClr val="F7EDF3"/>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398352" y="1456663"/>
            <a:ext cx="3371097" cy="1508105"/>
          </a:xfrm>
          <a:prstGeom prst="rect">
            <a:avLst/>
          </a:prstGeom>
          <a:noFill/>
        </p:spPr>
        <p:txBody>
          <a:bodyPr wrap="square" rtlCol="0">
            <a:spAutoFit/>
          </a:bodyPr>
          <a:lstStyle/>
          <a:p>
            <a:pPr marL="0" lvl="1" algn="ctr">
              <a:lnSpc>
                <a:spcPct val="130000"/>
              </a:lnSpc>
            </a:pPr>
            <a:r>
              <a:rPr lang="en-US" sz="2300" dirty="0" err="1">
                <a:latin typeface="Times New Roman" pitchFamily="18" charset="0"/>
                <a:cs typeface="Times New Roman" pitchFamily="18" charset="0"/>
              </a:rPr>
              <a:t>Sử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láy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soạt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vắt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vẻo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gợi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a:t>
            </a:r>
          </a:p>
        </p:txBody>
      </p:sp>
      <p:sp>
        <p:nvSpPr>
          <p:cNvPr id="8" name="TextBox 7"/>
          <p:cNvSpPr txBox="1"/>
          <p:nvPr/>
        </p:nvSpPr>
        <p:spPr>
          <a:xfrm>
            <a:off x="4269869" y="1456663"/>
            <a:ext cx="3481188" cy="1508105"/>
          </a:xfrm>
          <a:prstGeom prst="rect">
            <a:avLst/>
          </a:prstGeom>
          <a:noFill/>
        </p:spPr>
        <p:txBody>
          <a:bodyPr wrap="square" rtlCol="0">
            <a:spAutoFit/>
          </a:bodyPr>
          <a:lstStyle/>
          <a:p>
            <a:pPr marL="0" lvl="1" algn="ctr">
              <a:lnSpc>
                <a:spcPct val="130000"/>
              </a:lnSpc>
            </a:pPr>
            <a:r>
              <a:rPr lang="en-US" sz="2300" dirty="0" err="1">
                <a:latin typeface="Times New Roman" pitchFamily="18" charset="0"/>
                <a:cs typeface="Times New Roman" pitchFamily="18" charset="0"/>
              </a:rPr>
              <a:t>Biện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ẩn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hóa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trở</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gũi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sinh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động</a:t>
            </a:r>
            <a:r>
              <a:rPr lang="en-US" sz="2300" dirty="0">
                <a:latin typeface="Times New Roman" pitchFamily="18" charset="0"/>
                <a:cs typeface="Times New Roman" pitchFamily="18" charset="0"/>
              </a:rPr>
              <a:t>.</a:t>
            </a: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8168752" y="1349385"/>
            <a:ext cx="3734686" cy="1970543"/>
          </a:xfrm>
          <a:prstGeom prst="roundRect">
            <a:avLst>
              <a:gd name="adj" fmla="val 9106"/>
            </a:avLst>
          </a:prstGeom>
          <a:solidFill>
            <a:srgbClr val="F7EDF3"/>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0" name="TextBox 9"/>
          <p:cNvSpPr txBox="1"/>
          <p:nvPr/>
        </p:nvSpPr>
        <p:spPr>
          <a:xfrm>
            <a:off x="8291025" y="1421877"/>
            <a:ext cx="3566259" cy="1932837"/>
          </a:xfrm>
          <a:prstGeom prst="rect">
            <a:avLst/>
          </a:prstGeom>
          <a:noFill/>
        </p:spPr>
        <p:txBody>
          <a:bodyPr wrap="square" rtlCol="0">
            <a:spAutoFit/>
          </a:bodyPr>
          <a:lstStyle/>
          <a:p>
            <a:pPr marL="0" lvl="1" algn="ctr">
              <a:lnSpc>
                <a:spcPct val="130000"/>
              </a:lnSpc>
            </a:pP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hợp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a:t>
            </a:r>
          </a:p>
        </p:txBody>
      </p:sp>
      <p:sp>
        <p:nvSpPr>
          <p:cNvPr id="11" name="Right Arrow 4">
            <a:extLst>
              <a:ext uri="{FF2B5EF4-FFF2-40B4-BE49-F238E27FC236}">
                <a16:creationId xmlns:a16="http://schemas.microsoft.com/office/drawing/2014/main" id="{1F8F01C7-4ABF-42F8-A973-44562311CBDA}"/>
              </a:ext>
            </a:extLst>
          </p:cNvPr>
          <p:cNvSpPr/>
          <p:nvPr/>
        </p:nvSpPr>
        <p:spPr>
          <a:xfrm rot="5400000">
            <a:off x="5418145" y="-1253626"/>
            <a:ext cx="1342994" cy="10861157"/>
          </a:xfrm>
          <a:prstGeom prst="rightArrow">
            <a:avLst>
              <a:gd name="adj1" fmla="val 49394"/>
              <a:gd name="adj2" fmla="val 33164"/>
            </a:avLst>
          </a:prstGeom>
          <a:solidFill>
            <a:schemeClr val="accent2"/>
          </a:solidFill>
          <a:ln w="9525">
            <a:noFill/>
          </a:ln>
        </p:spPr>
        <p:txBody>
          <a:bodyPr/>
          <a:lstStyle/>
          <a:p>
            <a:pPr algn="ctr">
              <a:lnSpc>
                <a:spcPct val="130000"/>
              </a:lnSpc>
            </a:pPr>
            <a:endParaRPr lang="en-US" sz="2300" dirty="0">
              <a:latin typeface="Times New Roman" pitchFamily="18" charset="0"/>
              <a:ea typeface="Tahoma" pitchFamily="34" charset="0"/>
              <a:cs typeface="Times New Roman" pitchFamily="18" charset="0"/>
            </a:endParaRPr>
          </a:p>
        </p:txBody>
      </p:sp>
      <p:sp>
        <p:nvSpPr>
          <p:cNvPr id="12" name="TextBox 11"/>
          <p:cNvSpPr txBox="1"/>
          <p:nvPr/>
        </p:nvSpPr>
        <p:spPr>
          <a:xfrm>
            <a:off x="3500614" y="3505455"/>
            <a:ext cx="5178056" cy="1004699"/>
          </a:xfrm>
          <a:prstGeom prst="rect">
            <a:avLst/>
          </a:prstGeom>
          <a:noFill/>
        </p:spPr>
        <p:txBody>
          <a:bodyPr wrap="square" rtlCol="0">
            <a:spAutoFit/>
          </a:bodyPr>
          <a:lstStyle/>
          <a:p>
            <a:pPr algn="ctr">
              <a:lnSpc>
                <a:spcPct val="130000"/>
              </a:lnSpc>
            </a:pPr>
            <a:r>
              <a:rPr lang="en-US" sz="2400" b="1" dirty="0" smtClean="0">
                <a:solidFill>
                  <a:schemeClr val="bg1"/>
                </a:solidFill>
                <a:latin typeface="Times New Roman" pitchFamily="18" charset="0"/>
                <a:cs typeface="Times New Roman" pitchFamily="18" charset="0"/>
              </a:rPr>
              <a:t>4. </a:t>
            </a:r>
            <a:r>
              <a:rPr lang="en-US" sz="2400" b="1" dirty="0" err="1" smtClean="0">
                <a:solidFill>
                  <a:schemeClr val="bg1"/>
                </a:solidFill>
                <a:latin typeface="Times New Roman" pitchFamily="18" charset="0"/>
                <a:cs typeface="Times New Roman" pitchFamily="18" charset="0"/>
              </a:rPr>
              <a:t>Đánh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giá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tổng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quát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về</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nội</a:t>
            </a:r>
            <a:r>
              <a:rPr lang="en-US" sz="2400" b="1" dirty="0" smtClean="0">
                <a:solidFill>
                  <a:schemeClr val="bg1"/>
                </a:solidFill>
                <a:latin typeface="Times New Roman" pitchFamily="18" charset="0"/>
                <a:cs typeface="Times New Roman" pitchFamily="18" charset="0"/>
              </a:rPr>
              <a:t> dung </a:t>
            </a:r>
          </a:p>
          <a:p>
            <a:pPr algn="ctr">
              <a:lnSpc>
                <a:spcPct val="130000"/>
              </a:lnSpc>
            </a:pPr>
            <a:r>
              <a:rPr lang="en-US" sz="2400" b="1" dirty="0" smtClean="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endParaRPr lang="vi-VN" sz="2400" b="1" i="1" dirty="0">
              <a:solidFill>
                <a:schemeClr val="bg1"/>
              </a:solidFill>
              <a:latin typeface="Times New Roman" pitchFamily="18" charset="0"/>
              <a:cs typeface="Times New Roman" pitchFamily="18" charset="0"/>
            </a:endParaRPr>
          </a:p>
        </p:txBody>
      </p:sp>
      <p:sp>
        <p:nvSpPr>
          <p:cNvPr id="13" name="Rounded Rectangle 48131">
            <a:extLst>
              <a:ext uri="{FF2B5EF4-FFF2-40B4-BE49-F238E27FC236}">
                <a16:creationId xmlns:a16="http://schemas.microsoft.com/office/drawing/2014/main" id="{C3D21BA6-3772-478D-B469-F5BC0FCF9178}"/>
              </a:ext>
            </a:extLst>
          </p:cNvPr>
          <p:cNvSpPr/>
          <p:nvPr/>
        </p:nvSpPr>
        <p:spPr>
          <a:xfrm>
            <a:off x="292196" y="4859737"/>
            <a:ext cx="5558848" cy="1801308"/>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4" name="TextBox 13"/>
          <p:cNvSpPr txBox="1"/>
          <p:nvPr/>
        </p:nvSpPr>
        <p:spPr>
          <a:xfrm>
            <a:off x="371651" y="4869784"/>
            <a:ext cx="5308603" cy="1791260"/>
          </a:xfrm>
          <a:prstGeom prst="rect">
            <a:avLst/>
          </a:prstGeom>
          <a:noFill/>
        </p:spPr>
        <p:txBody>
          <a:bodyPr wrap="square" rtlCol="0">
            <a:spAutoFit/>
          </a:bodyPr>
          <a:lstStyle/>
          <a:p>
            <a:pPr marL="0" lvl="1" algn="ctr">
              <a:lnSpc>
                <a:spcPct val="12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không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chỉ</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còn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a:t>
            </a:r>
          </a:p>
        </p:txBody>
      </p:sp>
      <p:sp>
        <p:nvSpPr>
          <p:cNvPr id="15" name="Rounded Rectangle 48131">
            <a:extLst>
              <a:ext uri="{FF2B5EF4-FFF2-40B4-BE49-F238E27FC236}">
                <a16:creationId xmlns:a16="http://schemas.microsoft.com/office/drawing/2014/main" id="{C3D21BA6-3772-478D-B469-F5BC0FCF9178}"/>
              </a:ext>
            </a:extLst>
          </p:cNvPr>
          <p:cNvSpPr/>
          <p:nvPr/>
        </p:nvSpPr>
        <p:spPr>
          <a:xfrm>
            <a:off x="6560288" y="4810745"/>
            <a:ext cx="5296996" cy="1850300"/>
          </a:xfrm>
          <a:prstGeom prst="roundRect">
            <a:avLst>
              <a:gd name="adj" fmla="val 9106"/>
            </a:avLst>
          </a:prstGeom>
          <a:solidFill>
            <a:schemeClr val="accent2">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30000"/>
              </a:lnSpc>
            </a:pPr>
            <a:endParaRPr sz="2300" dirty="0">
              <a:solidFill>
                <a:schemeClr val="bg1"/>
              </a:solidFill>
              <a:latin typeface="Times New Roman" pitchFamily="18" charset="0"/>
              <a:ea typeface="Tahoma" pitchFamily="34" charset="0"/>
              <a:cs typeface="Times New Roman" pitchFamily="18" charset="0"/>
            </a:endParaRPr>
          </a:p>
        </p:txBody>
      </p:sp>
      <p:sp>
        <p:nvSpPr>
          <p:cNvPr id="16" name="TextBox 15"/>
          <p:cNvSpPr txBox="1"/>
          <p:nvPr/>
        </p:nvSpPr>
        <p:spPr>
          <a:xfrm>
            <a:off x="6753019" y="4848450"/>
            <a:ext cx="5058112" cy="1366528"/>
          </a:xfrm>
          <a:prstGeom prst="rect">
            <a:avLst/>
          </a:prstGeom>
          <a:noFill/>
        </p:spPr>
        <p:txBody>
          <a:bodyPr wrap="square" rtlCol="0">
            <a:spAutoFit/>
          </a:bodyPr>
          <a:lstStyle/>
          <a:p>
            <a:pPr marL="0" lvl="1" algn="ctr">
              <a:lnSpc>
                <a:spcPct val="120000"/>
              </a:lnSpc>
            </a:pP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buồn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vọng</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8185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down)">
                                      <p:cBhvr>
                                        <p:cTn id="3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15613" y="-3652528"/>
            <a:ext cx="1401827" cy="9888279"/>
          </a:xfrm>
          <a:prstGeom prst="rightArrow">
            <a:avLst>
              <a:gd name="adj1" fmla="val 49394"/>
              <a:gd name="adj2" fmla="val 33164"/>
            </a:avLst>
          </a:prstGeom>
          <a:solidFill>
            <a:schemeClr val="accent6"/>
          </a:solidFill>
          <a:ln w="9525">
            <a:noFill/>
          </a:ln>
        </p:spPr>
        <p:txBody>
          <a:bodyPr/>
          <a:lstStyle/>
          <a:p>
            <a:pPr algn="ctr">
              <a:lnSpc>
                <a:spcPct val="150000"/>
              </a:lnSpc>
            </a:pPr>
            <a:r>
              <a:rPr lang="en-US" sz="2300" dirty="0" smtClean="0">
                <a:latin typeface="Times New Roman" pitchFamily="18" charset="0"/>
                <a:ea typeface="Tahoma" pitchFamily="34" charset="0"/>
                <a:cs typeface="Times New Roman" pitchFamily="18" charset="0"/>
              </a:rPr>
              <a:t>        </a:t>
            </a: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638379" y="869772"/>
            <a:ext cx="4731488" cy="701859"/>
          </a:xfrm>
          <a:prstGeom prst="rect">
            <a:avLst/>
          </a:prstGeom>
          <a:noFill/>
        </p:spPr>
        <p:txBody>
          <a:bodyPr wrap="square" rtlCol="0">
            <a:spAutoFit/>
          </a:bodyPr>
          <a:lstStyle/>
          <a:p>
            <a:pPr algn="ctr">
              <a:lnSpc>
                <a:spcPct val="15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r>
              <a:rPr lang="en-US" sz="3000" b="1" dirty="0" smtClean="0">
                <a:solidFill>
                  <a:schemeClr val="bg1"/>
                </a:solidFill>
                <a:latin typeface="Times New Roman" pitchFamily="18" charset="0"/>
                <a:cs typeface="Times New Roman" pitchFamily="18" charset="0"/>
              </a:rPr>
              <a:t> </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131407" y="1992526"/>
            <a:ext cx="3593804" cy="3808125"/>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3918506" y="1992526"/>
            <a:ext cx="3923412"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269630" y="2116101"/>
            <a:ext cx="3368749" cy="2746906"/>
          </a:xfrm>
          <a:prstGeom prst="rect">
            <a:avLst/>
          </a:prstGeom>
          <a:noFill/>
        </p:spPr>
        <p:txBody>
          <a:bodyPr wrap="square" rtlCol="0">
            <a:spAutoFit/>
          </a:bodyPr>
          <a:lstStyle/>
          <a:p>
            <a:pPr marL="0" lvl="1" algn="ctr">
              <a:lnSpc>
                <a:spcPct val="150000"/>
              </a:lnSpc>
            </a:pPr>
            <a:r>
              <a:rPr lang="en-US" sz="2300" dirty="0">
                <a:latin typeface="Times New Roman" pitchFamily="18" charset="0"/>
                <a:cs typeface="Times New Roman" pitchFamily="18" charset="0"/>
              </a:rPr>
              <a:t>"</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phản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năng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tâm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a:t>
            </a:r>
          </a:p>
        </p:txBody>
      </p:sp>
      <p:sp>
        <p:nvSpPr>
          <p:cNvPr id="8" name="TextBox 7"/>
          <p:cNvSpPr txBox="1"/>
          <p:nvPr/>
        </p:nvSpPr>
        <p:spPr>
          <a:xfrm>
            <a:off x="4040780" y="2156045"/>
            <a:ext cx="3746474" cy="2746906"/>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mang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đọc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xúc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sâu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buồn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xen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tạo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tranh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a:t>
            </a:r>
          </a:p>
        </p:txBody>
      </p:sp>
      <p:sp>
        <p:nvSpPr>
          <p:cNvPr id="9" name="Rounded Rectangle 48131">
            <a:extLst>
              <a:ext uri="{FF2B5EF4-FFF2-40B4-BE49-F238E27FC236}">
                <a16:creationId xmlns:a16="http://schemas.microsoft.com/office/drawing/2014/main" id="{C3D21BA6-3772-478D-B469-F5BC0FCF9178}"/>
              </a:ext>
            </a:extLst>
          </p:cNvPr>
          <p:cNvSpPr/>
          <p:nvPr/>
        </p:nvSpPr>
        <p:spPr>
          <a:xfrm>
            <a:off x="8077473" y="1936648"/>
            <a:ext cx="3834808" cy="3808126"/>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ctr" eaLnBrk="0" hangingPunct="0">
              <a:lnSpc>
                <a:spcPct val="150000"/>
              </a:lnSpc>
            </a:pPr>
            <a:endParaRPr sz="2300" dirty="0">
              <a:solidFill>
                <a:schemeClr val="bg1"/>
              </a:solidFill>
              <a:latin typeface="Times New Roman" pitchFamily="18" charset="0"/>
              <a:ea typeface="Tahoma" pitchFamily="34" charset="0"/>
              <a:cs typeface="Times New Roman" pitchFamily="18" charset="0"/>
            </a:endParaRPr>
          </a:p>
        </p:txBody>
      </p:sp>
      <p:sp>
        <p:nvSpPr>
          <p:cNvPr id="10" name="TextBox 9"/>
          <p:cNvSpPr txBox="1"/>
          <p:nvPr/>
        </p:nvSpPr>
        <p:spPr>
          <a:xfrm>
            <a:off x="8199747" y="2100167"/>
            <a:ext cx="3638106" cy="3277820"/>
          </a:xfrm>
          <a:prstGeom prst="rect">
            <a:avLst/>
          </a:prstGeom>
          <a:noFill/>
        </p:spPr>
        <p:txBody>
          <a:bodyPr wrap="square" rtlCol="0">
            <a:spAutoFit/>
          </a:bodyPr>
          <a:lstStyle/>
          <a:p>
            <a:pPr lvl="0" algn="ctr">
              <a:lnSpc>
                <a:spcPct val="150000"/>
              </a:lnSpc>
            </a:pP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khuyến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chúng</a:t>
            </a:r>
            <a:r>
              <a:rPr lang="en-US" sz="2300" dirty="0">
                <a:latin typeface="Times New Roman" pitchFamily="18" charset="0"/>
                <a:cs typeface="Times New Roman" pitchFamily="18" charset="0"/>
              </a:rPr>
              <a:t> ta </a:t>
            </a:r>
            <a:r>
              <a:rPr lang="en-US" sz="2300" dirty="0" err="1">
                <a:latin typeface="Times New Roman" pitchFamily="18" charset="0"/>
                <a:cs typeface="Times New Roman" pitchFamily="18" charset="0"/>
              </a:rPr>
              <a:t>trân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trọng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từng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khoảnh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gìn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tốt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41647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4" y="2668443"/>
            <a:ext cx="7442791" cy="1953868"/>
          </a:xfrm>
          <a:prstGeom prst="rect">
            <a:avLst/>
          </a:prstGeom>
          <a:solidFill>
            <a:srgbClr val="00B050"/>
          </a:solidFill>
        </p:spPr>
        <p:txBody>
          <a:bodyPr wrap="square">
            <a:spAutoFit/>
          </a:bodyPr>
          <a:lstStyle/>
          <a:p>
            <a:pPr algn="ctr">
              <a:lnSpc>
                <a:spcPct val="150000"/>
              </a:lnSpc>
            </a:pPr>
            <a:r>
              <a:rPr lang="en-US" sz="2800" b="1" dirty="0" smtClean="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tích</a:t>
            </a:r>
            <a:r>
              <a:rPr lang="en-US" sz="2800" b="1" dirty="0" smtClean="0">
                <a:solidFill>
                  <a:schemeClr val="bg1"/>
                </a:solidFill>
                <a:latin typeface="Times New Roman" pitchFamily="18" charset="0"/>
                <a:cs typeface="Times New Roman" pitchFamily="18" charset="0"/>
              </a:rPr>
              <a:t>,</a:t>
            </a:r>
            <a:r>
              <a:rPr lang="en-US" sz="2800" b="1" dirty="0" smtClean="0"/>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dụng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một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số</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yếu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tố</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cụ</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thể</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nhan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đề</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hình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ảnh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ngôn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ngữ</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cấu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trúc</a:t>
            </a:r>
            <a:r>
              <a:rPr lang="en-US" sz="2800" b="1" dirty="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7368499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1"/>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a:solidFill>
            <a:srgbClr val="00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Nêu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vấn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luận</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780238"/>
            <a:ext cx="8282764" cy="2248962"/>
          </a:xfrm>
          <a:prstGeom prst="roundRect">
            <a:avLst/>
          </a:prstGeom>
          <a:solidFill>
            <a:srgbClr val="DDFFFF"/>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dụng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đề</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dụng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ảnh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dụng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ngôn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ngữ</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dụng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cấu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trúc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p:txBody>
      </p:sp>
      <p:sp>
        <p:nvSpPr>
          <p:cNvPr id="9" name="Oval 8"/>
          <p:cNvSpPr/>
          <p:nvPr/>
        </p:nvSpPr>
        <p:spPr>
          <a:xfrm>
            <a:off x="143231" y="5124893"/>
            <a:ext cx="2621234" cy="1545616"/>
          </a:xfrm>
          <a:prstGeom prst="ellipse">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38893" y="5320174"/>
            <a:ext cx="8282763" cy="1272012"/>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định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yếu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tố</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đã</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endParaRPr lang="en-US" sz="2300" dirty="0" smtClean="0">
              <a:latin typeface="Times New Roman" pitchFamily="18" charset="0"/>
              <a:cs typeface="Times New Roman" pitchFamily="18" charset="0"/>
            </a:endParaRPr>
          </a:p>
          <a:p>
            <a:pPr>
              <a:lnSpc>
                <a:spcPct val="11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suy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nghĩ</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nhân</a:t>
            </a:r>
            <a:endParaRPr lang="en-US" sz="2300" dirty="0">
              <a:latin typeface="Times New Roman" pitchFamily="18" charset="0"/>
              <a:cs typeface="Times New Roman" pitchFamily="18" charset="0"/>
            </a:endParaRP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6499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1" end="1"/>
                                            </p:txEl>
                                          </p:spTgt>
                                        </p:tgtEl>
                                        <p:attrNameLst>
                                          <p:attrName>style.visibility</p:attrName>
                                        </p:attrNameLst>
                                      </p:cBhvr>
                                      <p:to>
                                        <p:strVal val="visible"/>
                                      </p:to>
                                    </p:set>
                                    <p:animEffect transition="in" filter="fade">
                                      <p:cBhvr>
                                        <p:cTn id="5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dụng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yếu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tố</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cụ</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bài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Mùa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Xuân</a:t>
            </a:r>
            <a:r>
              <a:rPr lang="en-US" sz="2400" b="1" i="1" dirty="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chín</a:t>
            </a:r>
            <a:r>
              <a:rPr lang="en-US" sz="2400" b="1" i="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Hàn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Mặc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Tử</a:t>
            </a:r>
            <a:r>
              <a:rPr lang="en-US" sz="2400" b="1" dirty="0" smtClean="0">
                <a:solidFill>
                  <a:srgbClr val="0000FF"/>
                </a:solidFill>
                <a:latin typeface="Times New Roman" pitchFamily="18" charset="0"/>
                <a:cs typeface="Times New Roman" pitchFamily="18" charset="0"/>
              </a:rPr>
              <a:t>.</a:t>
            </a:r>
            <a:endParaRPr lang="en-US" sz="2400" b="1" i="1"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532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chemeClr val="accent1">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marL="0" lvl="1" algn="ctr">
              <a:lnSpc>
                <a:spcPct val="130000"/>
              </a:lnSpc>
            </a:pPr>
            <a:r>
              <a:rPr lang="en-US" sz="2300" dirty="0" err="1">
                <a:solidFill>
                  <a:schemeClr val="tx1"/>
                </a:solidFill>
                <a:latin typeface="Times New Roman" pitchFamily="18" charset="0"/>
                <a:cs typeface="Times New Roman" pitchFamily="18" charset="0"/>
              </a:rPr>
              <a:t>Hàn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endParaRPr lang="en-US" sz="2300" dirty="0" smtClean="0">
              <a:solidFill>
                <a:schemeClr val="tx1"/>
              </a:solidFill>
              <a:latin typeface="Times New Roman" pitchFamily="18" charset="0"/>
              <a:cs typeface="Times New Roman" pitchFamily="18" charset="0"/>
            </a:endParaRPr>
          </a:p>
          <a:p>
            <a:pPr marL="0" lvl="1" algn="ctr">
              <a:lnSpc>
                <a:spcPct val="130000"/>
              </a:lnSpc>
            </a:pPr>
            <a:r>
              <a:rPr lang="en-US" sz="2300" dirty="0" err="1" smtClean="0">
                <a:solidFill>
                  <a:schemeClr val="tx1"/>
                </a:solidFill>
                <a:latin typeface="Times New Roman" pitchFamily="18" charset="0"/>
                <a:cs typeface="Times New Roman" pitchFamily="18" charset="0"/>
              </a:rPr>
              <a:t>nhà</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lớn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trào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mới</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khởi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xướng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Trường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Loạn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dòng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lãng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đại</a:t>
            </a:r>
            <a:r>
              <a:rPr lang="en-US" sz="2300" dirty="0">
                <a:solidFill>
                  <a:schemeClr val="tx1"/>
                </a:solidFill>
                <a:latin typeface="Times New Roman" pitchFamily="18" charset="0"/>
                <a:cs typeface="Times New Roman" pitchFamily="18" charset="0"/>
              </a:rPr>
              <a:t>.</a:t>
            </a:r>
          </a:p>
        </p:txBody>
      </p:sp>
      <p:sp>
        <p:nvSpPr>
          <p:cNvPr id="4" name="Pentagon 3"/>
          <p:cNvSpPr/>
          <p:nvPr/>
        </p:nvSpPr>
        <p:spPr>
          <a:xfrm flipH="1">
            <a:off x="7326188" y="1063256"/>
            <a:ext cx="4709868" cy="3104707"/>
          </a:xfrm>
          <a:prstGeom prst="homePlate">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lvl="1" algn="ctr">
              <a:lnSpc>
                <a:spcPct val="130000"/>
              </a:lnSpc>
            </a:pPr>
            <a:r>
              <a:rPr lang="en-US" sz="2300" dirty="0" smtClean="0">
                <a:solidFill>
                  <a:schemeClr val="tx1"/>
                </a:solidFill>
                <a:latin typeface="Times New Roman" pitchFamily="18" charset="0"/>
                <a:cs typeface="Times New Roman" pitchFamily="18" charset="0"/>
              </a:rPr>
              <a:t>"</a:t>
            </a:r>
            <a:r>
              <a:rPr lang="en-US" sz="2300" dirty="0" err="1" smtClean="0">
                <a:solidFill>
                  <a:schemeClr val="tx1"/>
                </a:solidFill>
                <a:latin typeface="Times New Roman" pitchFamily="18" charset="0"/>
                <a:cs typeface="Times New Roman" pitchFamily="18" charset="0"/>
              </a:rPr>
              <a:t>Mùa</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endParaRPr lang="en-US" sz="2300" dirty="0" smtClean="0">
              <a:solidFill>
                <a:schemeClr val="tx1"/>
              </a:solidFill>
              <a:latin typeface="Times New Roman" pitchFamily="18" charset="0"/>
              <a:cs typeface="Times New Roman" pitchFamily="18" charset="0"/>
            </a:endParaRPr>
          </a:p>
          <a:p>
            <a:pPr marL="0" lvl="1" algn="ctr">
              <a:lnSpc>
                <a:spcPct val="130000"/>
              </a:lnSpc>
            </a:pPr>
            <a:r>
              <a:rPr lang="en-US" sz="2300" dirty="0" err="1" smtClean="0">
                <a:solidFill>
                  <a:schemeClr val="tx1"/>
                </a:solidFill>
                <a:latin typeface="Times New Roman" pitchFamily="18" charset="0"/>
                <a:cs typeface="Times New Roman" pitchFamily="18" charset="0"/>
              </a:rPr>
              <a:t>trong</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biểu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Mặc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yêu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quê</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hương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cuộc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liệt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giả</a:t>
            </a:r>
            <a:r>
              <a:rPr lang="en-US" sz="2300" dirty="0">
                <a:solidFill>
                  <a:schemeClr val="tx1"/>
                </a:solidFill>
                <a:latin typeface="Times New Roman" pitchFamily="18" charset="0"/>
                <a:cs typeface="Times New Roman" pitchFamily="18" charset="0"/>
              </a:rPr>
              <a:t>.</a:t>
            </a:r>
          </a:p>
        </p:txBody>
      </p:sp>
      <p:sp>
        <p:nvSpPr>
          <p:cNvPr id="6" name="TextBox 5"/>
          <p:cNvSpPr txBox="1"/>
          <p:nvPr/>
        </p:nvSpPr>
        <p:spPr>
          <a:xfrm>
            <a:off x="3678865" y="230135"/>
            <a:ext cx="4306186" cy="632609"/>
          </a:xfrm>
          <a:prstGeom prst="rect">
            <a:avLst/>
          </a:prstGeom>
          <a:solidFill>
            <a:schemeClr val="accent1"/>
          </a:solidFill>
        </p:spPr>
        <p:txBody>
          <a:bodyPr wrap="square" rtlCol="0">
            <a:spAutoFit/>
          </a:bodyPr>
          <a:lstStyle/>
          <a:p>
            <a:pPr algn="ctr">
              <a:lnSpc>
                <a:spcPct val="130000"/>
              </a:lnSpc>
            </a:pPr>
            <a:r>
              <a:rPr lang="en-US" sz="3000" b="1" dirty="0" smtClean="0">
                <a:solidFill>
                  <a:schemeClr val="bg1"/>
                </a:solidFill>
                <a:latin typeface="Times New Roman" pitchFamily="18" charset="0"/>
                <a:cs typeface="Times New Roman" pitchFamily="18" charset="0"/>
              </a:rPr>
              <a:t>I.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en-US" sz="30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lvl="1" algn="ctr">
              <a:lnSpc>
                <a:spcPct val="130000"/>
              </a:lnSpc>
            </a:pP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viết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cấu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trúc</a:t>
            </a:r>
            <a:r>
              <a:rPr lang="en-US" sz="2300" dirty="0">
                <a:solidFill>
                  <a:schemeClr val="tx1"/>
                </a:solidFill>
                <a:latin typeface="Times New Roman" pitchFamily="18" charset="0"/>
                <a:cs typeface="Times New Roman" pitchFamily="18"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80" y="1233378"/>
            <a:ext cx="2950308" cy="31897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0593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87" y="10760"/>
            <a:ext cx="12232119" cy="6847240"/>
          </a:xfrm>
          <a:prstGeom prst="rect">
            <a:avLst/>
          </a:prstGeom>
          <a:solidFill>
            <a:srgbClr val="0070C0"/>
          </a:solidFill>
        </p:spPr>
      </p:pic>
      <p:sp>
        <p:nvSpPr>
          <p:cNvPr id="4" name="Donut 15">
            <a:extLst>
              <a:ext uri="{FF2B5EF4-FFF2-40B4-BE49-F238E27FC236}">
                <a16:creationId xmlns:a16="http://schemas.microsoft.com/office/drawing/2014/main" id="{7D69D012-BB21-41D6-AE1D-4E3E1DBC4FE1}"/>
              </a:ext>
            </a:extLst>
          </p:cNvPr>
          <p:cNvSpPr/>
          <p:nvPr/>
        </p:nvSpPr>
        <p:spPr>
          <a:xfrm>
            <a:off x="5327507" y="1951535"/>
            <a:ext cx="291319" cy="184922"/>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26" tIns="45514" rIns="91026" bIns="45514" numCol="1" spcCol="0" rtlCol="0" fromWordArt="0" anchor="ctr" anchorCtr="0" forceAA="0" compatLnSpc="1">
            <a:prstTxWarp prst="textNoShape">
              <a:avLst/>
            </a:prstTxWarp>
            <a:noAutofit/>
          </a:bodyPr>
          <a:lstStyle/>
          <a:p>
            <a:pPr algn="ctr">
              <a:lnSpc>
                <a:spcPct val="120000"/>
              </a:lnSpc>
            </a:pPr>
            <a:endParaRPr lang="ko-KR" altLang="en-US" sz="2200" dirty="0">
              <a:solidFill>
                <a:schemeClr val="tx1"/>
              </a:solidFill>
              <a:latin typeface="Times New Roman" pitchFamily="18" charset="0"/>
              <a:cs typeface="Times New Roman" pitchFamily="18" charset="0"/>
            </a:endParaRPr>
          </a:p>
        </p:txBody>
      </p:sp>
      <p:grpSp>
        <p:nvGrpSpPr>
          <p:cNvPr id="5" name="组合 81">
            <a:extLst>
              <a:ext uri="{FF2B5EF4-FFF2-40B4-BE49-F238E27FC236}">
                <a16:creationId xmlns:a16="http://schemas.microsoft.com/office/drawing/2014/main" id="{79180684-A961-4296-B3B2-641FD13DEE57}"/>
              </a:ext>
            </a:extLst>
          </p:cNvPr>
          <p:cNvGrpSpPr/>
          <p:nvPr/>
        </p:nvGrpSpPr>
        <p:grpSpPr>
          <a:xfrm>
            <a:off x="2883224" y="564501"/>
            <a:ext cx="8241519" cy="1063613"/>
            <a:chOff x="4139952" y="1170041"/>
            <a:chExt cx="3672408" cy="536519"/>
          </a:xfrm>
          <a:solidFill>
            <a:srgbClr val="DDFFFF"/>
          </a:solidFill>
        </p:grpSpPr>
        <p:sp>
          <p:nvSpPr>
            <p:cNvPr id="6" name="圆角矩形 83">
              <a:extLst>
                <a:ext uri="{FF2B5EF4-FFF2-40B4-BE49-F238E27FC236}">
                  <a16:creationId xmlns:a16="http://schemas.microsoft.com/office/drawing/2014/main" id="{02D132B9-8BEE-4A53-B253-35BC12FABE0E}"/>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7" name="圆角矩形 113">
              <a:extLst>
                <a:ext uri="{FF2B5EF4-FFF2-40B4-BE49-F238E27FC236}">
                  <a16:creationId xmlns:a16="http://schemas.microsoft.com/office/drawing/2014/main" id="{9A0ED413-86E5-41F7-83CA-0D25ED583C44}"/>
                </a:ext>
              </a:extLst>
            </p:cNvPr>
            <p:cNvSpPr/>
            <p:nvPr/>
          </p:nvSpPr>
          <p:spPr>
            <a:xfrm>
              <a:off x="4399386" y="1201976"/>
              <a:ext cx="3321917" cy="468219"/>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8" name="TextBox 48">
              <a:extLst>
                <a:ext uri="{FF2B5EF4-FFF2-40B4-BE49-F238E27FC236}">
                  <a16:creationId xmlns:a16="http://schemas.microsoft.com/office/drawing/2014/main" id="{433C6B73-BA1F-4854-A2F6-894E4C2C67A0}"/>
                </a:ext>
              </a:extLst>
            </p:cNvPr>
            <p:cNvSpPr txBox="1"/>
            <p:nvPr/>
          </p:nvSpPr>
          <p:spPr>
            <a:xfrm>
              <a:off x="4177243" y="1321422"/>
              <a:ext cx="230861" cy="274015"/>
            </a:xfrm>
            <a:prstGeom prst="rect">
              <a:avLst/>
            </a:prstGeom>
            <a:grpFill/>
          </p:spPr>
          <p:txBody>
            <a:bodyPr wrap="none" rtlCol="0">
              <a:spAutoFit/>
            </a:bodyPr>
            <a:lstStyle/>
            <a:p>
              <a:pPr algn="ctr">
                <a:lnSpc>
                  <a:spcPct val="120000"/>
                </a:lnSpc>
              </a:pPr>
              <a:r>
                <a:rPr lang="en-US" altLang="zh-CN"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01</a:t>
              </a:r>
              <a:endParaRPr lang="zh-CN" altLang="en-US" sz="2600" b="1" dirty="0">
                <a:solidFill>
                  <a:srgbClr val="1C949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9" name="组合 99">
            <a:extLst>
              <a:ext uri="{FF2B5EF4-FFF2-40B4-BE49-F238E27FC236}">
                <a16:creationId xmlns:a16="http://schemas.microsoft.com/office/drawing/2014/main" id="{EA67B743-C608-4688-816E-6B686B82A4EC}"/>
              </a:ext>
            </a:extLst>
          </p:cNvPr>
          <p:cNvGrpSpPr/>
          <p:nvPr/>
        </p:nvGrpSpPr>
        <p:grpSpPr>
          <a:xfrm>
            <a:off x="2883224" y="3560318"/>
            <a:ext cx="8283746" cy="1017896"/>
            <a:chOff x="4139952" y="1170041"/>
            <a:chExt cx="3672408" cy="536519"/>
          </a:xfrm>
          <a:solidFill>
            <a:srgbClr val="DDFFFF"/>
          </a:solidFill>
        </p:grpSpPr>
        <p:sp>
          <p:nvSpPr>
            <p:cNvPr id="10"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1"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2" name="TextBox 66">
              <a:extLst>
                <a:ext uri="{FF2B5EF4-FFF2-40B4-BE49-F238E27FC236}">
                  <a16:creationId xmlns:a16="http://schemas.microsoft.com/office/drawing/2014/main" id="{3BF5B140-D534-4CF4-AA6F-C18BB8F4E061}"/>
                </a:ext>
              </a:extLst>
            </p:cNvPr>
            <p:cNvSpPr txBox="1"/>
            <p:nvPr/>
          </p:nvSpPr>
          <p:spPr>
            <a:xfrm>
              <a:off x="4159113" y="1283562"/>
              <a:ext cx="229684" cy="240896"/>
            </a:xfrm>
            <a:prstGeom prst="rect">
              <a:avLst/>
            </a:prstGeom>
            <a:grpFill/>
          </p:spPr>
          <p:txBody>
            <a:bodyPr wrap="none" rtlCol="0">
              <a:spAutoFit/>
            </a:bodyPr>
            <a:lstStyle/>
            <a:p>
              <a:pPr algn="ctr">
                <a:lnSpc>
                  <a:spcPct val="120000"/>
                </a:lnSpc>
              </a:pPr>
              <a:r>
                <a:rPr lang="en-US" altLang="zh-CN" sz="2600" b="1" dirty="0" smtClean="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03</a:t>
              </a:r>
              <a:endParaRPr lang="zh-CN" altLang="en-US" sz="2600" b="1" dirty="0">
                <a:solidFill>
                  <a:srgbClr val="7CB554"/>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grpSp>
        <p:nvGrpSpPr>
          <p:cNvPr id="13" name="组合 87">
            <a:extLst>
              <a:ext uri="{FF2B5EF4-FFF2-40B4-BE49-F238E27FC236}">
                <a16:creationId xmlns:a16="http://schemas.microsoft.com/office/drawing/2014/main" id="{526BF431-75AE-495C-8EFA-6DE482F1C8C7}"/>
              </a:ext>
            </a:extLst>
          </p:cNvPr>
          <p:cNvGrpSpPr/>
          <p:nvPr/>
        </p:nvGrpSpPr>
        <p:grpSpPr>
          <a:xfrm>
            <a:off x="2868836" y="2041481"/>
            <a:ext cx="8283746" cy="1129819"/>
            <a:chOff x="4139952" y="1161216"/>
            <a:chExt cx="3672408" cy="553936"/>
          </a:xfrm>
          <a:solidFill>
            <a:srgbClr val="DDFFFF"/>
          </a:solidFill>
        </p:grpSpPr>
        <p:sp>
          <p:nvSpPr>
            <p:cNvPr id="14" name="圆角矩形 89">
              <a:extLst>
                <a:ext uri="{FF2B5EF4-FFF2-40B4-BE49-F238E27FC236}">
                  <a16:creationId xmlns:a16="http://schemas.microsoft.com/office/drawing/2014/main" id="{46598F7D-E7B1-44CA-93D0-73B7A03A9EC5}"/>
                </a:ext>
              </a:extLst>
            </p:cNvPr>
            <p:cNvSpPr/>
            <p:nvPr/>
          </p:nvSpPr>
          <p:spPr>
            <a:xfrm>
              <a:off x="4139952" y="1178633"/>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5" name="圆角矩形 113">
              <a:extLst>
                <a:ext uri="{FF2B5EF4-FFF2-40B4-BE49-F238E27FC236}">
                  <a16:creationId xmlns:a16="http://schemas.microsoft.com/office/drawing/2014/main" id="{A20F9F4B-1610-488F-89AE-D692980AE2DC}"/>
                </a:ext>
              </a:extLst>
            </p:cNvPr>
            <p:cNvSpPr/>
            <p:nvPr/>
          </p:nvSpPr>
          <p:spPr>
            <a:xfrm>
              <a:off x="4404415" y="1161216"/>
              <a:ext cx="3321917" cy="50771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16" name="TextBox 54">
              <a:extLst>
                <a:ext uri="{FF2B5EF4-FFF2-40B4-BE49-F238E27FC236}">
                  <a16:creationId xmlns:a16="http://schemas.microsoft.com/office/drawing/2014/main" id="{40D1D629-9613-4AEA-B118-389068B58554}"/>
                </a:ext>
              </a:extLst>
            </p:cNvPr>
            <p:cNvSpPr txBox="1"/>
            <p:nvPr/>
          </p:nvSpPr>
          <p:spPr>
            <a:xfrm>
              <a:off x="4160097" y="1288234"/>
              <a:ext cx="229684" cy="253677"/>
            </a:xfrm>
            <a:prstGeom prst="rect">
              <a:avLst/>
            </a:prstGeom>
            <a:grpFill/>
          </p:spPr>
          <p:txBody>
            <a:bodyPr wrap="none" rtlCol="0">
              <a:spAutoFit/>
            </a:bodyPr>
            <a:lstStyle/>
            <a:p>
              <a:pPr algn="ctr">
                <a:lnSpc>
                  <a:spcPct val="120000"/>
                </a:lnSpc>
              </a:pPr>
              <a:r>
                <a:rPr lang="en-US" altLang="zh-CN" sz="2600" b="1" dirty="0" smtClean="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02</a:t>
              </a:r>
              <a:endParaRPr lang="zh-CN" altLang="en-US" sz="2600" b="1" dirty="0">
                <a:solidFill>
                  <a:schemeClr val="accent2">
                    <a:lumMod val="75000"/>
                  </a:schemeClr>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21" name="Freeform 5">
            <a:extLst>
              <a:ext uri="{FF2B5EF4-FFF2-40B4-BE49-F238E27FC236}">
                <a16:creationId xmlns:a16="http://schemas.microsoft.com/office/drawing/2014/main" id="{F8B9CF48-7AD8-446A-AE1F-B6FA86D3CA05}"/>
              </a:ext>
            </a:extLst>
          </p:cNvPr>
          <p:cNvSpPr>
            <a:spLocks/>
          </p:cNvSpPr>
          <p:nvPr/>
        </p:nvSpPr>
        <p:spPr bwMode="auto">
          <a:xfrm>
            <a:off x="2161442" y="564501"/>
            <a:ext cx="691851" cy="555985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2"/>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20000"/>
              </a:lnSpc>
            </a:pPr>
            <a:endParaRPr lang="zh-CN" altLang="en-US" sz="2200" dirty="0">
              <a:latin typeface="Times New Roman" pitchFamily="18" charset="0"/>
              <a:cs typeface="Times New Roman" pitchFamily="18" charset="0"/>
            </a:endParaRPr>
          </a:p>
        </p:txBody>
      </p:sp>
      <p:sp>
        <p:nvSpPr>
          <p:cNvPr id="23" name="Rectangle 22"/>
          <p:cNvSpPr/>
          <p:nvPr/>
        </p:nvSpPr>
        <p:spPr>
          <a:xfrm>
            <a:off x="3566434" y="805431"/>
            <a:ext cx="6558814" cy="623248"/>
          </a:xfrm>
          <a:prstGeom prst="rect">
            <a:avLst/>
          </a:prstGeom>
        </p:spPr>
        <p:txBody>
          <a:bodyPr wrap="square">
            <a:spAutoFit/>
          </a:bodyPr>
          <a:lstStyle/>
          <a:p>
            <a:pPr algn="ctr">
              <a:lnSpc>
                <a:spcPct val="15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dụng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nhan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đề</a:t>
            </a:r>
            <a:endParaRPr lang="en-US" sz="2300" b="1" dirty="0">
              <a:latin typeface="Times New Roman" pitchFamily="18" charset="0"/>
              <a:cs typeface="Times New Roman" pitchFamily="18" charset="0"/>
            </a:endParaRPr>
          </a:p>
        </p:txBody>
      </p:sp>
      <p:sp>
        <p:nvSpPr>
          <p:cNvPr id="24" name="Rectangle 23"/>
          <p:cNvSpPr/>
          <p:nvPr/>
        </p:nvSpPr>
        <p:spPr>
          <a:xfrm>
            <a:off x="3472373" y="2263929"/>
            <a:ext cx="7288431" cy="517065"/>
          </a:xfrm>
          <a:prstGeom prst="rect">
            <a:avLst/>
          </a:prstGeom>
        </p:spPr>
        <p:txBody>
          <a:bodyPr wrap="square">
            <a:spAutoFit/>
          </a:bodyPr>
          <a:lstStyle/>
          <a:p>
            <a:pPr algn="ctr">
              <a:lnSpc>
                <a:spcPct val="12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dụng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hình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ảnh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trong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bài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thơ</a:t>
            </a:r>
            <a:endParaRPr lang="en-US" sz="2300" b="1" dirty="0">
              <a:latin typeface="Times New Roman" pitchFamily="18" charset="0"/>
              <a:cs typeface="Times New Roman" pitchFamily="18" charset="0"/>
            </a:endParaRPr>
          </a:p>
        </p:txBody>
      </p:sp>
      <p:sp>
        <p:nvSpPr>
          <p:cNvPr id="25" name="Rectangle 24"/>
          <p:cNvSpPr/>
          <p:nvPr/>
        </p:nvSpPr>
        <p:spPr>
          <a:xfrm>
            <a:off x="3518322" y="3815827"/>
            <a:ext cx="7288431" cy="480003"/>
          </a:xfrm>
          <a:prstGeom prst="rect">
            <a:avLst/>
          </a:prstGeom>
        </p:spPr>
        <p:txBody>
          <a:bodyPr wrap="square">
            <a:spAutoFit/>
          </a:bodyPr>
          <a:lstStyle/>
          <a:p>
            <a:pPr algn="ctr">
              <a:lnSpc>
                <a:spcPct val="12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dụng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ngôn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ngữ</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trong</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bài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endParaRPr lang="en-US" sz="2300" b="1" dirty="0">
              <a:latin typeface="Times New Roman" pitchFamily="18" charset="0"/>
              <a:cs typeface="Times New Roman" pitchFamily="18" charset="0"/>
            </a:endParaRPr>
          </a:p>
        </p:txBody>
      </p:sp>
      <p:sp>
        <p:nvSpPr>
          <p:cNvPr id="27" name="Rounded Rectangle 26">
            <a:extLst>
              <a:ext uri="{FF2B5EF4-FFF2-40B4-BE49-F238E27FC236}">
                <a16:creationId xmlns:a16="http://schemas.microsoft.com/office/drawing/2014/main" id="{58E8B8F4-A744-AEDB-B084-07931F27C62B}"/>
              </a:ext>
            </a:extLst>
          </p:cNvPr>
          <p:cNvSpPr/>
          <p:nvPr/>
        </p:nvSpPr>
        <p:spPr>
          <a:xfrm>
            <a:off x="247207" y="866081"/>
            <a:ext cx="1914236" cy="4886133"/>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buSzTx/>
              <a:buFontTx/>
              <a:buNone/>
            </a:pPr>
            <a:r>
              <a:rPr lang="en-US" sz="2800" b="1" dirty="0" smtClean="0">
                <a:solidFill>
                  <a:schemeClr val="bg1"/>
                </a:solidFill>
                <a:latin typeface="Times New Roman" pitchFamily="18" charset="0"/>
                <a:cs typeface="Times New Roman" pitchFamily="18" charset="0"/>
              </a:rPr>
              <a:t>II. </a:t>
            </a:r>
            <a:r>
              <a:rPr lang="en-US" sz="2800" b="1" dirty="0" err="1" smtClean="0">
                <a:solidFill>
                  <a:schemeClr val="bg1"/>
                </a:solidFill>
                <a:latin typeface="Times New Roman" pitchFamily="18" charset="0"/>
                <a:cs typeface="Times New Roman" pitchFamily="18" charset="0"/>
              </a:rPr>
              <a:t>Thân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endParaRPr lang="en-US" sz="2800" b="1" dirty="0">
              <a:solidFill>
                <a:schemeClr val="bg1"/>
              </a:solidFill>
              <a:latin typeface="Times New Roman" pitchFamily="18" charset="0"/>
              <a:cs typeface="Times New Roman" pitchFamily="18" charset="0"/>
            </a:endParaRPr>
          </a:p>
        </p:txBody>
      </p:sp>
      <p:grpSp>
        <p:nvGrpSpPr>
          <p:cNvPr id="22" name="组合 99">
            <a:extLst>
              <a:ext uri="{FF2B5EF4-FFF2-40B4-BE49-F238E27FC236}">
                <a16:creationId xmlns:a16="http://schemas.microsoft.com/office/drawing/2014/main" id="{EA67B743-C608-4688-816E-6B686B82A4EC}"/>
              </a:ext>
            </a:extLst>
          </p:cNvPr>
          <p:cNvGrpSpPr/>
          <p:nvPr/>
        </p:nvGrpSpPr>
        <p:grpSpPr>
          <a:xfrm>
            <a:off x="2883224" y="4998250"/>
            <a:ext cx="8283746" cy="1017896"/>
            <a:chOff x="4139952" y="1170041"/>
            <a:chExt cx="3672408" cy="536519"/>
          </a:xfrm>
          <a:solidFill>
            <a:srgbClr val="DDFFFF"/>
          </a:solidFill>
        </p:grpSpPr>
        <p:sp>
          <p:nvSpPr>
            <p:cNvPr id="26" name="圆角矩形 101">
              <a:extLst>
                <a:ext uri="{FF2B5EF4-FFF2-40B4-BE49-F238E27FC236}">
                  <a16:creationId xmlns:a16="http://schemas.microsoft.com/office/drawing/2014/main" id="{2487B6CA-ADE0-4AC9-A784-DCC202EB02FF}"/>
                </a:ext>
              </a:extLst>
            </p:cNvPr>
            <p:cNvSpPr/>
            <p:nvPr/>
          </p:nvSpPr>
          <p:spPr>
            <a:xfrm>
              <a:off x="4139952" y="1170041"/>
              <a:ext cx="3672408" cy="536519"/>
            </a:xfrm>
            <a:prstGeom prst="roundRect">
              <a:avLst>
                <a:gd name="adj" fmla="val 50000"/>
              </a:avLst>
            </a:prstGeom>
            <a:grp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8" name="圆角矩形 113">
              <a:extLst>
                <a:ext uri="{FF2B5EF4-FFF2-40B4-BE49-F238E27FC236}">
                  <a16:creationId xmlns:a16="http://schemas.microsoft.com/office/drawing/2014/main" id="{767C22DB-D960-4663-9FF9-80595ABC3AA9}"/>
                </a:ext>
              </a:extLst>
            </p:cNvPr>
            <p:cNvSpPr/>
            <p:nvPr/>
          </p:nvSpPr>
          <p:spPr>
            <a:xfrm>
              <a:off x="4390028" y="1220680"/>
              <a:ext cx="3340635" cy="448423"/>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grp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zh-CN" altLang="en-US" sz="2200" dirty="0">
                <a:solidFill>
                  <a:schemeClr val="tx1">
                    <a:lumMod val="65000"/>
                    <a:lumOff val="35000"/>
                  </a:schemeClr>
                </a:solidFill>
                <a:latin typeface="Times New Roman" pitchFamily="18" charset="0"/>
                <a:ea typeface="微软雅黑" panose="020B0503020204020204" pitchFamily="34" charset="-122"/>
                <a:cs typeface="Times New Roman" pitchFamily="18" charset="0"/>
              </a:endParaRPr>
            </a:p>
          </p:txBody>
        </p:sp>
        <p:sp>
          <p:nvSpPr>
            <p:cNvPr id="29" name="TextBox 66">
              <a:extLst>
                <a:ext uri="{FF2B5EF4-FFF2-40B4-BE49-F238E27FC236}">
                  <a16:creationId xmlns:a16="http://schemas.microsoft.com/office/drawing/2014/main" id="{3BF5B140-D534-4CF4-AA6F-C18BB8F4E061}"/>
                </a:ext>
              </a:extLst>
            </p:cNvPr>
            <p:cNvSpPr txBox="1"/>
            <p:nvPr/>
          </p:nvSpPr>
          <p:spPr>
            <a:xfrm>
              <a:off x="4159113" y="1283562"/>
              <a:ext cx="229684" cy="279669"/>
            </a:xfrm>
            <a:prstGeom prst="rect">
              <a:avLst/>
            </a:prstGeom>
            <a:grpFill/>
          </p:spPr>
          <p:txBody>
            <a:bodyPr wrap="none" rtlCol="0">
              <a:spAutoFit/>
            </a:bodyPr>
            <a:lstStyle/>
            <a:p>
              <a:pPr algn="ctr">
                <a:lnSpc>
                  <a:spcPct val="120000"/>
                </a:lnSpc>
              </a:pPr>
              <a:r>
                <a:rPr lang="en-US" altLang="zh-CN" sz="2600" b="1" dirty="0" smtClean="0">
                  <a:solidFill>
                    <a:srgbClr val="FF0000"/>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04</a:t>
              </a:r>
              <a:endParaRPr lang="zh-CN" altLang="en-US" sz="2600" b="1" dirty="0">
                <a:solidFill>
                  <a:srgbClr val="FF0000"/>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30" name="Rectangle 29"/>
          <p:cNvSpPr/>
          <p:nvPr/>
        </p:nvSpPr>
        <p:spPr>
          <a:xfrm>
            <a:off x="3518322" y="5253759"/>
            <a:ext cx="7288431" cy="480003"/>
          </a:xfrm>
          <a:prstGeom prst="rect">
            <a:avLst/>
          </a:prstGeom>
        </p:spPr>
        <p:txBody>
          <a:bodyPr wrap="square">
            <a:spAutoFit/>
          </a:bodyPr>
          <a:lstStyle/>
          <a:p>
            <a:pPr algn="ctr">
              <a:lnSpc>
                <a:spcPct val="120000"/>
              </a:lnSpc>
            </a:pPr>
            <a:r>
              <a:rPr lang="en-US" sz="2300" b="1" dirty="0" err="1">
                <a:latin typeface="Times New Roman" pitchFamily="18" charset="0"/>
                <a:cs typeface="Times New Roman" pitchFamily="18" charset="0"/>
              </a:rPr>
              <a:t>Phân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dụng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cấu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trúc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bài</a:t>
            </a:r>
            <a:r>
              <a:rPr lang="en-US" sz="2300" b="1" dirty="0" smtClean="0">
                <a:latin typeface="Times New Roman" pitchFamily="18" charset="0"/>
                <a:cs typeface="Times New Roman" pitchFamily="18" charset="0"/>
              </a:rPr>
              <a:t> </a:t>
            </a:r>
            <a:r>
              <a:rPr lang="en-US" sz="2300" b="1" dirty="0" err="1">
                <a:latin typeface="Times New Roman" pitchFamily="18" charset="0"/>
                <a:cs typeface="Times New Roman" pitchFamily="18" charset="0"/>
              </a:rPr>
              <a:t>thơ</a:t>
            </a:r>
            <a:endParaRPr lang="en-US" sz="2300" b="1" dirty="0">
              <a:latin typeface="Times New Roman" pitchFamily="18" charset="0"/>
              <a:cs typeface="Times New Roman" pitchFamily="18" charset="0"/>
            </a:endParaRPr>
          </a:p>
        </p:txBody>
      </p:sp>
    </p:spTree>
    <p:extLst>
      <p:ext uri="{BB962C8B-B14F-4D97-AF65-F5344CB8AC3E}">
        <p14:creationId xmlns:p14="http://schemas.microsoft.com/office/powerpoint/2010/main" val="226491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7" grpId="0" animBg="1"/>
      <p:bldP spid="3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rgbClr val="00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1" y="2886131"/>
            <a:ext cx="3364507"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30000"/>
              </a:lnSpc>
            </a:pPr>
            <a:r>
              <a:rPr lang="en-US" sz="2300" dirty="0">
                <a:solidFill>
                  <a:schemeClr val="tx1"/>
                </a:solidFill>
                <a:latin typeface="Times New Roman" pitchFamily="18" charset="0"/>
                <a:cs typeface="Times New Roman" pitchFamily="18" charset="0"/>
              </a:rPr>
              <a:t>"</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ở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điểm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đẹp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nhất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đầy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a:t>
            </a:r>
          </a:p>
        </p:txBody>
      </p:sp>
      <p:sp>
        <p:nvSpPr>
          <p:cNvPr id="6" name="Rectangle 5"/>
          <p:cNvSpPr/>
          <p:nvPr/>
        </p:nvSpPr>
        <p:spPr>
          <a:xfrm>
            <a:off x="4029739" y="2886131"/>
            <a:ext cx="3848987"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pPr>
            <a:r>
              <a:rPr lang="en-US" sz="2300" dirty="0" err="1">
                <a:solidFill>
                  <a:schemeClr val="tx1"/>
                </a:solidFill>
                <a:latin typeface="Times New Roman" pitchFamily="18" charset="0"/>
                <a:cs typeface="Times New Roman" pitchFamily="18" charset="0"/>
              </a:rPr>
              <a:t>Nhan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gây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hút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chỉ</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trọn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vẹn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mãn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còn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trưởng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động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vật</a:t>
            </a:r>
            <a:r>
              <a:rPr lang="en-US" sz="2300" dirty="0">
                <a:solidFill>
                  <a:schemeClr val="tx1"/>
                </a:solidFill>
                <a:latin typeface="Times New Roman" pitchFamily="18" charset="0"/>
                <a:cs typeface="Times New Roman" pitchFamily="18" charset="0"/>
              </a:rPr>
              <a:t>.</a:t>
            </a:r>
          </a:p>
        </p:txBody>
      </p:sp>
      <p:sp>
        <p:nvSpPr>
          <p:cNvPr id="7" name="Rectangle 6"/>
          <p:cNvSpPr/>
          <p:nvPr/>
        </p:nvSpPr>
        <p:spPr>
          <a:xfrm>
            <a:off x="8346558" y="2886131"/>
            <a:ext cx="3577599" cy="3163284"/>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20000"/>
              </a:lnSpc>
            </a:pPr>
            <a:r>
              <a:rPr lang="en-US" sz="2300" dirty="0" err="1">
                <a:solidFill>
                  <a:schemeClr val="tx1"/>
                </a:solidFill>
                <a:latin typeface="Times New Roman" pitchFamily="18" charset="0"/>
                <a:cs typeface="Times New Roman" pitchFamily="18" charset="0"/>
              </a:rPr>
              <a:t>Nhan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truyền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điệp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tượng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mò</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hứng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thú</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khám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a:t>
            </a:r>
          </a:p>
        </p:txBody>
      </p:sp>
      <p:sp>
        <p:nvSpPr>
          <p:cNvPr id="9" name="Rectangle 8"/>
          <p:cNvSpPr/>
          <p:nvPr/>
        </p:nvSpPr>
        <p:spPr>
          <a:xfrm>
            <a:off x="8346558" y="1802698"/>
            <a:ext cx="3503171"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4029739" y="1791988"/>
            <a:ext cx="3848987"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791988"/>
            <a:ext cx="3364508" cy="94351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thiệu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13421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barn(inVertical)">
                                      <p:cBhvr>
                                        <p:cTn id="6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460448"/>
            <a:ext cx="12192000" cy="639755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7"/>
          <p:cNvSpPr txBox="1"/>
          <p:nvPr/>
        </p:nvSpPr>
        <p:spPr>
          <a:xfrm>
            <a:off x="-19114" y="-16606"/>
            <a:ext cx="5856388" cy="669414"/>
          </a:xfrm>
          <a:prstGeom prst="rect">
            <a:avLst/>
          </a:prstGeom>
          <a:solidFill>
            <a:schemeClr val="accent2">
              <a:lumMod val="20000"/>
              <a:lumOff val="80000"/>
            </a:schemeClr>
          </a:solidFill>
        </p:spPr>
        <p:txBody>
          <a:bodyPr wrap="square" rtlCol="0">
            <a:spAutoFit/>
          </a:bodyPr>
          <a:lstStyle/>
          <a:p>
            <a:pPr>
              <a:lnSpc>
                <a:spcPct val="150000"/>
              </a:lnSpc>
            </a:pPr>
            <a:r>
              <a:rPr lang="en-US" sz="2500" b="1" dirty="0">
                <a:latin typeface="Times New Roman" pitchFamily="18" charset="0"/>
                <a:cs typeface="Times New Roman" pitchFamily="18" charset="0"/>
              </a:rPr>
              <a:t>3. </a:t>
            </a:r>
            <a:r>
              <a:rPr lang="en-US" sz="2500" b="1" dirty="0" err="1">
                <a:latin typeface="Times New Roman" pitchFamily="18" charset="0"/>
                <a:cs typeface="Times New Roman" pitchFamily="18" charset="0"/>
              </a:rPr>
              <a:t>Quy</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trình</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viết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cụ</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một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số</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kiểu</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bài</a:t>
            </a:r>
            <a:endParaRPr lang="en-US" sz="2500" dirty="0">
              <a:latin typeface="Times New Roman" pitchFamily="18" charset="0"/>
              <a:cs typeface="Times New Roman" pitchFamily="18" charset="0"/>
            </a:endParaRPr>
          </a:p>
        </p:txBody>
      </p:sp>
      <p:sp>
        <p:nvSpPr>
          <p:cNvPr id="6" name="Rectangle 5"/>
          <p:cNvSpPr/>
          <p:nvPr/>
        </p:nvSpPr>
        <p:spPr>
          <a:xfrm>
            <a:off x="2519915" y="3210704"/>
            <a:ext cx="7442791" cy="1292662"/>
          </a:xfrm>
          <a:prstGeom prst="rect">
            <a:avLst/>
          </a:prstGeom>
          <a:solidFill>
            <a:srgbClr val="00B050"/>
          </a:solidFill>
        </p:spPr>
        <p:txBody>
          <a:bodyPr wrap="square">
            <a:spAutoFit/>
          </a:bodyPr>
          <a:lstStyle/>
          <a:p>
            <a:pPr algn="ctr">
              <a:lnSpc>
                <a:spcPct val="150000"/>
              </a:lnSpc>
            </a:pPr>
            <a:r>
              <a:rPr lang="en-US" sz="2600" b="1" dirty="0">
                <a:solidFill>
                  <a:schemeClr val="bg1"/>
                </a:solidFill>
                <a:latin typeface="Times New Roman" pitchFamily="18" charset="0"/>
                <a:cs typeface="Times New Roman" pitchFamily="18" charset="0"/>
              </a:rPr>
              <a:t>a. </a:t>
            </a:r>
            <a:r>
              <a:rPr lang="en-US" sz="2600" b="1" dirty="0" err="1">
                <a:solidFill>
                  <a:schemeClr val="bg1"/>
                </a:solidFill>
                <a:latin typeface="Times New Roman" pitchFamily="18" charset="0"/>
                <a:cs typeface="Times New Roman" pitchFamily="18" charset="0"/>
              </a:rPr>
              <a:t>Kiểu</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bài</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phân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tích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đánh</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giá</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nhân</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vật</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trong</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một</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tác</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phẩm</a:t>
            </a:r>
            <a:r>
              <a:rPr lang="en-US" sz="2600" b="1" dirty="0">
                <a:solidFill>
                  <a:schemeClr val="bg1"/>
                </a:solidFill>
                <a:latin typeface="Times New Roman" pitchFamily="18" charset="0"/>
                <a:cs typeface="Times New Roman" pitchFamily="18" charset="0"/>
              </a:rPr>
              <a:t> </a:t>
            </a:r>
            <a:r>
              <a:rPr lang="en-US" sz="2600" b="1" dirty="0" err="1">
                <a:solidFill>
                  <a:schemeClr val="bg1"/>
                </a:solidFill>
                <a:latin typeface="Times New Roman" pitchFamily="18" charset="0"/>
                <a:cs typeface="Times New Roman" pitchFamily="18" charset="0"/>
              </a:rPr>
              <a:t>truyện</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3644360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2.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p>
          <a:p>
            <a:pPr lvl="0" algn="ctr">
              <a:lnSpc>
                <a:spcPct val="120000"/>
              </a:lnSpc>
            </a:pP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2" y="2886130"/>
            <a:ext cx="3162490" cy="370605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30000"/>
              </a:lnSpc>
            </a:pPr>
            <a:r>
              <a:rPr lang="en-US" sz="2300" dirty="0" err="1">
                <a:solidFill>
                  <a:schemeClr val="tx1"/>
                </a:solidFill>
                <a:latin typeface="Times New Roman" pitchFamily="18" charset="0"/>
                <a:cs typeface="Times New Roman" pitchFamily="18" charset="0"/>
              </a:rPr>
              <a:t>Những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nắng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ửng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khói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mơ</a:t>
            </a:r>
            <a:r>
              <a:rPr lang="en-US" sz="2300" dirty="0">
                <a:solidFill>
                  <a:schemeClr val="tx1"/>
                </a:solidFill>
                <a:latin typeface="Times New Roman" pitchFamily="18" charset="0"/>
                <a:cs typeface="Times New Roman" pitchFamily="18" charset="0"/>
              </a:rPr>
              <a:t> tan", "</a:t>
            </a:r>
            <a:r>
              <a:rPr lang="en-US" sz="2300" dirty="0" err="1">
                <a:solidFill>
                  <a:schemeClr val="tx1"/>
                </a:solidFill>
                <a:latin typeface="Times New Roman" pitchFamily="18" charset="0"/>
                <a:cs typeface="Times New Roman" pitchFamily="18" charset="0"/>
              </a:rPr>
              <a:t>sóng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cỏ</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tiếng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vắt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vẻo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lưng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chừng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núi</a:t>
            </a:r>
            <a:r>
              <a:rPr lang="en-US" sz="2300" dirty="0">
                <a:solidFill>
                  <a:schemeClr val="tx1"/>
                </a:solidFill>
                <a:latin typeface="Times New Roman" pitchFamily="18" charset="0"/>
                <a:cs typeface="Times New Roman" pitchFamily="18" charset="0"/>
              </a:rPr>
              <a:t>".</a:t>
            </a:r>
          </a:p>
        </p:txBody>
      </p:sp>
      <p:sp>
        <p:nvSpPr>
          <p:cNvPr id="6" name="Rectangle 5"/>
          <p:cNvSpPr/>
          <p:nvPr/>
        </p:nvSpPr>
        <p:spPr>
          <a:xfrm>
            <a:off x="3727507" y="2886131"/>
            <a:ext cx="4151220" cy="37060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just">
              <a:lnSpc>
                <a:spcPct val="110000"/>
              </a:lnSpc>
            </a:pP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Hình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ảnh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làn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ửng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khói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mơ</a:t>
            </a:r>
            <a:r>
              <a:rPr lang="en-US" sz="2200" dirty="0">
                <a:solidFill>
                  <a:schemeClr val="tx1"/>
                </a:solidFill>
                <a:latin typeface="Times New Roman" pitchFamily="18" charset="0"/>
                <a:cs typeface="Times New Roman" pitchFamily="18" charset="0"/>
              </a:rPr>
              <a:t> tan" </a:t>
            </a:r>
            <a:r>
              <a:rPr lang="en-US" sz="2200" dirty="0" err="1">
                <a:solidFill>
                  <a:schemeClr val="tx1"/>
                </a:solidFill>
                <a:latin typeface="Times New Roman" pitchFamily="18" charset="0"/>
                <a:cs typeface="Times New Roman" pitchFamily="18" charset="0"/>
              </a:rPr>
              <a:t>tạo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mùa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xuân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đẹp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ấm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áp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mơ</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màng</a:t>
            </a:r>
            <a:r>
              <a:rPr lang="en-US" sz="2200" dirty="0">
                <a:solidFill>
                  <a:schemeClr val="tx1"/>
                </a:solidFill>
                <a:latin typeface="Times New Roman" pitchFamily="18" charset="0"/>
                <a:cs typeface="Times New Roman" pitchFamily="18" charset="0"/>
              </a:rPr>
              <a:t>.</a:t>
            </a:r>
          </a:p>
          <a:p>
            <a:pPr marL="0" lvl="2" algn="just">
              <a:lnSpc>
                <a:spcPct val="110000"/>
              </a:lnSpc>
            </a:pP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Sóng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cỏ</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không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bao</a:t>
            </a:r>
            <a:r>
              <a:rPr lang="en-US" sz="2200" dirty="0">
                <a:solidFill>
                  <a:schemeClr val="tx1"/>
                </a:solidFill>
                <a:latin typeface="Times New Roman" pitchFamily="18" charset="0"/>
                <a:cs typeface="Times New Roman" pitchFamily="18" charset="0"/>
              </a:rPr>
              <a:t> la,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thiên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nhiên</a:t>
            </a:r>
            <a:r>
              <a:rPr lang="en-US" sz="2200" dirty="0">
                <a:solidFill>
                  <a:schemeClr val="tx1"/>
                </a:solidFill>
                <a:latin typeface="Times New Roman" pitchFamily="18" charset="0"/>
                <a:cs typeface="Times New Roman" pitchFamily="18" charset="0"/>
              </a:rPr>
              <a:t>.</a:t>
            </a:r>
          </a:p>
          <a:p>
            <a:pPr marL="0" lvl="2" algn="just">
              <a:lnSpc>
                <a:spcPct val="110000"/>
              </a:lnSpc>
            </a:pP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Tiếng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vắt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vẻo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lưng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chừng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núi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đến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âm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vui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tươi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phấn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khởi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thể</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niềm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vui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và</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con </a:t>
            </a:r>
            <a:r>
              <a:rPr lang="en-US" sz="2200" dirty="0" err="1" smtClean="0">
                <a:solidFill>
                  <a:schemeClr val="tx1"/>
                </a:solidFill>
                <a:latin typeface="Times New Roman" pitchFamily="18" charset="0"/>
                <a:cs typeface="Times New Roman" pitchFamily="18" charset="0"/>
              </a:rPr>
              <a:t>người</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7" name="Rectangle 6"/>
          <p:cNvSpPr/>
          <p:nvPr/>
        </p:nvSpPr>
        <p:spPr>
          <a:xfrm>
            <a:off x="8346558" y="2886131"/>
            <a:ext cx="3577599" cy="37060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30000"/>
              </a:lnSpc>
            </a:pP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động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tươi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đẹp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tràn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đầy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góp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phần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ý </a:t>
            </a:r>
            <a:r>
              <a:rPr lang="en-US" sz="2300" dirty="0" err="1">
                <a:solidFill>
                  <a:schemeClr val="tx1"/>
                </a:solidFill>
                <a:latin typeface="Times New Roman" pitchFamily="18" charset="0"/>
                <a:cs typeface="Times New Roman" pitchFamily="18" charset="0"/>
              </a:rPr>
              <a:t>nghĩa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a:t>
            </a:r>
          </a:p>
        </p:txBody>
      </p:sp>
      <p:sp>
        <p:nvSpPr>
          <p:cNvPr id="9" name="Rectangle 8"/>
          <p:cNvSpPr/>
          <p:nvPr/>
        </p:nvSpPr>
        <p:spPr>
          <a:xfrm>
            <a:off x="8346558" y="1802698"/>
            <a:ext cx="3503171" cy="932806"/>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3727507" y="1791988"/>
            <a:ext cx="4151220" cy="932806"/>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791988"/>
            <a:ext cx="3162491" cy="943516"/>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thiệu</a:t>
            </a:r>
            <a:endParaRPr lang="en-US" sz="2400" b="1" dirty="0" smtClean="0">
              <a:latin typeface="Times New Roman" pitchFamily="18" charset="0"/>
              <a:cs typeface="Times New Roman" pitchFamily="18" charset="0"/>
            </a:endParaRPr>
          </a:p>
          <a:p>
            <a:pPr algn="ctr">
              <a:lnSpc>
                <a:spcPct val="120000"/>
              </a:lnSpc>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chính</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25735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arn(inVertical)">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barn(inVertical)">
                                      <p:cBhvr>
                                        <p:cTn id="63" dur="500"/>
                                        <p:tgtEl>
                                          <p:spTgt spid="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ngôn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ngữ</a:t>
            </a:r>
            <a:endParaRPr lang="en-US" sz="2400" b="1" dirty="0" smtClean="0">
              <a:latin typeface="Times New Roman" pitchFamily="18" charset="0"/>
              <a:cs typeface="Times New Roman" pitchFamily="18" charset="0"/>
            </a:endParaRPr>
          </a:p>
          <a:p>
            <a:pPr lvl="0" algn="ctr">
              <a:lnSpc>
                <a:spcPct val="120000"/>
              </a:lnSpc>
            </a:pP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2" y="2886130"/>
            <a:ext cx="3162490" cy="334454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30000"/>
              </a:lnSpc>
            </a:pP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được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chọn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tế</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giàu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xúc</a:t>
            </a:r>
            <a:r>
              <a:rPr lang="en-US" sz="2300" dirty="0" smtClean="0">
                <a:solidFill>
                  <a:schemeClr val="tx1"/>
                </a:solidFill>
                <a:latin typeface="Times New Roman" pitchFamily="18" charset="0"/>
                <a:cs typeface="Times New Roman" pitchFamily="18" charset="0"/>
              </a:rPr>
              <a:t>.</a:t>
            </a:r>
            <a:endParaRPr lang="en-US" sz="2300" dirty="0">
              <a:solidFill>
                <a:schemeClr val="tx1"/>
              </a:solidFill>
              <a:latin typeface="Times New Roman" pitchFamily="18" charset="0"/>
              <a:cs typeface="Times New Roman" pitchFamily="18" charset="0"/>
            </a:endParaRPr>
          </a:p>
        </p:txBody>
      </p:sp>
      <p:sp>
        <p:nvSpPr>
          <p:cNvPr id="6" name="Rectangle 5"/>
          <p:cNvSpPr/>
          <p:nvPr/>
        </p:nvSpPr>
        <p:spPr>
          <a:xfrm>
            <a:off x="3727507" y="2886131"/>
            <a:ext cx="4151220" cy="334454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just">
              <a:lnSpc>
                <a:spcPct val="120000"/>
              </a:lnSpc>
            </a:pP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Sử</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láy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soạt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vắt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vẻo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âm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thanh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động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a:t>
            </a:r>
          </a:p>
          <a:p>
            <a:pPr marL="0" lvl="2" algn="just">
              <a:lnSpc>
                <a:spcPct val="12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Biện</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pháp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như</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ẩn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hóa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chuyển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trở</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phú</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dạng</a:t>
            </a:r>
            <a:r>
              <a:rPr lang="en-US" sz="2300" dirty="0">
                <a:solidFill>
                  <a:schemeClr val="tx1"/>
                </a:solidFill>
                <a:latin typeface="Times New Roman" pitchFamily="18" charset="0"/>
                <a:cs typeface="Times New Roman" pitchFamily="18" charset="0"/>
              </a:rPr>
              <a:t>.</a:t>
            </a:r>
          </a:p>
        </p:txBody>
      </p:sp>
      <p:sp>
        <p:nvSpPr>
          <p:cNvPr id="7" name="Rectangle 6"/>
          <p:cNvSpPr/>
          <p:nvPr/>
        </p:nvSpPr>
        <p:spPr>
          <a:xfrm>
            <a:off x="8346558" y="2886131"/>
            <a:ext cx="3577599" cy="334454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30000"/>
              </a:lnSpc>
            </a:pP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tế</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giàu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góp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phần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ý </a:t>
            </a:r>
            <a:r>
              <a:rPr lang="en-US" sz="2300" dirty="0" err="1">
                <a:solidFill>
                  <a:schemeClr val="tx1"/>
                </a:solidFill>
                <a:latin typeface="Times New Roman" pitchFamily="18" charset="0"/>
                <a:cs typeface="Times New Roman" pitchFamily="18" charset="0"/>
              </a:rPr>
              <a:t>nghĩa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đồng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sức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người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đọc</a:t>
            </a:r>
            <a:r>
              <a:rPr lang="en-US" sz="2300" dirty="0">
                <a:solidFill>
                  <a:schemeClr val="tx1"/>
                </a:solidFill>
                <a:latin typeface="Times New Roman" pitchFamily="18" charset="0"/>
                <a:cs typeface="Times New Roman" pitchFamily="18" charset="0"/>
              </a:rPr>
              <a:t>.</a:t>
            </a:r>
          </a:p>
        </p:txBody>
      </p:sp>
      <p:sp>
        <p:nvSpPr>
          <p:cNvPr id="9" name="Rectangle 8"/>
          <p:cNvSpPr/>
          <p:nvPr/>
        </p:nvSpPr>
        <p:spPr>
          <a:xfrm>
            <a:off x="8346558" y="1802698"/>
            <a:ext cx="3503171" cy="932806"/>
          </a:xfrm>
          <a:prstGeom prst="rect">
            <a:avLst/>
          </a:prstGeom>
          <a:solidFill>
            <a:srgbClr val="FF5050"/>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3727507" y="1791988"/>
            <a:ext cx="4151220" cy="932806"/>
          </a:xfrm>
          <a:prstGeom prst="rect">
            <a:avLst/>
          </a:prstGeom>
          <a:solidFill>
            <a:srgbClr val="FF5050"/>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791988"/>
            <a:ext cx="3162491" cy="943516"/>
          </a:xfrm>
          <a:prstGeom prst="rect">
            <a:avLst/>
          </a:prstGeom>
          <a:solidFill>
            <a:srgbClr val="FF5050"/>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thiệu</a:t>
            </a:r>
            <a:endParaRPr lang="en-US" sz="2400" b="1" dirty="0" smtClean="0">
              <a:latin typeface="Times New Roman" pitchFamily="18" charset="0"/>
              <a:cs typeface="Times New Roman" pitchFamily="18" charset="0"/>
            </a:endParaRPr>
          </a:p>
          <a:p>
            <a:pPr algn="ctr">
              <a:lnSpc>
                <a:spcPct val="120000"/>
              </a:lnSpc>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ngôn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ngữ</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396313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arn(inVertical)">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Effect transition="in" filter="barn(inVertical)">
                                      <p:cBhvr>
                                        <p:cTn id="6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DDFFFF"/>
          </a:solidFill>
          <a:ln>
            <a:solidFill>
              <a:schemeClr val="accent1"/>
            </a:solidFill>
          </a:ln>
        </p:spPr>
      </p:pic>
      <p:sp>
        <p:nvSpPr>
          <p:cNvPr id="3" name="Bevel 2"/>
          <p:cNvSpPr/>
          <p:nvPr/>
        </p:nvSpPr>
        <p:spPr>
          <a:xfrm>
            <a:off x="2923954" y="223284"/>
            <a:ext cx="6453963" cy="1191760"/>
          </a:xfrm>
          <a:prstGeom prst="bevel">
            <a:avLst/>
          </a:prstGeom>
          <a:solidFill>
            <a:srgbClr val="0099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lnSpc>
                <a:spcPct val="120000"/>
              </a:lnSpc>
            </a:pPr>
            <a:r>
              <a:rPr lang="en-US" sz="2400" b="1" dirty="0" smtClean="0">
                <a:latin typeface="Times New Roman" pitchFamily="18" charset="0"/>
                <a:cs typeface="Times New Roman" pitchFamily="18" charset="0"/>
              </a:rPr>
              <a:t>4.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trúc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400" b="1" dirty="0">
              <a:solidFill>
                <a:schemeClr val="bg1"/>
              </a:solidFill>
              <a:latin typeface="Times New Roman" pitchFamily="18" charset="0"/>
              <a:ea typeface="Cambria"/>
              <a:cs typeface="Times New Roman" pitchFamily="18" charset="0"/>
              <a:sym typeface="Cambria"/>
            </a:endParaRPr>
          </a:p>
        </p:txBody>
      </p:sp>
      <p:sp>
        <p:nvSpPr>
          <p:cNvPr id="4" name="Line 13"/>
          <p:cNvSpPr>
            <a:spLocks noChangeShapeType="1"/>
          </p:cNvSpPr>
          <p:nvPr/>
        </p:nvSpPr>
        <p:spPr bwMode="auto">
          <a:xfrm flipH="1">
            <a:off x="1595581" y="1415044"/>
            <a:ext cx="4263850" cy="3769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5" name="Rectangle 4"/>
          <p:cNvSpPr/>
          <p:nvPr/>
        </p:nvSpPr>
        <p:spPr>
          <a:xfrm>
            <a:off x="165501" y="2886131"/>
            <a:ext cx="3364507" cy="3674156"/>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50000"/>
              </a:lnSpc>
            </a:pP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gồm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bốn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khổ</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mỗi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khổ</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bốn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câu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một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cấu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đối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hòa</a:t>
            </a:r>
            <a:r>
              <a:rPr lang="en-US" sz="2300" dirty="0">
                <a:solidFill>
                  <a:schemeClr val="tx1"/>
                </a:solidFill>
                <a:latin typeface="Times New Roman" pitchFamily="18" charset="0"/>
                <a:cs typeface="Times New Roman" pitchFamily="18" charset="0"/>
              </a:rPr>
              <a:t>.</a:t>
            </a:r>
          </a:p>
        </p:txBody>
      </p:sp>
      <p:sp>
        <p:nvSpPr>
          <p:cNvPr id="6" name="Rectangle 5"/>
          <p:cNvSpPr/>
          <p:nvPr/>
        </p:nvSpPr>
        <p:spPr>
          <a:xfrm>
            <a:off x="4029739" y="2886130"/>
            <a:ext cx="3848987" cy="3674157"/>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just">
              <a:lnSpc>
                <a:spcPct val="12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Cấu</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giúp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kết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chặt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giữa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phần</a:t>
            </a:r>
            <a:r>
              <a:rPr lang="en-US" sz="2300" dirty="0">
                <a:solidFill>
                  <a:schemeClr val="tx1"/>
                </a:solidFill>
                <a:latin typeface="Times New Roman" pitchFamily="18" charset="0"/>
                <a:cs typeface="Times New Roman" pitchFamily="18" charset="0"/>
              </a:rPr>
              <a:t>.</a:t>
            </a:r>
          </a:p>
          <a:p>
            <a:pPr marL="0" lvl="2" algn="just">
              <a:lnSpc>
                <a:spcPct val="12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Nhịp</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thay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nhẹ</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nhàng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êm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đến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khởi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rộn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ràng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phù</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hợp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từng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khổ</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a:t>
            </a:r>
          </a:p>
        </p:txBody>
      </p:sp>
      <p:sp>
        <p:nvSpPr>
          <p:cNvPr id="7" name="Rectangle 6"/>
          <p:cNvSpPr/>
          <p:nvPr/>
        </p:nvSpPr>
        <p:spPr>
          <a:xfrm>
            <a:off x="8346558" y="2886131"/>
            <a:ext cx="3577599" cy="3674156"/>
          </a:xfrm>
          <a:prstGeom prst="rect">
            <a:avLst/>
          </a:prstGeom>
          <a:solidFill>
            <a:srgbClr val="DD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150000"/>
              </a:lnSpc>
            </a:pPr>
            <a:r>
              <a:rPr lang="en-US" sz="2300" dirty="0" err="1">
                <a:solidFill>
                  <a:schemeClr val="tx1"/>
                </a:solidFill>
                <a:latin typeface="Times New Roman" pitchFamily="18" charset="0"/>
                <a:cs typeface="Times New Roman" pitchFamily="18" charset="0"/>
              </a:rPr>
              <a:t>Cấu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chặt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chẽ</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nhịp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điệu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linh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hoạt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góp</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phần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tạo</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hòa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chính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nổi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bật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ý </a:t>
            </a:r>
            <a:r>
              <a:rPr lang="en-US" sz="2300" dirty="0" err="1">
                <a:solidFill>
                  <a:schemeClr val="tx1"/>
                </a:solidFill>
                <a:latin typeface="Times New Roman" pitchFamily="18" charset="0"/>
                <a:cs typeface="Times New Roman" pitchFamily="18" charset="0"/>
              </a:rPr>
              <a:t>nghĩa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a:t>
            </a:r>
          </a:p>
        </p:txBody>
      </p:sp>
      <p:sp>
        <p:nvSpPr>
          <p:cNvPr id="9" name="Rectangle 8"/>
          <p:cNvSpPr/>
          <p:nvPr/>
        </p:nvSpPr>
        <p:spPr>
          <a:xfrm>
            <a:off x="8346558" y="1802698"/>
            <a:ext cx="3503171"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endParaRPr lang="en-US" sz="2300" b="1" dirty="0">
              <a:solidFill>
                <a:schemeClr val="bg1"/>
              </a:solidFill>
              <a:latin typeface="Times New Roman" pitchFamily="18" charset="0"/>
              <a:cs typeface="Times New Roman" pitchFamily="18" charset="0"/>
            </a:endParaRPr>
          </a:p>
        </p:txBody>
      </p:sp>
      <p:sp>
        <p:nvSpPr>
          <p:cNvPr id="10" name="Rectangle 9"/>
          <p:cNvSpPr/>
          <p:nvPr/>
        </p:nvSpPr>
        <p:spPr>
          <a:xfrm>
            <a:off x="4029739" y="1791988"/>
            <a:ext cx="3848987" cy="93280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endParaRPr lang="en-US" sz="2300" b="1" dirty="0">
              <a:solidFill>
                <a:schemeClr val="bg1"/>
              </a:solidFill>
              <a:latin typeface="Times New Roman" pitchFamily="18" charset="0"/>
              <a:cs typeface="Times New Roman" pitchFamily="18" charset="0"/>
            </a:endParaRPr>
          </a:p>
        </p:txBody>
      </p:sp>
      <p:sp>
        <p:nvSpPr>
          <p:cNvPr id="11" name="Line 13"/>
          <p:cNvSpPr>
            <a:spLocks noChangeShapeType="1"/>
          </p:cNvSpPr>
          <p:nvPr/>
        </p:nvSpPr>
        <p:spPr bwMode="auto">
          <a:xfrm>
            <a:off x="5859433" y="1415045"/>
            <a:ext cx="4369088" cy="37694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
        <p:nvSpPr>
          <p:cNvPr id="13" name="Rectangle 12"/>
          <p:cNvSpPr/>
          <p:nvPr/>
        </p:nvSpPr>
        <p:spPr>
          <a:xfrm>
            <a:off x="165501" y="1791988"/>
            <a:ext cx="3364508" cy="943516"/>
          </a:xfrm>
          <a:prstGeom prst="rect">
            <a:avLst/>
          </a:prstGeom>
          <a:solidFill>
            <a:srgbClr val="009999"/>
          </a:solidFill>
        </p:spPr>
        <p:style>
          <a:lnRef idx="1">
            <a:schemeClr val="accent2"/>
          </a:lnRef>
          <a:fillRef idx="3">
            <a:schemeClr val="accent2"/>
          </a:fillRef>
          <a:effectRef idx="2">
            <a:schemeClr val="accent2"/>
          </a:effectRef>
          <a:fontRef idx="minor">
            <a:schemeClr val="lt1"/>
          </a:fontRef>
        </p:style>
        <p:txBody>
          <a:bodyPr anchor="ctr"/>
          <a:lstStyle/>
          <a:p>
            <a:pPr algn="ctr">
              <a:lnSpc>
                <a:spcPct val="120000"/>
              </a:lnSpc>
            </a:pP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thiệu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trúc</a:t>
            </a:r>
            <a:endParaRPr lang="en-US" sz="2400" b="1" dirty="0" smtClean="0">
              <a:latin typeface="Times New Roman" pitchFamily="18" charset="0"/>
              <a:cs typeface="Times New Roman" pitchFamily="18" charset="0"/>
            </a:endParaRPr>
          </a:p>
          <a:p>
            <a:pPr algn="ctr">
              <a:lnSpc>
                <a:spcPct val="120000"/>
              </a:lnSpc>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endParaRPr lang="en-US" sz="2300" b="1" dirty="0">
              <a:solidFill>
                <a:schemeClr val="bg1"/>
              </a:solidFill>
              <a:latin typeface="Times New Roman" pitchFamily="18" charset="0"/>
              <a:cs typeface="Times New Roman" pitchFamily="18" charset="0"/>
            </a:endParaRPr>
          </a:p>
        </p:txBody>
      </p:sp>
      <p:sp>
        <p:nvSpPr>
          <p:cNvPr id="14" name="Line 13"/>
          <p:cNvSpPr>
            <a:spLocks noChangeShapeType="1"/>
          </p:cNvSpPr>
          <p:nvPr/>
        </p:nvSpPr>
        <p:spPr bwMode="auto">
          <a:xfrm>
            <a:off x="5859431" y="1404133"/>
            <a:ext cx="1" cy="38785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lnSpc>
                <a:spcPct val="120000"/>
              </a:lnSpc>
            </a:pPr>
            <a:endParaRPr lang="en-US" sz="2300">
              <a:latin typeface="Times New Roman" pitchFamily="18" charset="0"/>
              <a:cs typeface="Times New Roman" pitchFamily="18" charset="0"/>
            </a:endParaRPr>
          </a:p>
        </p:txBody>
      </p:sp>
    </p:spTree>
    <p:extLst>
      <p:ext uri="{BB962C8B-B14F-4D97-AF65-F5344CB8AC3E}">
        <p14:creationId xmlns:p14="http://schemas.microsoft.com/office/powerpoint/2010/main" val="28884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barn(inVertical)">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arn(inVertical)">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Effect transition="in" filter="barn(inVertical)">
                                      <p:cBhvr>
                                        <p:cTn id="6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Pentagon 2"/>
          <p:cNvSpPr/>
          <p:nvPr/>
        </p:nvSpPr>
        <p:spPr>
          <a:xfrm>
            <a:off x="157171" y="1063256"/>
            <a:ext cx="4218709" cy="3104707"/>
          </a:xfrm>
          <a:prstGeom prst="homePlate">
            <a:avLst/>
          </a:prstGeom>
          <a:solidFill>
            <a:schemeClr val="accent1">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marL="0" lvl="1" algn="ctr">
              <a:lnSpc>
                <a:spcPct val="130000"/>
              </a:lnSpc>
            </a:pPr>
            <a:r>
              <a:rPr lang="en-US" sz="2300" dirty="0" err="1">
                <a:solidFill>
                  <a:schemeClr val="tx1"/>
                </a:solidFill>
                <a:latin typeface="Times New Roman" pitchFamily="18" charset="0"/>
                <a:cs typeface="Times New Roman" pitchFamily="18" charset="0"/>
              </a:rPr>
              <a:t>Nhấn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mạnh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vai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trò</a:t>
            </a:r>
            <a:r>
              <a:rPr lang="en-US" sz="2300" dirty="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và</a:t>
            </a:r>
            <a:endParaRPr lang="en-US" sz="2300" dirty="0" smtClean="0">
              <a:solidFill>
                <a:schemeClr val="tx1"/>
              </a:solidFill>
              <a:latin typeface="Times New Roman" pitchFamily="18" charset="0"/>
              <a:cs typeface="Times New Roman" pitchFamily="18" charset="0"/>
            </a:endParaRPr>
          </a:p>
          <a:p>
            <a:pPr marL="0" lvl="1" algn="ctr">
              <a:lnSpc>
                <a:spcPct val="130000"/>
              </a:lnSpc>
            </a:pP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dụng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hình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ngôn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ngữ</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cấu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làm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thành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công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Mùa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xuân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chín</a:t>
            </a:r>
            <a:r>
              <a:rPr lang="en-US" sz="2300" dirty="0">
                <a:solidFill>
                  <a:schemeClr val="tx1"/>
                </a:solidFill>
                <a:latin typeface="Times New Roman" pitchFamily="18" charset="0"/>
                <a:cs typeface="Times New Roman" pitchFamily="18" charset="0"/>
              </a:rPr>
              <a:t>".</a:t>
            </a:r>
          </a:p>
        </p:txBody>
      </p:sp>
      <p:sp>
        <p:nvSpPr>
          <p:cNvPr id="4" name="Pentagon 3"/>
          <p:cNvSpPr/>
          <p:nvPr/>
        </p:nvSpPr>
        <p:spPr>
          <a:xfrm flipH="1">
            <a:off x="7326188" y="1063256"/>
            <a:ext cx="4709868" cy="3104707"/>
          </a:xfrm>
          <a:prstGeom prst="homePlate">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lvl="1" algn="ctr">
              <a:lnSpc>
                <a:spcPct val="130000"/>
              </a:lnSpc>
            </a:pPr>
            <a:r>
              <a:rPr lang="en-US" sz="2300" dirty="0" err="1">
                <a:solidFill>
                  <a:schemeClr val="tx1"/>
                </a:solidFill>
                <a:latin typeface="Times New Roman" pitchFamily="18" charset="0"/>
                <a:cs typeface="Times New Roman" pitchFamily="18" charset="0"/>
              </a:rPr>
              <a:t>Khẳng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định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tầm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quan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trọng</a:t>
            </a:r>
            <a:r>
              <a:rPr lang="en-US" sz="2300" dirty="0">
                <a:solidFill>
                  <a:schemeClr val="tx1"/>
                </a:solidFill>
                <a:latin typeface="Times New Roman" pitchFamily="18" charset="0"/>
                <a:cs typeface="Times New Roman" pitchFamily="18" charset="0"/>
              </a:rPr>
              <a:t> </a:t>
            </a:r>
            <a:endParaRPr lang="en-US" sz="2300" dirty="0" smtClean="0">
              <a:solidFill>
                <a:schemeClr val="tx1"/>
              </a:solidFill>
              <a:latin typeface="Times New Roman" pitchFamily="18" charset="0"/>
              <a:cs typeface="Times New Roman" pitchFamily="18" charset="0"/>
            </a:endParaRPr>
          </a:p>
          <a:p>
            <a:pPr marL="0" lvl="1" algn="ctr">
              <a:lnSpc>
                <a:spcPct val="130000"/>
              </a:lnSpc>
            </a:pPr>
            <a:r>
              <a:rPr lang="en-US" sz="2300" dirty="0" err="1" smtClean="0">
                <a:solidFill>
                  <a:schemeClr val="tx1"/>
                </a:solidFill>
                <a:latin typeface="Times New Roman" pitchFamily="18" charset="0"/>
                <a:cs typeface="Times New Roman" pitchFamily="18" charset="0"/>
              </a:rPr>
              <a:t>của</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này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việc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truyền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tải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nội</a:t>
            </a:r>
            <a:r>
              <a:rPr lang="en-US" sz="2300" dirty="0">
                <a:solidFill>
                  <a:schemeClr val="tx1"/>
                </a:solidFill>
                <a:latin typeface="Times New Roman" pitchFamily="18" charset="0"/>
                <a:cs typeface="Times New Roman" pitchFamily="18" charset="0"/>
              </a:rPr>
              <a:t> dung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ý </a:t>
            </a:r>
            <a:r>
              <a:rPr lang="en-US" sz="2300" dirty="0" err="1">
                <a:solidFill>
                  <a:schemeClr val="tx1"/>
                </a:solidFill>
                <a:latin typeface="Times New Roman" pitchFamily="18" charset="0"/>
                <a:cs typeface="Times New Roman" pitchFamily="18" charset="0"/>
              </a:rPr>
              <a:t>nghĩa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của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a:t>
            </a:r>
          </a:p>
        </p:txBody>
      </p:sp>
      <p:sp>
        <p:nvSpPr>
          <p:cNvPr id="6" name="TextBox 5"/>
          <p:cNvSpPr txBox="1"/>
          <p:nvPr/>
        </p:nvSpPr>
        <p:spPr>
          <a:xfrm>
            <a:off x="3678865" y="230135"/>
            <a:ext cx="4306186" cy="692497"/>
          </a:xfrm>
          <a:prstGeom prst="rect">
            <a:avLst/>
          </a:prstGeom>
          <a:solidFill>
            <a:schemeClr val="accent1"/>
          </a:solidFill>
        </p:spPr>
        <p:txBody>
          <a:bodyPr wrap="square" rtlCol="0">
            <a:spAutoFit/>
          </a:bodyPr>
          <a:lstStyle/>
          <a:p>
            <a:pPr algn="ctr">
              <a:lnSpc>
                <a:spcPct val="130000"/>
              </a:lnSpc>
            </a:pPr>
            <a:r>
              <a:rPr lang="en-US" sz="3000" b="1" dirty="0" smtClean="0">
                <a:solidFill>
                  <a:schemeClr val="bg1"/>
                </a:solidFill>
                <a:latin typeface="Times New Roman" pitchFamily="18" charset="0"/>
                <a:cs typeface="Times New Roman" pitchFamily="18" charset="0"/>
              </a:rPr>
              <a:t>III. </a:t>
            </a:r>
            <a:r>
              <a:rPr lang="en-US" sz="3000" b="1" dirty="0" err="1" smtClean="0">
                <a:solidFill>
                  <a:schemeClr val="bg1"/>
                </a:solidFill>
                <a:latin typeface="Times New Roman" pitchFamily="18" charset="0"/>
                <a:cs typeface="Times New Roman" pitchFamily="18" charset="0"/>
              </a:rPr>
              <a:t>Kết</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en-US" sz="3000" b="1" dirty="0">
              <a:solidFill>
                <a:schemeClr val="bg1"/>
              </a:solidFill>
              <a:latin typeface="Times New Roman" pitchFamily="18" charset="0"/>
              <a:cs typeface="Times New Roman" pitchFamily="18" charset="0"/>
            </a:endParaRPr>
          </a:p>
        </p:txBody>
      </p:sp>
      <p:sp>
        <p:nvSpPr>
          <p:cNvPr id="7" name="Chevron 6"/>
          <p:cNvSpPr/>
          <p:nvPr/>
        </p:nvSpPr>
        <p:spPr>
          <a:xfrm>
            <a:off x="1750637" y="4518837"/>
            <a:ext cx="8839391" cy="1956391"/>
          </a:xfrm>
          <a:prstGeom prst="chevron">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lvl="1" algn="just">
              <a:lnSpc>
                <a:spcPct val="13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Nêu</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lên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nhận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về</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đã</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phân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tích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cảm</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xúc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ấn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tượng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sự</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ảnh</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hưởng</a:t>
            </a:r>
            <a:r>
              <a:rPr lang="en-US" sz="2300" dirty="0">
                <a:solidFill>
                  <a:schemeClr val="tx1"/>
                </a:solidFill>
                <a:latin typeface="Times New Roman" pitchFamily="18" charset="0"/>
                <a:cs typeface="Times New Roman" pitchFamily="18" charset="0"/>
              </a:rPr>
              <a:t>, v.v.).</a:t>
            </a:r>
          </a:p>
          <a:p>
            <a:pPr marL="0" lvl="1" algn="just">
              <a:lnSpc>
                <a:spcPct val="130000"/>
              </a:lnSpc>
            </a:pP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Liên</a:t>
            </a:r>
            <a:r>
              <a:rPr lang="en-US" sz="2300" dirty="0" smtClean="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hệ</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thơ</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với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hiện</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thực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cuộc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sống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và</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rút</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ra</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bài</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học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suy</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nghĩ</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từ</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yếu</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tố</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cụ</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thể</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trong</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tác</a:t>
            </a:r>
            <a:r>
              <a:rPr lang="en-US" sz="2300" dirty="0">
                <a:solidFill>
                  <a:schemeClr val="tx1"/>
                </a:solidFill>
                <a:latin typeface="Times New Roman" pitchFamily="18" charset="0"/>
                <a:cs typeface="Times New Roman" pitchFamily="18" charset="0"/>
              </a:rPr>
              <a:t> </a:t>
            </a:r>
            <a:r>
              <a:rPr lang="en-US" sz="2300" dirty="0" err="1">
                <a:solidFill>
                  <a:schemeClr val="tx1"/>
                </a:solidFill>
                <a:latin typeface="Times New Roman" pitchFamily="18" charset="0"/>
                <a:cs typeface="Times New Roman" pitchFamily="18" charset="0"/>
              </a:rPr>
              <a:t>phẩm</a:t>
            </a:r>
            <a:r>
              <a:rPr lang="en-US" sz="2300" dirty="0">
                <a:solidFill>
                  <a:schemeClr val="tx1"/>
                </a:solidFill>
                <a:latin typeface="Times New Roman" pitchFamily="18" charset="0"/>
                <a:cs typeface="Times New Roman" pitchFamily="18"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80" y="1233378"/>
            <a:ext cx="2950308" cy="31897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36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9914" y="2668443"/>
            <a:ext cx="7442791" cy="1384995"/>
          </a:xfrm>
          <a:prstGeom prst="rect">
            <a:avLst/>
          </a:prstGeom>
          <a:solidFill>
            <a:srgbClr val="00B050"/>
          </a:solidFill>
        </p:spPr>
        <p:txBody>
          <a:bodyPr wrap="square">
            <a:spAutoFit/>
          </a:bodyPr>
          <a:lstStyle/>
          <a:p>
            <a:pPr algn="ctr">
              <a:lnSpc>
                <a:spcPct val="150000"/>
              </a:lnSpc>
            </a:pPr>
            <a:r>
              <a:rPr lang="en-US" sz="2800" b="1" dirty="0" smtClean="0">
                <a:solidFill>
                  <a:schemeClr val="bg1"/>
                </a:solidFill>
                <a:latin typeface="Times New Roman" pitchFamily="18" charset="0"/>
                <a:cs typeface="Times New Roman" pitchFamily="18" charset="0"/>
              </a:rPr>
              <a:t>c. </a:t>
            </a:r>
            <a:r>
              <a:rPr lang="en-US" sz="2800" b="1" dirty="0" err="1">
                <a:solidFill>
                  <a:schemeClr val="bg1"/>
                </a:solidFill>
                <a:latin typeface="Times New Roman" pitchFamily="18" charset="0"/>
                <a:cs typeface="Times New Roman" pitchFamily="18" charset="0"/>
              </a:rPr>
              <a:t>Kiểu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phân</a:t>
            </a:r>
            <a:r>
              <a:rPr lang="en-US" sz="2800" b="1" dirty="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tích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sự</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liên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kết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giữa</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nội</a:t>
            </a:r>
            <a:r>
              <a:rPr lang="en-US" sz="2800" b="1" dirty="0" smtClean="0">
                <a:solidFill>
                  <a:schemeClr val="bg1"/>
                </a:solidFill>
                <a:latin typeface="Times New Roman" pitchFamily="18" charset="0"/>
                <a:cs typeface="Times New Roman" pitchFamily="18" charset="0"/>
              </a:rPr>
              <a:t> dung </a:t>
            </a:r>
            <a:r>
              <a:rPr lang="en-US" sz="2800" b="1" dirty="0" err="1" smtClean="0">
                <a:solidFill>
                  <a:schemeClr val="bg1"/>
                </a:solidFill>
                <a:latin typeface="Times New Roman" pitchFamily="18" charset="0"/>
                <a:cs typeface="Times New Roman" pitchFamily="18" charset="0"/>
              </a:rPr>
              <a:t>và</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nghệ</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thuật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của</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thơ</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2035022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4"/>
            <a:ext cx="12192000" cy="6858000"/>
          </a:xfrm>
          <a:prstGeom prst="rect">
            <a:avLst/>
          </a:prstGeom>
          <a:solidFill>
            <a:srgbClr val="0070C0"/>
          </a:solidFill>
        </p:spPr>
      </p:pic>
      <p:sp>
        <p:nvSpPr>
          <p:cNvPr id="3" name="Oval 2"/>
          <p:cNvSpPr/>
          <p:nvPr/>
        </p:nvSpPr>
        <p:spPr>
          <a:xfrm>
            <a:off x="161146" y="946298"/>
            <a:ext cx="2603319" cy="1584251"/>
          </a:xfrm>
          <a:prstGeom prst="ellipse">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 </a:t>
            </a:r>
            <a:r>
              <a:rPr lang="en-US" sz="2300" b="1" dirty="0" err="1" smtClean="0">
                <a:solidFill>
                  <a:schemeClr val="bg1"/>
                </a:solidFill>
                <a:latin typeface="Times New Roman" pitchFamily="18" charset="0"/>
                <a:cs typeface="Times New Roman" pitchFamily="18" charset="0"/>
              </a:rPr>
              <a:t>Mở</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4" name="Oval 3"/>
          <p:cNvSpPr/>
          <p:nvPr/>
        </p:nvSpPr>
        <p:spPr>
          <a:xfrm>
            <a:off x="143231" y="2780238"/>
            <a:ext cx="2603319" cy="1738600"/>
          </a:xfrm>
          <a:prstGeom prst="ellipse">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 </a:t>
            </a:r>
            <a:r>
              <a:rPr lang="en-US" sz="2300" b="1" dirty="0" err="1" smtClean="0">
                <a:solidFill>
                  <a:schemeClr val="bg1"/>
                </a:solidFill>
                <a:latin typeface="Times New Roman" pitchFamily="18" charset="0"/>
                <a:cs typeface="Times New Roman" pitchFamily="18" charset="0"/>
              </a:rPr>
              <a:t>Thân</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5" name="Rounded Rectangle 4"/>
          <p:cNvSpPr/>
          <p:nvPr/>
        </p:nvSpPr>
        <p:spPr>
          <a:xfrm>
            <a:off x="2838893" y="1089661"/>
            <a:ext cx="8282763" cy="12975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thiệu</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phẩm</a:t>
            </a:r>
            <a:r>
              <a:rPr lang="en-US" sz="2300" dirty="0" smtClean="0">
                <a:latin typeface="Times New Roman" pitchFamily="18" charset="0"/>
                <a:cs typeface="Times New Roman" pitchFamily="18" charset="0"/>
              </a:rPr>
              <a:t>.</a:t>
            </a:r>
          </a:p>
          <a:p>
            <a:pPr algn="just">
              <a:lnSpc>
                <a:spcPct val="120000"/>
              </a:lnSpc>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quát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endParaRPr lang="en-US" sz="2300" i="1" dirty="0">
              <a:solidFill>
                <a:srgbClr val="0000FF"/>
              </a:solidFill>
              <a:latin typeface="Times New Roman" pitchFamily="18" charset="0"/>
              <a:cs typeface="Times New Roman" pitchFamily="18" charset="0"/>
            </a:endParaRPr>
          </a:p>
        </p:txBody>
      </p:sp>
      <p:sp>
        <p:nvSpPr>
          <p:cNvPr id="6" name="Rounded Rectangle 5"/>
          <p:cNvSpPr/>
          <p:nvPr/>
        </p:nvSpPr>
        <p:spPr>
          <a:xfrm>
            <a:off x="2838892" y="2780238"/>
            <a:ext cx="8282764" cy="194061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bài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endParaRPr lang="en-US" sz="2300" dirty="0" smtClean="0">
              <a:latin typeface="Times New Roman" pitchFamily="18" charset="0"/>
              <a:cs typeface="Times New Roman" pitchFamily="18" charset="0"/>
            </a:endParaRPr>
          </a:p>
          <a:p>
            <a:pPr algn="just">
              <a:lnSpc>
                <a:spcPct val="120000"/>
              </a:lnSpc>
            </a:pPr>
            <a:r>
              <a:rPr lang="en-US" sz="2300" i="1"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Phân</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sự</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giữa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nội</a:t>
            </a:r>
            <a:r>
              <a:rPr lang="en-US" sz="2300" dirty="0" smtClean="0">
                <a:latin typeface="Times New Roman" pitchFamily="18" charset="0"/>
                <a:cs typeface="Times New Roman" pitchFamily="18" charset="0"/>
              </a:rPr>
              <a:t> dung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nghệ</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thuật</a:t>
            </a:r>
            <a:endParaRPr lang="en-US" sz="2300" dirty="0" smtClean="0">
              <a:latin typeface="Times New Roman" pitchFamily="18" charset="0"/>
              <a:cs typeface="Times New Roman" pitchFamily="18" charset="0"/>
            </a:endParaRPr>
          </a:p>
        </p:txBody>
      </p:sp>
      <p:sp>
        <p:nvSpPr>
          <p:cNvPr id="9" name="Oval 8"/>
          <p:cNvSpPr/>
          <p:nvPr/>
        </p:nvSpPr>
        <p:spPr>
          <a:xfrm>
            <a:off x="161146" y="4929612"/>
            <a:ext cx="2621234" cy="1545616"/>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30000"/>
              </a:lnSpc>
            </a:pPr>
            <a:r>
              <a:rPr lang="en-US" sz="2300" b="1" dirty="0" smtClean="0">
                <a:solidFill>
                  <a:schemeClr val="bg1"/>
                </a:solidFill>
                <a:latin typeface="Times New Roman" pitchFamily="18" charset="0"/>
                <a:cs typeface="Times New Roman" pitchFamily="18" charset="0"/>
              </a:rPr>
              <a:t>III. </a:t>
            </a:r>
            <a:r>
              <a:rPr lang="en-US" sz="2300" b="1" dirty="0" err="1" smtClean="0">
                <a:solidFill>
                  <a:schemeClr val="bg1"/>
                </a:solidFill>
                <a:latin typeface="Times New Roman" pitchFamily="18" charset="0"/>
                <a:cs typeface="Times New Roman" pitchFamily="18" charset="0"/>
              </a:rPr>
              <a:t>Kết</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bài</a:t>
            </a:r>
            <a:endParaRPr lang="en-US" sz="2300" b="1" dirty="0">
              <a:solidFill>
                <a:schemeClr val="bg1"/>
              </a:solidFill>
              <a:latin typeface="Times New Roman" pitchFamily="18" charset="0"/>
              <a:cs typeface="Times New Roman" pitchFamily="18" charset="0"/>
            </a:endParaRPr>
          </a:p>
        </p:txBody>
      </p:sp>
      <p:sp>
        <p:nvSpPr>
          <p:cNvPr id="10" name="Rounded Rectangle 9"/>
          <p:cNvSpPr/>
          <p:nvPr/>
        </p:nvSpPr>
        <p:spPr>
          <a:xfrm>
            <a:off x="2856808" y="5124893"/>
            <a:ext cx="8282763" cy="1272012"/>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nSpc>
                <a:spcPct val="11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thơ</a:t>
            </a:r>
            <a:r>
              <a:rPr lang="en-US" sz="2300" dirty="0" smtClean="0">
                <a:latin typeface="Times New Roman" pitchFamily="18" charset="0"/>
                <a:cs typeface="Times New Roman" pitchFamily="18" charset="0"/>
              </a:rPr>
              <a:t>.</a:t>
            </a:r>
          </a:p>
          <a:p>
            <a:pPr>
              <a:lnSpc>
                <a:spcPct val="11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Đánh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tổng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này</a:t>
            </a:r>
            <a:r>
              <a:rPr lang="en-US" sz="2300" dirty="0">
                <a:latin typeface="Times New Roman" pitchFamily="18" charset="0"/>
                <a:cs typeface="Times New Roman" pitchFamily="18" charset="0"/>
              </a:rPr>
              <a:t>.</a:t>
            </a:r>
          </a:p>
        </p:txBody>
      </p:sp>
      <p:sp>
        <p:nvSpPr>
          <p:cNvPr id="11" name="Rectangle 10"/>
          <p:cNvSpPr/>
          <p:nvPr/>
        </p:nvSpPr>
        <p:spPr>
          <a:xfrm>
            <a:off x="4699591" y="63444"/>
            <a:ext cx="3763926" cy="692497"/>
          </a:xfrm>
          <a:prstGeom prst="rect">
            <a:avLst/>
          </a:prstGeom>
          <a:solidFill>
            <a:srgbClr val="00B050"/>
          </a:solidFill>
        </p:spPr>
        <p:txBody>
          <a:bodyPr wrap="square">
            <a:spAutoFit/>
          </a:bodyPr>
          <a:lstStyle/>
          <a:p>
            <a:pPr algn="ctr">
              <a:lnSpc>
                <a:spcPct val="150000"/>
              </a:lnSpc>
            </a:pPr>
            <a:r>
              <a:rPr lang="en-US" sz="2600" b="1" dirty="0" err="1" smtClean="0">
                <a:solidFill>
                  <a:schemeClr val="bg1"/>
                </a:solidFill>
                <a:latin typeface="Times New Roman" pitchFamily="18" charset="0"/>
                <a:cs typeface="Times New Roman" pitchFamily="18" charset="0"/>
              </a:rPr>
              <a:t>Dàn</a:t>
            </a:r>
            <a:r>
              <a:rPr lang="en-US" sz="2600" b="1" dirty="0" smtClean="0">
                <a:solidFill>
                  <a:schemeClr val="bg1"/>
                </a:solidFill>
                <a:latin typeface="Times New Roman" pitchFamily="18" charset="0"/>
                <a:cs typeface="Times New Roman" pitchFamily="18" charset="0"/>
              </a:rPr>
              <a:t> ý</a:t>
            </a:r>
            <a:endParaRPr lang="en-US" sz="2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945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additive="base">
                                        <p:cTn id="4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animEffect transition="in" filter="fade">
                                      <p:cBhvr>
                                        <p:cTn id="5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TGDD\Desktop\5557b58aa887d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7" name="Rounded Rectangle 12">
            <a:extLst>
              <a:ext uri="{FF2B5EF4-FFF2-40B4-BE49-F238E27FC236}">
                <a16:creationId xmlns:a16="http://schemas.microsoft.com/office/drawing/2014/main" id="{4C55C2AF-1738-419A-80ED-10C957E08A2A}"/>
              </a:ext>
            </a:extLst>
          </p:cNvPr>
          <p:cNvSpPr/>
          <p:nvPr/>
        </p:nvSpPr>
        <p:spPr>
          <a:xfrm>
            <a:off x="2917239" y="956143"/>
            <a:ext cx="7864175" cy="1903227"/>
          </a:xfrm>
          <a:prstGeom prst="roundRect">
            <a:avLst/>
          </a:prstGeom>
          <a:solidFill>
            <a:srgbClr val="ECF3FA"/>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0000FF"/>
                </a:solidFill>
                <a:latin typeface="Times New Roman" pitchFamily="18" charset="0"/>
                <a:cs typeface="Times New Roman" pitchFamily="18" charset="0"/>
              </a:rPr>
              <a:t>P</a:t>
            </a:r>
            <a:r>
              <a:rPr lang="en-US" sz="2400" b="1" dirty="0" err="1" smtClean="0">
                <a:solidFill>
                  <a:srgbClr val="0000FF"/>
                </a:solidFill>
                <a:latin typeface="Times New Roman" pitchFamily="18" charset="0"/>
                <a:cs typeface="Times New Roman" pitchFamily="18" charset="0"/>
              </a:rPr>
              <a:t>hân</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sự</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liên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giữa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nội</a:t>
            </a:r>
            <a:r>
              <a:rPr lang="en-US" sz="2400" b="1" dirty="0">
                <a:solidFill>
                  <a:srgbClr val="0000FF"/>
                </a:solidFill>
                <a:latin typeface="Times New Roman" pitchFamily="18" charset="0"/>
                <a:cs typeface="Times New Roman" pitchFamily="18" charset="0"/>
              </a:rPr>
              <a:t> dung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nghệ</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thuật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Mùa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Xuân</a:t>
            </a:r>
            <a:r>
              <a:rPr lang="en-US" sz="2400" b="1" i="1" dirty="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chín</a:t>
            </a:r>
            <a:r>
              <a:rPr lang="en-US" sz="2400" b="1" i="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Hàn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Mặc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Tử</a:t>
            </a:r>
            <a:r>
              <a:rPr lang="en-US" sz="2400" b="1" dirty="0" smtClean="0">
                <a:solidFill>
                  <a:srgbClr val="0000FF"/>
                </a:solidFill>
                <a:latin typeface="Times New Roman" pitchFamily="18" charset="0"/>
                <a:cs typeface="Times New Roman" pitchFamily="18" charset="0"/>
              </a:rPr>
              <a:t>.</a:t>
            </a:r>
            <a:endParaRPr lang="en-US" sz="2400" b="1" i="1" dirty="0">
              <a:solidFill>
                <a:srgbClr val="0000FF"/>
              </a:solidFill>
              <a:latin typeface="Times New Roman" pitchFamily="18" charset="0"/>
              <a:cs typeface="Times New Roman" pitchFamily="18" charset="0"/>
            </a:endParaRPr>
          </a:p>
        </p:txBody>
      </p:sp>
      <p:sp>
        <p:nvSpPr>
          <p:cNvPr id="8" name="TextBox 7"/>
          <p:cNvSpPr txBox="1"/>
          <p:nvPr/>
        </p:nvSpPr>
        <p:spPr>
          <a:xfrm>
            <a:off x="5263116" y="139406"/>
            <a:ext cx="2488019" cy="640945"/>
          </a:xfrm>
          <a:prstGeom prst="rect">
            <a:avLst/>
          </a:prstGeom>
          <a:solidFill>
            <a:srgbClr val="00B050"/>
          </a:solidFill>
        </p:spPr>
        <p:txBody>
          <a:bodyPr wrap="square" rtlCol="0">
            <a:spAutoFit/>
          </a:bodyPr>
          <a:lstStyle/>
          <a:p>
            <a:pPr algn="ctr">
              <a:lnSpc>
                <a:spcPct val="150000"/>
              </a:lnSpc>
            </a:pPr>
            <a:r>
              <a:rPr lang="en-US" sz="2700" b="1" dirty="0" err="1" smtClean="0">
                <a:solidFill>
                  <a:schemeClr val="bg1"/>
                </a:solidFill>
                <a:latin typeface="Times New Roman" pitchFamily="18" charset="0"/>
                <a:cs typeface="Times New Roman" pitchFamily="18" charset="0"/>
              </a:rPr>
              <a:t>Đề</a:t>
            </a:r>
            <a:r>
              <a:rPr lang="en-US" sz="2700" b="1" dirty="0" smtClean="0">
                <a:solidFill>
                  <a:schemeClr val="bg1"/>
                </a:solidFill>
                <a:latin typeface="Times New Roman" pitchFamily="18" charset="0"/>
                <a:cs typeface="Times New Roman" pitchFamily="18" charset="0"/>
              </a:rPr>
              <a:t> minh </a:t>
            </a:r>
            <a:r>
              <a:rPr lang="en-US" sz="2700" b="1" dirty="0" err="1" smtClean="0">
                <a:solidFill>
                  <a:schemeClr val="bg1"/>
                </a:solidFill>
                <a:latin typeface="Times New Roman" pitchFamily="18" charset="0"/>
                <a:cs typeface="Times New Roman" pitchFamily="18" charset="0"/>
              </a:rPr>
              <a:t>họa</a:t>
            </a:r>
            <a:endParaRPr lang="en-US" sz="27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972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391541" y="-4046523"/>
            <a:ext cx="1454991" cy="9888279"/>
          </a:xfrm>
          <a:prstGeom prst="rightArrow">
            <a:avLst>
              <a:gd name="adj1" fmla="val 49394"/>
              <a:gd name="adj2" fmla="val 33164"/>
            </a:avLst>
          </a:prstGeom>
          <a:solidFill>
            <a:schemeClr val="accent6"/>
          </a:solidFill>
          <a:ln w="9525">
            <a:noFill/>
          </a:ln>
        </p:spPr>
        <p:txBody>
          <a:bodyPr/>
          <a:lstStyle/>
          <a:p>
            <a:pPr algn="just">
              <a:lnSpc>
                <a:spcPct val="140000"/>
              </a:lnSpc>
            </a:pPr>
            <a:endParaRPr lang="en-US" sz="2300" dirty="0">
              <a:latin typeface="Times New Roman" pitchFamily="18" charset="0"/>
              <a:ea typeface="Tahoma" pitchFamily="34" charset="0"/>
              <a:cs typeface="Times New Roman" pitchFamily="18" charset="0"/>
            </a:endParaRPr>
          </a:p>
        </p:txBody>
      </p:sp>
      <p:sp>
        <p:nvSpPr>
          <p:cNvPr id="4" name="TextBox 3"/>
          <p:cNvSpPr txBox="1"/>
          <p:nvPr/>
        </p:nvSpPr>
        <p:spPr>
          <a:xfrm>
            <a:off x="3753294" y="502358"/>
            <a:ext cx="4731488" cy="738664"/>
          </a:xfrm>
          <a:prstGeom prst="rect">
            <a:avLst/>
          </a:prstGeom>
          <a:noFill/>
        </p:spPr>
        <p:txBody>
          <a:bodyPr wrap="square" rtlCol="0">
            <a:spAutoFit/>
          </a:bodyPr>
          <a:lstStyle/>
          <a:p>
            <a:pPr algn="ctr">
              <a:lnSpc>
                <a:spcPct val="140000"/>
              </a:lnSpc>
            </a:pPr>
            <a:r>
              <a:rPr lang="en-US" sz="3000" b="1" dirty="0">
                <a:solidFill>
                  <a:schemeClr val="bg1"/>
                </a:solidFill>
                <a:latin typeface="Times New Roman" pitchFamily="18" charset="0"/>
                <a:cs typeface="Times New Roman" pitchFamily="18" charset="0"/>
              </a:rPr>
              <a:t>I</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Mở</a:t>
            </a:r>
            <a:r>
              <a:rPr lang="en-US" sz="3000" b="1" dirty="0" smtClean="0">
                <a:solidFill>
                  <a:schemeClr val="bg1"/>
                </a:solidFill>
                <a:latin typeface="Times New Roman" pitchFamily="18" charset="0"/>
                <a:cs typeface="Times New Roman" pitchFamily="18" charset="0"/>
              </a:rPr>
              <a:t> </a:t>
            </a:r>
            <a:r>
              <a:rPr lang="en-US" sz="3000" b="1" dirty="0" err="1" smtClean="0">
                <a:solidFill>
                  <a:schemeClr val="bg1"/>
                </a:solidFill>
                <a:latin typeface="Times New Roman" pitchFamily="18" charset="0"/>
                <a:cs typeface="Times New Roman" pitchFamily="18" charset="0"/>
              </a:rPr>
              <a:t>bài</a:t>
            </a:r>
            <a:endParaRPr lang="vi-VN" sz="3000" b="1" i="1" dirty="0">
              <a:solidFill>
                <a:schemeClr val="bg1"/>
              </a:solidFill>
              <a:latin typeface="Times New Roman" pitchFamily="18" charset="0"/>
              <a:cs typeface="Times New Roman" pitchFamily="18" charset="0"/>
            </a:endParaRPr>
          </a:p>
        </p:txBody>
      </p:sp>
      <p:sp>
        <p:nvSpPr>
          <p:cNvPr id="5" name="Rounded Rectangle 48131">
            <a:extLst>
              <a:ext uri="{FF2B5EF4-FFF2-40B4-BE49-F238E27FC236}">
                <a16:creationId xmlns:a16="http://schemas.microsoft.com/office/drawing/2014/main" id="{C3D21BA6-3772-478D-B469-F5BC0FCF9178}"/>
              </a:ext>
            </a:extLst>
          </p:cNvPr>
          <p:cNvSpPr/>
          <p:nvPr/>
        </p:nvSpPr>
        <p:spPr>
          <a:xfrm>
            <a:off x="478465" y="1625112"/>
            <a:ext cx="5210605" cy="4626832"/>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6" name="Rounded Rectangle 48131">
            <a:extLst>
              <a:ext uri="{FF2B5EF4-FFF2-40B4-BE49-F238E27FC236}">
                <a16:creationId xmlns:a16="http://schemas.microsoft.com/office/drawing/2014/main" id="{C3D21BA6-3772-478D-B469-F5BC0FCF9178}"/>
              </a:ext>
            </a:extLst>
          </p:cNvPr>
          <p:cNvSpPr/>
          <p:nvPr/>
        </p:nvSpPr>
        <p:spPr>
          <a:xfrm>
            <a:off x="6326372" y="1625112"/>
            <a:ext cx="5422605" cy="4626832"/>
          </a:xfrm>
          <a:prstGeom prst="roundRect">
            <a:avLst>
              <a:gd name="adj" fmla="val 9106"/>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lIns="45711" tIns="22855" rIns="45711" bIns="22855" anchor="ctr" anchorCtr="0"/>
          <a:lstStyle/>
          <a:p>
            <a:pPr algn="just" eaLnBrk="0" hangingPunct="0">
              <a:lnSpc>
                <a:spcPct val="140000"/>
              </a:lnSpc>
            </a:pPr>
            <a:endParaRPr sz="2300" dirty="0">
              <a:solidFill>
                <a:schemeClr val="bg1"/>
              </a:solidFill>
              <a:latin typeface="Times New Roman" pitchFamily="18" charset="0"/>
              <a:ea typeface="Tahoma" pitchFamily="34" charset="0"/>
              <a:cs typeface="Times New Roman" pitchFamily="18" charset="0"/>
            </a:endParaRPr>
          </a:p>
        </p:txBody>
      </p:sp>
      <p:sp>
        <p:nvSpPr>
          <p:cNvPr id="7" name="TextBox 6"/>
          <p:cNvSpPr txBox="1"/>
          <p:nvPr/>
        </p:nvSpPr>
        <p:spPr>
          <a:xfrm>
            <a:off x="584791" y="1741645"/>
            <a:ext cx="4976037" cy="4198072"/>
          </a:xfrm>
          <a:prstGeom prst="rect">
            <a:avLst/>
          </a:prstGeom>
          <a:noFill/>
        </p:spPr>
        <p:txBody>
          <a:bodyPr wrap="square" rtlCol="0">
            <a:spAutoFit/>
          </a:bodyPr>
          <a:lstStyle/>
          <a:p>
            <a:pPr lvl="0" algn="ctr">
              <a:lnSpc>
                <a:spcPct val="120000"/>
              </a:lnSpc>
            </a:pPr>
            <a:r>
              <a:rPr lang="en-US" sz="2300" b="1" dirty="0" err="1">
                <a:latin typeface="Times New Roman" pitchFamily="18" charset="0"/>
                <a:cs typeface="Times New Roman" pitchFamily="18" charset="0"/>
              </a:rPr>
              <a:t>Giới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giả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tác</a:t>
            </a:r>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phẩm</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lớn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trào</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mới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Việt</a:t>
            </a:r>
            <a:r>
              <a:rPr lang="en-US" sz="2300" dirty="0">
                <a:latin typeface="Times New Roman" pitchFamily="18" charset="0"/>
                <a:cs typeface="Times New Roman" pitchFamily="18" charset="0"/>
              </a:rPr>
              <a:t> Nam,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xướng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Trường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Loạn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dòng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lãng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mạn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đại</a:t>
            </a:r>
            <a:r>
              <a:rPr lang="en-US" sz="2300" dirty="0">
                <a:latin typeface="Times New Roman" pitchFamily="18" charset="0"/>
                <a:cs typeface="Times New Roman" pitchFamily="18" charset="0"/>
              </a:rPr>
              <a:t>.</a:t>
            </a:r>
          </a:p>
          <a:p>
            <a:pPr algn="just">
              <a:lnSpc>
                <a:spcPct val="130000"/>
              </a:lnSpc>
            </a:pP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một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những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biểu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thể</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hiện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liệt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giả</a:t>
            </a:r>
            <a:r>
              <a:rPr lang="en-US" sz="2300" dirty="0">
                <a:latin typeface="Times New Roman" pitchFamily="18" charset="0"/>
                <a:cs typeface="Times New Roman" pitchFamily="18" charset="0"/>
              </a:rPr>
              <a:t>.</a:t>
            </a:r>
          </a:p>
        </p:txBody>
      </p:sp>
      <p:sp>
        <p:nvSpPr>
          <p:cNvPr id="8" name="TextBox 7"/>
          <p:cNvSpPr txBox="1"/>
          <p:nvPr/>
        </p:nvSpPr>
        <p:spPr>
          <a:xfrm>
            <a:off x="6448646" y="1788631"/>
            <a:ext cx="5178056" cy="2215991"/>
          </a:xfrm>
          <a:prstGeom prst="rect">
            <a:avLst/>
          </a:prstGeom>
          <a:noFill/>
        </p:spPr>
        <p:txBody>
          <a:bodyPr wrap="square" rtlCol="0">
            <a:spAutoFit/>
          </a:bodyPr>
          <a:lstStyle/>
          <a:p>
            <a:pPr lvl="0" algn="ctr">
              <a:lnSpc>
                <a:spcPct val="120000"/>
              </a:lnSpc>
            </a:pPr>
            <a:r>
              <a:rPr lang="en-US" sz="2300" b="1" dirty="0" err="1" smtClean="0">
                <a:latin typeface="Times New Roman" pitchFamily="18" charset="0"/>
                <a:cs typeface="Times New Roman" pitchFamily="18" charset="0"/>
              </a:rPr>
              <a:t>Nêu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vấn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đề</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nghị</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luận</a:t>
            </a:r>
            <a:r>
              <a:rPr lang="en-US" sz="2300" b="1"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a:p>
            <a:pPr algn="ctr">
              <a:lnSpc>
                <a:spcPct val="12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sẽ</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tích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nội</a:t>
            </a:r>
            <a:r>
              <a:rPr lang="en-US" sz="2300" dirty="0">
                <a:latin typeface="Times New Roman" pitchFamily="18" charset="0"/>
                <a:cs typeface="Times New Roman" pitchFamily="18" charset="0"/>
              </a:rPr>
              <a:t> dung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nghệ</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thuật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a:t>
            </a:r>
            <a:r>
              <a:rPr lang="en-US" sz="2300" dirty="0">
                <a:latin typeface="Times New Roman" pitchFamily="18" charset="0"/>
                <a:cs typeface="Times New Roman" pitchFamily="18" charset="0"/>
              </a:rPr>
              <a:t>", qua </a:t>
            </a:r>
            <a:r>
              <a:rPr lang="en-US" sz="2300" dirty="0" err="1">
                <a:latin typeface="Times New Roman" pitchFamily="18" charset="0"/>
                <a:cs typeface="Times New Roman" pitchFamily="18" charset="0"/>
              </a:rPr>
              <a:t>đó</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rõ</a:t>
            </a:r>
            <a:r>
              <a:rPr lang="en-US" sz="2300" dirty="0">
                <a:latin typeface="Times New Roman" pitchFamily="18" charset="0"/>
                <a:cs typeface="Times New Roman" pitchFamily="18" charset="0"/>
              </a:rPr>
              <a:t> ý </a:t>
            </a:r>
            <a:r>
              <a:rPr lang="en-US" sz="2300" dirty="0" err="1">
                <a:latin typeface="Times New Roman" pitchFamily="18" charset="0"/>
                <a:cs typeface="Times New Roman" pitchFamily="18" charset="0"/>
              </a:rPr>
              <a:t>nghĩa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phẩm</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58778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down)">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192000" cy="6858000"/>
          </a:xfrm>
          <a:prstGeom prst="rect">
            <a:avLst/>
          </a:prstGeom>
          <a:solidFill>
            <a:srgbClr val="0070C0"/>
          </a:solidFill>
        </p:spPr>
      </p:pic>
      <p:sp>
        <p:nvSpPr>
          <p:cNvPr id="9" name="Right Arrow 4">
            <a:extLst>
              <a:ext uri="{FF2B5EF4-FFF2-40B4-BE49-F238E27FC236}">
                <a16:creationId xmlns:a16="http://schemas.microsoft.com/office/drawing/2014/main" id="{1F8F01C7-4ABF-42F8-A973-44562311CBDA}"/>
              </a:ext>
            </a:extLst>
          </p:cNvPr>
          <p:cNvSpPr/>
          <p:nvPr/>
        </p:nvSpPr>
        <p:spPr>
          <a:xfrm rot="5400000">
            <a:off x="5144704" y="-3851820"/>
            <a:ext cx="1533999"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10" name="TextBox 9"/>
          <p:cNvSpPr txBox="1"/>
          <p:nvPr/>
        </p:nvSpPr>
        <p:spPr>
          <a:xfrm>
            <a:off x="3540645" y="591208"/>
            <a:ext cx="4731488" cy="681597"/>
          </a:xfrm>
          <a:prstGeom prst="rect">
            <a:avLst/>
          </a:prstGeom>
          <a:noFill/>
        </p:spPr>
        <p:txBody>
          <a:bodyPr wrap="square" rtlCol="0">
            <a:spAutoFit/>
          </a:bodyPr>
          <a:lstStyle/>
          <a:p>
            <a:pPr algn="ctr">
              <a:lnSpc>
                <a:spcPct val="150000"/>
              </a:lnSpc>
            </a:pPr>
            <a:r>
              <a:rPr lang="en-US" sz="2900" b="1" dirty="0" smtClean="0">
                <a:solidFill>
                  <a:schemeClr val="bg1"/>
                </a:solidFill>
                <a:latin typeface="Times New Roman" pitchFamily="18" charset="0"/>
                <a:cs typeface="Times New Roman" pitchFamily="18" charset="0"/>
              </a:rPr>
              <a:t>II. </a:t>
            </a:r>
            <a:r>
              <a:rPr lang="en-US" sz="2900" b="1" dirty="0" err="1" smtClean="0">
                <a:solidFill>
                  <a:schemeClr val="bg1"/>
                </a:solidFill>
                <a:latin typeface="Times New Roman" pitchFamily="18" charset="0"/>
                <a:cs typeface="Times New Roman" pitchFamily="18" charset="0"/>
              </a:rPr>
              <a:t>Thân</a:t>
            </a:r>
            <a:r>
              <a:rPr lang="en-US" sz="2900" b="1" dirty="0" smtClean="0">
                <a:solidFill>
                  <a:schemeClr val="bg1"/>
                </a:solidFill>
                <a:latin typeface="Times New Roman" pitchFamily="18" charset="0"/>
                <a:cs typeface="Times New Roman" pitchFamily="18" charset="0"/>
              </a:rPr>
              <a:t> </a:t>
            </a:r>
            <a:r>
              <a:rPr lang="en-US" sz="2900" b="1" dirty="0" err="1" smtClean="0">
                <a:solidFill>
                  <a:schemeClr val="bg1"/>
                </a:solidFill>
                <a:latin typeface="Times New Roman" pitchFamily="18" charset="0"/>
                <a:cs typeface="Times New Roman" pitchFamily="18" charset="0"/>
              </a:rPr>
              <a:t>bài</a:t>
            </a:r>
            <a:endParaRPr lang="vi-VN" sz="2900" b="1" i="1" dirty="0">
              <a:solidFill>
                <a:schemeClr val="bg1"/>
              </a:solidFill>
              <a:latin typeface="Times New Roman" pitchFamily="18" charset="0"/>
              <a:cs typeface="Times New Roman" pitchFamily="18" charset="0"/>
            </a:endParaRPr>
          </a:p>
        </p:txBody>
      </p:sp>
      <p:sp>
        <p:nvSpPr>
          <p:cNvPr id="11" name="Rounded Rectangle 48134">
            <a:extLst>
              <a:ext uri="{FF2B5EF4-FFF2-40B4-BE49-F238E27FC236}">
                <a16:creationId xmlns:a16="http://schemas.microsoft.com/office/drawing/2014/main" id="{E78E868A-F1F8-4046-8312-FE60B13C9E3C}"/>
              </a:ext>
            </a:extLst>
          </p:cNvPr>
          <p:cNvSpPr/>
          <p:nvPr/>
        </p:nvSpPr>
        <p:spPr>
          <a:xfrm rot="5400000">
            <a:off x="5675492" y="-1428190"/>
            <a:ext cx="702880" cy="7382455"/>
          </a:xfrm>
          <a:prstGeom prst="roundRect">
            <a:avLst>
              <a:gd name="adj" fmla="val 9106"/>
            </a:avLst>
          </a:prstGeom>
          <a:solidFill>
            <a:schemeClr val="accent1">
              <a:lumMod val="60000"/>
              <a:lumOff val="40000"/>
            </a:schemeClr>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12" name="TextBox 11"/>
          <p:cNvSpPr txBox="1"/>
          <p:nvPr/>
        </p:nvSpPr>
        <p:spPr>
          <a:xfrm>
            <a:off x="2581607" y="2015725"/>
            <a:ext cx="7075415"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1.</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endParaRPr lang="en-US" sz="2400" dirty="0">
              <a:latin typeface="Times New Roman" pitchFamily="18" charset="0"/>
              <a:cs typeface="Times New Roman" pitchFamily="18" charset="0"/>
            </a:endParaRPr>
          </a:p>
        </p:txBody>
      </p:sp>
      <p:sp>
        <p:nvSpPr>
          <p:cNvPr id="13" name="Rounded Rectangle 48131">
            <a:extLst>
              <a:ext uri="{FF2B5EF4-FFF2-40B4-BE49-F238E27FC236}">
                <a16:creationId xmlns:a16="http://schemas.microsoft.com/office/drawing/2014/main" id="{C3D21BA6-3772-478D-B469-F5BC0FCF9178}"/>
              </a:ext>
            </a:extLst>
          </p:cNvPr>
          <p:cNvSpPr/>
          <p:nvPr/>
        </p:nvSpPr>
        <p:spPr>
          <a:xfrm>
            <a:off x="574157" y="2834776"/>
            <a:ext cx="5210605" cy="2704790"/>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4" name="Rounded Rectangle 48131">
            <a:extLst>
              <a:ext uri="{FF2B5EF4-FFF2-40B4-BE49-F238E27FC236}">
                <a16:creationId xmlns:a16="http://schemas.microsoft.com/office/drawing/2014/main" id="{C3D21BA6-3772-478D-B469-F5BC0FCF9178}"/>
              </a:ext>
            </a:extLst>
          </p:cNvPr>
          <p:cNvSpPr/>
          <p:nvPr/>
        </p:nvSpPr>
        <p:spPr>
          <a:xfrm>
            <a:off x="6326372" y="2834776"/>
            <a:ext cx="5422605" cy="2757952"/>
          </a:xfrm>
          <a:prstGeom prst="roundRect">
            <a:avLst>
              <a:gd name="adj" fmla="val 9106"/>
            </a:avLst>
          </a:prstGeom>
          <a:solidFill>
            <a:schemeClr val="accent1">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5" name="TextBox 14"/>
          <p:cNvSpPr txBox="1"/>
          <p:nvPr/>
        </p:nvSpPr>
        <p:spPr>
          <a:xfrm>
            <a:off x="701749" y="2834776"/>
            <a:ext cx="4954771" cy="2215991"/>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Bài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được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tác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gian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Mặc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Tử</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mắc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bệnh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thuộc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tập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thơ</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Đau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thương</a:t>
            </a:r>
            <a:r>
              <a:rPr lang="en-US" sz="2300" dirty="0">
                <a:latin typeface="Times New Roman" pitchFamily="18" charset="0"/>
                <a:cs typeface="Times New Roman" pitchFamily="18" charset="0"/>
              </a:rPr>
              <a:t>".</a:t>
            </a:r>
          </a:p>
        </p:txBody>
      </p:sp>
      <p:sp>
        <p:nvSpPr>
          <p:cNvPr id="16" name="TextBox 15"/>
          <p:cNvSpPr txBox="1"/>
          <p:nvPr/>
        </p:nvSpPr>
        <p:spPr>
          <a:xfrm>
            <a:off x="6326372" y="3062181"/>
            <a:ext cx="5178056" cy="1685077"/>
          </a:xfrm>
          <a:prstGeom prst="rect">
            <a:avLst/>
          </a:prstGeom>
          <a:noFill/>
        </p:spPr>
        <p:txBody>
          <a:bodyPr wrap="square" rtlCol="0">
            <a:spAutoFit/>
          </a:bodyPr>
          <a:lstStyle/>
          <a:p>
            <a:pPr marL="0" lvl="1" algn="ctr">
              <a:lnSpc>
                <a:spcPct val="150000"/>
              </a:lnSpc>
            </a:pPr>
            <a:r>
              <a:rPr lang="en-US" sz="2300" dirty="0" err="1">
                <a:latin typeface="Times New Roman" pitchFamily="18" charset="0"/>
                <a:cs typeface="Times New Roman" pitchFamily="18" charset="0"/>
              </a:rPr>
              <a:t>Chủ</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chính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hòa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quyện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giữa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yêu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nhân</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61804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animBg="1"/>
      <p:bldP spid="15"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GDD\Desktop\568384c2c8cd4ba74d0fdd081bbe1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8" y="0"/>
            <a:ext cx="12192000" cy="6858000"/>
          </a:xfrm>
          <a:prstGeom prst="rect">
            <a:avLst/>
          </a:prstGeom>
          <a:solidFill>
            <a:srgbClr val="0070C0"/>
          </a:solidFill>
        </p:spPr>
      </p:pic>
      <p:sp>
        <p:nvSpPr>
          <p:cNvPr id="3" name="Right Arrow 4">
            <a:extLst>
              <a:ext uri="{FF2B5EF4-FFF2-40B4-BE49-F238E27FC236}">
                <a16:creationId xmlns:a16="http://schemas.microsoft.com/office/drawing/2014/main" id="{1F8F01C7-4ABF-42F8-A973-44562311CBDA}"/>
              </a:ext>
            </a:extLst>
          </p:cNvPr>
          <p:cNvSpPr/>
          <p:nvPr/>
        </p:nvSpPr>
        <p:spPr>
          <a:xfrm rot="5400000">
            <a:off x="5594813" y="-4110936"/>
            <a:ext cx="1034269" cy="9888279"/>
          </a:xfrm>
          <a:prstGeom prst="rightArrow">
            <a:avLst>
              <a:gd name="adj1" fmla="val 49394"/>
              <a:gd name="adj2" fmla="val 33164"/>
            </a:avLst>
          </a:prstGeom>
          <a:solidFill>
            <a:schemeClr val="accent1"/>
          </a:solidFill>
          <a:ln w="9525">
            <a:noFill/>
          </a:ln>
        </p:spPr>
        <p:txBody>
          <a:bodyPr/>
          <a:lstStyle/>
          <a:p>
            <a:endParaRPr lang="en-US" dirty="0">
              <a:latin typeface="Times New Roman" pitchFamily="18" charset="0"/>
              <a:ea typeface="Tahoma" pitchFamily="34" charset="0"/>
              <a:cs typeface="Times New Roman" pitchFamily="18" charset="0"/>
            </a:endParaRPr>
          </a:p>
        </p:txBody>
      </p:sp>
      <p:sp>
        <p:nvSpPr>
          <p:cNvPr id="5" name="Rounded Rectangle 48134">
            <a:extLst>
              <a:ext uri="{FF2B5EF4-FFF2-40B4-BE49-F238E27FC236}">
                <a16:creationId xmlns:a16="http://schemas.microsoft.com/office/drawing/2014/main" id="{E78E868A-F1F8-4046-8312-FE60B13C9E3C}"/>
              </a:ext>
            </a:extLst>
          </p:cNvPr>
          <p:cNvSpPr/>
          <p:nvPr/>
        </p:nvSpPr>
        <p:spPr>
          <a:xfrm rot="5400000">
            <a:off x="2384030" y="-793970"/>
            <a:ext cx="937919" cy="5139227"/>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6" name="TextBox 5"/>
          <p:cNvSpPr txBox="1"/>
          <p:nvPr/>
        </p:nvSpPr>
        <p:spPr>
          <a:xfrm>
            <a:off x="3740889" y="326702"/>
            <a:ext cx="4731488" cy="669414"/>
          </a:xfrm>
          <a:prstGeom prst="rect">
            <a:avLst/>
          </a:prstGeom>
          <a:noFill/>
        </p:spPr>
        <p:txBody>
          <a:bodyPr wrap="square" rtlCol="0">
            <a:spAutoFit/>
          </a:bodyPr>
          <a:lstStyle/>
          <a:p>
            <a:pPr algn="ctr">
              <a:lnSpc>
                <a:spcPct val="150000"/>
              </a:lnSpc>
            </a:pPr>
            <a:r>
              <a:rPr lang="en-US" sz="2500" b="1" dirty="0" smtClean="0">
                <a:solidFill>
                  <a:schemeClr val="bg1"/>
                </a:solidFill>
                <a:latin typeface="Times New Roman" pitchFamily="18" charset="0"/>
                <a:cs typeface="Times New Roman" pitchFamily="18" charset="0"/>
              </a:rPr>
              <a:t>2. </a:t>
            </a:r>
            <a:r>
              <a:rPr lang="en-US" sz="2500" b="1" dirty="0" err="1" smtClean="0">
                <a:solidFill>
                  <a:schemeClr val="bg1"/>
                </a:solidFill>
                <a:latin typeface="Times New Roman" pitchFamily="18" charset="0"/>
                <a:cs typeface="Times New Roman" pitchFamily="18" charset="0"/>
              </a:rPr>
              <a:t>Phân</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tích</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nội</a:t>
            </a:r>
            <a:r>
              <a:rPr lang="en-US" sz="2500" b="1" dirty="0" smtClean="0">
                <a:solidFill>
                  <a:schemeClr val="bg1"/>
                </a:solidFill>
                <a:latin typeface="Times New Roman" pitchFamily="18" charset="0"/>
                <a:cs typeface="Times New Roman" pitchFamily="18" charset="0"/>
              </a:rPr>
              <a:t> dung </a:t>
            </a:r>
            <a:r>
              <a:rPr lang="en-US" sz="2500" b="1" dirty="0" err="1" smtClean="0">
                <a:solidFill>
                  <a:schemeClr val="bg1"/>
                </a:solidFill>
                <a:latin typeface="Times New Roman" pitchFamily="18" charset="0"/>
                <a:cs typeface="Times New Roman" pitchFamily="18" charset="0"/>
              </a:rPr>
              <a:t>bài</a:t>
            </a:r>
            <a:r>
              <a:rPr lang="en-US" sz="2500" b="1" dirty="0" smtClean="0">
                <a:solidFill>
                  <a:schemeClr val="bg1"/>
                </a:solidFill>
                <a:latin typeface="Times New Roman" pitchFamily="18" charset="0"/>
                <a:cs typeface="Times New Roman" pitchFamily="18" charset="0"/>
              </a:rPr>
              <a:t> </a:t>
            </a:r>
            <a:r>
              <a:rPr lang="en-US" sz="2500" b="1" dirty="0" err="1" smtClean="0">
                <a:solidFill>
                  <a:schemeClr val="bg1"/>
                </a:solidFill>
                <a:latin typeface="Times New Roman" pitchFamily="18" charset="0"/>
                <a:cs typeface="Times New Roman" pitchFamily="18" charset="0"/>
              </a:rPr>
              <a:t>thơ</a:t>
            </a:r>
            <a:endParaRPr lang="vi-VN" sz="2400" b="1" i="1" dirty="0">
              <a:solidFill>
                <a:schemeClr val="bg1"/>
              </a:solidFill>
              <a:latin typeface="Times New Roman" pitchFamily="18" charset="0"/>
              <a:cs typeface="Times New Roman" pitchFamily="18" charset="0"/>
            </a:endParaRPr>
          </a:p>
        </p:txBody>
      </p:sp>
      <p:sp>
        <p:nvSpPr>
          <p:cNvPr id="7" name="Rounded Rectangle 48134">
            <a:extLst>
              <a:ext uri="{FF2B5EF4-FFF2-40B4-BE49-F238E27FC236}">
                <a16:creationId xmlns:a16="http://schemas.microsoft.com/office/drawing/2014/main" id="{E78E868A-F1F8-4046-8312-FE60B13C9E3C}"/>
              </a:ext>
            </a:extLst>
          </p:cNvPr>
          <p:cNvSpPr/>
          <p:nvPr/>
        </p:nvSpPr>
        <p:spPr>
          <a:xfrm rot="5400000">
            <a:off x="8830611" y="-793522"/>
            <a:ext cx="935124" cy="5135528"/>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8" name="TextBox 7"/>
          <p:cNvSpPr txBox="1"/>
          <p:nvPr/>
        </p:nvSpPr>
        <p:spPr>
          <a:xfrm>
            <a:off x="343784" y="1413606"/>
            <a:ext cx="4951230" cy="830997"/>
          </a:xfrm>
          <a:prstGeom prst="rect">
            <a:avLst/>
          </a:prstGeom>
          <a:noFill/>
        </p:spPr>
        <p:txBody>
          <a:bodyPr wrap="square" rtlCol="0">
            <a:spAutoFit/>
          </a:bodyPr>
          <a:lstStyle/>
          <a:p>
            <a:pPr algn="ctr"/>
            <a:r>
              <a:rPr lang="en-US" sz="2300" b="1" dirty="0" err="1">
                <a:solidFill>
                  <a:schemeClr val="bg1"/>
                </a:solidFill>
                <a:latin typeface="Times New Roman" pitchFamily="18" charset="0"/>
                <a:cs typeface="Times New Roman" pitchFamily="18" charset="0"/>
              </a:rPr>
              <a:t>Khổ</a:t>
            </a:r>
            <a:r>
              <a:rPr lang="en-US" sz="2300" b="1" dirty="0">
                <a:solidFill>
                  <a:schemeClr val="bg1"/>
                </a:solidFill>
                <a:latin typeface="Times New Roman" pitchFamily="18" charset="0"/>
                <a:cs typeface="Times New Roman" pitchFamily="18" charset="0"/>
              </a:rPr>
              <a:t> 1: </a:t>
            </a:r>
            <a:r>
              <a:rPr lang="en-US" sz="2300" b="1" dirty="0" err="1">
                <a:solidFill>
                  <a:schemeClr val="bg1"/>
                </a:solidFill>
                <a:latin typeface="Times New Roman" pitchFamily="18" charset="0"/>
                <a:cs typeface="Times New Roman" pitchFamily="18" charset="0"/>
              </a:rPr>
              <a:t>Cảnh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mùa</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xuân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thiên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nhiên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đất</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trời</a:t>
            </a:r>
            <a:endParaRPr lang="en-US" sz="2300" dirty="0">
              <a:solidFill>
                <a:schemeClr val="bg1"/>
              </a:solidFill>
              <a:latin typeface="Times New Roman" pitchFamily="18" charset="0"/>
              <a:cs typeface="Times New Roman" pitchFamily="18" charset="0"/>
            </a:endParaRPr>
          </a:p>
        </p:txBody>
      </p:sp>
      <p:sp>
        <p:nvSpPr>
          <p:cNvPr id="9" name="TextBox 8"/>
          <p:cNvSpPr txBox="1"/>
          <p:nvPr/>
        </p:nvSpPr>
        <p:spPr>
          <a:xfrm>
            <a:off x="6804837" y="1410807"/>
            <a:ext cx="4931734" cy="830997"/>
          </a:xfrm>
          <a:prstGeom prst="rect">
            <a:avLst/>
          </a:prstGeom>
          <a:noFill/>
        </p:spPr>
        <p:txBody>
          <a:bodyPr wrap="square" rtlCol="0">
            <a:spAutoFit/>
          </a:bodyPr>
          <a:lstStyle/>
          <a:p>
            <a:pPr algn="ctr"/>
            <a:r>
              <a:rPr lang="en-US" sz="2300" b="1" dirty="0" err="1">
                <a:solidFill>
                  <a:schemeClr val="bg1"/>
                </a:solidFill>
                <a:latin typeface="Times New Roman" pitchFamily="18" charset="0"/>
                <a:cs typeface="Times New Roman" pitchFamily="18" charset="0"/>
              </a:rPr>
              <a:t>Khổ</a:t>
            </a:r>
            <a:r>
              <a:rPr lang="en-US" sz="2300" b="1" dirty="0">
                <a:solidFill>
                  <a:schemeClr val="bg1"/>
                </a:solidFill>
                <a:latin typeface="Times New Roman" pitchFamily="18" charset="0"/>
                <a:cs typeface="Times New Roman" pitchFamily="18" charset="0"/>
              </a:rPr>
              <a:t> 2: </a:t>
            </a:r>
            <a:r>
              <a:rPr lang="en-US" sz="2300" b="1" dirty="0" err="1">
                <a:solidFill>
                  <a:schemeClr val="bg1"/>
                </a:solidFill>
                <a:latin typeface="Times New Roman" pitchFamily="18" charset="0"/>
                <a:cs typeface="Times New Roman" pitchFamily="18" charset="0"/>
              </a:rPr>
              <a:t>Cảnh</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mùa</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xuân</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và</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niềm</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vui</a:t>
            </a:r>
            <a:r>
              <a:rPr lang="en-US" sz="2300" b="1" dirty="0">
                <a:solidFill>
                  <a:schemeClr val="bg1"/>
                </a:solidFill>
                <a:latin typeface="Times New Roman" pitchFamily="18" charset="0"/>
                <a:cs typeface="Times New Roman" pitchFamily="18" charset="0"/>
              </a:rPr>
              <a:t> </a:t>
            </a:r>
            <a:r>
              <a:rPr lang="en-US" sz="2300" b="1" dirty="0" err="1">
                <a:solidFill>
                  <a:schemeClr val="bg1"/>
                </a:solidFill>
                <a:latin typeface="Times New Roman" pitchFamily="18" charset="0"/>
                <a:cs typeface="Times New Roman" pitchFamily="18" charset="0"/>
              </a:rPr>
              <a:t>của</a:t>
            </a:r>
            <a:r>
              <a:rPr lang="en-US" sz="2300" b="1" dirty="0">
                <a:solidFill>
                  <a:schemeClr val="bg1"/>
                </a:solidFill>
                <a:latin typeface="Times New Roman" pitchFamily="18" charset="0"/>
                <a:cs typeface="Times New Roman" pitchFamily="18" charset="0"/>
              </a:rPr>
              <a:t> con </a:t>
            </a:r>
            <a:r>
              <a:rPr lang="en-US" sz="2300" b="1" dirty="0" err="1">
                <a:solidFill>
                  <a:schemeClr val="bg1"/>
                </a:solidFill>
                <a:latin typeface="Times New Roman" pitchFamily="18" charset="0"/>
                <a:cs typeface="Times New Roman" pitchFamily="18" charset="0"/>
              </a:rPr>
              <a:t>người</a:t>
            </a:r>
            <a:endParaRPr lang="en-US" sz="2300" dirty="0">
              <a:solidFill>
                <a:schemeClr val="bg1"/>
              </a:solidFill>
              <a:latin typeface="Times New Roman" pitchFamily="18" charset="0"/>
              <a:cs typeface="Times New Roman" pitchFamily="18" charset="0"/>
            </a:endParaRPr>
          </a:p>
        </p:txBody>
      </p:sp>
      <p:sp>
        <p:nvSpPr>
          <p:cNvPr id="10" name="Rounded Rectangle 48131">
            <a:extLst>
              <a:ext uri="{FF2B5EF4-FFF2-40B4-BE49-F238E27FC236}">
                <a16:creationId xmlns:a16="http://schemas.microsoft.com/office/drawing/2014/main" id="{C3D21BA6-3772-478D-B469-F5BC0FCF9178}"/>
              </a:ext>
            </a:extLst>
          </p:cNvPr>
          <p:cNvSpPr/>
          <p:nvPr/>
        </p:nvSpPr>
        <p:spPr>
          <a:xfrm>
            <a:off x="214096" y="2430727"/>
            <a:ext cx="5655076" cy="1248138"/>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1" name="Rounded Rectangle 48131">
            <a:extLst>
              <a:ext uri="{FF2B5EF4-FFF2-40B4-BE49-F238E27FC236}">
                <a16:creationId xmlns:a16="http://schemas.microsoft.com/office/drawing/2014/main" id="{C3D21BA6-3772-478D-B469-F5BC0FCF9178}"/>
              </a:ext>
            </a:extLst>
          </p:cNvPr>
          <p:cNvSpPr/>
          <p:nvPr/>
        </p:nvSpPr>
        <p:spPr>
          <a:xfrm>
            <a:off x="6112835" y="2466795"/>
            <a:ext cx="5881577" cy="1212070"/>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12" name="TextBox 11"/>
          <p:cNvSpPr txBox="1"/>
          <p:nvPr/>
        </p:nvSpPr>
        <p:spPr>
          <a:xfrm>
            <a:off x="343782" y="2464997"/>
            <a:ext cx="5323369" cy="1012585"/>
          </a:xfrm>
          <a:prstGeom prst="rect">
            <a:avLst/>
          </a:prstGeom>
          <a:noFill/>
        </p:spPr>
        <p:txBody>
          <a:bodyPr wrap="square" rtlCol="0">
            <a:spAutoFit/>
          </a:bodyPr>
          <a:lstStyle/>
          <a:p>
            <a:pPr algn="ctr">
              <a:lnSpc>
                <a:spcPct val="130000"/>
              </a:lnSpc>
            </a:pPr>
            <a:r>
              <a:rPr lang="en-US" sz="2300" dirty="0" err="1">
                <a:latin typeface="Times New Roman" pitchFamily="18" charset="0"/>
                <a:cs typeface="Times New Roman" pitchFamily="18" charset="0"/>
              </a:rPr>
              <a:t>Miêu</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tả</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nhiên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tươi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đẹp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ấm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áp</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bình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dị</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làng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a:t>
            </a:r>
          </a:p>
        </p:txBody>
      </p:sp>
      <p:sp>
        <p:nvSpPr>
          <p:cNvPr id="13" name="TextBox 12"/>
          <p:cNvSpPr txBox="1"/>
          <p:nvPr/>
        </p:nvSpPr>
        <p:spPr>
          <a:xfrm>
            <a:off x="6241312" y="2466795"/>
            <a:ext cx="5624625" cy="1012585"/>
          </a:xfrm>
          <a:prstGeom prst="rect">
            <a:avLst/>
          </a:prstGeom>
          <a:noFill/>
        </p:spPr>
        <p:txBody>
          <a:bodyPr wrap="square" rtlCol="0">
            <a:spAutoFit/>
          </a:bodyPr>
          <a:lstStyle/>
          <a:p>
            <a:pPr algn="ctr">
              <a:lnSpc>
                <a:spcPct val="130000"/>
              </a:lnSpc>
            </a:pPr>
            <a:r>
              <a:rPr lang="en-US" sz="2300" dirty="0" err="1">
                <a:latin typeface="Times New Roman" pitchFamily="18" charset="0"/>
                <a:cs typeface="Times New Roman" pitchFamily="18" charset="0"/>
              </a:rPr>
              <a:t>Niềm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vui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sự</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phấn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khởi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chút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tiếc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nuối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của</a:t>
            </a:r>
            <a:r>
              <a:rPr lang="en-US" sz="2300" dirty="0">
                <a:latin typeface="Times New Roman" pitchFamily="18" charset="0"/>
                <a:cs typeface="Times New Roman" pitchFamily="18" charset="0"/>
              </a:rPr>
              <a:t> con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p:txBody>
      </p:sp>
      <p:sp>
        <p:nvSpPr>
          <p:cNvPr id="22" name="Rounded Rectangle 48134">
            <a:extLst>
              <a:ext uri="{FF2B5EF4-FFF2-40B4-BE49-F238E27FC236}">
                <a16:creationId xmlns:a16="http://schemas.microsoft.com/office/drawing/2014/main" id="{E78E868A-F1F8-4046-8312-FE60B13C9E3C}"/>
              </a:ext>
            </a:extLst>
          </p:cNvPr>
          <p:cNvSpPr/>
          <p:nvPr/>
        </p:nvSpPr>
        <p:spPr>
          <a:xfrm rot="5400000">
            <a:off x="2407955" y="1763585"/>
            <a:ext cx="937919" cy="5139227"/>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23" name="Rounded Rectangle 48134">
            <a:extLst>
              <a:ext uri="{FF2B5EF4-FFF2-40B4-BE49-F238E27FC236}">
                <a16:creationId xmlns:a16="http://schemas.microsoft.com/office/drawing/2014/main" id="{E78E868A-F1F8-4046-8312-FE60B13C9E3C}"/>
              </a:ext>
            </a:extLst>
          </p:cNvPr>
          <p:cNvSpPr/>
          <p:nvPr/>
        </p:nvSpPr>
        <p:spPr>
          <a:xfrm rot="5400000">
            <a:off x="8854536" y="1764033"/>
            <a:ext cx="935124" cy="5135528"/>
          </a:xfrm>
          <a:prstGeom prst="roundRect">
            <a:avLst>
              <a:gd name="adj" fmla="val 9106"/>
            </a:avLst>
          </a:prstGeom>
          <a:solidFill>
            <a:schemeClr val="accent1"/>
          </a:solidFill>
          <a:ln w="25400">
            <a:noFill/>
          </a:ln>
        </p:spPr>
        <p:txBody>
          <a:bodyPr anchor="ctr" anchorCtr="0"/>
          <a:lstStyle/>
          <a:p>
            <a:pPr algn="ctr"/>
            <a:endParaRPr sz="1200" b="1" dirty="0">
              <a:effectLst>
                <a:outerShdw blurRad="38100" dist="38100" dir="2700000">
                  <a:srgbClr val="000000"/>
                </a:outerShdw>
              </a:effectLst>
              <a:latin typeface="Times New Roman" pitchFamily="18" charset="0"/>
              <a:ea typeface="Tahoma" pitchFamily="34" charset="0"/>
              <a:cs typeface="Times New Roman" pitchFamily="18" charset="0"/>
            </a:endParaRPr>
          </a:p>
        </p:txBody>
      </p:sp>
      <p:sp>
        <p:nvSpPr>
          <p:cNvPr id="24" name="TextBox 23"/>
          <p:cNvSpPr txBox="1"/>
          <p:nvPr/>
        </p:nvSpPr>
        <p:spPr>
          <a:xfrm>
            <a:off x="367709" y="3971161"/>
            <a:ext cx="4951230" cy="800219"/>
          </a:xfrm>
          <a:prstGeom prst="rect">
            <a:avLst/>
          </a:prstGeom>
          <a:noFill/>
        </p:spPr>
        <p:txBody>
          <a:bodyPr wrap="square" rtlCol="0">
            <a:spAutoFit/>
          </a:bodyPr>
          <a:lstStyle/>
          <a:p>
            <a:pPr algn="ctr"/>
            <a:r>
              <a:rPr lang="en-US" sz="2300" b="1" dirty="0" err="1">
                <a:solidFill>
                  <a:schemeClr val="bg1"/>
                </a:solidFill>
                <a:latin typeface="Times New Roman" pitchFamily="18" charset="0"/>
                <a:cs typeface="Times New Roman" pitchFamily="18" charset="0"/>
              </a:rPr>
              <a:t>Khổ</a:t>
            </a:r>
            <a:r>
              <a:rPr lang="en-US" sz="2300" b="1" dirty="0">
                <a:solidFill>
                  <a:schemeClr val="bg1"/>
                </a:solidFill>
                <a:latin typeface="Times New Roman" pitchFamily="18" charset="0"/>
                <a:cs typeface="Times New Roman" pitchFamily="18" charset="0"/>
              </a:rPr>
              <a:t> </a:t>
            </a:r>
            <a:r>
              <a:rPr lang="en-US" sz="2300" b="1" dirty="0" smtClean="0">
                <a:solidFill>
                  <a:schemeClr val="bg1"/>
                </a:solidFill>
                <a:latin typeface="Times New Roman" pitchFamily="18" charset="0"/>
                <a:cs typeface="Times New Roman" pitchFamily="18" charset="0"/>
              </a:rPr>
              <a:t>3: </a:t>
            </a:r>
            <a:r>
              <a:rPr lang="en-US" sz="2300" b="1" dirty="0" err="1" smtClean="0">
                <a:solidFill>
                  <a:schemeClr val="bg1"/>
                </a:solidFill>
                <a:latin typeface="Times New Roman" pitchFamily="18" charset="0"/>
                <a:cs typeface="Times New Roman" pitchFamily="18" charset="0"/>
              </a:rPr>
              <a:t>Tiếng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ca</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vang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vọng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trong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không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gian</a:t>
            </a:r>
            <a:endParaRPr lang="en-US" sz="2300" dirty="0">
              <a:solidFill>
                <a:schemeClr val="bg1"/>
              </a:solidFill>
              <a:latin typeface="Times New Roman" pitchFamily="18" charset="0"/>
              <a:cs typeface="Times New Roman" pitchFamily="18" charset="0"/>
            </a:endParaRPr>
          </a:p>
        </p:txBody>
      </p:sp>
      <p:sp>
        <p:nvSpPr>
          <p:cNvPr id="25" name="TextBox 24"/>
          <p:cNvSpPr txBox="1"/>
          <p:nvPr/>
        </p:nvSpPr>
        <p:spPr>
          <a:xfrm>
            <a:off x="6828762" y="3968362"/>
            <a:ext cx="4931734" cy="800219"/>
          </a:xfrm>
          <a:prstGeom prst="rect">
            <a:avLst/>
          </a:prstGeom>
          <a:noFill/>
        </p:spPr>
        <p:txBody>
          <a:bodyPr wrap="square" rtlCol="0">
            <a:spAutoFit/>
          </a:bodyPr>
          <a:lstStyle/>
          <a:p>
            <a:pPr algn="ctr"/>
            <a:r>
              <a:rPr lang="en-US" sz="2300" b="1" dirty="0" err="1">
                <a:solidFill>
                  <a:schemeClr val="bg1"/>
                </a:solidFill>
                <a:latin typeface="Times New Roman" pitchFamily="18" charset="0"/>
                <a:cs typeface="Times New Roman" pitchFamily="18" charset="0"/>
              </a:rPr>
              <a:t>Khổ</a:t>
            </a:r>
            <a:r>
              <a:rPr lang="en-US" sz="2300" b="1" dirty="0">
                <a:solidFill>
                  <a:schemeClr val="bg1"/>
                </a:solidFill>
                <a:latin typeface="Times New Roman" pitchFamily="18" charset="0"/>
                <a:cs typeface="Times New Roman" pitchFamily="18" charset="0"/>
              </a:rPr>
              <a:t> </a:t>
            </a:r>
            <a:r>
              <a:rPr lang="en-US" sz="2300" b="1" dirty="0" smtClean="0">
                <a:solidFill>
                  <a:schemeClr val="bg1"/>
                </a:solidFill>
                <a:latin typeface="Times New Roman" pitchFamily="18" charset="0"/>
                <a:cs typeface="Times New Roman" pitchFamily="18" charset="0"/>
              </a:rPr>
              <a:t>4: </a:t>
            </a:r>
            <a:r>
              <a:rPr lang="en-US" sz="2300" b="1" dirty="0" err="1" smtClean="0">
                <a:solidFill>
                  <a:schemeClr val="bg1"/>
                </a:solidFill>
                <a:latin typeface="Times New Roman" pitchFamily="18" charset="0"/>
                <a:cs typeface="Times New Roman" pitchFamily="18" charset="0"/>
              </a:rPr>
              <a:t>Nỗi</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nhớ</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quê</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hương</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của</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thi</a:t>
            </a:r>
            <a:r>
              <a:rPr lang="en-US" sz="2300" b="1" dirty="0" smtClean="0">
                <a:solidFill>
                  <a:schemeClr val="bg1"/>
                </a:solidFill>
                <a:latin typeface="Times New Roman" pitchFamily="18" charset="0"/>
                <a:cs typeface="Times New Roman" pitchFamily="18" charset="0"/>
              </a:rPr>
              <a:t> </a:t>
            </a:r>
            <a:r>
              <a:rPr lang="en-US" sz="2300" b="1" dirty="0" err="1" smtClean="0">
                <a:solidFill>
                  <a:schemeClr val="bg1"/>
                </a:solidFill>
                <a:latin typeface="Times New Roman" pitchFamily="18" charset="0"/>
                <a:cs typeface="Times New Roman" pitchFamily="18" charset="0"/>
              </a:rPr>
              <a:t>nhân</a:t>
            </a:r>
            <a:endParaRPr lang="en-US" sz="2300" dirty="0">
              <a:solidFill>
                <a:schemeClr val="bg1"/>
              </a:solidFill>
              <a:latin typeface="Times New Roman" pitchFamily="18" charset="0"/>
              <a:cs typeface="Times New Roman" pitchFamily="18" charset="0"/>
            </a:endParaRPr>
          </a:p>
        </p:txBody>
      </p:sp>
      <p:sp>
        <p:nvSpPr>
          <p:cNvPr id="26" name="Rounded Rectangle 48131">
            <a:extLst>
              <a:ext uri="{FF2B5EF4-FFF2-40B4-BE49-F238E27FC236}">
                <a16:creationId xmlns:a16="http://schemas.microsoft.com/office/drawing/2014/main" id="{C3D21BA6-3772-478D-B469-F5BC0FCF9178}"/>
              </a:ext>
            </a:extLst>
          </p:cNvPr>
          <p:cNvSpPr/>
          <p:nvPr/>
        </p:nvSpPr>
        <p:spPr>
          <a:xfrm>
            <a:off x="238021" y="4988282"/>
            <a:ext cx="5655076" cy="1248138"/>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27" name="Rounded Rectangle 48131">
            <a:extLst>
              <a:ext uri="{FF2B5EF4-FFF2-40B4-BE49-F238E27FC236}">
                <a16:creationId xmlns:a16="http://schemas.microsoft.com/office/drawing/2014/main" id="{C3D21BA6-3772-478D-B469-F5BC0FCF9178}"/>
              </a:ext>
            </a:extLst>
          </p:cNvPr>
          <p:cNvSpPr/>
          <p:nvPr/>
        </p:nvSpPr>
        <p:spPr>
          <a:xfrm>
            <a:off x="6136760" y="5024350"/>
            <a:ext cx="5881577" cy="1212070"/>
          </a:xfrm>
          <a:prstGeom prst="roundRect">
            <a:avLst>
              <a:gd name="adj" fmla="val 9106"/>
            </a:avLst>
          </a:prstGeom>
          <a:solidFill>
            <a:schemeClr val="accent5">
              <a:lumMod val="20000"/>
              <a:lumOff val="80000"/>
            </a:schemeClr>
          </a:solidFill>
          <a:ln w="25400" cap="flat" cmpd="sng">
            <a:solidFill>
              <a:schemeClr val="bg1"/>
            </a:solidFill>
            <a:prstDash val="solid"/>
            <a:headEnd type="none" w="med" len="med"/>
            <a:tailEnd type="none" w="med" len="med"/>
          </a:ln>
        </p:spPr>
        <p:txBody>
          <a:bodyPr wrap="none" lIns="45711" tIns="22855" rIns="45711" bIns="22855" anchor="ctr" anchorCtr="0"/>
          <a:lstStyle/>
          <a:p>
            <a:pPr algn="ctr" eaLnBrk="0" hangingPunct="0"/>
            <a:endParaRPr sz="2700" dirty="0">
              <a:solidFill>
                <a:schemeClr val="bg1"/>
              </a:solidFill>
              <a:latin typeface="Times New Roman" pitchFamily="18" charset="0"/>
              <a:ea typeface="Tahoma" pitchFamily="34" charset="0"/>
              <a:cs typeface="Times New Roman" pitchFamily="18" charset="0"/>
            </a:endParaRPr>
          </a:p>
        </p:txBody>
      </p:sp>
      <p:sp>
        <p:nvSpPr>
          <p:cNvPr id="28" name="TextBox 27"/>
          <p:cNvSpPr txBox="1"/>
          <p:nvPr/>
        </p:nvSpPr>
        <p:spPr>
          <a:xfrm>
            <a:off x="367707" y="5022552"/>
            <a:ext cx="5323369" cy="1012585"/>
          </a:xfrm>
          <a:prstGeom prst="rect">
            <a:avLst/>
          </a:prstGeom>
          <a:noFill/>
        </p:spPr>
        <p:txBody>
          <a:bodyPr wrap="square" rtlCol="0">
            <a:spAutoFit/>
          </a:bodyPr>
          <a:lstStyle/>
          <a:p>
            <a:pPr algn="ctr">
              <a:lnSpc>
                <a:spcPct val="130000"/>
              </a:lnSpc>
            </a:pPr>
            <a:r>
              <a:rPr lang="en-US" sz="2300" dirty="0" err="1">
                <a:latin typeface="Times New Roman" pitchFamily="18" charset="0"/>
                <a:cs typeface="Times New Roman" pitchFamily="18" charset="0"/>
              </a:rPr>
              <a:t>Tiếng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tràn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đầy</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sức</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sống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cảm</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trong</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mùa</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xuân</a:t>
            </a:r>
            <a:r>
              <a:rPr lang="en-US" sz="2300" dirty="0">
                <a:latin typeface="Times New Roman" pitchFamily="18" charset="0"/>
                <a:cs typeface="Times New Roman" pitchFamily="18" charset="0"/>
              </a:rPr>
              <a:t>.</a:t>
            </a:r>
          </a:p>
        </p:txBody>
      </p:sp>
      <p:sp>
        <p:nvSpPr>
          <p:cNvPr id="29" name="TextBox 28"/>
          <p:cNvSpPr txBox="1"/>
          <p:nvPr/>
        </p:nvSpPr>
        <p:spPr>
          <a:xfrm>
            <a:off x="6265237" y="5024350"/>
            <a:ext cx="5624625" cy="966675"/>
          </a:xfrm>
          <a:prstGeom prst="rect">
            <a:avLst/>
          </a:prstGeom>
          <a:noFill/>
        </p:spPr>
        <p:txBody>
          <a:bodyPr wrap="square" rtlCol="0">
            <a:spAutoFit/>
          </a:bodyPr>
          <a:lstStyle/>
          <a:p>
            <a:pPr algn="ctr">
              <a:lnSpc>
                <a:spcPct val="130000"/>
              </a:lnSpc>
            </a:pPr>
            <a:r>
              <a:rPr lang="en-US" sz="2300" dirty="0" err="1">
                <a:latin typeface="Times New Roman" pitchFamily="18" charset="0"/>
                <a:cs typeface="Times New Roman" pitchFamily="18" charset="0"/>
              </a:rPr>
              <a:t>Nỗi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nhớ</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quê</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hương</a:t>
            </a:r>
            <a:r>
              <a:rPr lang="en-US" sz="2300" dirty="0">
                <a:latin typeface="Times New Roman" pitchFamily="18" charset="0"/>
                <a:cs typeface="Times New Roman" pitchFamily="18" charset="0"/>
              </a:rPr>
              <a:t> da </a:t>
            </a:r>
            <a:r>
              <a:rPr lang="en-US" sz="2300" dirty="0" err="1">
                <a:latin typeface="Times New Roman" pitchFamily="18" charset="0"/>
                <a:cs typeface="Times New Roman" pitchFamily="18" charset="0"/>
              </a:rPr>
              <a:t>diết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và</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hình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ảnh</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người</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phụ</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nữ</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cần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mẫn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vất</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vả</a:t>
            </a:r>
            <a:r>
              <a:rPr lang="en-US" sz="2300" dirty="0">
                <a:latin typeface="Times New Roman" pitchFamily="18" charset="0"/>
                <a:cs typeface="Times New Roman" pitchFamily="18" charset="0"/>
              </a:rPr>
              <a:t>.</a:t>
            </a:r>
          </a:p>
        </p:txBody>
      </p:sp>
    </p:spTree>
    <p:extLst>
      <p:ext uri="{BB962C8B-B14F-4D97-AF65-F5344CB8AC3E}">
        <p14:creationId xmlns:p14="http://schemas.microsoft.com/office/powerpoint/2010/main" val="317673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barn(inVertical)">
                                      <p:cBhvr>
                                        <p:cTn id="37" dur="500"/>
                                        <p:tgtEl>
                                          <p:spTgt spid="2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wipe(down)">
                                      <p:cBhvr>
                                        <p:cTn id="4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8774</TotalTime>
  <Words>15426</Words>
  <Application>Microsoft Office PowerPoint</Application>
  <PresentationFormat>Widescreen</PresentationFormat>
  <Paragraphs>943</Paragraphs>
  <Slides>137</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137</vt:i4>
      </vt:variant>
    </vt:vector>
  </HeadingPairs>
  <TitlesOfParts>
    <vt:vector size="152" baseType="lpstr">
      <vt:lpstr>Calibri Light</vt:lpstr>
      <vt:lpstr>맑은 고딕</vt:lpstr>
      <vt:lpstr>Times New Roman</vt:lpstr>
      <vt:lpstr>Tahoma</vt:lpstr>
      <vt:lpstr>Calibri</vt:lpstr>
      <vt:lpstr>微软雅黑</vt:lpstr>
      <vt:lpstr>Cambria Math</vt:lpstr>
      <vt:lpstr>等线</vt:lpstr>
      <vt:lpstr>Arial</vt:lpstr>
      <vt:lpstr>Cambria</vt:lpstr>
      <vt:lpstr>站酷高端黑</vt:lpstr>
      <vt:lpstr>VNI-Times</vt:lpstr>
      <vt:lpstr>迷你简卡通</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FPTSHOP</cp:lastModifiedBy>
  <cp:revision>299</cp:revision>
  <dcterms:created xsi:type="dcterms:W3CDTF">2018-05-10T00:06:18Z</dcterms:created>
  <dcterms:modified xsi:type="dcterms:W3CDTF">2024-07-31T04:27:32Z</dcterms:modified>
</cp:coreProperties>
</file>