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77" r:id="rId1"/>
  </p:sldMasterIdLst>
  <p:notesMasterIdLst>
    <p:notesMasterId r:id="rId21"/>
  </p:notesMasterIdLst>
  <p:sldIdLst>
    <p:sldId id="256" r:id="rId2"/>
    <p:sldId id="287" r:id="rId3"/>
    <p:sldId id="257" r:id="rId4"/>
    <p:sldId id="258" r:id="rId5"/>
    <p:sldId id="286" r:id="rId6"/>
    <p:sldId id="284" r:id="rId7"/>
    <p:sldId id="289" r:id="rId8"/>
    <p:sldId id="288" r:id="rId9"/>
    <p:sldId id="285" r:id="rId10"/>
    <p:sldId id="290" r:id="rId11"/>
    <p:sldId id="263" r:id="rId12"/>
    <p:sldId id="266" r:id="rId13"/>
    <p:sldId id="264" r:id="rId14"/>
    <p:sldId id="281" r:id="rId15"/>
    <p:sldId id="278" r:id="rId16"/>
    <p:sldId id="279" r:id="rId17"/>
    <p:sldId id="291" r:id="rId18"/>
    <p:sldId id="277" r:id="rId19"/>
    <p:sldId id="276" r:id="rId20"/>
  </p:sldIdLst>
  <p:sldSz cx="18288000" cy="10287000"/>
  <p:notesSz cx="6858000" cy="9144000"/>
  <p:embeddedFontLst>
    <p:embeddedFont>
      <p:font typeface="Amatic SC Bold" charset="-79"/>
      <p:regular r:id="rId22"/>
    </p:embeddedFont>
    <p:embeddedFont>
      <p:font typeface="Wingdings 3" pitchFamily="18" charset="2"/>
      <p:regular r:id="rId23"/>
    </p:embeddedFont>
    <p:embeddedFont>
      <p:font typeface="Calibri" pitchFamily="34" charset="0"/>
      <p:regular r:id="rId24"/>
      <p:bold r:id="rId25"/>
      <p:italic r:id="rId26"/>
      <p:boldItalic r:id="rId27"/>
    </p:embeddedFont>
    <p:embeddedFont>
      <p:font typeface="Trebuchet MS" pitchFamily="34" charset="0"/>
      <p:regular r:id="rId28"/>
      <p:bold r:id="rId29"/>
      <p:italic r:id="rId30"/>
      <p:boldItalic r:id="rId31"/>
    </p:embeddedFont>
    <p:embeddedFont>
      <p:font typeface="微軟正黑體" pitchFamily="34" charset="-120"/>
      <p:regular r:id="rId32"/>
      <p:bold r:id="rId33"/>
    </p:embeddedFont>
    <p:embeddedFont>
      <p:font typeface="Arial Unicode MS" pitchFamily="34" charset="-128"/>
      <p:regular r:id="rId3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3" d="100"/>
          <a:sy n="43" d="100"/>
        </p:scale>
        <p:origin x="-696"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B27D54-0B3F-4D97-BE47-4E9DE2BBB893}" type="doc">
      <dgm:prSet loTypeId="urn:microsoft.com/office/officeart/2008/layout/VerticalCurvedList" loCatId="list" qsTypeId="urn:microsoft.com/office/officeart/2005/8/quickstyle/3d3" qsCatId="3D" csTypeId="urn:microsoft.com/office/officeart/2005/8/colors/colorful3" csCatId="colorful" phldr="1"/>
      <dgm:spPr/>
      <dgm:t>
        <a:bodyPr/>
        <a:lstStyle/>
        <a:p>
          <a:endParaRPr lang="en-US"/>
        </a:p>
      </dgm:t>
    </dgm:pt>
    <dgm:pt modelId="{1C069825-4B5E-41AF-8BF6-D88581150BE4}">
      <dgm:prSet phldrT="[Text]"/>
      <dgm:spPr/>
      <dgm:t>
        <a:bodyPr/>
        <a:lstStyle/>
        <a:p>
          <a:r>
            <a:rPr lang="en-US" dirty="0" err="1">
              <a:latin typeface="Times New Roman" panose="02020603050405020304" pitchFamily="18" charset="0"/>
              <a:cs typeface="Times New Roman" panose="02020603050405020304" pitchFamily="18" charset="0"/>
            </a:rPr>
            <a:t>Nội</a:t>
          </a:r>
          <a:r>
            <a:rPr lang="en-US" dirty="0">
              <a:latin typeface="Times New Roman" panose="02020603050405020304" pitchFamily="18" charset="0"/>
              <a:cs typeface="Times New Roman" panose="02020603050405020304" pitchFamily="18" charset="0"/>
            </a:rPr>
            <a:t> dung</a:t>
          </a:r>
        </a:p>
      </dgm:t>
    </dgm:pt>
    <dgm:pt modelId="{FEF23567-5736-498A-B69A-9F3F6D859ED5}" type="parTrans" cxnId="{FEDCA2D5-64B1-4739-BFED-261BC5424AC4}">
      <dgm:prSet/>
      <dgm:spPr/>
      <dgm:t>
        <a:bodyPr/>
        <a:lstStyle/>
        <a:p>
          <a:endParaRPr lang="en-US"/>
        </a:p>
      </dgm:t>
    </dgm:pt>
    <dgm:pt modelId="{8440A96F-F6D6-47D1-A8A6-F62F7A774B77}" type="sibTrans" cxnId="{FEDCA2D5-64B1-4739-BFED-261BC5424AC4}">
      <dgm:prSet/>
      <dgm:spPr/>
      <dgm:t>
        <a:bodyPr/>
        <a:lstStyle/>
        <a:p>
          <a:endParaRPr lang="en-US"/>
        </a:p>
      </dgm:t>
    </dgm:pt>
    <dgm:pt modelId="{11B95243-A97C-4322-8DD5-D6370A832E89}">
      <dgm:prSet phldrT="[Text]"/>
      <dgm:spPr/>
      <dgm:t>
        <a:bodyPr/>
        <a:lstStyle/>
        <a:p>
          <a:r>
            <a:rPr lang="en-US">
              <a:latin typeface="Times New Roman" panose="02020603050405020304" pitchFamily="18" charset="0"/>
              <a:cs typeface="Times New Roman" panose="02020603050405020304" pitchFamily="18" charset="0"/>
            </a:rPr>
            <a:t>Vai trò</a:t>
          </a:r>
          <a:endParaRPr lang="en-US" dirty="0">
            <a:latin typeface="Times New Roman" panose="02020603050405020304" pitchFamily="18" charset="0"/>
            <a:cs typeface="Times New Roman" panose="02020603050405020304" pitchFamily="18" charset="0"/>
          </a:endParaRPr>
        </a:p>
      </dgm:t>
    </dgm:pt>
    <dgm:pt modelId="{0B1EBC86-4626-43EA-981C-68D054A3F6CC}" type="parTrans" cxnId="{83B5D6A2-DF67-4EC2-B5BB-5D6A4F28D371}">
      <dgm:prSet/>
      <dgm:spPr/>
      <dgm:t>
        <a:bodyPr/>
        <a:lstStyle/>
        <a:p>
          <a:endParaRPr lang="en-US"/>
        </a:p>
      </dgm:t>
    </dgm:pt>
    <dgm:pt modelId="{B20A6970-9C02-4CF2-AD72-D31B76D8D0CD}" type="sibTrans" cxnId="{83B5D6A2-DF67-4EC2-B5BB-5D6A4F28D371}">
      <dgm:prSet/>
      <dgm:spPr/>
      <dgm:t>
        <a:bodyPr/>
        <a:lstStyle/>
        <a:p>
          <a:endParaRPr lang="en-US"/>
        </a:p>
      </dgm:t>
    </dgm:pt>
    <dgm:pt modelId="{71F3DC92-55E4-4482-A966-5DE78EEE9123}">
      <dgm:prSet phldrT="[Text]"/>
      <dgm:spPr/>
      <dgm:t>
        <a:bodyPr/>
        <a:lstStyle/>
        <a:p>
          <a:r>
            <a:rPr lang="en-US">
              <a:latin typeface="Times New Roman" panose="02020603050405020304" pitchFamily="18" charset="0"/>
              <a:cs typeface="Times New Roman" panose="02020603050405020304" pitchFamily="18" charset="0"/>
            </a:rPr>
            <a:t>Đặc điểm</a:t>
          </a:r>
          <a:endParaRPr lang="en-US" dirty="0">
            <a:latin typeface="Times New Roman" panose="02020603050405020304" pitchFamily="18" charset="0"/>
            <a:cs typeface="Times New Roman" panose="02020603050405020304" pitchFamily="18" charset="0"/>
          </a:endParaRPr>
        </a:p>
      </dgm:t>
    </dgm:pt>
    <dgm:pt modelId="{19DC8771-23B5-48D5-B27B-D9385AC80928}" type="parTrans" cxnId="{F17ABC0F-CD4F-4A25-9227-4CF459054B9C}">
      <dgm:prSet/>
      <dgm:spPr/>
      <dgm:t>
        <a:bodyPr/>
        <a:lstStyle/>
        <a:p>
          <a:endParaRPr lang="en-US"/>
        </a:p>
      </dgm:t>
    </dgm:pt>
    <dgm:pt modelId="{B6CE362F-734C-4036-BF05-25BA92A08843}" type="sibTrans" cxnId="{F17ABC0F-CD4F-4A25-9227-4CF459054B9C}">
      <dgm:prSet/>
      <dgm:spPr/>
      <dgm:t>
        <a:bodyPr/>
        <a:lstStyle/>
        <a:p>
          <a:endParaRPr lang="en-US"/>
        </a:p>
      </dgm:t>
    </dgm:pt>
    <dgm:pt modelId="{FB87EC43-EC16-4151-9D77-CF93D2DFD434}" type="pres">
      <dgm:prSet presAssocID="{8FB27D54-0B3F-4D97-BE47-4E9DE2BBB893}" presName="Name0" presStyleCnt="0">
        <dgm:presLayoutVars>
          <dgm:chMax val="7"/>
          <dgm:chPref val="7"/>
          <dgm:dir/>
        </dgm:presLayoutVars>
      </dgm:prSet>
      <dgm:spPr/>
      <dgm:t>
        <a:bodyPr/>
        <a:lstStyle/>
        <a:p>
          <a:endParaRPr lang="en-US"/>
        </a:p>
      </dgm:t>
    </dgm:pt>
    <dgm:pt modelId="{6A1E0BD2-0851-42D6-8F7D-5B0C473E1B8E}" type="pres">
      <dgm:prSet presAssocID="{8FB27D54-0B3F-4D97-BE47-4E9DE2BBB893}" presName="Name1" presStyleCnt="0"/>
      <dgm:spPr/>
    </dgm:pt>
    <dgm:pt modelId="{EE7E2D94-9CCA-4D98-8603-BA95224514C7}" type="pres">
      <dgm:prSet presAssocID="{8FB27D54-0B3F-4D97-BE47-4E9DE2BBB893}" presName="cycle" presStyleCnt="0"/>
      <dgm:spPr/>
    </dgm:pt>
    <dgm:pt modelId="{6629F1CA-9BEA-4BDF-8361-0E85C23DB839}" type="pres">
      <dgm:prSet presAssocID="{8FB27D54-0B3F-4D97-BE47-4E9DE2BBB893}" presName="srcNode" presStyleLbl="node1" presStyleIdx="0" presStyleCnt="3"/>
      <dgm:spPr/>
    </dgm:pt>
    <dgm:pt modelId="{322CC130-A2B7-4C6C-8DBD-CD7A64AEFCB5}" type="pres">
      <dgm:prSet presAssocID="{8FB27D54-0B3F-4D97-BE47-4E9DE2BBB893}" presName="conn" presStyleLbl="parChTrans1D2" presStyleIdx="0" presStyleCnt="1"/>
      <dgm:spPr/>
      <dgm:t>
        <a:bodyPr/>
        <a:lstStyle/>
        <a:p>
          <a:endParaRPr lang="en-US"/>
        </a:p>
      </dgm:t>
    </dgm:pt>
    <dgm:pt modelId="{230B45A4-0A27-492B-B284-CBF669E54C93}" type="pres">
      <dgm:prSet presAssocID="{8FB27D54-0B3F-4D97-BE47-4E9DE2BBB893}" presName="extraNode" presStyleLbl="node1" presStyleIdx="0" presStyleCnt="3"/>
      <dgm:spPr/>
    </dgm:pt>
    <dgm:pt modelId="{397B40E9-67C9-47BD-9FAD-58A14C4E63CB}" type="pres">
      <dgm:prSet presAssocID="{8FB27D54-0B3F-4D97-BE47-4E9DE2BBB893}" presName="dstNode" presStyleLbl="node1" presStyleIdx="0" presStyleCnt="3"/>
      <dgm:spPr/>
    </dgm:pt>
    <dgm:pt modelId="{F383EB81-9A64-4B60-9436-03341DA7C2C8}" type="pres">
      <dgm:prSet presAssocID="{1C069825-4B5E-41AF-8BF6-D88581150BE4}" presName="text_1" presStyleLbl="node1" presStyleIdx="0" presStyleCnt="3">
        <dgm:presLayoutVars>
          <dgm:bulletEnabled val="1"/>
        </dgm:presLayoutVars>
      </dgm:prSet>
      <dgm:spPr/>
      <dgm:t>
        <a:bodyPr/>
        <a:lstStyle/>
        <a:p>
          <a:endParaRPr lang="en-US"/>
        </a:p>
      </dgm:t>
    </dgm:pt>
    <dgm:pt modelId="{4991749B-1969-4C81-A26A-9585CDC6074D}" type="pres">
      <dgm:prSet presAssocID="{1C069825-4B5E-41AF-8BF6-D88581150BE4}" presName="accent_1" presStyleCnt="0"/>
      <dgm:spPr/>
    </dgm:pt>
    <dgm:pt modelId="{DE22C292-814E-4E9C-A516-618B3B47D8FA}" type="pres">
      <dgm:prSet presAssocID="{1C069825-4B5E-41AF-8BF6-D88581150BE4}" presName="accentRepeatNode" presStyleLbl="solidFgAcc1" presStyleIdx="0" presStyleCnt="3"/>
      <dgm:spPr/>
    </dgm:pt>
    <dgm:pt modelId="{4E3F2D20-22EE-40C1-8EC0-E19D4D5AE091}" type="pres">
      <dgm:prSet presAssocID="{11B95243-A97C-4322-8DD5-D6370A832E89}" presName="text_2" presStyleLbl="node1" presStyleIdx="1" presStyleCnt="3">
        <dgm:presLayoutVars>
          <dgm:bulletEnabled val="1"/>
        </dgm:presLayoutVars>
      </dgm:prSet>
      <dgm:spPr/>
      <dgm:t>
        <a:bodyPr/>
        <a:lstStyle/>
        <a:p>
          <a:endParaRPr lang="en-US"/>
        </a:p>
      </dgm:t>
    </dgm:pt>
    <dgm:pt modelId="{AA0E454A-89D5-490A-9E74-CF78AC181D6A}" type="pres">
      <dgm:prSet presAssocID="{11B95243-A97C-4322-8DD5-D6370A832E89}" presName="accent_2" presStyleCnt="0"/>
      <dgm:spPr/>
    </dgm:pt>
    <dgm:pt modelId="{B20160C8-622F-4718-AE4B-30541FECF50D}" type="pres">
      <dgm:prSet presAssocID="{11B95243-A97C-4322-8DD5-D6370A832E89}" presName="accentRepeatNode" presStyleLbl="solidFgAcc1" presStyleIdx="1" presStyleCnt="3"/>
      <dgm:spPr/>
    </dgm:pt>
    <dgm:pt modelId="{D8F93A21-5475-41C6-A1C1-E5EE8B42A8AD}" type="pres">
      <dgm:prSet presAssocID="{71F3DC92-55E4-4482-A966-5DE78EEE9123}" presName="text_3" presStyleLbl="node1" presStyleIdx="2" presStyleCnt="3">
        <dgm:presLayoutVars>
          <dgm:bulletEnabled val="1"/>
        </dgm:presLayoutVars>
      </dgm:prSet>
      <dgm:spPr/>
      <dgm:t>
        <a:bodyPr/>
        <a:lstStyle/>
        <a:p>
          <a:endParaRPr lang="en-US"/>
        </a:p>
      </dgm:t>
    </dgm:pt>
    <dgm:pt modelId="{29FB81E8-926A-4B2D-B14F-FE30E24995C3}" type="pres">
      <dgm:prSet presAssocID="{71F3DC92-55E4-4482-A966-5DE78EEE9123}" presName="accent_3" presStyleCnt="0"/>
      <dgm:spPr/>
    </dgm:pt>
    <dgm:pt modelId="{AFABE1F7-7B5D-4DEE-B63A-837FB62821D1}" type="pres">
      <dgm:prSet presAssocID="{71F3DC92-55E4-4482-A966-5DE78EEE9123}" presName="accentRepeatNode" presStyleLbl="solidFgAcc1" presStyleIdx="2" presStyleCnt="3"/>
      <dgm:spPr/>
    </dgm:pt>
  </dgm:ptLst>
  <dgm:cxnLst>
    <dgm:cxn modelId="{FEDCA2D5-64B1-4739-BFED-261BC5424AC4}" srcId="{8FB27D54-0B3F-4D97-BE47-4E9DE2BBB893}" destId="{1C069825-4B5E-41AF-8BF6-D88581150BE4}" srcOrd="0" destOrd="0" parTransId="{FEF23567-5736-498A-B69A-9F3F6D859ED5}" sibTransId="{8440A96F-F6D6-47D1-A8A6-F62F7A774B77}"/>
    <dgm:cxn modelId="{AA5B75A6-CFFB-4540-B2C0-B57C01B96714}" type="presOf" srcId="{11B95243-A97C-4322-8DD5-D6370A832E89}" destId="{4E3F2D20-22EE-40C1-8EC0-E19D4D5AE091}" srcOrd="0" destOrd="0" presId="urn:microsoft.com/office/officeart/2008/layout/VerticalCurvedList"/>
    <dgm:cxn modelId="{B9E86BBA-CD15-4684-ACB0-AB58912CD5CB}" type="presOf" srcId="{71F3DC92-55E4-4482-A966-5DE78EEE9123}" destId="{D8F93A21-5475-41C6-A1C1-E5EE8B42A8AD}" srcOrd="0" destOrd="0" presId="urn:microsoft.com/office/officeart/2008/layout/VerticalCurvedList"/>
    <dgm:cxn modelId="{83B5D6A2-DF67-4EC2-B5BB-5D6A4F28D371}" srcId="{8FB27D54-0B3F-4D97-BE47-4E9DE2BBB893}" destId="{11B95243-A97C-4322-8DD5-D6370A832E89}" srcOrd="1" destOrd="0" parTransId="{0B1EBC86-4626-43EA-981C-68D054A3F6CC}" sibTransId="{B20A6970-9C02-4CF2-AD72-D31B76D8D0CD}"/>
    <dgm:cxn modelId="{7D9FA25A-E22D-40BA-880F-B7EBC19AB64B}" type="presOf" srcId="{1C069825-4B5E-41AF-8BF6-D88581150BE4}" destId="{F383EB81-9A64-4B60-9436-03341DA7C2C8}" srcOrd="0" destOrd="0" presId="urn:microsoft.com/office/officeart/2008/layout/VerticalCurvedList"/>
    <dgm:cxn modelId="{F17ABC0F-CD4F-4A25-9227-4CF459054B9C}" srcId="{8FB27D54-0B3F-4D97-BE47-4E9DE2BBB893}" destId="{71F3DC92-55E4-4482-A966-5DE78EEE9123}" srcOrd="2" destOrd="0" parTransId="{19DC8771-23B5-48D5-B27B-D9385AC80928}" sibTransId="{B6CE362F-734C-4036-BF05-25BA92A08843}"/>
    <dgm:cxn modelId="{7D2F36C1-7EFF-4E5F-AFCC-A565C8E6E824}" type="presOf" srcId="{8FB27D54-0B3F-4D97-BE47-4E9DE2BBB893}" destId="{FB87EC43-EC16-4151-9D77-CF93D2DFD434}" srcOrd="0" destOrd="0" presId="urn:microsoft.com/office/officeart/2008/layout/VerticalCurvedList"/>
    <dgm:cxn modelId="{79F535CC-429A-4278-A58A-6858BD38E842}" type="presOf" srcId="{8440A96F-F6D6-47D1-A8A6-F62F7A774B77}" destId="{322CC130-A2B7-4C6C-8DBD-CD7A64AEFCB5}" srcOrd="0" destOrd="0" presId="urn:microsoft.com/office/officeart/2008/layout/VerticalCurvedList"/>
    <dgm:cxn modelId="{CDF16FE0-093E-4081-9023-B6F80245514F}" type="presParOf" srcId="{FB87EC43-EC16-4151-9D77-CF93D2DFD434}" destId="{6A1E0BD2-0851-42D6-8F7D-5B0C473E1B8E}" srcOrd="0" destOrd="0" presId="urn:microsoft.com/office/officeart/2008/layout/VerticalCurvedList"/>
    <dgm:cxn modelId="{CE6C4830-6B01-4AA7-A3DE-ED74D3F6021F}" type="presParOf" srcId="{6A1E0BD2-0851-42D6-8F7D-5B0C473E1B8E}" destId="{EE7E2D94-9CCA-4D98-8603-BA95224514C7}" srcOrd="0" destOrd="0" presId="urn:microsoft.com/office/officeart/2008/layout/VerticalCurvedList"/>
    <dgm:cxn modelId="{9D0298F9-25AF-4C42-A95D-942AED1CCBF6}" type="presParOf" srcId="{EE7E2D94-9CCA-4D98-8603-BA95224514C7}" destId="{6629F1CA-9BEA-4BDF-8361-0E85C23DB839}" srcOrd="0" destOrd="0" presId="urn:microsoft.com/office/officeart/2008/layout/VerticalCurvedList"/>
    <dgm:cxn modelId="{C4151DC4-9096-4E48-9B56-292A80379D66}" type="presParOf" srcId="{EE7E2D94-9CCA-4D98-8603-BA95224514C7}" destId="{322CC130-A2B7-4C6C-8DBD-CD7A64AEFCB5}" srcOrd="1" destOrd="0" presId="urn:microsoft.com/office/officeart/2008/layout/VerticalCurvedList"/>
    <dgm:cxn modelId="{EFF46BFD-7950-4435-A2B5-7A08B163A416}" type="presParOf" srcId="{EE7E2D94-9CCA-4D98-8603-BA95224514C7}" destId="{230B45A4-0A27-492B-B284-CBF669E54C93}" srcOrd="2" destOrd="0" presId="urn:microsoft.com/office/officeart/2008/layout/VerticalCurvedList"/>
    <dgm:cxn modelId="{D0803362-64E6-4066-88AF-7FE261CD4EFF}" type="presParOf" srcId="{EE7E2D94-9CCA-4D98-8603-BA95224514C7}" destId="{397B40E9-67C9-47BD-9FAD-58A14C4E63CB}" srcOrd="3" destOrd="0" presId="urn:microsoft.com/office/officeart/2008/layout/VerticalCurvedList"/>
    <dgm:cxn modelId="{5EE0D541-571C-41EA-883E-1C5EB27703EC}" type="presParOf" srcId="{6A1E0BD2-0851-42D6-8F7D-5B0C473E1B8E}" destId="{F383EB81-9A64-4B60-9436-03341DA7C2C8}" srcOrd="1" destOrd="0" presId="urn:microsoft.com/office/officeart/2008/layout/VerticalCurvedList"/>
    <dgm:cxn modelId="{7198EAD5-5CA8-40C5-958E-7990763A5D79}" type="presParOf" srcId="{6A1E0BD2-0851-42D6-8F7D-5B0C473E1B8E}" destId="{4991749B-1969-4C81-A26A-9585CDC6074D}" srcOrd="2" destOrd="0" presId="urn:microsoft.com/office/officeart/2008/layout/VerticalCurvedList"/>
    <dgm:cxn modelId="{EAF385AC-6C47-4D41-A005-A679BAAEA296}" type="presParOf" srcId="{4991749B-1969-4C81-A26A-9585CDC6074D}" destId="{DE22C292-814E-4E9C-A516-618B3B47D8FA}" srcOrd="0" destOrd="0" presId="urn:microsoft.com/office/officeart/2008/layout/VerticalCurvedList"/>
    <dgm:cxn modelId="{B24C111F-2715-4879-8AC2-A076DC526320}" type="presParOf" srcId="{6A1E0BD2-0851-42D6-8F7D-5B0C473E1B8E}" destId="{4E3F2D20-22EE-40C1-8EC0-E19D4D5AE091}" srcOrd="3" destOrd="0" presId="urn:microsoft.com/office/officeart/2008/layout/VerticalCurvedList"/>
    <dgm:cxn modelId="{6B5EF0CA-8F7B-4F45-8108-DB82DB147C2D}" type="presParOf" srcId="{6A1E0BD2-0851-42D6-8F7D-5B0C473E1B8E}" destId="{AA0E454A-89D5-490A-9E74-CF78AC181D6A}" srcOrd="4" destOrd="0" presId="urn:microsoft.com/office/officeart/2008/layout/VerticalCurvedList"/>
    <dgm:cxn modelId="{357827C2-2560-4CF2-BB20-8C196F9CCEC1}" type="presParOf" srcId="{AA0E454A-89D5-490A-9E74-CF78AC181D6A}" destId="{B20160C8-622F-4718-AE4B-30541FECF50D}" srcOrd="0" destOrd="0" presId="urn:microsoft.com/office/officeart/2008/layout/VerticalCurvedList"/>
    <dgm:cxn modelId="{48A3D6B3-EE89-4E7F-810C-C812A34898BF}" type="presParOf" srcId="{6A1E0BD2-0851-42D6-8F7D-5B0C473E1B8E}" destId="{D8F93A21-5475-41C6-A1C1-E5EE8B42A8AD}" srcOrd="5" destOrd="0" presId="urn:microsoft.com/office/officeart/2008/layout/VerticalCurvedList"/>
    <dgm:cxn modelId="{57CB60BB-250A-482D-9BF2-F9E0DE80531B}" type="presParOf" srcId="{6A1E0BD2-0851-42D6-8F7D-5B0C473E1B8E}" destId="{29FB81E8-926A-4B2D-B14F-FE30E24995C3}" srcOrd="6" destOrd="0" presId="urn:microsoft.com/office/officeart/2008/layout/VerticalCurvedList"/>
    <dgm:cxn modelId="{096F5787-6AF1-499E-B64E-044A78892D1E}" type="presParOf" srcId="{29FB81E8-926A-4B2D-B14F-FE30E24995C3}" destId="{AFABE1F7-7B5D-4DEE-B63A-837FB62821D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2CC130-A2B7-4C6C-8DBD-CD7A64AEFCB5}">
      <dsp:nvSpPr>
        <dsp:cNvPr id="0" name=""/>
        <dsp:cNvSpPr/>
      </dsp:nvSpPr>
      <dsp:spPr>
        <a:xfrm>
          <a:off x="-8173530" y="-1249364"/>
          <a:ext cx="9731081" cy="9731081"/>
        </a:xfrm>
        <a:prstGeom prst="blockArc">
          <a:avLst>
            <a:gd name="adj1" fmla="val 18900000"/>
            <a:gd name="adj2" fmla="val 2700000"/>
            <a:gd name="adj3" fmla="val 222"/>
          </a:avLst>
        </a:prstGeom>
        <a:noFill/>
        <a:ln w="19050" cap="rnd"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383EB81-9A64-4B60-9436-03341DA7C2C8}">
      <dsp:nvSpPr>
        <dsp:cNvPr id="0" name=""/>
        <dsp:cNvSpPr/>
      </dsp:nvSpPr>
      <dsp:spPr>
        <a:xfrm>
          <a:off x="1003850" y="723235"/>
          <a:ext cx="10032903" cy="1446470"/>
        </a:xfrm>
        <a:prstGeom prst="rect">
          <a:avLst/>
        </a:prstGeom>
        <a:solidFill>
          <a:schemeClr val="accent3">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8136" tIns="165100" rIns="165100" bIns="165100" numCol="1" spcCol="1270" anchor="ctr" anchorCtr="0">
          <a:noAutofit/>
        </a:bodyPr>
        <a:lstStyle/>
        <a:p>
          <a:pPr lvl="0" algn="l" defTabSz="2889250">
            <a:lnSpc>
              <a:spcPct val="90000"/>
            </a:lnSpc>
            <a:spcBef>
              <a:spcPct val="0"/>
            </a:spcBef>
            <a:spcAft>
              <a:spcPct val="35000"/>
            </a:spcAft>
          </a:pPr>
          <a:r>
            <a:rPr lang="en-US" sz="6500" kern="1200" dirty="0" err="1">
              <a:latin typeface="Times New Roman" panose="02020603050405020304" pitchFamily="18" charset="0"/>
              <a:cs typeface="Times New Roman" panose="02020603050405020304" pitchFamily="18" charset="0"/>
            </a:rPr>
            <a:t>Nội</a:t>
          </a:r>
          <a:r>
            <a:rPr lang="en-US" sz="6500" kern="1200" dirty="0">
              <a:latin typeface="Times New Roman" panose="02020603050405020304" pitchFamily="18" charset="0"/>
              <a:cs typeface="Times New Roman" panose="02020603050405020304" pitchFamily="18" charset="0"/>
            </a:rPr>
            <a:t> dung</a:t>
          </a:r>
        </a:p>
      </dsp:txBody>
      <dsp:txXfrm>
        <a:off x="1003850" y="723235"/>
        <a:ext cx="10032903" cy="1446470"/>
      </dsp:txXfrm>
    </dsp:sp>
    <dsp:sp modelId="{DE22C292-814E-4E9C-A516-618B3B47D8FA}">
      <dsp:nvSpPr>
        <dsp:cNvPr id="0" name=""/>
        <dsp:cNvSpPr/>
      </dsp:nvSpPr>
      <dsp:spPr>
        <a:xfrm>
          <a:off x="99806" y="542426"/>
          <a:ext cx="1808088" cy="1808088"/>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4E3F2D20-22EE-40C1-8EC0-E19D4D5AE091}">
      <dsp:nvSpPr>
        <dsp:cNvPr id="0" name=""/>
        <dsp:cNvSpPr/>
      </dsp:nvSpPr>
      <dsp:spPr>
        <a:xfrm>
          <a:off x="1529642" y="2892940"/>
          <a:ext cx="9507111" cy="1446470"/>
        </a:xfrm>
        <a:prstGeom prst="rect">
          <a:avLst/>
        </a:prstGeom>
        <a:solidFill>
          <a:schemeClr val="accent3">
            <a:hueOff val="-716701"/>
            <a:satOff val="590"/>
            <a:lumOff val="-491"/>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8136" tIns="165100" rIns="165100" bIns="165100" numCol="1" spcCol="1270" anchor="ctr" anchorCtr="0">
          <a:noAutofit/>
        </a:bodyPr>
        <a:lstStyle/>
        <a:p>
          <a:pPr lvl="0" algn="l" defTabSz="2889250">
            <a:lnSpc>
              <a:spcPct val="90000"/>
            </a:lnSpc>
            <a:spcBef>
              <a:spcPct val="0"/>
            </a:spcBef>
            <a:spcAft>
              <a:spcPct val="35000"/>
            </a:spcAft>
          </a:pPr>
          <a:r>
            <a:rPr lang="en-US" sz="6500" kern="1200">
              <a:latin typeface="Times New Roman" panose="02020603050405020304" pitchFamily="18" charset="0"/>
              <a:cs typeface="Times New Roman" panose="02020603050405020304" pitchFamily="18" charset="0"/>
            </a:rPr>
            <a:t>Vai trò</a:t>
          </a:r>
          <a:endParaRPr lang="en-US" sz="6500" kern="1200" dirty="0">
            <a:latin typeface="Times New Roman" panose="02020603050405020304" pitchFamily="18" charset="0"/>
            <a:cs typeface="Times New Roman" panose="02020603050405020304" pitchFamily="18" charset="0"/>
          </a:endParaRPr>
        </a:p>
      </dsp:txBody>
      <dsp:txXfrm>
        <a:off x="1529642" y="2892940"/>
        <a:ext cx="9507111" cy="1446470"/>
      </dsp:txXfrm>
    </dsp:sp>
    <dsp:sp modelId="{B20160C8-622F-4718-AE4B-30541FECF50D}">
      <dsp:nvSpPr>
        <dsp:cNvPr id="0" name=""/>
        <dsp:cNvSpPr/>
      </dsp:nvSpPr>
      <dsp:spPr>
        <a:xfrm>
          <a:off x="625598" y="2712131"/>
          <a:ext cx="1808088" cy="1808088"/>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D8F93A21-5475-41C6-A1C1-E5EE8B42A8AD}">
      <dsp:nvSpPr>
        <dsp:cNvPr id="0" name=""/>
        <dsp:cNvSpPr/>
      </dsp:nvSpPr>
      <dsp:spPr>
        <a:xfrm>
          <a:off x="1003850" y="5062646"/>
          <a:ext cx="10032903" cy="1446470"/>
        </a:xfrm>
        <a:prstGeom prst="rect">
          <a:avLst/>
        </a:prstGeom>
        <a:solidFill>
          <a:schemeClr val="accent3">
            <a:hueOff val="-1433403"/>
            <a:satOff val="1180"/>
            <a:lumOff val="-981"/>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8136" tIns="165100" rIns="165100" bIns="165100" numCol="1" spcCol="1270" anchor="ctr" anchorCtr="0">
          <a:noAutofit/>
        </a:bodyPr>
        <a:lstStyle/>
        <a:p>
          <a:pPr lvl="0" algn="l" defTabSz="2889250">
            <a:lnSpc>
              <a:spcPct val="90000"/>
            </a:lnSpc>
            <a:spcBef>
              <a:spcPct val="0"/>
            </a:spcBef>
            <a:spcAft>
              <a:spcPct val="35000"/>
            </a:spcAft>
          </a:pPr>
          <a:r>
            <a:rPr lang="en-US" sz="6500" kern="1200">
              <a:latin typeface="Times New Roman" panose="02020603050405020304" pitchFamily="18" charset="0"/>
              <a:cs typeface="Times New Roman" panose="02020603050405020304" pitchFamily="18" charset="0"/>
            </a:rPr>
            <a:t>Đặc điểm</a:t>
          </a:r>
          <a:endParaRPr lang="en-US" sz="6500" kern="1200" dirty="0">
            <a:latin typeface="Times New Roman" panose="02020603050405020304" pitchFamily="18" charset="0"/>
            <a:cs typeface="Times New Roman" panose="02020603050405020304" pitchFamily="18" charset="0"/>
          </a:endParaRPr>
        </a:p>
      </dsp:txBody>
      <dsp:txXfrm>
        <a:off x="1003850" y="5062646"/>
        <a:ext cx="10032903" cy="1446470"/>
      </dsp:txXfrm>
    </dsp:sp>
    <dsp:sp modelId="{AFABE1F7-7B5D-4DEE-B63A-837FB62821D1}">
      <dsp:nvSpPr>
        <dsp:cNvPr id="0" name=""/>
        <dsp:cNvSpPr/>
      </dsp:nvSpPr>
      <dsp:spPr>
        <a:xfrm>
          <a:off x="99806" y="4881837"/>
          <a:ext cx="1808088" cy="1808088"/>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BAF36B-E8EF-46C4-A4C1-18153C10275E}" type="datetimeFigureOut">
              <a:rPr lang="en-US" smtClean="0"/>
              <a:t>10/21/2024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E32233-2EBD-45D5-AAA4-F23ED2B04727}" type="slidenum">
              <a:rPr lang="en-US" smtClean="0"/>
              <a:t>‹#›</a:t>
            </a:fld>
            <a:endParaRPr lang="en-US"/>
          </a:p>
        </p:txBody>
      </p:sp>
    </p:spTree>
    <p:extLst>
      <p:ext uri="{BB962C8B-B14F-4D97-AF65-F5344CB8AC3E}">
        <p14:creationId xmlns:p14="http://schemas.microsoft.com/office/powerpoint/2010/main" val="4283854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gb1c2217c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9" name="Google Shape;689;gb1c2217c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429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12700"/>
            <a:ext cx="18288000" cy="10299701"/>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2260601" y="3606801"/>
            <a:ext cx="11650404" cy="2469453"/>
          </a:xfrm>
        </p:spPr>
        <p:txBody>
          <a:bodyPr anchor="b">
            <a:noAutofit/>
          </a:bodyPr>
          <a:lstStyle>
            <a:lvl1pPr algn="r">
              <a:defRPr sz="81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2260601" y="6076250"/>
            <a:ext cx="11650404" cy="1645349"/>
          </a:xfrm>
        </p:spPr>
        <p:txBody>
          <a:bodyPr anchor="t"/>
          <a:lstStyle>
            <a:lvl1pPr marL="0" indent="0" algn="r">
              <a:buNone/>
              <a:defRPr>
                <a:solidFill>
                  <a:schemeClr val="tx1">
                    <a:lumMod val="50000"/>
                    <a:lumOff val="50000"/>
                  </a:schemeClr>
                </a:soli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10100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016003" y="914400"/>
            <a:ext cx="12895002" cy="5105400"/>
          </a:xfrm>
        </p:spPr>
        <p:txBody>
          <a:bodyPr anchor="ctr">
            <a:normAutofit/>
          </a:bodyPr>
          <a:lstStyle>
            <a:lvl1pPr algn="l">
              <a:defRPr sz="6600" b="0" cap="none"/>
            </a:lvl1pPr>
          </a:lstStyle>
          <a:p>
            <a:r>
              <a:rPr lang="en-US"/>
              <a:t>Click to edit Master title style</a:t>
            </a:r>
            <a:endParaRPr lang="en-US" dirty="0"/>
          </a:p>
        </p:txBody>
      </p:sp>
      <p:sp>
        <p:nvSpPr>
          <p:cNvPr id="3" name="Text Placeholder 2"/>
          <p:cNvSpPr>
            <a:spLocks noGrp="1"/>
          </p:cNvSpPr>
          <p:nvPr>
            <p:ph type="body" idx="1"/>
          </p:nvPr>
        </p:nvSpPr>
        <p:spPr>
          <a:xfrm>
            <a:off x="1016003" y="6705600"/>
            <a:ext cx="12895002" cy="2356443"/>
          </a:xfrm>
        </p:spPr>
        <p:txBody>
          <a:bodyPr anchor="ctr">
            <a:normAutofit/>
          </a:bodyPr>
          <a:lstStyle>
            <a:lvl1pPr marL="0" indent="0" algn="l">
              <a:buNone/>
              <a:defRPr sz="2700">
                <a:solidFill>
                  <a:schemeClr val="tx1">
                    <a:lumMod val="75000"/>
                    <a:lumOff val="2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94207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97001" y="914400"/>
            <a:ext cx="12141201" cy="4533900"/>
          </a:xfrm>
        </p:spPr>
        <p:txBody>
          <a:bodyPr anchor="ctr">
            <a:normAutofit/>
          </a:bodyPr>
          <a:lstStyle>
            <a:lvl1pPr algn="l">
              <a:defRPr sz="66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2049209" y="5448300"/>
            <a:ext cx="10836786" cy="571500"/>
          </a:xfrm>
        </p:spPr>
        <p:txBody>
          <a:bodyPr anchor="ctr">
            <a:noAutofit/>
          </a:bodyPr>
          <a:lstStyle>
            <a:lvl1pPr marL="0" indent="0">
              <a:buFontTx/>
              <a:buNone/>
              <a:defRPr sz="2400">
                <a:solidFill>
                  <a:schemeClr val="tx1">
                    <a:lumMod val="50000"/>
                    <a:lumOff val="50000"/>
                  </a:schemeClr>
                </a:solidFill>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en-US"/>
              <a:t>Click to edit Master text styles</a:t>
            </a:r>
          </a:p>
        </p:txBody>
      </p:sp>
      <p:sp>
        <p:nvSpPr>
          <p:cNvPr id="3" name="Text Placeholder 2"/>
          <p:cNvSpPr>
            <a:spLocks noGrp="1"/>
          </p:cNvSpPr>
          <p:nvPr>
            <p:ph type="body" idx="1"/>
          </p:nvPr>
        </p:nvSpPr>
        <p:spPr>
          <a:xfrm>
            <a:off x="1016003" y="6705600"/>
            <a:ext cx="12895002" cy="2356443"/>
          </a:xfrm>
        </p:spPr>
        <p:txBody>
          <a:bodyPr anchor="ctr">
            <a:normAutofit/>
          </a:bodyPr>
          <a:lstStyle>
            <a:lvl1pPr marL="0" indent="0" algn="l">
              <a:buNone/>
              <a:defRPr sz="2700">
                <a:solidFill>
                  <a:schemeClr val="tx1">
                    <a:lumMod val="75000"/>
                    <a:lumOff val="2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0" name="TextBox 19"/>
          <p:cNvSpPr txBox="1"/>
          <p:nvPr/>
        </p:nvSpPr>
        <p:spPr>
          <a:xfrm>
            <a:off x="812805" y="1185567"/>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13339517" y="4329834"/>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lumMod val="60000"/>
                    <a:lumOff val="40000"/>
                  </a:schemeClr>
                </a:solidFill>
                <a:latin typeface="Arial"/>
              </a:rPr>
              <a:t>”</a:t>
            </a:r>
            <a:endParaRPr lang="en-US" sz="2700" dirty="0">
              <a:solidFill>
                <a:schemeClr val="accent1">
                  <a:lumMod val="60000"/>
                  <a:lumOff val="40000"/>
                </a:schemeClr>
              </a:solidFill>
              <a:latin typeface="Arial"/>
            </a:endParaRPr>
          </a:p>
        </p:txBody>
      </p:sp>
    </p:spTree>
    <p:extLst>
      <p:ext uri="{BB962C8B-B14F-4D97-AF65-F5344CB8AC3E}">
        <p14:creationId xmlns:p14="http://schemas.microsoft.com/office/powerpoint/2010/main" val="3687201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016003" y="2897982"/>
            <a:ext cx="12895002" cy="3893190"/>
          </a:xfrm>
        </p:spPr>
        <p:txBody>
          <a:bodyPr anchor="b">
            <a:normAutofit/>
          </a:bodyPr>
          <a:lstStyle>
            <a:lvl1pPr algn="l">
              <a:defRPr sz="6600" b="0" cap="none"/>
            </a:lvl1pPr>
          </a:lstStyle>
          <a:p>
            <a:r>
              <a:rPr lang="en-US"/>
              <a:t>Click to edit Master title style</a:t>
            </a:r>
            <a:endParaRPr lang="en-US" dirty="0"/>
          </a:p>
        </p:txBody>
      </p:sp>
      <p:sp>
        <p:nvSpPr>
          <p:cNvPr id="3" name="Text Placeholder 2"/>
          <p:cNvSpPr>
            <a:spLocks noGrp="1"/>
          </p:cNvSpPr>
          <p:nvPr>
            <p:ph type="body" idx="1"/>
          </p:nvPr>
        </p:nvSpPr>
        <p:spPr>
          <a:xfrm>
            <a:off x="1016003" y="6791172"/>
            <a:ext cx="12895002" cy="2270871"/>
          </a:xfrm>
        </p:spPr>
        <p:txBody>
          <a:bodyPr anchor="t">
            <a:normAutofit/>
          </a:bodyPr>
          <a:lstStyle>
            <a:lvl1pPr marL="0" indent="0" algn="l">
              <a:buNone/>
              <a:defRPr sz="2700">
                <a:solidFill>
                  <a:schemeClr val="tx1">
                    <a:lumMod val="75000"/>
                    <a:lumOff val="2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653533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397001" y="914400"/>
            <a:ext cx="12141201" cy="4533900"/>
          </a:xfrm>
        </p:spPr>
        <p:txBody>
          <a:bodyPr anchor="ctr">
            <a:normAutofit/>
          </a:bodyPr>
          <a:lstStyle>
            <a:lvl1pPr algn="l">
              <a:defRPr sz="66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15999" y="6019800"/>
            <a:ext cx="12895004" cy="771372"/>
          </a:xfrm>
        </p:spPr>
        <p:txBody>
          <a:bodyPr anchor="b">
            <a:noAutofit/>
          </a:bodyPr>
          <a:lstStyle>
            <a:lvl1pPr marL="0" indent="0">
              <a:buFontTx/>
              <a:buNone/>
              <a:defRPr sz="3600">
                <a:solidFill>
                  <a:schemeClr val="tx1">
                    <a:lumMod val="75000"/>
                    <a:lumOff val="25000"/>
                  </a:schemeClr>
                </a:solidFill>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en-US"/>
              <a:t>Click to edit Master text styles</a:t>
            </a:r>
          </a:p>
        </p:txBody>
      </p:sp>
      <p:sp>
        <p:nvSpPr>
          <p:cNvPr id="3" name="Text Placeholder 2"/>
          <p:cNvSpPr>
            <a:spLocks noGrp="1"/>
          </p:cNvSpPr>
          <p:nvPr>
            <p:ph type="body" idx="1"/>
          </p:nvPr>
        </p:nvSpPr>
        <p:spPr>
          <a:xfrm>
            <a:off x="1016003" y="6791172"/>
            <a:ext cx="12895002" cy="2270871"/>
          </a:xfrm>
        </p:spPr>
        <p:txBody>
          <a:bodyPr anchor="t">
            <a:normAutofit/>
          </a:bodyPr>
          <a:lstStyle>
            <a:lvl1pPr marL="0" indent="0" algn="l">
              <a:buNone/>
              <a:defRPr sz="2700">
                <a:solidFill>
                  <a:schemeClr val="tx1">
                    <a:lumMod val="50000"/>
                    <a:lumOff val="50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4" name="TextBox 23"/>
          <p:cNvSpPr txBox="1"/>
          <p:nvPr/>
        </p:nvSpPr>
        <p:spPr>
          <a:xfrm>
            <a:off x="812805" y="1185567"/>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13339517" y="4329834"/>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1750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028699" y="914400"/>
            <a:ext cx="12882305" cy="4533900"/>
          </a:xfrm>
        </p:spPr>
        <p:txBody>
          <a:bodyPr anchor="ctr">
            <a:normAutofit/>
          </a:bodyPr>
          <a:lstStyle>
            <a:lvl1pPr algn="l">
              <a:defRPr sz="66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15999" y="6019800"/>
            <a:ext cx="12895004" cy="771372"/>
          </a:xfrm>
        </p:spPr>
        <p:txBody>
          <a:bodyPr anchor="b">
            <a:noAutofit/>
          </a:bodyPr>
          <a:lstStyle>
            <a:lvl1pPr marL="0" indent="0">
              <a:buFontTx/>
              <a:buNone/>
              <a:defRPr sz="3600">
                <a:solidFill>
                  <a:schemeClr val="accent1"/>
                </a:solidFill>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en-US"/>
              <a:t>Click to edit Master text styles</a:t>
            </a:r>
          </a:p>
        </p:txBody>
      </p:sp>
      <p:sp>
        <p:nvSpPr>
          <p:cNvPr id="3" name="Text Placeholder 2"/>
          <p:cNvSpPr>
            <a:spLocks noGrp="1"/>
          </p:cNvSpPr>
          <p:nvPr>
            <p:ph type="body" idx="1"/>
          </p:nvPr>
        </p:nvSpPr>
        <p:spPr>
          <a:xfrm>
            <a:off x="1016003" y="6791172"/>
            <a:ext cx="12895002" cy="2270871"/>
          </a:xfrm>
        </p:spPr>
        <p:txBody>
          <a:bodyPr anchor="t">
            <a:normAutofit/>
          </a:bodyPr>
          <a:lstStyle>
            <a:lvl1pPr marL="0" indent="0" algn="l">
              <a:buNone/>
              <a:defRPr sz="2700">
                <a:solidFill>
                  <a:schemeClr val="tx1">
                    <a:lumMod val="50000"/>
                    <a:lumOff val="50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151026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879098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951510" y="914399"/>
            <a:ext cx="1957115" cy="787717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016003" y="914400"/>
            <a:ext cx="10590225" cy="78771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69223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3">
  <p:cSld name="Title only 3">
    <p:bg>
      <p:bgPr>
        <a:blipFill>
          <a:blip r:embed="rId2">
            <a:alphaModFix/>
          </a:blip>
          <a:stretch>
            <a:fillRect/>
          </a:stretch>
        </a:blipFill>
        <a:effectLst/>
      </p:bgPr>
    </p:bg>
    <p:spTree>
      <p:nvGrpSpPr>
        <p:cNvPr id="1" name="Shape 150"/>
        <p:cNvGrpSpPr/>
        <p:nvPr/>
      </p:nvGrpSpPr>
      <p:grpSpPr>
        <a:xfrm>
          <a:off x="0" y="0"/>
          <a:ext cx="0" cy="0"/>
          <a:chOff x="0" y="0"/>
          <a:chExt cx="0" cy="0"/>
        </a:xfrm>
      </p:grpSpPr>
      <p:sp>
        <p:nvSpPr>
          <p:cNvPr id="233" name="Google Shape;233;p16"/>
          <p:cNvSpPr txBox="1">
            <a:spLocks noGrp="1"/>
          </p:cNvSpPr>
          <p:nvPr>
            <p:ph type="title"/>
          </p:nvPr>
        </p:nvSpPr>
        <p:spPr>
          <a:xfrm>
            <a:off x="1517550" y="1255708"/>
            <a:ext cx="15252600" cy="1145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6"/>
              </a:buClr>
              <a:buSzPts val="2500"/>
              <a:buNone/>
              <a:defRPr>
                <a:solidFill>
                  <a:schemeClr val="accent2"/>
                </a:solidFill>
              </a:defRPr>
            </a:lvl1pPr>
            <a:lvl2pPr lvl="1" rtl="0">
              <a:spcBef>
                <a:spcPts val="0"/>
              </a:spcBef>
              <a:spcAft>
                <a:spcPts val="0"/>
              </a:spcAft>
              <a:buClr>
                <a:schemeClr val="accent6"/>
              </a:buClr>
              <a:buSzPts val="2500"/>
              <a:buNone/>
              <a:defRPr>
                <a:solidFill>
                  <a:schemeClr val="accent6"/>
                </a:solidFill>
              </a:defRPr>
            </a:lvl2pPr>
            <a:lvl3pPr lvl="2" rtl="0">
              <a:spcBef>
                <a:spcPts val="0"/>
              </a:spcBef>
              <a:spcAft>
                <a:spcPts val="0"/>
              </a:spcAft>
              <a:buClr>
                <a:schemeClr val="accent6"/>
              </a:buClr>
              <a:buSzPts val="2500"/>
              <a:buNone/>
              <a:defRPr>
                <a:solidFill>
                  <a:schemeClr val="accent6"/>
                </a:solidFill>
              </a:defRPr>
            </a:lvl3pPr>
            <a:lvl4pPr lvl="3" rtl="0">
              <a:spcBef>
                <a:spcPts val="0"/>
              </a:spcBef>
              <a:spcAft>
                <a:spcPts val="0"/>
              </a:spcAft>
              <a:buClr>
                <a:schemeClr val="accent6"/>
              </a:buClr>
              <a:buSzPts val="2500"/>
              <a:buNone/>
              <a:defRPr>
                <a:solidFill>
                  <a:schemeClr val="accent6"/>
                </a:solidFill>
              </a:defRPr>
            </a:lvl4pPr>
            <a:lvl5pPr lvl="4" rtl="0">
              <a:spcBef>
                <a:spcPts val="0"/>
              </a:spcBef>
              <a:spcAft>
                <a:spcPts val="0"/>
              </a:spcAft>
              <a:buClr>
                <a:schemeClr val="accent6"/>
              </a:buClr>
              <a:buSzPts val="2500"/>
              <a:buNone/>
              <a:defRPr>
                <a:solidFill>
                  <a:schemeClr val="accent6"/>
                </a:solidFill>
              </a:defRPr>
            </a:lvl5pPr>
            <a:lvl6pPr lvl="5" rtl="0">
              <a:spcBef>
                <a:spcPts val="0"/>
              </a:spcBef>
              <a:spcAft>
                <a:spcPts val="0"/>
              </a:spcAft>
              <a:buClr>
                <a:schemeClr val="accent6"/>
              </a:buClr>
              <a:buSzPts val="2500"/>
              <a:buNone/>
              <a:defRPr>
                <a:solidFill>
                  <a:schemeClr val="accent6"/>
                </a:solidFill>
              </a:defRPr>
            </a:lvl6pPr>
            <a:lvl7pPr lvl="6" rtl="0">
              <a:spcBef>
                <a:spcPts val="0"/>
              </a:spcBef>
              <a:spcAft>
                <a:spcPts val="0"/>
              </a:spcAft>
              <a:buClr>
                <a:schemeClr val="accent6"/>
              </a:buClr>
              <a:buSzPts val="2500"/>
              <a:buNone/>
              <a:defRPr>
                <a:solidFill>
                  <a:schemeClr val="accent6"/>
                </a:solidFill>
              </a:defRPr>
            </a:lvl7pPr>
            <a:lvl8pPr lvl="7" rtl="0">
              <a:spcBef>
                <a:spcPts val="0"/>
              </a:spcBef>
              <a:spcAft>
                <a:spcPts val="0"/>
              </a:spcAft>
              <a:buClr>
                <a:schemeClr val="accent6"/>
              </a:buClr>
              <a:buSzPts val="2500"/>
              <a:buNone/>
              <a:defRPr>
                <a:solidFill>
                  <a:schemeClr val="accent6"/>
                </a:solidFill>
              </a:defRPr>
            </a:lvl8pPr>
            <a:lvl9pPr lvl="8" rtl="0">
              <a:spcBef>
                <a:spcPts val="0"/>
              </a:spcBef>
              <a:spcAft>
                <a:spcPts val="0"/>
              </a:spcAft>
              <a:buClr>
                <a:schemeClr val="accent6"/>
              </a:buClr>
              <a:buSzPts val="2500"/>
              <a:buNone/>
              <a:defRPr>
                <a:solidFill>
                  <a:schemeClr val="accent6"/>
                </a:solidFill>
              </a:defRPr>
            </a:lvl9pPr>
          </a:lstStyle>
          <a:p>
            <a:endParaRPr/>
          </a:p>
        </p:txBody>
      </p:sp>
    </p:spTree>
    <p:extLst>
      <p:ext uri="{BB962C8B-B14F-4D97-AF65-F5344CB8AC3E}">
        <p14:creationId xmlns:p14="http://schemas.microsoft.com/office/powerpoint/2010/main" val="130772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54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2776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6003" y="4051301"/>
            <a:ext cx="12895002" cy="2739872"/>
          </a:xfrm>
        </p:spPr>
        <p:txBody>
          <a:bodyPr anchor="b"/>
          <a:lstStyle>
            <a:lvl1pPr algn="l">
              <a:defRPr sz="6000" b="0" cap="none"/>
            </a:lvl1pPr>
          </a:lstStyle>
          <a:p>
            <a:r>
              <a:rPr lang="en-US"/>
              <a:t>Click to edit Master title style</a:t>
            </a:r>
            <a:endParaRPr lang="en-US" dirty="0"/>
          </a:p>
        </p:txBody>
      </p:sp>
      <p:sp>
        <p:nvSpPr>
          <p:cNvPr id="3" name="Text Placeholder 2"/>
          <p:cNvSpPr>
            <a:spLocks noGrp="1"/>
          </p:cNvSpPr>
          <p:nvPr>
            <p:ph type="body" idx="1"/>
          </p:nvPr>
        </p:nvSpPr>
        <p:spPr>
          <a:xfrm>
            <a:off x="1016003" y="6791172"/>
            <a:ext cx="12895002" cy="1290600"/>
          </a:xfrm>
        </p:spPr>
        <p:txBody>
          <a:bodyPr anchor="t"/>
          <a:lstStyle>
            <a:lvl1pPr marL="0" indent="0" algn="l">
              <a:buNone/>
              <a:defRPr sz="3000">
                <a:solidFill>
                  <a:schemeClr val="tx1">
                    <a:lumMod val="50000"/>
                    <a:lumOff val="50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25128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16002" y="3240884"/>
            <a:ext cx="6276053" cy="58211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34955" y="3240884"/>
            <a:ext cx="6276051" cy="5821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86185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13618" y="3241475"/>
            <a:ext cx="6278435" cy="864393"/>
          </a:xfrm>
        </p:spPr>
        <p:txBody>
          <a:bodyPr anchor="b">
            <a:noAutofit/>
          </a:bodyPr>
          <a:lstStyle>
            <a:lvl1pPr marL="0" indent="0">
              <a:buNone/>
              <a:defRPr sz="3600" b="0"/>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013618" y="4105868"/>
            <a:ext cx="6278435" cy="495617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632575" y="3241475"/>
            <a:ext cx="6278427" cy="864393"/>
          </a:xfrm>
        </p:spPr>
        <p:txBody>
          <a:bodyPr anchor="b">
            <a:noAutofit/>
          </a:bodyPr>
          <a:lstStyle>
            <a:lvl1pPr marL="0" indent="0">
              <a:buNone/>
              <a:defRPr sz="3600" b="0"/>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7632577" y="4105868"/>
            <a:ext cx="6278426" cy="495617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62600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16001" y="914400"/>
            <a:ext cx="12895002" cy="19812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66894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90235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6001" y="2247906"/>
            <a:ext cx="5781792" cy="1917699"/>
          </a:xfrm>
        </p:spPr>
        <p:txBody>
          <a:bodyPr anchor="b">
            <a:normAutofit/>
          </a:bodyPr>
          <a:lstStyle>
            <a:lvl1pPr>
              <a:defRPr sz="3000"/>
            </a:lvl1pPr>
          </a:lstStyle>
          <a:p>
            <a:r>
              <a:rPr lang="en-US"/>
              <a:t>Click to edit Master title style</a:t>
            </a:r>
            <a:endParaRPr lang="en-US" dirty="0"/>
          </a:p>
        </p:txBody>
      </p:sp>
      <p:sp>
        <p:nvSpPr>
          <p:cNvPr id="3" name="Content Placeholder 2"/>
          <p:cNvSpPr>
            <a:spLocks noGrp="1"/>
          </p:cNvSpPr>
          <p:nvPr>
            <p:ph idx="1"/>
          </p:nvPr>
        </p:nvSpPr>
        <p:spPr>
          <a:xfrm>
            <a:off x="7140692" y="772387"/>
            <a:ext cx="6770312" cy="828965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16001" y="4165604"/>
            <a:ext cx="5781792" cy="3876674"/>
          </a:xfrm>
        </p:spPr>
        <p:txBody>
          <a:bodyPr>
            <a:normAutofit/>
          </a:bodyPr>
          <a:lstStyle>
            <a:lvl1pPr marL="0" indent="0">
              <a:buNone/>
              <a:defRPr sz="2100"/>
            </a:lvl1pPr>
            <a:lvl2pPr marL="685595" indent="0">
              <a:buNone/>
              <a:defRPr sz="2100"/>
            </a:lvl2pPr>
            <a:lvl3pPr marL="1371189" indent="0">
              <a:buNone/>
              <a:defRPr sz="1800"/>
            </a:lvl3pPr>
            <a:lvl4pPr marL="2056784" indent="0">
              <a:buNone/>
              <a:defRPr sz="1500"/>
            </a:lvl4pPr>
            <a:lvl5pPr marL="2742377" indent="0">
              <a:buNone/>
              <a:defRPr sz="1500"/>
            </a:lvl5pPr>
            <a:lvl6pPr marL="3427971" indent="0">
              <a:buNone/>
              <a:defRPr sz="1500"/>
            </a:lvl6pPr>
            <a:lvl7pPr marL="4113566" indent="0">
              <a:buNone/>
              <a:defRPr sz="1500"/>
            </a:lvl7pPr>
            <a:lvl8pPr marL="4799160" indent="0">
              <a:buNone/>
              <a:defRPr sz="1500"/>
            </a:lvl8pPr>
            <a:lvl9pPr marL="5484755"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55682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6002" y="7200900"/>
            <a:ext cx="12895001" cy="85010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16001" y="914400"/>
            <a:ext cx="12895002" cy="5768577"/>
          </a:xfrm>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US"/>
              <a:t>Click icon to add picture</a:t>
            </a:r>
            <a:endParaRPr lang="en-US" dirty="0"/>
          </a:p>
        </p:txBody>
      </p:sp>
      <p:sp>
        <p:nvSpPr>
          <p:cNvPr id="4" name="Text Placeholder 3"/>
          <p:cNvSpPr>
            <a:spLocks noGrp="1"/>
          </p:cNvSpPr>
          <p:nvPr>
            <p:ph type="body" sz="half" idx="2"/>
          </p:nvPr>
        </p:nvSpPr>
        <p:spPr>
          <a:xfrm>
            <a:off x="1016002" y="8051007"/>
            <a:ext cx="12895001" cy="1011036"/>
          </a:xfrm>
        </p:spPr>
        <p:txBody>
          <a:bodyPr>
            <a:normAutofit/>
          </a:bodyPr>
          <a:lstStyle>
            <a:lvl1pPr marL="0" indent="0">
              <a:buNone/>
              <a:defRPr sz="18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89309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12700"/>
            <a:ext cx="18288000" cy="10299701"/>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1016001" y="914400"/>
            <a:ext cx="12895002" cy="19812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16001" y="3240884"/>
            <a:ext cx="12895002" cy="5821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807700" y="9062044"/>
            <a:ext cx="1367909" cy="547688"/>
          </a:xfrm>
          <a:prstGeom prst="rect">
            <a:avLst/>
          </a:prstGeom>
        </p:spPr>
        <p:txBody>
          <a:bodyPr vert="horz" lIns="91440" tIns="45720" rIns="91440" bIns="45720" rtlCol="0" anchor="ctr"/>
          <a:lstStyle>
            <a:lvl1pPr algn="r">
              <a:defRPr sz="1350">
                <a:solidFill>
                  <a:schemeClr val="tx1">
                    <a:tint val="75000"/>
                  </a:schemeClr>
                </a:solidFill>
              </a:defRPr>
            </a:lvl1pPr>
          </a:lstStyle>
          <a:p>
            <a:fld id="{1D8BD707-D9CF-40AE-B4C6-C98DA3205C09}" type="datetimeFigureOut">
              <a:rPr lang="en-US" smtClean="0"/>
              <a:pPr/>
              <a:t>10/21/2024</a:t>
            </a:fld>
            <a:endParaRPr lang="en-US"/>
          </a:p>
        </p:txBody>
      </p:sp>
      <p:sp>
        <p:nvSpPr>
          <p:cNvPr id="5" name="Footer Placeholder 4"/>
          <p:cNvSpPr>
            <a:spLocks noGrp="1"/>
          </p:cNvSpPr>
          <p:nvPr>
            <p:ph type="ftr" sz="quarter" idx="3"/>
          </p:nvPr>
        </p:nvSpPr>
        <p:spPr>
          <a:xfrm>
            <a:off x="1016001" y="9062044"/>
            <a:ext cx="9446418" cy="547688"/>
          </a:xfrm>
          <a:prstGeom prst="rect">
            <a:avLst/>
          </a:prstGeom>
        </p:spPr>
        <p:txBody>
          <a:bodyPr vert="horz" lIns="91440" tIns="45720" rIns="91440" bIns="45720" rtlCol="0" anchor="ctr"/>
          <a:lstStyle>
            <a:lvl1pPr algn="l">
              <a:defRPr sz="13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885995" y="9062044"/>
            <a:ext cx="1025009" cy="547688"/>
          </a:xfrm>
          <a:prstGeom prst="rect">
            <a:avLst/>
          </a:prstGeom>
        </p:spPr>
        <p:txBody>
          <a:bodyPr vert="horz" lIns="91440" tIns="45720" rIns="91440" bIns="45720" rtlCol="0" anchor="ctr"/>
          <a:lstStyle>
            <a:lvl1pPr algn="r">
              <a:defRPr sz="1350">
                <a:solidFill>
                  <a:schemeClr val="accent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192812640"/>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 id="2147483794" r:id="rId17"/>
  </p:sldLayoutIdLst>
  <p:txStyles>
    <p:titleStyle>
      <a:lvl1pPr algn="l" defTabSz="6858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514350" indent="-514350" algn="l" defTabSz="685800" rtl="0" eaLnBrk="1" latinLnBrk="0" hangingPunct="1">
        <a:spcBef>
          <a:spcPts val="1500"/>
        </a:spcBef>
        <a:spcAft>
          <a:spcPts val="0"/>
        </a:spcAft>
        <a:buClr>
          <a:schemeClr val="accent1"/>
        </a:buClr>
        <a:buSzPct val="80000"/>
        <a:buFont typeface="Wingdings 3" charset="2"/>
        <a:buChar char=""/>
        <a:defRPr sz="2700" kern="1200">
          <a:solidFill>
            <a:schemeClr val="tx1">
              <a:lumMod val="75000"/>
              <a:lumOff val="25000"/>
            </a:schemeClr>
          </a:solidFill>
          <a:latin typeface="+mn-lt"/>
          <a:ea typeface="+mn-ea"/>
          <a:cs typeface="+mn-cs"/>
        </a:defRPr>
      </a:lvl1pPr>
      <a:lvl2pPr marL="1114425" indent="-428625" algn="l" defTabSz="685800" rtl="0" eaLnBrk="1" latinLnBrk="0" hangingPunct="1">
        <a:spcBef>
          <a:spcPts val="1500"/>
        </a:spcBef>
        <a:spcAft>
          <a:spcPts val="0"/>
        </a:spcAft>
        <a:buClr>
          <a:schemeClr val="accent1"/>
        </a:buClr>
        <a:buSzPct val="80000"/>
        <a:buFont typeface="Wingdings 3" charset="2"/>
        <a:buChar char=""/>
        <a:defRPr sz="2400" kern="1200">
          <a:solidFill>
            <a:schemeClr val="tx1">
              <a:lumMod val="75000"/>
              <a:lumOff val="25000"/>
            </a:schemeClr>
          </a:solidFill>
          <a:latin typeface="+mn-lt"/>
          <a:ea typeface="+mn-ea"/>
          <a:cs typeface="+mn-cs"/>
        </a:defRPr>
      </a:lvl2pPr>
      <a:lvl3pPr marL="1714500" indent="-342900" algn="l" defTabSz="685800" rtl="0" eaLnBrk="1" latinLnBrk="0" hangingPunct="1">
        <a:spcBef>
          <a:spcPts val="1500"/>
        </a:spcBef>
        <a:spcAft>
          <a:spcPts val="0"/>
        </a:spcAft>
        <a:buClr>
          <a:schemeClr val="accent1"/>
        </a:buClr>
        <a:buSzPct val="80000"/>
        <a:buFont typeface="Wingdings 3" charset="2"/>
        <a:buChar char=""/>
        <a:defRPr sz="2100" kern="1200">
          <a:solidFill>
            <a:schemeClr val="tx1">
              <a:lumMod val="75000"/>
              <a:lumOff val="25000"/>
            </a:schemeClr>
          </a:solidFill>
          <a:latin typeface="+mn-lt"/>
          <a:ea typeface="+mn-ea"/>
          <a:cs typeface="+mn-cs"/>
        </a:defRPr>
      </a:lvl3pPr>
      <a:lvl4pPr marL="24003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4pPr>
      <a:lvl5pPr marL="30861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5pPr>
      <a:lvl6pPr marL="37719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6pPr>
      <a:lvl7pPr marL="44577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7pPr>
      <a:lvl8pPr marL="51435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8pPr>
      <a:lvl9pPr marL="58293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3.sv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9.svg"/><Relationship Id="rId14"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37.png"/><Relationship Id="rId3" Type="http://schemas.openxmlformats.org/officeDocument/2006/relationships/image" Target="../media/image3.svg"/><Relationship Id="rId7" Type="http://schemas.openxmlformats.org/officeDocument/2006/relationships/image" Target="../media/image9.svg"/><Relationship Id="rId12"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42.svg"/><Relationship Id="rId5" Type="http://schemas.openxmlformats.org/officeDocument/2006/relationships/image" Target="../media/image11.svg"/><Relationship Id="rId15" Type="http://schemas.openxmlformats.org/officeDocument/2006/relationships/image" Target="../media/image38.png"/><Relationship Id="rId10" Type="http://schemas.openxmlformats.org/officeDocument/2006/relationships/image" Target="../media/image35.png"/><Relationship Id="rId4" Type="http://schemas.openxmlformats.org/officeDocument/2006/relationships/image" Target="../media/image33.png"/><Relationship Id="rId9" Type="http://schemas.openxmlformats.org/officeDocument/2006/relationships/image" Target="../media/image18.svg"/><Relationship Id="rId14" Type="http://schemas.openxmlformats.org/officeDocument/2006/relationships/image" Target="../media/image45.svg"/></Relationships>
</file>

<file path=ppt/slides/_rels/slide12.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50.svg"/><Relationship Id="rId18" Type="http://schemas.openxmlformats.org/officeDocument/2006/relationships/image" Target="../media/image45.jpeg"/><Relationship Id="rId3" Type="http://schemas.openxmlformats.org/officeDocument/2006/relationships/image" Target="../media/image3.svg"/><Relationship Id="rId7" Type="http://schemas.openxmlformats.org/officeDocument/2006/relationships/image" Target="../media/image5.svg"/><Relationship Id="rId12" Type="http://schemas.openxmlformats.org/officeDocument/2006/relationships/image" Target="../media/image42.png"/><Relationship Id="rId17" Type="http://schemas.openxmlformats.org/officeDocument/2006/relationships/image" Target="../media/image54.svg"/><Relationship Id="rId2" Type="http://schemas.openxmlformats.org/officeDocument/2006/relationships/image" Target="../media/image2.png"/><Relationship Id="rId16"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7.svg"/><Relationship Id="rId5" Type="http://schemas.openxmlformats.org/officeDocument/2006/relationships/image" Target="../media/image48.svg"/><Relationship Id="rId15" Type="http://schemas.openxmlformats.org/officeDocument/2006/relationships/image" Target="../media/image52.svg"/><Relationship Id="rId10" Type="http://schemas.openxmlformats.org/officeDocument/2006/relationships/image" Target="../media/image41.png"/><Relationship Id="rId4" Type="http://schemas.openxmlformats.org/officeDocument/2006/relationships/image" Target="../media/image39.png"/><Relationship Id="rId9" Type="http://schemas.openxmlformats.org/officeDocument/2006/relationships/image" Target="../media/image25.svg"/><Relationship Id="rId14" Type="http://schemas.openxmlformats.org/officeDocument/2006/relationships/image" Target="../media/image43.png"/></Relationships>
</file>

<file path=ppt/slides/_rels/slide13.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3.svg"/><Relationship Id="rId7" Type="http://schemas.openxmlformats.org/officeDocument/2006/relationships/image" Target="../media/image18.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49.jpeg"/><Relationship Id="rId5" Type="http://schemas.openxmlformats.org/officeDocument/2006/relationships/image" Target="../media/image45.svg"/><Relationship Id="rId10" Type="http://schemas.openxmlformats.org/officeDocument/2006/relationships/image" Target="../media/image48.jpeg"/><Relationship Id="rId4" Type="http://schemas.openxmlformats.org/officeDocument/2006/relationships/image" Target="../media/image46.png"/><Relationship Id="rId9" Type="http://schemas.openxmlformats.org/officeDocument/2006/relationships/image" Target="../media/image57.svg"/></Relationships>
</file>

<file path=ppt/slides/_rels/slide1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3.svg"/><Relationship Id="rId7" Type="http://schemas.openxmlformats.org/officeDocument/2006/relationships/image" Target="../media/image18.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51.jpeg"/><Relationship Id="rId5" Type="http://schemas.openxmlformats.org/officeDocument/2006/relationships/image" Target="../media/image45.svg"/><Relationship Id="rId10" Type="http://schemas.openxmlformats.org/officeDocument/2006/relationships/image" Target="../media/image49.jpeg"/><Relationship Id="rId4" Type="http://schemas.openxmlformats.org/officeDocument/2006/relationships/image" Target="../media/image46.png"/><Relationship Id="rId9" Type="http://schemas.openxmlformats.org/officeDocument/2006/relationships/image" Target="../media/image57.svg"/></Relationships>
</file>

<file path=ppt/slides/_rels/slide1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svg"/><Relationship Id="rId7" Type="http://schemas.openxmlformats.org/officeDocument/2006/relationships/image" Target="../media/image9.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53.jpeg"/><Relationship Id="rId5" Type="http://schemas.openxmlformats.org/officeDocument/2006/relationships/image" Target="../media/image7.svg"/><Relationship Id="rId10" Type="http://schemas.openxmlformats.org/officeDocument/2006/relationships/image" Target="../media/image52.png"/><Relationship Id="rId4" Type="http://schemas.openxmlformats.org/officeDocument/2006/relationships/image" Target="../media/image4.png"/><Relationship Id="rId9" Type="http://schemas.openxmlformats.org/officeDocument/2006/relationships/image" Target="../media/image45.svg"/></Relationships>
</file>

<file path=ppt/slides/_rels/slide16.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20.svg"/><Relationship Id="rId3" Type="http://schemas.openxmlformats.org/officeDocument/2006/relationships/image" Target="../media/image3.svg"/><Relationship Id="rId7" Type="http://schemas.openxmlformats.org/officeDocument/2006/relationships/image" Target="../media/image9.svg"/><Relationship Id="rId12" Type="http://schemas.openxmlformats.org/officeDocument/2006/relationships/image" Target="../media/image55.png"/><Relationship Id="rId2" Type="http://schemas.openxmlformats.org/officeDocument/2006/relationships/image" Target="../media/image2.png"/><Relationship Id="rId16"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50.svg"/><Relationship Id="rId5" Type="http://schemas.openxmlformats.org/officeDocument/2006/relationships/image" Target="../media/image7.svg"/><Relationship Id="rId15" Type="http://schemas.openxmlformats.org/officeDocument/2006/relationships/image" Target="../media/image13.svg"/><Relationship Id="rId10" Type="http://schemas.openxmlformats.org/officeDocument/2006/relationships/image" Target="../media/image54.png"/><Relationship Id="rId4" Type="http://schemas.openxmlformats.org/officeDocument/2006/relationships/image" Target="../media/image4.png"/><Relationship Id="rId9" Type="http://schemas.openxmlformats.org/officeDocument/2006/relationships/image" Target="../media/image45.svg"/><Relationship Id="rId14" Type="http://schemas.openxmlformats.org/officeDocument/2006/relationships/image" Target="../media/image56.png"/></Relationships>
</file>

<file path=ppt/slides/_rels/slide1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svg"/><Relationship Id="rId7" Type="http://schemas.openxmlformats.org/officeDocument/2006/relationships/image" Target="../media/image9.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7.svg"/><Relationship Id="rId4" Type="http://schemas.openxmlformats.org/officeDocument/2006/relationships/image" Target="../media/image4.png"/><Relationship Id="rId9" Type="http://schemas.openxmlformats.org/officeDocument/2006/relationships/image" Target="../media/image45.svg"/></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65.svg"/><Relationship Id="rId18" Type="http://schemas.openxmlformats.org/officeDocument/2006/relationships/image" Target="../media/image61.pn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58.png"/><Relationship Id="rId17" Type="http://schemas.openxmlformats.org/officeDocument/2006/relationships/image" Target="../media/image69.svg"/><Relationship Id="rId2" Type="http://schemas.openxmlformats.org/officeDocument/2006/relationships/image" Target="../media/image2.png"/><Relationship Id="rId16" Type="http://schemas.openxmlformats.org/officeDocument/2006/relationships/image" Target="../media/image60.png"/><Relationship Id="rId20"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45.svg"/><Relationship Id="rId5" Type="http://schemas.openxmlformats.org/officeDocument/2006/relationships/image" Target="../media/image25.svg"/><Relationship Id="rId15" Type="http://schemas.openxmlformats.org/officeDocument/2006/relationships/image" Target="../media/image67.svg"/><Relationship Id="rId10" Type="http://schemas.openxmlformats.org/officeDocument/2006/relationships/image" Target="../media/image37.png"/><Relationship Id="rId19" Type="http://schemas.openxmlformats.org/officeDocument/2006/relationships/image" Target="../media/image71.svg"/><Relationship Id="rId4" Type="http://schemas.openxmlformats.org/officeDocument/2006/relationships/image" Target="../media/image17.png"/><Relationship Id="rId9" Type="http://schemas.openxmlformats.org/officeDocument/2006/relationships/image" Target="../media/image9.svg"/><Relationship Id="rId14" Type="http://schemas.openxmlformats.org/officeDocument/2006/relationships/image" Target="../media/image59.png"/></Relationships>
</file>

<file path=ppt/slides/_rels/slide19.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84.svg"/><Relationship Id="rId18" Type="http://schemas.openxmlformats.org/officeDocument/2006/relationships/image" Target="../media/image87.svg"/><Relationship Id="rId3" Type="http://schemas.openxmlformats.org/officeDocument/2006/relationships/image" Target="../media/image74.svg"/><Relationship Id="rId7" Type="http://schemas.openxmlformats.org/officeDocument/2006/relationships/image" Target="../media/image78.svg"/><Relationship Id="rId12" Type="http://schemas.openxmlformats.org/officeDocument/2006/relationships/image" Target="../media/image68.png"/><Relationship Id="rId17" Type="http://schemas.openxmlformats.org/officeDocument/2006/relationships/image" Target="../media/image71.png"/><Relationship Id="rId2" Type="http://schemas.openxmlformats.org/officeDocument/2006/relationships/image" Target="../media/image63.png"/><Relationship Id="rId16" Type="http://schemas.openxmlformats.org/officeDocument/2006/relationships/image" Target="../media/image18.svg"/><Relationship Id="rId1" Type="http://schemas.openxmlformats.org/officeDocument/2006/relationships/slideLayout" Target="../slideLayouts/slideLayout7.xml"/><Relationship Id="rId6" Type="http://schemas.openxmlformats.org/officeDocument/2006/relationships/image" Target="../media/image65.png"/><Relationship Id="rId11" Type="http://schemas.openxmlformats.org/officeDocument/2006/relationships/image" Target="../media/image82.svg"/><Relationship Id="rId5" Type="http://schemas.openxmlformats.org/officeDocument/2006/relationships/image" Target="../media/image76.svg"/><Relationship Id="rId15" Type="http://schemas.openxmlformats.org/officeDocument/2006/relationships/image" Target="../media/image70.png"/><Relationship Id="rId10" Type="http://schemas.openxmlformats.org/officeDocument/2006/relationships/image" Target="../media/image67.png"/><Relationship Id="rId4" Type="http://schemas.openxmlformats.org/officeDocument/2006/relationships/image" Target="../media/image64.png"/><Relationship Id="rId9" Type="http://schemas.openxmlformats.org/officeDocument/2006/relationships/image" Target="../media/image80.svg"/><Relationship Id="rId14" Type="http://schemas.openxmlformats.org/officeDocument/2006/relationships/image" Target="../media/image69.jpe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svg"/><Relationship Id="rId7" Type="http://schemas.openxmlformats.org/officeDocument/2006/relationships/image" Target="../media/image18.svg"/><Relationship Id="rId12"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4.gif"/><Relationship Id="rId5" Type="http://schemas.openxmlformats.org/officeDocument/2006/relationships/image" Target="../media/image11.svg"/><Relationship Id="rId10" Type="http://schemas.openxmlformats.org/officeDocument/2006/relationships/image" Target="../media/image13.png"/><Relationship Id="rId4" Type="http://schemas.openxmlformats.org/officeDocument/2006/relationships/image" Target="../media/image6.png"/><Relationship Id="rId9" Type="http://schemas.openxmlformats.org/officeDocument/2006/relationships/image" Target="../media/image20.sv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0.png"/><Relationship Id="rId3" Type="http://schemas.openxmlformats.org/officeDocument/2006/relationships/image" Target="../media/image3.svg"/><Relationship Id="rId7" Type="http://schemas.openxmlformats.org/officeDocument/2006/relationships/image" Target="../media/image5.svg"/><Relationship Id="rId12" Type="http://schemas.openxmlformats.org/officeDocument/2006/relationships/image" Target="../media/image19.jpeg"/><Relationship Id="rId2" Type="http://schemas.openxmlformats.org/officeDocument/2006/relationships/image" Target="../media/image2.png"/><Relationship Id="rId16"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7.svg"/><Relationship Id="rId5" Type="http://schemas.openxmlformats.org/officeDocument/2006/relationships/image" Target="../media/image9.svg"/><Relationship Id="rId15" Type="http://schemas.openxmlformats.org/officeDocument/2006/relationships/image" Target="../media/image21.png"/><Relationship Id="rId10" Type="http://schemas.openxmlformats.org/officeDocument/2006/relationships/image" Target="../media/image18.png"/><Relationship Id="rId4" Type="http://schemas.openxmlformats.org/officeDocument/2006/relationships/image" Target="../media/image16.png"/><Relationship Id="rId9" Type="http://schemas.openxmlformats.org/officeDocument/2006/relationships/image" Target="../media/image25.svg"/><Relationship Id="rId14" Type="http://schemas.openxmlformats.org/officeDocument/2006/relationships/image" Target="../media/image28.sv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 Id="rId5" Type="http://schemas.openxmlformats.org/officeDocument/2006/relationships/image" Target="../media/image26.jpg"/><Relationship Id="rId4" Type="http://schemas.openxmlformats.org/officeDocument/2006/relationships/image" Target="../media/image25.jpg"/></Relationships>
</file>

<file path=ppt/slides/_rels/slide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40026" y="1264354"/>
            <a:ext cx="15168401" cy="8139291"/>
            <a:chOff x="0" y="0"/>
            <a:chExt cx="4596485" cy="2466452"/>
          </a:xfrm>
        </p:grpSpPr>
        <p:sp>
          <p:nvSpPr>
            <p:cNvPr id="3" name="Freeform 3"/>
            <p:cNvSpPr/>
            <p:nvPr/>
          </p:nvSpPr>
          <p:spPr>
            <a:xfrm>
              <a:off x="10160" y="16510"/>
              <a:ext cx="4573625" cy="2438512"/>
            </a:xfrm>
            <a:custGeom>
              <a:avLst/>
              <a:gdLst/>
              <a:ahLst/>
              <a:cxnLst/>
              <a:rect l="l" t="t" r="r" b="b"/>
              <a:pathLst>
                <a:path w="4573625" h="2438512">
                  <a:moveTo>
                    <a:pt x="4573625" y="2438512"/>
                  </a:moveTo>
                  <a:lnTo>
                    <a:pt x="0" y="2430892"/>
                  </a:lnTo>
                  <a:lnTo>
                    <a:pt x="0" y="858967"/>
                  </a:lnTo>
                  <a:lnTo>
                    <a:pt x="17780" y="19050"/>
                  </a:lnTo>
                  <a:lnTo>
                    <a:pt x="2278654" y="0"/>
                  </a:lnTo>
                  <a:lnTo>
                    <a:pt x="4554575" y="5080"/>
                  </a:lnTo>
                  <a:close/>
                </a:path>
              </a:pathLst>
            </a:custGeom>
            <a:solidFill>
              <a:srgbClr val="FFFFFF"/>
            </a:solidFill>
          </p:spPr>
        </p:sp>
        <p:sp>
          <p:nvSpPr>
            <p:cNvPr id="4" name="Freeform 4"/>
            <p:cNvSpPr/>
            <p:nvPr/>
          </p:nvSpPr>
          <p:spPr>
            <a:xfrm>
              <a:off x="-3810" y="0"/>
              <a:ext cx="4602835" cy="2465182"/>
            </a:xfrm>
            <a:custGeom>
              <a:avLst/>
              <a:gdLst/>
              <a:ahLst/>
              <a:cxnLst/>
              <a:rect l="l" t="t" r="r" b="b"/>
              <a:pathLst>
                <a:path w="4602835" h="2465182">
                  <a:moveTo>
                    <a:pt x="4568545" y="21590"/>
                  </a:moveTo>
                  <a:cubicBezTo>
                    <a:pt x="4569815" y="34290"/>
                    <a:pt x="4569815" y="44450"/>
                    <a:pt x="4571085" y="54610"/>
                  </a:cubicBezTo>
                  <a:cubicBezTo>
                    <a:pt x="4573625" y="100535"/>
                    <a:pt x="4574895" y="152946"/>
                    <a:pt x="4577435" y="203486"/>
                  </a:cubicBezTo>
                  <a:cubicBezTo>
                    <a:pt x="4577435" y="276488"/>
                    <a:pt x="4590135" y="1715933"/>
                    <a:pt x="4596485" y="1788934"/>
                  </a:cubicBezTo>
                  <a:cubicBezTo>
                    <a:pt x="4602835" y="1899373"/>
                    <a:pt x="4599025" y="2011683"/>
                    <a:pt x="4599025" y="2122122"/>
                  </a:cubicBezTo>
                  <a:cubicBezTo>
                    <a:pt x="4599025" y="2219458"/>
                    <a:pt x="4600295" y="2309306"/>
                    <a:pt x="4601565" y="2404222"/>
                  </a:cubicBezTo>
                  <a:cubicBezTo>
                    <a:pt x="4601565" y="2425812"/>
                    <a:pt x="4601565" y="2439782"/>
                    <a:pt x="4601565" y="2463912"/>
                  </a:cubicBezTo>
                  <a:cubicBezTo>
                    <a:pt x="4578705" y="2463912"/>
                    <a:pt x="4558385" y="2465182"/>
                    <a:pt x="4528697" y="2463912"/>
                  </a:cubicBezTo>
                  <a:cubicBezTo>
                    <a:pt x="4297256" y="2458832"/>
                    <a:pt x="4062255" y="2465182"/>
                    <a:pt x="3830814" y="2460102"/>
                  </a:cubicBezTo>
                  <a:cubicBezTo>
                    <a:pt x="3691950" y="2456292"/>
                    <a:pt x="3556646" y="2458832"/>
                    <a:pt x="3417782" y="2456292"/>
                  </a:cubicBezTo>
                  <a:cubicBezTo>
                    <a:pt x="3353690" y="2455022"/>
                    <a:pt x="3289599" y="2453752"/>
                    <a:pt x="3225508" y="2452482"/>
                  </a:cubicBezTo>
                  <a:cubicBezTo>
                    <a:pt x="3186341" y="2452482"/>
                    <a:pt x="3150735" y="2453752"/>
                    <a:pt x="3111568" y="2453752"/>
                  </a:cubicBezTo>
                  <a:cubicBezTo>
                    <a:pt x="3011871" y="2452482"/>
                    <a:pt x="2737702" y="2453752"/>
                    <a:pt x="2638005" y="2452482"/>
                  </a:cubicBezTo>
                  <a:cubicBezTo>
                    <a:pt x="2566792" y="2451212"/>
                    <a:pt x="1142542" y="2460102"/>
                    <a:pt x="1071330" y="2458832"/>
                  </a:cubicBezTo>
                  <a:cubicBezTo>
                    <a:pt x="1053527" y="2458832"/>
                    <a:pt x="1032163" y="2460102"/>
                    <a:pt x="1014360" y="2460102"/>
                  </a:cubicBezTo>
                  <a:cubicBezTo>
                    <a:pt x="971632" y="2460102"/>
                    <a:pt x="932465" y="2461372"/>
                    <a:pt x="889738" y="2461372"/>
                  </a:cubicBezTo>
                  <a:cubicBezTo>
                    <a:pt x="782919" y="2461372"/>
                    <a:pt x="679661" y="2460102"/>
                    <a:pt x="572842" y="2458832"/>
                  </a:cubicBezTo>
                  <a:cubicBezTo>
                    <a:pt x="508751" y="2457562"/>
                    <a:pt x="444660" y="2456292"/>
                    <a:pt x="384129" y="2455022"/>
                  </a:cubicBezTo>
                  <a:cubicBezTo>
                    <a:pt x="270189" y="2453752"/>
                    <a:pt x="156249" y="2452482"/>
                    <a:pt x="48260" y="2452482"/>
                  </a:cubicBezTo>
                  <a:cubicBezTo>
                    <a:pt x="38100" y="2452482"/>
                    <a:pt x="29210" y="2452482"/>
                    <a:pt x="19050" y="2451212"/>
                  </a:cubicBezTo>
                  <a:cubicBezTo>
                    <a:pt x="10160" y="2449942"/>
                    <a:pt x="5080" y="2443592"/>
                    <a:pt x="7620" y="2434702"/>
                  </a:cubicBezTo>
                  <a:cubicBezTo>
                    <a:pt x="16510" y="2402898"/>
                    <a:pt x="12700" y="2356102"/>
                    <a:pt x="11430" y="2307434"/>
                  </a:cubicBezTo>
                  <a:cubicBezTo>
                    <a:pt x="10160" y="2208226"/>
                    <a:pt x="6350" y="2110891"/>
                    <a:pt x="7620" y="2011683"/>
                  </a:cubicBezTo>
                  <a:cubicBezTo>
                    <a:pt x="5080" y="1888142"/>
                    <a:pt x="0" y="358849"/>
                    <a:pt x="7620" y="233435"/>
                  </a:cubicBezTo>
                  <a:cubicBezTo>
                    <a:pt x="8890" y="209102"/>
                    <a:pt x="7620" y="182896"/>
                    <a:pt x="8890" y="158562"/>
                  </a:cubicBezTo>
                  <a:cubicBezTo>
                    <a:pt x="10160" y="119253"/>
                    <a:pt x="12700" y="76201"/>
                    <a:pt x="13970" y="44450"/>
                  </a:cubicBezTo>
                  <a:cubicBezTo>
                    <a:pt x="13970" y="41910"/>
                    <a:pt x="15240" y="39370"/>
                    <a:pt x="16510" y="38100"/>
                  </a:cubicBezTo>
                  <a:cubicBezTo>
                    <a:pt x="38100" y="35560"/>
                    <a:pt x="67233" y="30480"/>
                    <a:pt x="124203" y="29210"/>
                  </a:cubicBezTo>
                  <a:cubicBezTo>
                    <a:pt x="220340" y="25400"/>
                    <a:pt x="316477" y="22860"/>
                    <a:pt x="416175" y="20320"/>
                  </a:cubicBezTo>
                  <a:cubicBezTo>
                    <a:pt x="483827" y="17780"/>
                    <a:pt x="551478" y="16510"/>
                    <a:pt x="615570" y="13970"/>
                  </a:cubicBezTo>
                  <a:cubicBezTo>
                    <a:pt x="679661" y="11430"/>
                    <a:pt x="747313" y="8890"/>
                    <a:pt x="811404" y="8890"/>
                  </a:cubicBezTo>
                  <a:cubicBezTo>
                    <a:pt x="882617" y="7620"/>
                    <a:pt x="953829" y="10160"/>
                    <a:pt x="1025042" y="8890"/>
                  </a:cubicBezTo>
                  <a:cubicBezTo>
                    <a:pt x="1114057" y="8890"/>
                    <a:pt x="2727021" y="6350"/>
                    <a:pt x="2816036" y="5080"/>
                  </a:cubicBezTo>
                  <a:cubicBezTo>
                    <a:pt x="2901491" y="3810"/>
                    <a:pt x="2986946" y="2540"/>
                    <a:pt x="3075962" y="2540"/>
                  </a:cubicBezTo>
                  <a:cubicBezTo>
                    <a:pt x="3221947" y="1270"/>
                    <a:pt x="3364372" y="0"/>
                    <a:pt x="3510358" y="0"/>
                  </a:cubicBezTo>
                  <a:cubicBezTo>
                    <a:pt x="3570889" y="0"/>
                    <a:pt x="3634980" y="2540"/>
                    <a:pt x="3695511" y="2540"/>
                  </a:cubicBezTo>
                  <a:cubicBezTo>
                    <a:pt x="3862860" y="3810"/>
                    <a:pt x="4033770" y="5080"/>
                    <a:pt x="4201119" y="7620"/>
                  </a:cubicBezTo>
                  <a:cubicBezTo>
                    <a:pt x="4290135" y="8890"/>
                    <a:pt x="4379151" y="12700"/>
                    <a:pt x="4468166" y="16510"/>
                  </a:cubicBezTo>
                  <a:cubicBezTo>
                    <a:pt x="4489530" y="16510"/>
                    <a:pt x="4510894" y="16510"/>
                    <a:pt x="4528697" y="16510"/>
                  </a:cubicBezTo>
                  <a:cubicBezTo>
                    <a:pt x="4549495" y="17780"/>
                    <a:pt x="4558385" y="20320"/>
                    <a:pt x="4568545" y="21590"/>
                  </a:cubicBezTo>
                  <a:close/>
                  <a:moveTo>
                    <a:pt x="4578705" y="2447402"/>
                  </a:moveTo>
                  <a:cubicBezTo>
                    <a:pt x="4579975" y="2430892"/>
                    <a:pt x="4581245" y="2418192"/>
                    <a:pt x="4581245" y="2405492"/>
                  </a:cubicBezTo>
                  <a:cubicBezTo>
                    <a:pt x="4579975" y="2299947"/>
                    <a:pt x="4578705" y="2200739"/>
                    <a:pt x="4578705" y="2094044"/>
                  </a:cubicBezTo>
                  <a:cubicBezTo>
                    <a:pt x="4578705" y="2045377"/>
                    <a:pt x="4581245" y="1996709"/>
                    <a:pt x="4579975" y="1948041"/>
                  </a:cubicBezTo>
                  <a:cubicBezTo>
                    <a:pt x="4579975" y="1903117"/>
                    <a:pt x="4578705" y="1856321"/>
                    <a:pt x="4577435" y="1811396"/>
                  </a:cubicBezTo>
                  <a:cubicBezTo>
                    <a:pt x="4572355" y="1742138"/>
                    <a:pt x="4560925" y="308309"/>
                    <a:pt x="4560925" y="239051"/>
                  </a:cubicBezTo>
                  <a:cubicBezTo>
                    <a:pt x="4558385" y="181024"/>
                    <a:pt x="4555845" y="121125"/>
                    <a:pt x="4553305" y="63500"/>
                  </a:cubicBezTo>
                  <a:cubicBezTo>
                    <a:pt x="4552035" y="44450"/>
                    <a:pt x="4550765" y="43180"/>
                    <a:pt x="4518015" y="41910"/>
                  </a:cubicBezTo>
                  <a:cubicBezTo>
                    <a:pt x="4507333" y="41910"/>
                    <a:pt x="4500212" y="41910"/>
                    <a:pt x="4489530" y="40640"/>
                  </a:cubicBezTo>
                  <a:cubicBezTo>
                    <a:pt x="4400514" y="36830"/>
                    <a:pt x="4307938" y="31750"/>
                    <a:pt x="4218922" y="30480"/>
                  </a:cubicBezTo>
                  <a:cubicBezTo>
                    <a:pt x="4001724" y="26670"/>
                    <a:pt x="3780965" y="25400"/>
                    <a:pt x="3563768" y="22860"/>
                  </a:cubicBezTo>
                  <a:cubicBezTo>
                    <a:pt x="3531722" y="22860"/>
                    <a:pt x="3496116" y="22860"/>
                    <a:pt x="3464070" y="22860"/>
                  </a:cubicBezTo>
                  <a:cubicBezTo>
                    <a:pt x="3410661" y="22860"/>
                    <a:pt x="3357251" y="22860"/>
                    <a:pt x="3307403" y="22860"/>
                  </a:cubicBezTo>
                  <a:cubicBezTo>
                    <a:pt x="3193463" y="22860"/>
                    <a:pt x="3079522" y="22860"/>
                    <a:pt x="2969143" y="24130"/>
                  </a:cubicBezTo>
                  <a:cubicBezTo>
                    <a:pt x="2873006" y="25400"/>
                    <a:pt x="1252922" y="29210"/>
                    <a:pt x="1156785" y="29210"/>
                  </a:cubicBezTo>
                  <a:cubicBezTo>
                    <a:pt x="1000117" y="29210"/>
                    <a:pt x="843450" y="26670"/>
                    <a:pt x="686782" y="33020"/>
                  </a:cubicBezTo>
                  <a:cubicBezTo>
                    <a:pt x="604888" y="36830"/>
                    <a:pt x="526554" y="36830"/>
                    <a:pt x="448220" y="38100"/>
                  </a:cubicBezTo>
                  <a:cubicBezTo>
                    <a:pt x="312917" y="41910"/>
                    <a:pt x="177613" y="45720"/>
                    <a:pt x="49530" y="50800"/>
                  </a:cubicBezTo>
                  <a:cubicBezTo>
                    <a:pt x="36830" y="50800"/>
                    <a:pt x="34290" y="53340"/>
                    <a:pt x="33020" y="70585"/>
                  </a:cubicBezTo>
                  <a:cubicBezTo>
                    <a:pt x="31750" y="104279"/>
                    <a:pt x="31750" y="137972"/>
                    <a:pt x="30480" y="171665"/>
                  </a:cubicBezTo>
                  <a:cubicBezTo>
                    <a:pt x="29210" y="227820"/>
                    <a:pt x="26670" y="282103"/>
                    <a:pt x="25400" y="338259"/>
                  </a:cubicBezTo>
                  <a:cubicBezTo>
                    <a:pt x="20320" y="398157"/>
                    <a:pt x="26670" y="1861936"/>
                    <a:pt x="29210" y="1921835"/>
                  </a:cubicBezTo>
                  <a:cubicBezTo>
                    <a:pt x="29210" y="1985477"/>
                    <a:pt x="29210" y="2050992"/>
                    <a:pt x="30480" y="2114634"/>
                  </a:cubicBezTo>
                  <a:cubicBezTo>
                    <a:pt x="30480" y="2161430"/>
                    <a:pt x="33020" y="2208226"/>
                    <a:pt x="33020" y="2255022"/>
                  </a:cubicBezTo>
                  <a:cubicBezTo>
                    <a:pt x="33020" y="2305562"/>
                    <a:pt x="33020" y="2356102"/>
                    <a:pt x="31750" y="2405492"/>
                  </a:cubicBezTo>
                  <a:cubicBezTo>
                    <a:pt x="31750" y="2409302"/>
                    <a:pt x="31750" y="2411842"/>
                    <a:pt x="31750" y="2415652"/>
                  </a:cubicBezTo>
                  <a:cubicBezTo>
                    <a:pt x="31750" y="2425812"/>
                    <a:pt x="35560" y="2429622"/>
                    <a:pt x="44450" y="2429622"/>
                  </a:cubicBezTo>
                  <a:cubicBezTo>
                    <a:pt x="74355" y="2429622"/>
                    <a:pt x="124203" y="2430892"/>
                    <a:pt x="170492" y="2430892"/>
                  </a:cubicBezTo>
                  <a:cubicBezTo>
                    <a:pt x="238143" y="2430892"/>
                    <a:pt x="309356" y="2428352"/>
                    <a:pt x="377008" y="2430892"/>
                  </a:cubicBezTo>
                  <a:cubicBezTo>
                    <a:pt x="487387" y="2434702"/>
                    <a:pt x="597767" y="2437242"/>
                    <a:pt x="708146" y="2435972"/>
                  </a:cubicBezTo>
                  <a:cubicBezTo>
                    <a:pt x="779358" y="2434702"/>
                    <a:pt x="847010" y="2437242"/>
                    <a:pt x="918223" y="2437242"/>
                  </a:cubicBezTo>
                  <a:cubicBezTo>
                    <a:pt x="1021481" y="2437242"/>
                    <a:pt x="1124739" y="2435972"/>
                    <a:pt x="1227997" y="2437242"/>
                  </a:cubicBezTo>
                  <a:cubicBezTo>
                    <a:pt x="1381104" y="2438512"/>
                    <a:pt x="3061719" y="2428352"/>
                    <a:pt x="3218387" y="2430892"/>
                  </a:cubicBezTo>
                  <a:cubicBezTo>
                    <a:pt x="3286039" y="2432162"/>
                    <a:pt x="3353690" y="2433432"/>
                    <a:pt x="3417782" y="2433432"/>
                  </a:cubicBezTo>
                  <a:cubicBezTo>
                    <a:pt x="3535282" y="2435972"/>
                    <a:pt x="3649222" y="2432162"/>
                    <a:pt x="3766723" y="2435972"/>
                  </a:cubicBezTo>
                  <a:cubicBezTo>
                    <a:pt x="3862860" y="2438512"/>
                    <a:pt x="3958997" y="2438512"/>
                    <a:pt x="4055134" y="2441052"/>
                  </a:cubicBezTo>
                  <a:cubicBezTo>
                    <a:pt x="4197559" y="2444862"/>
                    <a:pt x="4339984" y="2447402"/>
                    <a:pt x="4482409" y="2448672"/>
                  </a:cubicBezTo>
                  <a:cubicBezTo>
                    <a:pt x="4535818" y="2448672"/>
                    <a:pt x="4558385" y="2447402"/>
                    <a:pt x="4578705" y="2447402"/>
                  </a:cubicBezTo>
                  <a:close/>
                </a:path>
              </a:pathLst>
            </a:custGeom>
            <a:solidFill>
              <a:srgbClr val="FFFFFF"/>
            </a:solidFill>
          </p:spPr>
        </p:sp>
      </p:grpSp>
      <p:grpSp>
        <p:nvGrpSpPr>
          <p:cNvPr id="5" name="Group 5"/>
          <p:cNvGrpSpPr/>
          <p:nvPr/>
        </p:nvGrpSpPr>
        <p:grpSpPr>
          <a:xfrm>
            <a:off x="1296486" y="869236"/>
            <a:ext cx="15274482" cy="8548529"/>
            <a:chOff x="0" y="0"/>
            <a:chExt cx="20365976" cy="11398038"/>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30039" r="7528"/>
            <a:stretch>
              <a:fillRect/>
            </a:stretch>
          </p:blipFill>
          <p:spPr>
            <a:xfrm>
              <a:off x="305484" y="6418625"/>
              <a:ext cx="7876909" cy="4604975"/>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00000">
              <a:off x="-1130292" y="8374487"/>
              <a:ext cx="2944316" cy="64775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8325" t="7414"/>
            <a:stretch>
              <a:fillRect/>
            </a:stretch>
          </p:blipFill>
          <p:spPr>
            <a:xfrm>
              <a:off x="12468012" y="4929358"/>
              <a:ext cx="7809064" cy="6094242"/>
            </a:xfrm>
            <a:prstGeom prst="rect">
              <a:avLst/>
            </a:prstGeom>
          </p:spPr>
        </p:pic>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r="75824"/>
            <a:stretch>
              <a:fillRect/>
            </a:stretch>
          </p:blipFill>
          <p:spPr>
            <a:xfrm>
              <a:off x="19687984" y="7679028"/>
              <a:ext cx="479498" cy="786924"/>
            </a:xfrm>
            <a:prstGeom prst="rect">
              <a:avLst/>
            </a:prstGeom>
          </p:spPr>
        </p:pic>
        <p:grpSp>
          <p:nvGrpSpPr>
            <p:cNvPr id="10" name="Group 10"/>
            <p:cNvGrpSpPr/>
            <p:nvPr/>
          </p:nvGrpSpPr>
          <p:grpSpPr>
            <a:xfrm>
              <a:off x="6822761" y="10772697"/>
              <a:ext cx="7904165" cy="625341"/>
              <a:chOff x="0" y="0"/>
              <a:chExt cx="6420999" cy="508000"/>
            </a:xfrm>
          </p:grpSpPr>
          <p:sp>
            <p:nvSpPr>
              <p:cNvPr id="11" name="Freeform 11"/>
              <p:cNvSpPr/>
              <p:nvPr/>
            </p:nvSpPr>
            <p:spPr>
              <a:xfrm>
                <a:off x="0" y="215900"/>
                <a:ext cx="6421000" cy="76200"/>
              </a:xfrm>
              <a:custGeom>
                <a:avLst/>
                <a:gdLst/>
                <a:ahLst/>
                <a:cxnLst/>
                <a:rect l="l" t="t" r="r" b="b"/>
                <a:pathLst>
                  <a:path w="6421000" h="76200">
                    <a:moveTo>
                      <a:pt x="0" y="0"/>
                    </a:moveTo>
                    <a:lnTo>
                      <a:pt x="6421000" y="0"/>
                    </a:lnTo>
                    <a:lnTo>
                      <a:pt x="6421000" y="76200"/>
                    </a:lnTo>
                    <a:lnTo>
                      <a:pt x="0" y="76200"/>
                    </a:lnTo>
                    <a:close/>
                  </a:path>
                </a:pathLst>
              </a:custGeom>
              <a:solidFill>
                <a:srgbClr val="2B3547"/>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65256" b="21593"/>
            <a:stretch>
              <a:fillRect/>
            </a:stretch>
          </p:blipFill>
          <p:spPr>
            <a:xfrm>
              <a:off x="17406417" y="273240"/>
              <a:ext cx="2959559" cy="5160940"/>
            </a:xfrm>
            <a:prstGeom prst="rect">
              <a:avLst/>
            </a:prstGeom>
          </p:spPr>
        </p:pic>
        <p:pic>
          <p:nvPicPr>
            <p:cNvPr id="13"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r="19605"/>
            <a:stretch>
              <a:fillRect/>
            </a:stretch>
          </p:blipFill>
          <p:spPr>
            <a:xfrm flipV="1">
              <a:off x="4841615" y="0"/>
              <a:ext cx="3084194" cy="622680"/>
            </a:xfrm>
            <a:prstGeom prst="rect">
              <a:avLst/>
            </a:prstGeom>
          </p:spPr>
        </p:pic>
        <p:grpSp>
          <p:nvGrpSpPr>
            <p:cNvPr id="14" name="Group 14"/>
            <p:cNvGrpSpPr/>
            <p:nvPr/>
          </p:nvGrpSpPr>
          <p:grpSpPr>
            <a:xfrm>
              <a:off x="6407346" y="11370"/>
              <a:ext cx="11346563" cy="625341"/>
              <a:chOff x="0" y="0"/>
              <a:chExt cx="9217454" cy="508000"/>
            </a:xfrm>
          </p:grpSpPr>
          <p:sp>
            <p:nvSpPr>
              <p:cNvPr id="15" name="Freeform 15"/>
              <p:cNvSpPr/>
              <p:nvPr/>
            </p:nvSpPr>
            <p:spPr>
              <a:xfrm>
                <a:off x="0" y="215900"/>
                <a:ext cx="9217454" cy="76200"/>
              </a:xfrm>
              <a:custGeom>
                <a:avLst/>
                <a:gdLst/>
                <a:ahLst/>
                <a:cxnLst/>
                <a:rect l="l" t="t" r="r" b="b"/>
                <a:pathLst>
                  <a:path w="9217454" h="76200">
                    <a:moveTo>
                      <a:pt x="0" y="0"/>
                    </a:moveTo>
                    <a:lnTo>
                      <a:pt x="9217454" y="0"/>
                    </a:lnTo>
                    <a:lnTo>
                      <a:pt x="9217454" y="76200"/>
                    </a:lnTo>
                    <a:lnTo>
                      <a:pt x="0" y="76200"/>
                    </a:lnTo>
                    <a:close/>
                  </a:path>
                </a:pathLst>
              </a:custGeom>
              <a:solidFill>
                <a:srgbClr val="2B3547"/>
              </a:solidFill>
            </p:spPr>
          </p:sp>
        </p:grpSp>
        <p:pic>
          <p:nvPicPr>
            <p:cNvPr id="16" name="Picture 1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0" y="5691243"/>
              <a:ext cx="790881" cy="790881"/>
            </a:xfrm>
            <a:prstGeom prst="rect">
              <a:avLst/>
            </a:prstGeom>
          </p:spPr>
        </p:pic>
      </p:grpSp>
      <p:pic>
        <p:nvPicPr>
          <p:cNvPr id="17" name="Picture 1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923747">
            <a:off x="846724" y="904191"/>
            <a:ext cx="2912807" cy="3005710"/>
          </a:xfrm>
          <a:prstGeom prst="rect">
            <a:avLst/>
          </a:prstGeom>
        </p:spPr>
      </p:pic>
      <p:pic>
        <p:nvPicPr>
          <p:cNvPr id="25602" name="Picture 2" descr="Trẻ Em Học Tập Hình ảnh | Định dạng hình ảnh PSD 400197649| vn.lovepik.com"/>
          <p:cNvPicPr>
            <a:picLocks noChangeAspect="1" noChangeArrowheads="1"/>
          </p:cNvPicPr>
          <p:nvPr/>
        </p:nvPicPr>
        <p:blipFill>
          <a:blip r:embed="rId14"/>
          <a:srcRect/>
          <a:stretch>
            <a:fillRect/>
          </a:stretch>
        </p:blipFill>
        <p:spPr bwMode="auto">
          <a:xfrm>
            <a:off x="5500662" y="4214806"/>
            <a:ext cx="6429420" cy="4656824"/>
          </a:xfrm>
          <a:prstGeom prst="rect">
            <a:avLst/>
          </a:prstGeom>
          <a:noFill/>
        </p:spPr>
      </p:pic>
      <p:sp>
        <p:nvSpPr>
          <p:cNvPr id="21" name="Google Shape;646;p32">
            <a:extLst>
              <a:ext uri="{FF2B5EF4-FFF2-40B4-BE49-F238E27FC236}">
                <a16:creationId xmlns:a16="http://schemas.microsoft.com/office/drawing/2014/main" xmlns="" id="{1BB6893E-8722-0C9D-F5B4-4E4104BA043D}"/>
              </a:ext>
            </a:extLst>
          </p:cNvPr>
          <p:cNvSpPr txBox="1">
            <a:spLocks/>
          </p:cNvSpPr>
          <p:nvPr/>
        </p:nvSpPr>
        <p:spPr>
          <a:xfrm>
            <a:off x="3214646" y="3071798"/>
            <a:ext cx="11698979" cy="1865700"/>
          </a:xfrm>
          <a:prstGeom prst="rect">
            <a:avLst/>
          </a:prstGeom>
        </p:spPr>
        <p:txBody>
          <a:bodyPr spcFirstLastPara="1" wrap="square" lIns="91425" tIns="91425" rIns="91425" bIns="91425" anchor="b"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spcBef>
                <a:spcPts val="0"/>
              </a:spcBef>
            </a:pPr>
            <a:r>
              <a:rPr lang="en-US" sz="5000" b="1" dirty="0" err="1">
                <a:solidFill>
                  <a:srgbClr val="FF0000"/>
                </a:solidFill>
                <a:latin typeface="Arial" panose="020B0604020202020204" pitchFamily="34" charset="0"/>
                <a:cs typeface="Arial" panose="020B0604020202020204" pitchFamily="34" charset="0"/>
              </a:rPr>
              <a:t>CHÀO</a:t>
            </a:r>
            <a:r>
              <a:rPr lang="en-US" sz="5000" b="1" dirty="0">
                <a:solidFill>
                  <a:srgbClr val="FF0000"/>
                </a:solidFill>
                <a:latin typeface="Arial" panose="020B0604020202020204" pitchFamily="34" charset="0"/>
                <a:cs typeface="Arial" panose="020B0604020202020204" pitchFamily="34" charset="0"/>
              </a:rPr>
              <a:t> </a:t>
            </a:r>
            <a:r>
              <a:rPr lang="en-US" sz="5000" b="1" dirty="0" err="1">
                <a:solidFill>
                  <a:srgbClr val="FF0000"/>
                </a:solidFill>
                <a:latin typeface="Arial" panose="020B0604020202020204" pitchFamily="34" charset="0"/>
                <a:cs typeface="Arial" panose="020B0604020202020204" pitchFamily="34" charset="0"/>
              </a:rPr>
              <a:t>MỪNG</a:t>
            </a:r>
            <a:r>
              <a:rPr lang="en-US" sz="5000" b="1" dirty="0">
                <a:solidFill>
                  <a:srgbClr val="FF0000"/>
                </a:solidFill>
                <a:latin typeface="Arial" panose="020B0604020202020204" pitchFamily="34" charset="0"/>
                <a:cs typeface="Arial" panose="020B0604020202020204" pitchFamily="34" charset="0"/>
              </a:rPr>
              <a:t> </a:t>
            </a:r>
            <a:r>
              <a:rPr lang="en-US" sz="5000" b="1" dirty="0" err="1">
                <a:solidFill>
                  <a:srgbClr val="FF0000"/>
                </a:solidFill>
                <a:latin typeface="Arial" panose="020B0604020202020204" pitchFamily="34" charset="0"/>
                <a:cs typeface="Arial" panose="020B0604020202020204" pitchFamily="34" charset="0"/>
              </a:rPr>
              <a:t>CÁC</a:t>
            </a:r>
            <a:r>
              <a:rPr lang="en-US" sz="5000" b="1" dirty="0">
                <a:solidFill>
                  <a:srgbClr val="FF0000"/>
                </a:solidFill>
                <a:latin typeface="Arial" panose="020B0604020202020204" pitchFamily="34" charset="0"/>
                <a:cs typeface="Arial" panose="020B0604020202020204" pitchFamily="34" charset="0"/>
              </a:rPr>
              <a:t> EM </a:t>
            </a:r>
            <a:br>
              <a:rPr lang="en-US" sz="5000" b="1" dirty="0">
                <a:solidFill>
                  <a:srgbClr val="FF0000"/>
                </a:solidFill>
                <a:latin typeface="Arial" panose="020B0604020202020204" pitchFamily="34" charset="0"/>
                <a:cs typeface="Arial" panose="020B0604020202020204" pitchFamily="34" charset="0"/>
              </a:rPr>
            </a:br>
            <a:r>
              <a:rPr lang="en-US" sz="5000" b="1" dirty="0" err="1">
                <a:solidFill>
                  <a:srgbClr val="FF0000"/>
                </a:solidFill>
                <a:latin typeface="Arial" panose="020B0604020202020204" pitchFamily="34" charset="0"/>
                <a:cs typeface="Arial" panose="020B0604020202020204" pitchFamily="34" charset="0"/>
              </a:rPr>
              <a:t>ĐẾN</a:t>
            </a:r>
            <a:r>
              <a:rPr lang="en-US" sz="5000" b="1" dirty="0">
                <a:solidFill>
                  <a:srgbClr val="FF0000"/>
                </a:solidFill>
                <a:latin typeface="Arial" panose="020B0604020202020204" pitchFamily="34" charset="0"/>
                <a:cs typeface="Arial" panose="020B0604020202020204" pitchFamily="34" charset="0"/>
              </a:rPr>
              <a:t> </a:t>
            </a:r>
            <a:r>
              <a:rPr lang="en-US" sz="5000" b="1" dirty="0" err="1">
                <a:solidFill>
                  <a:srgbClr val="FF0000"/>
                </a:solidFill>
                <a:latin typeface="Arial" panose="020B0604020202020204" pitchFamily="34" charset="0"/>
                <a:cs typeface="Arial" panose="020B0604020202020204" pitchFamily="34" charset="0"/>
              </a:rPr>
              <a:t>VỚI</a:t>
            </a:r>
            <a:r>
              <a:rPr lang="en-US" sz="5000" b="1" dirty="0">
                <a:solidFill>
                  <a:srgbClr val="FF0000"/>
                </a:solidFill>
                <a:latin typeface="Arial" panose="020B0604020202020204" pitchFamily="34" charset="0"/>
                <a:cs typeface="Arial" panose="020B0604020202020204" pitchFamily="34" charset="0"/>
              </a:rPr>
              <a:t> </a:t>
            </a:r>
            <a:r>
              <a:rPr lang="en-US" sz="5000" b="1" dirty="0" err="1">
                <a:solidFill>
                  <a:srgbClr val="FF0000"/>
                </a:solidFill>
                <a:latin typeface="Arial" panose="020B0604020202020204" pitchFamily="34" charset="0"/>
                <a:cs typeface="Arial" panose="020B0604020202020204" pitchFamily="34" charset="0"/>
              </a:rPr>
              <a:t>TIẾT</a:t>
            </a:r>
            <a:r>
              <a:rPr lang="en-US" sz="5000" b="1" dirty="0">
                <a:solidFill>
                  <a:srgbClr val="FF0000"/>
                </a:solidFill>
                <a:latin typeface="Arial" panose="020B0604020202020204" pitchFamily="34" charset="0"/>
                <a:cs typeface="Arial" panose="020B0604020202020204" pitchFamily="34" charset="0"/>
              </a:rPr>
              <a:t> </a:t>
            </a:r>
            <a:r>
              <a:rPr lang="en-US" sz="5000" b="1" dirty="0" err="1">
                <a:solidFill>
                  <a:srgbClr val="FF0000"/>
                </a:solidFill>
                <a:latin typeface="Arial" panose="020B0604020202020204" pitchFamily="34" charset="0"/>
                <a:cs typeface="Arial" panose="020B0604020202020204" pitchFamily="34" charset="0"/>
              </a:rPr>
              <a:t>HỌC</a:t>
            </a:r>
            <a:r>
              <a:rPr lang="en-US" sz="5000" b="1" dirty="0">
                <a:solidFill>
                  <a:srgbClr val="FF0000"/>
                </a:solidFill>
                <a:latin typeface="Arial" panose="020B0604020202020204" pitchFamily="34" charset="0"/>
                <a:cs typeface="Arial" panose="020B0604020202020204" pitchFamily="34" charset="0"/>
              </a:rPr>
              <a:t> </a:t>
            </a:r>
            <a:r>
              <a:rPr lang="en-US" sz="5000" b="1" dirty="0" err="1">
                <a:solidFill>
                  <a:srgbClr val="FF0000"/>
                </a:solidFill>
                <a:latin typeface="Arial" panose="020B0604020202020204" pitchFamily="34" charset="0"/>
                <a:cs typeface="Arial" panose="020B0604020202020204" pitchFamily="34" charset="0"/>
              </a:rPr>
              <a:t>HÔM</a:t>
            </a:r>
            <a:r>
              <a:rPr lang="en-US" sz="5000" b="1" dirty="0">
                <a:solidFill>
                  <a:srgbClr val="FF0000"/>
                </a:solidFill>
                <a:latin typeface="Arial" panose="020B0604020202020204" pitchFamily="34" charset="0"/>
                <a:cs typeface="Arial" panose="020B0604020202020204" pitchFamily="34" charset="0"/>
              </a:rPr>
              <a:t> NAY!</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80">
                                          <p:stCondLst>
                                            <p:cond delay="0"/>
                                          </p:stCondLst>
                                        </p:cTn>
                                        <p:tgtEl>
                                          <p:spTgt spid="21"/>
                                        </p:tgtEl>
                                      </p:cBhvr>
                                    </p:animEffect>
                                    <p:anim calcmode="lin" valueType="num">
                                      <p:cBhvr>
                                        <p:cTn id="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3" dur="26">
                                          <p:stCondLst>
                                            <p:cond delay="650"/>
                                          </p:stCondLst>
                                        </p:cTn>
                                        <p:tgtEl>
                                          <p:spTgt spid="21"/>
                                        </p:tgtEl>
                                      </p:cBhvr>
                                      <p:to x="100000" y="60000"/>
                                    </p:animScale>
                                    <p:animScale>
                                      <p:cBhvr>
                                        <p:cTn id="14" dur="166" decel="50000">
                                          <p:stCondLst>
                                            <p:cond delay="676"/>
                                          </p:stCondLst>
                                        </p:cTn>
                                        <p:tgtEl>
                                          <p:spTgt spid="21"/>
                                        </p:tgtEl>
                                      </p:cBhvr>
                                      <p:to x="100000" y="100000"/>
                                    </p:animScale>
                                    <p:animScale>
                                      <p:cBhvr>
                                        <p:cTn id="15" dur="26">
                                          <p:stCondLst>
                                            <p:cond delay="1312"/>
                                          </p:stCondLst>
                                        </p:cTn>
                                        <p:tgtEl>
                                          <p:spTgt spid="21"/>
                                        </p:tgtEl>
                                      </p:cBhvr>
                                      <p:to x="100000" y="80000"/>
                                    </p:animScale>
                                    <p:animScale>
                                      <p:cBhvr>
                                        <p:cTn id="16" dur="166" decel="50000">
                                          <p:stCondLst>
                                            <p:cond delay="1338"/>
                                          </p:stCondLst>
                                        </p:cTn>
                                        <p:tgtEl>
                                          <p:spTgt spid="21"/>
                                        </p:tgtEl>
                                      </p:cBhvr>
                                      <p:to x="100000" y="100000"/>
                                    </p:animScale>
                                    <p:animScale>
                                      <p:cBhvr>
                                        <p:cTn id="17" dur="26">
                                          <p:stCondLst>
                                            <p:cond delay="1642"/>
                                          </p:stCondLst>
                                        </p:cTn>
                                        <p:tgtEl>
                                          <p:spTgt spid="21"/>
                                        </p:tgtEl>
                                      </p:cBhvr>
                                      <p:to x="100000" y="90000"/>
                                    </p:animScale>
                                    <p:animScale>
                                      <p:cBhvr>
                                        <p:cTn id="18" dur="166" decel="50000">
                                          <p:stCondLst>
                                            <p:cond delay="1668"/>
                                          </p:stCondLst>
                                        </p:cTn>
                                        <p:tgtEl>
                                          <p:spTgt spid="21"/>
                                        </p:tgtEl>
                                      </p:cBhvr>
                                      <p:to x="100000" y="100000"/>
                                    </p:animScale>
                                    <p:animScale>
                                      <p:cBhvr>
                                        <p:cTn id="19" dur="26">
                                          <p:stCondLst>
                                            <p:cond delay="1808"/>
                                          </p:stCondLst>
                                        </p:cTn>
                                        <p:tgtEl>
                                          <p:spTgt spid="21"/>
                                        </p:tgtEl>
                                      </p:cBhvr>
                                      <p:to x="100000" y="95000"/>
                                    </p:animScale>
                                    <p:animScale>
                                      <p:cBhvr>
                                        <p:cTn id="20" dur="166" decel="50000">
                                          <p:stCondLst>
                                            <p:cond delay="1834"/>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圓角矩形 26">
            <a:extLst>
              <a:ext uri="{FF2B5EF4-FFF2-40B4-BE49-F238E27FC236}">
                <a16:creationId xmlns:a16="http://schemas.microsoft.com/office/drawing/2014/main" xmlns="" id="{DC0A60F2-856E-4910-9DF3-D9AE1FA49618}"/>
              </a:ext>
            </a:extLst>
          </p:cNvPr>
          <p:cNvSpPr/>
          <p:nvPr/>
        </p:nvSpPr>
        <p:spPr>
          <a:xfrm>
            <a:off x="928630" y="571468"/>
            <a:ext cx="8643998" cy="928694"/>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3" name="TextBox 22">
            <a:extLst>
              <a:ext uri="{FF2B5EF4-FFF2-40B4-BE49-F238E27FC236}">
                <a16:creationId xmlns:a16="http://schemas.microsoft.com/office/drawing/2014/main" xmlns="" id="{2A38DF25-9CAE-4072-8F53-6EDE9FB730BF}"/>
              </a:ext>
            </a:extLst>
          </p:cNvPr>
          <p:cNvSpPr txBox="1"/>
          <p:nvPr/>
        </p:nvSpPr>
        <p:spPr>
          <a:xfrm>
            <a:off x="1214382" y="857220"/>
            <a:ext cx="10665922" cy="500137"/>
          </a:xfrm>
          <a:prstGeom prst="rect">
            <a:avLst/>
          </a:prstGeom>
        </p:spPr>
        <p:txBody>
          <a:bodyPr wrap="square" lIns="0" tIns="0" rIns="0" bIns="0" rtlCol="0" anchor="t">
            <a:spAutoFit/>
          </a:bodyPr>
          <a:lstStyle/>
          <a:p>
            <a:pPr lvl="0">
              <a:lnSpc>
                <a:spcPts val="3900"/>
              </a:lnSpc>
              <a:spcBef>
                <a:spcPct val="0"/>
              </a:spcBef>
            </a:pPr>
            <a:r>
              <a:rPr lang="fr-FR" sz="4000" b="1" dirty="0">
                <a:solidFill>
                  <a:schemeClr val="accent6">
                    <a:lumMod val="75000"/>
                  </a:schemeClr>
                </a:solidFill>
                <a:latin typeface="Times New Roman" panose="02020603050405020304" pitchFamily="18" charset="0"/>
                <a:ea typeface="Arial Unicode MS" pitchFamily="34" charset="-120"/>
                <a:cs typeface="Times New Roman" panose="02020603050405020304" pitchFamily="18" charset="0"/>
              </a:rPr>
              <a:t>II. Cuộc cách mạng công nghiệp lần </a:t>
            </a:r>
            <a:r>
              <a:rPr lang="fr-FR" sz="4000" b="1" dirty="0" err="1">
                <a:solidFill>
                  <a:schemeClr val="accent6">
                    <a:lumMod val="75000"/>
                  </a:schemeClr>
                </a:solidFill>
                <a:latin typeface="Times New Roman" panose="02020603050405020304" pitchFamily="18" charset="0"/>
                <a:ea typeface="Arial Unicode MS" pitchFamily="34" charset="-120"/>
                <a:cs typeface="Times New Roman" panose="02020603050405020304" pitchFamily="18" charset="0"/>
              </a:rPr>
              <a:t>thứ</a:t>
            </a:r>
            <a:r>
              <a:rPr lang="fr-FR" sz="4000" b="1" dirty="0">
                <a:solidFill>
                  <a:schemeClr val="accent6">
                    <a:lumMod val="75000"/>
                  </a:schemeClr>
                </a:solidFill>
                <a:latin typeface="Times New Roman" panose="02020603050405020304" pitchFamily="18" charset="0"/>
                <a:ea typeface="Arial Unicode MS" pitchFamily="34" charset="-120"/>
                <a:cs typeface="Times New Roman" panose="02020603050405020304" pitchFamily="18" charset="0"/>
              </a:rPr>
              <a:t> </a:t>
            </a:r>
            <a:r>
              <a:rPr lang="fr-FR" sz="4000" b="1" dirty="0" err="1">
                <a:solidFill>
                  <a:schemeClr val="accent6">
                    <a:lumMod val="75000"/>
                  </a:schemeClr>
                </a:solidFill>
                <a:latin typeface="Times New Roman" panose="02020603050405020304" pitchFamily="18" charset="0"/>
                <a:ea typeface="Arial Unicode MS" pitchFamily="34" charset="-120"/>
                <a:cs typeface="Times New Roman" panose="02020603050405020304" pitchFamily="18" charset="0"/>
              </a:rPr>
              <a:t>hai</a:t>
            </a:r>
            <a:r>
              <a:rPr lang="fr-FR" sz="4000" b="1" dirty="0">
                <a:solidFill>
                  <a:schemeClr val="accent6">
                    <a:lumMod val="75000"/>
                  </a:schemeClr>
                </a:solidFill>
                <a:latin typeface="Times New Roman" panose="02020603050405020304" pitchFamily="18" charset="0"/>
                <a:ea typeface="Arial Unicode MS" pitchFamily="34" charset="-120"/>
                <a:cs typeface="Times New Roman" panose="02020603050405020304" pitchFamily="18" charset="0"/>
              </a:rPr>
              <a:t> (2.0)</a:t>
            </a:r>
            <a:endParaRPr lang="en-US" sz="4000" u="sng" dirty="0">
              <a:solidFill>
                <a:schemeClr val="accent6">
                  <a:lumMod val="75000"/>
                </a:schemeClr>
              </a:solidFill>
              <a:latin typeface="Times New Roman" panose="02020603050405020304" pitchFamily="18" charset="0"/>
              <a:ea typeface="Arial Unicode MS" pitchFamily="34" charset="-120"/>
              <a:cs typeface="Times New Roman" panose="02020603050405020304" pitchFamily="18" charset="0"/>
            </a:endParaRPr>
          </a:p>
        </p:txBody>
      </p:sp>
      <p:sp>
        <p:nvSpPr>
          <p:cNvPr id="6" name="TextBox 5">
            <a:extLst>
              <a:ext uri="{FF2B5EF4-FFF2-40B4-BE49-F238E27FC236}">
                <a16:creationId xmlns:a16="http://schemas.microsoft.com/office/drawing/2014/main" xmlns="" id="{5EC5E7C6-2344-4F6D-B724-A61E1B435839}"/>
              </a:ext>
            </a:extLst>
          </p:cNvPr>
          <p:cNvSpPr txBox="1"/>
          <p:nvPr/>
        </p:nvSpPr>
        <p:spPr>
          <a:xfrm>
            <a:off x="3671392" y="3055268"/>
            <a:ext cx="9159498" cy="1200329"/>
          </a:xfrm>
          <a:prstGeom prst="rect">
            <a:avLst/>
          </a:prstGeom>
          <a:noFill/>
        </p:spPr>
        <p:txBody>
          <a:bodyPr wrap="square">
            <a:spAutoFit/>
          </a:bodyPr>
          <a:lstStyle/>
          <a:p>
            <a:r>
              <a:rPr lang="en-US" sz="3600" dirty="0">
                <a:latin typeface="Times New Roman" panose="02020603050405020304" pitchFamily="18" charset="0"/>
                <a:cs typeface="Times New Roman" panose="02020603050405020304" pitchFamily="18" charset="0"/>
              </a:rPr>
              <a:t>https://www.youtube.com/watch?v=AIcHTz5JP5c</a:t>
            </a:r>
          </a:p>
        </p:txBody>
      </p:sp>
    </p:spTree>
    <p:extLst>
      <p:ext uri="{BB962C8B-B14F-4D97-AF65-F5344CB8AC3E}">
        <p14:creationId xmlns:p14="http://schemas.microsoft.com/office/powerpoint/2010/main" val="190843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85688" y="9001152"/>
            <a:ext cx="13300499" cy="1071534"/>
            <a:chOff x="0" y="0"/>
            <a:chExt cx="4030454" cy="651737"/>
          </a:xfrm>
        </p:grpSpPr>
        <p:sp>
          <p:nvSpPr>
            <p:cNvPr id="3" name="Freeform 3"/>
            <p:cNvSpPr/>
            <p:nvPr/>
          </p:nvSpPr>
          <p:spPr>
            <a:xfrm>
              <a:off x="10160" y="16510"/>
              <a:ext cx="4007594" cy="623797"/>
            </a:xfrm>
            <a:custGeom>
              <a:avLst/>
              <a:gdLst/>
              <a:ahLst/>
              <a:cxnLst/>
              <a:rect l="l" t="t" r="r" b="b"/>
              <a:pathLst>
                <a:path w="4007594" h="623797">
                  <a:moveTo>
                    <a:pt x="4007594" y="623797"/>
                  </a:moveTo>
                  <a:lnTo>
                    <a:pt x="0" y="616177"/>
                  </a:lnTo>
                  <a:lnTo>
                    <a:pt x="0" y="229576"/>
                  </a:lnTo>
                  <a:lnTo>
                    <a:pt x="17780" y="19050"/>
                  </a:lnTo>
                  <a:lnTo>
                    <a:pt x="1996367" y="0"/>
                  </a:lnTo>
                  <a:lnTo>
                    <a:pt x="3988544" y="5080"/>
                  </a:lnTo>
                  <a:close/>
                </a:path>
              </a:pathLst>
            </a:custGeom>
            <a:solidFill>
              <a:srgbClr val="AEE259"/>
            </a:solidFill>
          </p:spPr>
        </p:sp>
        <p:sp>
          <p:nvSpPr>
            <p:cNvPr id="4" name="Freeform 4"/>
            <p:cNvSpPr/>
            <p:nvPr/>
          </p:nvSpPr>
          <p:spPr>
            <a:xfrm>
              <a:off x="-3810" y="0"/>
              <a:ext cx="4036804" cy="650467"/>
            </a:xfrm>
            <a:custGeom>
              <a:avLst/>
              <a:gdLst/>
              <a:ahLst/>
              <a:cxnLst/>
              <a:rect l="l" t="t" r="r" b="b"/>
              <a:pathLst>
                <a:path w="4036804" h="650467">
                  <a:moveTo>
                    <a:pt x="4002514" y="21590"/>
                  </a:moveTo>
                  <a:cubicBezTo>
                    <a:pt x="4003784" y="34290"/>
                    <a:pt x="4003784" y="44450"/>
                    <a:pt x="4005054" y="54610"/>
                  </a:cubicBezTo>
                  <a:cubicBezTo>
                    <a:pt x="4007594" y="72456"/>
                    <a:pt x="4008864" y="84199"/>
                    <a:pt x="4011404" y="95523"/>
                  </a:cubicBezTo>
                  <a:cubicBezTo>
                    <a:pt x="4011404" y="111879"/>
                    <a:pt x="4024104" y="434395"/>
                    <a:pt x="4030454" y="450751"/>
                  </a:cubicBezTo>
                  <a:cubicBezTo>
                    <a:pt x="4036804" y="475496"/>
                    <a:pt x="4032994" y="500659"/>
                    <a:pt x="4032994" y="525404"/>
                  </a:cubicBezTo>
                  <a:cubicBezTo>
                    <a:pt x="4032994" y="547212"/>
                    <a:pt x="4034264" y="567343"/>
                    <a:pt x="4035534" y="589507"/>
                  </a:cubicBezTo>
                  <a:cubicBezTo>
                    <a:pt x="4035534" y="611097"/>
                    <a:pt x="4035534" y="625067"/>
                    <a:pt x="4035534" y="649197"/>
                  </a:cubicBezTo>
                  <a:cubicBezTo>
                    <a:pt x="4012674" y="649197"/>
                    <a:pt x="3992354" y="650467"/>
                    <a:pt x="3964502" y="649197"/>
                  </a:cubicBezTo>
                  <a:cubicBezTo>
                    <a:pt x="3762240" y="644117"/>
                    <a:pt x="3556865" y="650467"/>
                    <a:pt x="3354603" y="645387"/>
                  </a:cubicBezTo>
                  <a:cubicBezTo>
                    <a:pt x="3233246" y="641577"/>
                    <a:pt x="3115000" y="644117"/>
                    <a:pt x="2993643" y="641577"/>
                  </a:cubicBezTo>
                  <a:cubicBezTo>
                    <a:pt x="2937632" y="640307"/>
                    <a:pt x="2881620" y="639037"/>
                    <a:pt x="2825609" y="637767"/>
                  </a:cubicBezTo>
                  <a:cubicBezTo>
                    <a:pt x="2791380" y="637767"/>
                    <a:pt x="2760263" y="639037"/>
                    <a:pt x="2726034" y="639037"/>
                  </a:cubicBezTo>
                  <a:cubicBezTo>
                    <a:pt x="2638906" y="637767"/>
                    <a:pt x="2399302" y="639037"/>
                    <a:pt x="2312174" y="637767"/>
                  </a:cubicBezTo>
                  <a:cubicBezTo>
                    <a:pt x="2249939" y="636497"/>
                    <a:pt x="1005248" y="645387"/>
                    <a:pt x="943014" y="644117"/>
                  </a:cubicBezTo>
                  <a:cubicBezTo>
                    <a:pt x="927455" y="644117"/>
                    <a:pt x="908785" y="645387"/>
                    <a:pt x="893226" y="645387"/>
                  </a:cubicBezTo>
                  <a:cubicBezTo>
                    <a:pt x="855885" y="645387"/>
                    <a:pt x="821656" y="646657"/>
                    <a:pt x="784315" y="646657"/>
                  </a:cubicBezTo>
                  <a:cubicBezTo>
                    <a:pt x="690964" y="646657"/>
                    <a:pt x="600723" y="645387"/>
                    <a:pt x="507372" y="644117"/>
                  </a:cubicBezTo>
                  <a:cubicBezTo>
                    <a:pt x="451361" y="642847"/>
                    <a:pt x="395349" y="641577"/>
                    <a:pt x="342450" y="640307"/>
                  </a:cubicBezTo>
                  <a:cubicBezTo>
                    <a:pt x="242875" y="639037"/>
                    <a:pt x="143299" y="637767"/>
                    <a:pt x="48260" y="637767"/>
                  </a:cubicBezTo>
                  <a:cubicBezTo>
                    <a:pt x="38100" y="637767"/>
                    <a:pt x="29210" y="637767"/>
                    <a:pt x="19050" y="636497"/>
                  </a:cubicBezTo>
                  <a:cubicBezTo>
                    <a:pt x="10160" y="635227"/>
                    <a:pt x="5080" y="628877"/>
                    <a:pt x="7620" y="619987"/>
                  </a:cubicBezTo>
                  <a:cubicBezTo>
                    <a:pt x="16510" y="588313"/>
                    <a:pt x="12700" y="577828"/>
                    <a:pt x="11430" y="566924"/>
                  </a:cubicBezTo>
                  <a:cubicBezTo>
                    <a:pt x="10160" y="544696"/>
                    <a:pt x="6350" y="522887"/>
                    <a:pt x="7620" y="500659"/>
                  </a:cubicBezTo>
                  <a:cubicBezTo>
                    <a:pt x="5080" y="472979"/>
                    <a:pt x="0" y="130333"/>
                    <a:pt x="7620" y="102233"/>
                  </a:cubicBezTo>
                  <a:cubicBezTo>
                    <a:pt x="8890" y="96781"/>
                    <a:pt x="7620" y="90909"/>
                    <a:pt x="8890" y="85457"/>
                  </a:cubicBezTo>
                  <a:cubicBezTo>
                    <a:pt x="10160" y="76650"/>
                    <a:pt x="12700" y="67004"/>
                    <a:pt x="13970" y="44450"/>
                  </a:cubicBezTo>
                  <a:cubicBezTo>
                    <a:pt x="13970" y="41910"/>
                    <a:pt x="15240" y="39370"/>
                    <a:pt x="16510" y="38100"/>
                  </a:cubicBezTo>
                  <a:cubicBezTo>
                    <a:pt x="38100" y="35560"/>
                    <a:pt x="65506" y="30480"/>
                    <a:pt x="115294" y="29210"/>
                  </a:cubicBezTo>
                  <a:cubicBezTo>
                    <a:pt x="199311" y="25400"/>
                    <a:pt x="283327" y="22860"/>
                    <a:pt x="370456" y="20320"/>
                  </a:cubicBezTo>
                  <a:cubicBezTo>
                    <a:pt x="429578" y="17780"/>
                    <a:pt x="488701" y="16510"/>
                    <a:pt x="544712" y="13970"/>
                  </a:cubicBezTo>
                  <a:cubicBezTo>
                    <a:pt x="600724" y="11430"/>
                    <a:pt x="659846" y="8890"/>
                    <a:pt x="715857" y="8890"/>
                  </a:cubicBezTo>
                  <a:cubicBezTo>
                    <a:pt x="778092" y="7620"/>
                    <a:pt x="840327" y="10160"/>
                    <a:pt x="902561" y="8890"/>
                  </a:cubicBezTo>
                  <a:cubicBezTo>
                    <a:pt x="980354" y="8890"/>
                    <a:pt x="2389967" y="6350"/>
                    <a:pt x="2467760" y="5080"/>
                  </a:cubicBezTo>
                  <a:cubicBezTo>
                    <a:pt x="2542442" y="3810"/>
                    <a:pt x="2617123" y="2540"/>
                    <a:pt x="2694917" y="2540"/>
                  </a:cubicBezTo>
                  <a:cubicBezTo>
                    <a:pt x="2822497" y="1270"/>
                    <a:pt x="2946967" y="0"/>
                    <a:pt x="3074548" y="0"/>
                  </a:cubicBezTo>
                  <a:cubicBezTo>
                    <a:pt x="3127447" y="0"/>
                    <a:pt x="3183458" y="2540"/>
                    <a:pt x="3236357" y="2540"/>
                  </a:cubicBezTo>
                  <a:cubicBezTo>
                    <a:pt x="3382608" y="3810"/>
                    <a:pt x="3531971" y="5080"/>
                    <a:pt x="3678223" y="7620"/>
                  </a:cubicBezTo>
                  <a:cubicBezTo>
                    <a:pt x="3756016" y="8890"/>
                    <a:pt x="3833809" y="12700"/>
                    <a:pt x="3911602" y="16510"/>
                  </a:cubicBezTo>
                  <a:cubicBezTo>
                    <a:pt x="3930273" y="16510"/>
                    <a:pt x="3948943" y="16510"/>
                    <a:pt x="3964502" y="16510"/>
                  </a:cubicBezTo>
                  <a:cubicBezTo>
                    <a:pt x="3983464" y="17780"/>
                    <a:pt x="3992354" y="20320"/>
                    <a:pt x="4002514" y="21590"/>
                  </a:cubicBezTo>
                  <a:close/>
                  <a:moveTo>
                    <a:pt x="4012674" y="632687"/>
                  </a:moveTo>
                  <a:cubicBezTo>
                    <a:pt x="4013944" y="616177"/>
                    <a:pt x="4015214" y="603477"/>
                    <a:pt x="4015214" y="590777"/>
                  </a:cubicBezTo>
                  <a:cubicBezTo>
                    <a:pt x="4013944" y="565246"/>
                    <a:pt x="4012674" y="543018"/>
                    <a:pt x="4012674" y="519113"/>
                  </a:cubicBezTo>
                  <a:cubicBezTo>
                    <a:pt x="4012674" y="508209"/>
                    <a:pt x="4015214" y="497304"/>
                    <a:pt x="4013944" y="486400"/>
                  </a:cubicBezTo>
                  <a:cubicBezTo>
                    <a:pt x="4013944" y="476334"/>
                    <a:pt x="4012674" y="465850"/>
                    <a:pt x="4011404" y="455784"/>
                  </a:cubicBezTo>
                  <a:cubicBezTo>
                    <a:pt x="4006324" y="440266"/>
                    <a:pt x="3994894" y="119009"/>
                    <a:pt x="3994894" y="103491"/>
                  </a:cubicBezTo>
                  <a:cubicBezTo>
                    <a:pt x="3992354" y="90490"/>
                    <a:pt x="3989814" y="77069"/>
                    <a:pt x="3987274" y="63500"/>
                  </a:cubicBezTo>
                  <a:cubicBezTo>
                    <a:pt x="3986004" y="44450"/>
                    <a:pt x="3984734" y="43180"/>
                    <a:pt x="3955166" y="41910"/>
                  </a:cubicBezTo>
                  <a:cubicBezTo>
                    <a:pt x="3945831" y="41910"/>
                    <a:pt x="3939608" y="41910"/>
                    <a:pt x="3930273" y="40640"/>
                  </a:cubicBezTo>
                  <a:cubicBezTo>
                    <a:pt x="3852480" y="36830"/>
                    <a:pt x="3771575" y="31750"/>
                    <a:pt x="3693782" y="30480"/>
                  </a:cubicBezTo>
                  <a:cubicBezTo>
                    <a:pt x="3503966" y="26670"/>
                    <a:pt x="3311039" y="25400"/>
                    <a:pt x="3121224" y="22860"/>
                  </a:cubicBezTo>
                  <a:cubicBezTo>
                    <a:pt x="3093218" y="22860"/>
                    <a:pt x="3062101" y="22860"/>
                    <a:pt x="3034095" y="22860"/>
                  </a:cubicBezTo>
                  <a:cubicBezTo>
                    <a:pt x="2987419" y="22860"/>
                    <a:pt x="2940743" y="22860"/>
                    <a:pt x="2897179" y="22860"/>
                  </a:cubicBezTo>
                  <a:cubicBezTo>
                    <a:pt x="2797604" y="22860"/>
                    <a:pt x="2698028" y="22860"/>
                    <a:pt x="2601565" y="24130"/>
                  </a:cubicBezTo>
                  <a:cubicBezTo>
                    <a:pt x="2517548" y="25400"/>
                    <a:pt x="1101712" y="29210"/>
                    <a:pt x="1017695" y="29210"/>
                  </a:cubicBezTo>
                  <a:cubicBezTo>
                    <a:pt x="880779" y="29210"/>
                    <a:pt x="743863" y="26670"/>
                    <a:pt x="606947" y="33020"/>
                  </a:cubicBezTo>
                  <a:cubicBezTo>
                    <a:pt x="535377" y="36830"/>
                    <a:pt x="466919" y="36830"/>
                    <a:pt x="398461" y="38100"/>
                  </a:cubicBezTo>
                  <a:cubicBezTo>
                    <a:pt x="280215" y="41910"/>
                    <a:pt x="161970" y="45720"/>
                    <a:pt x="49530" y="50800"/>
                  </a:cubicBezTo>
                  <a:cubicBezTo>
                    <a:pt x="36830" y="50800"/>
                    <a:pt x="34290" y="53340"/>
                    <a:pt x="33020" y="65746"/>
                  </a:cubicBezTo>
                  <a:cubicBezTo>
                    <a:pt x="31750" y="73295"/>
                    <a:pt x="31750" y="80844"/>
                    <a:pt x="30480" y="88393"/>
                  </a:cubicBezTo>
                  <a:cubicBezTo>
                    <a:pt x="29210" y="100975"/>
                    <a:pt x="26670" y="113137"/>
                    <a:pt x="25400" y="125719"/>
                  </a:cubicBezTo>
                  <a:cubicBezTo>
                    <a:pt x="20320" y="139140"/>
                    <a:pt x="26670" y="467108"/>
                    <a:pt x="29210" y="480528"/>
                  </a:cubicBezTo>
                  <a:cubicBezTo>
                    <a:pt x="29210" y="494788"/>
                    <a:pt x="29210" y="509467"/>
                    <a:pt x="30480" y="523726"/>
                  </a:cubicBezTo>
                  <a:cubicBezTo>
                    <a:pt x="30480" y="534211"/>
                    <a:pt x="33020" y="544696"/>
                    <a:pt x="33020" y="555181"/>
                  </a:cubicBezTo>
                  <a:cubicBezTo>
                    <a:pt x="33020" y="566505"/>
                    <a:pt x="33020" y="577828"/>
                    <a:pt x="31750" y="590777"/>
                  </a:cubicBezTo>
                  <a:cubicBezTo>
                    <a:pt x="31750" y="594587"/>
                    <a:pt x="31750" y="597127"/>
                    <a:pt x="31750" y="600937"/>
                  </a:cubicBezTo>
                  <a:cubicBezTo>
                    <a:pt x="31750" y="611097"/>
                    <a:pt x="35560" y="614907"/>
                    <a:pt x="44450" y="614907"/>
                  </a:cubicBezTo>
                  <a:cubicBezTo>
                    <a:pt x="71730" y="614907"/>
                    <a:pt x="115294" y="616177"/>
                    <a:pt x="155746" y="616177"/>
                  </a:cubicBezTo>
                  <a:cubicBezTo>
                    <a:pt x="214869" y="616177"/>
                    <a:pt x="277104" y="613637"/>
                    <a:pt x="336227" y="616177"/>
                  </a:cubicBezTo>
                  <a:cubicBezTo>
                    <a:pt x="432690" y="619987"/>
                    <a:pt x="529154" y="622527"/>
                    <a:pt x="625617" y="621257"/>
                  </a:cubicBezTo>
                  <a:cubicBezTo>
                    <a:pt x="687852" y="619987"/>
                    <a:pt x="746975" y="622527"/>
                    <a:pt x="809209" y="622527"/>
                  </a:cubicBezTo>
                  <a:cubicBezTo>
                    <a:pt x="899449" y="622527"/>
                    <a:pt x="989690" y="621257"/>
                    <a:pt x="1079930" y="622527"/>
                  </a:cubicBezTo>
                  <a:cubicBezTo>
                    <a:pt x="1213734" y="623797"/>
                    <a:pt x="2682470" y="613637"/>
                    <a:pt x="2819386" y="616177"/>
                  </a:cubicBezTo>
                  <a:cubicBezTo>
                    <a:pt x="2878509" y="617447"/>
                    <a:pt x="2937632" y="618717"/>
                    <a:pt x="2993643" y="618717"/>
                  </a:cubicBezTo>
                  <a:cubicBezTo>
                    <a:pt x="3096330" y="621257"/>
                    <a:pt x="3195905" y="617447"/>
                    <a:pt x="3298592" y="621257"/>
                  </a:cubicBezTo>
                  <a:cubicBezTo>
                    <a:pt x="3382609" y="623797"/>
                    <a:pt x="3466625" y="623797"/>
                    <a:pt x="3550642" y="626337"/>
                  </a:cubicBezTo>
                  <a:cubicBezTo>
                    <a:pt x="3675111" y="630147"/>
                    <a:pt x="3799580" y="632687"/>
                    <a:pt x="3924049" y="633957"/>
                  </a:cubicBezTo>
                  <a:cubicBezTo>
                    <a:pt x="3970725" y="633957"/>
                    <a:pt x="3992354" y="632687"/>
                    <a:pt x="4012674" y="632687"/>
                  </a:cubicBezTo>
                  <a:close/>
                </a:path>
              </a:pathLst>
            </a:custGeom>
            <a:solidFill>
              <a:srgbClr val="AEE259"/>
            </a:solidFill>
          </p:spPr>
        </p:sp>
      </p:grpSp>
      <p:grpSp>
        <p:nvGrpSpPr>
          <p:cNvPr id="5" name="Group 5"/>
          <p:cNvGrpSpPr/>
          <p:nvPr/>
        </p:nvGrpSpPr>
        <p:grpSpPr>
          <a:xfrm>
            <a:off x="659222" y="1785914"/>
            <a:ext cx="16810670" cy="7611639"/>
            <a:chOff x="0" y="0"/>
            <a:chExt cx="22414226" cy="11359921"/>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9982" b="7642"/>
            <a:stretch>
              <a:fillRect/>
            </a:stretch>
          </p:blipFill>
          <p:spPr>
            <a:xfrm>
              <a:off x="676141" y="274571"/>
              <a:ext cx="7667927" cy="607924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65256" b="6144"/>
            <a:stretch>
              <a:fillRect/>
            </a:stretch>
          </p:blipFill>
          <p:spPr>
            <a:xfrm>
              <a:off x="19041175" y="261871"/>
              <a:ext cx="2959559" cy="6177834"/>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23007" r="8520"/>
            <a:stretch>
              <a:fillRect/>
            </a:stretch>
          </p:blipFill>
          <p:spPr>
            <a:xfrm>
              <a:off x="625341" y="6111187"/>
              <a:ext cx="7792439" cy="5067876"/>
            </a:xfrm>
            <a:prstGeom prst="rect">
              <a:avLst/>
            </a:prstGeom>
          </p:spPr>
        </p:pic>
        <p:grpSp>
          <p:nvGrpSpPr>
            <p:cNvPr id="9" name="Group 9"/>
            <p:cNvGrpSpPr/>
            <p:nvPr/>
          </p:nvGrpSpPr>
          <p:grpSpPr>
            <a:xfrm>
              <a:off x="7935255" y="10734580"/>
              <a:ext cx="11560262" cy="625341"/>
              <a:chOff x="0" y="0"/>
              <a:chExt cx="9391053" cy="508000"/>
            </a:xfrm>
          </p:grpSpPr>
          <p:sp>
            <p:nvSpPr>
              <p:cNvPr id="10" name="Freeform 10"/>
              <p:cNvSpPr/>
              <p:nvPr/>
            </p:nvSpPr>
            <p:spPr>
              <a:xfrm>
                <a:off x="0" y="215900"/>
                <a:ext cx="9391053" cy="76200"/>
              </a:xfrm>
              <a:custGeom>
                <a:avLst/>
                <a:gdLst/>
                <a:ahLst/>
                <a:cxnLst/>
                <a:rect l="l" t="t" r="r" b="b"/>
                <a:pathLst>
                  <a:path w="9391053" h="76200">
                    <a:moveTo>
                      <a:pt x="0" y="0"/>
                    </a:moveTo>
                    <a:lnTo>
                      <a:pt x="9391053" y="0"/>
                    </a:lnTo>
                    <a:lnTo>
                      <a:pt x="9391053" y="76200"/>
                    </a:lnTo>
                    <a:lnTo>
                      <a:pt x="0" y="76200"/>
                    </a:lnTo>
                    <a:close/>
                  </a:path>
                </a:pathLst>
              </a:custGeom>
              <a:solidFill>
                <a:srgbClr val="2B3547"/>
              </a:solidFill>
            </p:spPr>
          </p:sp>
        </p:grpSp>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1286052" y="3350788"/>
              <a:ext cx="790881" cy="790881"/>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r="19605"/>
            <a:stretch>
              <a:fillRect/>
            </a:stretch>
          </p:blipFill>
          <p:spPr>
            <a:xfrm rot="5400000" flipV="1">
              <a:off x="20742664" y="1422655"/>
              <a:ext cx="2781546" cy="561577"/>
            </a:xfrm>
            <a:prstGeom prst="rect">
              <a:avLst/>
            </a:prstGeom>
          </p:spPr>
        </p:pic>
        <p:grpSp>
          <p:nvGrpSpPr>
            <p:cNvPr id="13" name="Group 13"/>
            <p:cNvGrpSpPr/>
            <p:nvPr/>
          </p:nvGrpSpPr>
          <p:grpSpPr>
            <a:xfrm rot="-5400000">
              <a:off x="-1165757" y="3038117"/>
              <a:ext cx="2956855" cy="625341"/>
              <a:chOff x="0" y="0"/>
              <a:chExt cx="2402020" cy="508000"/>
            </a:xfrm>
          </p:grpSpPr>
          <p:sp>
            <p:nvSpPr>
              <p:cNvPr id="14" name="Freeform 14"/>
              <p:cNvSpPr/>
              <p:nvPr/>
            </p:nvSpPr>
            <p:spPr>
              <a:xfrm>
                <a:off x="0" y="215900"/>
                <a:ext cx="2402020" cy="76200"/>
              </a:xfrm>
              <a:custGeom>
                <a:avLst/>
                <a:gdLst/>
                <a:ahLst/>
                <a:cxnLst/>
                <a:rect l="l" t="t" r="r" b="b"/>
                <a:pathLst>
                  <a:path w="2402020" h="76200">
                    <a:moveTo>
                      <a:pt x="0" y="0"/>
                    </a:moveTo>
                    <a:lnTo>
                      <a:pt x="2402020" y="0"/>
                    </a:lnTo>
                    <a:lnTo>
                      <a:pt x="2402020" y="76200"/>
                    </a:lnTo>
                    <a:lnTo>
                      <a:pt x="0" y="76200"/>
                    </a:lnTo>
                    <a:close/>
                  </a:path>
                </a:pathLst>
              </a:custGeom>
              <a:solidFill>
                <a:srgbClr val="2B3547"/>
              </a:solidFill>
            </p:spPr>
          </p:sp>
        </p:grpSp>
        <p:grpSp>
          <p:nvGrpSpPr>
            <p:cNvPr id="15" name="Group 15"/>
            <p:cNvGrpSpPr/>
            <p:nvPr/>
          </p:nvGrpSpPr>
          <p:grpSpPr>
            <a:xfrm>
              <a:off x="8042104" y="0"/>
              <a:ext cx="11346563" cy="625341"/>
              <a:chOff x="0" y="0"/>
              <a:chExt cx="9217454" cy="508000"/>
            </a:xfrm>
          </p:grpSpPr>
          <p:sp>
            <p:nvSpPr>
              <p:cNvPr id="16" name="Freeform 16"/>
              <p:cNvSpPr/>
              <p:nvPr/>
            </p:nvSpPr>
            <p:spPr>
              <a:xfrm>
                <a:off x="0" y="215900"/>
                <a:ext cx="9217454" cy="76200"/>
              </a:xfrm>
              <a:custGeom>
                <a:avLst/>
                <a:gdLst/>
                <a:ahLst/>
                <a:cxnLst/>
                <a:rect l="l" t="t" r="r" b="b"/>
                <a:pathLst>
                  <a:path w="9217454" h="76200">
                    <a:moveTo>
                      <a:pt x="0" y="0"/>
                    </a:moveTo>
                    <a:lnTo>
                      <a:pt x="9217454" y="0"/>
                    </a:lnTo>
                    <a:lnTo>
                      <a:pt x="9217454" y="76200"/>
                    </a:lnTo>
                    <a:lnTo>
                      <a:pt x="0" y="76200"/>
                    </a:lnTo>
                    <a:close/>
                  </a:path>
                </a:pathLst>
              </a:custGeom>
              <a:solidFill>
                <a:srgbClr val="2B3547"/>
              </a:solidFill>
            </p:spPr>
          </p:sp>
        </p:grpSp>
      </p:grpSp>
      <p:pic>
        <p:nvPicPr>
          <p:cNvPr id="17" name="Picture 1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430544" y="7643830"/>
            <a:ext cx="2061530" cy="2198222"/>
          </a:xfrm>
          <a:prstGeom prst="rect">
            <a:avLst/>
          </a:prstGeom>
        </p:spPr>
      </p:pic>
      <p:pic>
        <p:nvPicPr>
          <p:cNvPr id="18" name="Picture 1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313989">
            <a:off x="16247246" y="7373715"/>
            <a:ext cx="582357" cy="2576644"/>
          </a:xfrm>
          <a:prstGeom prst="rect">
            <a:avLst/>
          </a:prstGeom>
        </p:spPr>
      </p:pic>
      <p:sp>
        <p:nvSpPr>
          <p:cNvPr id="26" name="TextBox 22"/>
          <p:cNvSpPr txBox="1"/>
          <p:nvPr/>
        </p:nvSpPr>
        <p:spPr>
          <a:xfrm>
            <a:off x="1214382" y="857220"/>
            <a:ext cx="8479866" cy="474682"/>
          </a:xfrm>
          <a:prstGeom prst="rect">
            <a:avLst/>
          </a:prstGeom>
        </p:spPr>
        <p:txBody>
          <a:bodyPr lIns="0" tIns="0" rIns="0" bIns="0" rtlCol="0" anchor="t">
            <a:spAutoFit/>
          </a:bodyPr>
          <a:lstStyle/>
          <a:p>
            <a:pPr lvl="0">
              <a:lnSpc>
                <a:spcPts val="3900"/>
              </a:lnSpc>
              <a:spcBef>
                <a:spcPct val="0"/>
              </a:spcBef>
            </a:pPr>
            <a:r>
              <a:rPr lang="fr-FR" sz="3000" b="1" dirty="0">
                <a:solidFill>
                  <a:schemeClr val="accent6">
                    <a:lumMod val="75000"/>
                  </a:schemeClr>
                </a:solidFill>
                <a:latin typeface="Arial" panose="020B0604020202020204" pitchFamily="34" charset="0"/>
                <a:ea typeface="Arial Unicode MS" pitchFamily="34" charset="-120"/>
                <a:cs typeface="Arial" panose="020B0604020202020204" pitchFamily="34" charset="0"/>
              </a:rPr>
              <a:t>II. Cuộc cách mạng công nghiệp lần thứ hai</a:t>
            </a:r>
            <a:endParaRPr lang="en-US" sz="3000" u="sng" dirty="0">
              <a:solidFill>
                <a:schemeClr val="accent6">
                  <a:lumMod val="75000"/>
                </a:schemeClr>
              </a:solidFill>
              <a:latin typeface="Arial" panose="020B0604020202020204" pitchFamily="34" charset="0"/>
              <a:ea typeface="Arial Unicode MS" pitchFamily="34" charset="-120"/>
              <a:cs typeface="Arial" panose="020B0604020202020204" pitchFamily="34" charset="0"/>
            </a:endParaRPr>
          </a:p>
        </p:txBody>
      </p:sp>
      <p:sp>
        <p:nvSpPr>
          <p:cNvPr id="27" name="圓角矩形 26"/>
          <p:cNvSpPr/>
          <p:nvPr/>
        </p:nvSpPr>
        <p:spPr>
          <a:xfrm>
            <a:off x="928630" y="571468"/>
            <a:ext cx="8643998" cy="928694"/>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18433" name="Rectangle 1"/>
          <p:cNvSpPr>
            <a:spLocks noChangeArrowheads="1"/>
          </p:cNvSpPr>
          <p:nvPr/>
        </p:nvSpPr>
        <p:spPr bwMode="auto">
          <a:xfrm>
            <a:off x="1714448" y="2255899"/>
            <a:ext cx="15430608" cy="13484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 typeface="Wingdings" pitchFamily="2" charset="2"/>
              <a:buChar char="Ø"/>
              <a:tabLst/>
            </a:pPr>
            <a:r>
              <a:rPr kumimoji="1" lang="fr-FR" altLang="zh-TW" sz="2900" b="0" i="0" u="none" strike="noStrike" cap="none" normalizeH="0" baseline="0" dirty="0">
                <a:ln>
                  <a:noFill/>
                </a:ln>
                <a:solidFill>
                  <a:srgbClr val="C00000"/>
                </a:solidFill>
                <a:effectLst/>
                <a:latin typeface="Arial" panose="020B0604020202020204" pitchFamily="34" charset="0"/>
                <a:ea typeface="Arial Unicode MS" pitchFamily="34" charset="-120"/>
                <a:cs typeface="Arial" panose="020B0604020202020204" pitchFamily="34" charset="0"/>
              </a:rPr>
              <a:t>Nội dung cuộc CMCN lần thứ hai là gì? Nêu một số thành tựu nổi bật của cuộc CMCN lần thứ hai. Cuộc cách mạng này đem lại những thay đổi gì cho sản xuất?</a:t>
            </a:r>
          </a:p>
        </p:txBody>
      </p:sp>
      <p:pic>
        <p:nvPicPr>
          <p:cNvPr id="29" name="image16.png"/>
          <p:cNvPicPr/>
          <p:nvPr/>
        </p:nvPicPr>
        <p:blipFill>
          <a:blip r:embed="rId12"/>
          <a:srcRect/>
          <a:stretch>
            <a:fillRect/>
          </a:stretch>
        </p:blipFill>
        <p:spPr>
          <a:xfrm>
            <a:off x="1285820" y="3857616"/>
            <a:ext cx="7286676" cy="5214974"/>
          </a:xfrm>
          <a:prstGeom prst="rect">
            <a:avLst/>
          </a:prstGeom>
          <a:ln/>
        </p:spPr>
      </p:pic>
      <p:sp>
        <p:nvSpPr>
          <p:cNvPr id="18434" name="Rectangle 2"/>
          <p:cNvSpPr>
            <a:spLocks noChangeArrowheads="1"/>
          </p:cNvSpPr>
          <p:nvPr/>
        </p:nvSpPr>
        <p:spPr bwMode="auto">
          <a:xfrm>
            <a:off x="8643934" y="4071930"/>
            <a:ext cx="8215370" cy="46166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1" lang="fr-FR" altLang="zh-TW" sz="2800" dirty="0">
                <a:solidFill>
                  <a:srgbClr val="0070C0"/>
                </a:solidFill>
                <a:latin typeface="Arial" panose="020B0604020202020204" pitchFamily="34" charset="0"/>
                <a:ea typeface="Arial Unicode MS" pitchFamily="34" charset="-120"/>
                <a:cs typeface="Arial" panose="020B0604020202020204" pitchFamily="34" charset="0"/>
              </a:rPr>
              <a:t>+ Nội dung: s</a:t>
            </a:r>
            <a:r>
              <a:rPr kumimoji="1" lang="fr-FR" altLang="zh-TW" sz="2800" b="0" i="0" u="none" strike="noStrike" cap="none" normalizeH="0" baseline="0" dirty="0">
                <a:ln>
                  <a:noFill/>
                </a:ln>
                <a:solidFill>
                  <a:srgbClr val="0070C0"/>
                </a:solidFill>
                <a:effectLst/>
                <a:latin typeface="Arial" panose="020B0604020202020204" pitchFamily="34" charset="0"/>
                <a:ea typeface="Arial Unicode MS" pitchFamily="34" charset="-120"/>
                <a:cs typeface="Arial" panose="020B0604020202020204" pitchFamily="34" charset="0"/>
              </a:rPr>
              <a:t>ự thay đổi sản xuất từ đơn lẻ, quy mô nhỏ sang sản xuất hàng loạt bằng máy móc chạy bằng năng lượng điện.</a:t>
            </a:r>
          </a:p>
          <a:p>
            <a:pPr marL="0" marR="0" lvl="0" indent="0" algn="l" defTabSz="914400" rtl="0" eaLnBrk="0" fontAlgn="base" latinLnBrk="0" hangingPunct="0">
              <a:lnSpc>
                <a:spcPct val="150000"/>
              </a:lnSpc>
              <a:spcBef>
                <a:spcPct val="0"/>
              </a:spcBef>
              <a:spcAft>
                <a:spcPct val="0"/>
              </a:spcAft>
              <a:buClrTx/>
              <a:buSzTx/>
              <a:buFontTx/>
              <a:buNone/>
              <a:tabLst/>
            </a:pPr>
            <a:r>
              <a:rPr kumimoji="1" lang="fr-FR" altLang="zh-TW" sz="2800" b="0" i="0" u="none" strike="noStrike" cap="none" normalizeH="0" baseline="0" dirty="0">
                <a:ln>
                  <a:noFill/>
                </a:ln>
                <a:solidFill>
                  <a:srgbClr val="0070C0"/>
                </a:solidFill>
                <a:effectLst/>
                <a:latin typeface="Arial" panose="020B0604020202020204" pitchFamily="34" charset="0"/>
                <a:ea typeface="Arial Unicode MS" pitchFamily="34" charset="-120"/>
                <a:cs typeface="Arial" panose="020B0604020202020204" pitchFamily="34" charset="0"/>
              </a:rPr>
              <a:t>+ Thành tựu nổi bật: Sản xuất, truyền tải điện năng đi xa cùng với sự phát triển của động cơ điện giúp cho quá trình điện khí hoá trong sản xuất được nhanh chóng; ...</a:t>
            </a:r>
          </a:p>
        </p:txBody>
      </p:sp>
      <p:pic>
        <p:nvPicPr>
          <p:cNvPr id="31" name="Picture 13"/>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9572628" y="3714740"/>
            <a:ext cx="2858476" cy="359035"/>
          </a:xfrm>
          <a:prstGeom prst="rect">
            <a:avLst/>
          </a:prstGeom>
        </p:spPr>
      </p:pic>
      <p:pic>
        <p:nvPicPr>
          <p:cNvPr id="32" name="Picture 13"/>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21006276">
            <a:off x="13225553" y="3600494"/>
            <a:ext cx="2858476" cy="359035"/>
          </a:xfrm>
          <a:prstGeom prst="rect">
            <a:avLst/>
          </a:prstGeom>
        </p:spPr>
      </p:pic>
      <p:pic>
        <p:nvPicPr>
          <p:cNvPr id="18436" name="Picture 4" descr="Chậu Hoa Bình Tulip Những Bông - Miễn Phí vector hình ảnh trên Pixabay"/>
          <p:cNvPicPr>
            <a:picLocks noChangeAspect="1" noChangeArrowheads="1"/>
          </p:cNvPicPr>
          <p:nvPr/>
        </p:nvPicPr>
        <p:blipFill>
          <a:blip r:embed="rId15" cstate="print"/>
          <a:srcRect/>
          <a:stretch>
            <a:fillRect/>
          </a:stretch>
        </p:blipFill>
        <p:spPr bwMode="auto">
          <a:xfrm>
            <a:off x="12072958" y="0"/>
            <a:ext cx="3929090" cy="2076204"/>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433">
                                            <p:txEl>
                                              <p:pRg st="0" end="0"/>
                                            </p:txEl>
                                          </p:spTgt>
                                        </p:tgtEl>
                                        <p:attrNameLst>
                                          <p:attrName>style.visibility</p:attrName>
                                        </p:attrNameLst>
                                      </p:cBhvr>
                                      <p:to>
                                        <p:strVal val="visible"/>
                                      </p:to>
                                    </p:set>
                                    <p:animEffect transition="in" filter="barn(inVertical)">
                                      <p:cBhvr>
                                        <p:cTn id="7" dur="500"/>
                                        <p:tgtEl>
                                          <p:spTgt spid="184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circle(in)">
                                      <p:cBhvr>
                                        <p:cTn id="12" dur="20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434">
                                            <p:txEl>
                                              <p:pRg st="0" end="0"/>
                                            </p:txEl>
                                          </p:spTgt>
                                        </p:tgtEl>
                                        <p:attrNameLst>
                                          <p:attrName>style.visibility</p:attrName>
                                        </p:attrNameLst>
                                      </p:cBhvr>
                                      <p:to>
                                        <p:strVal val="visible"/>
                                      </p:to>
                                    </p:set>
                                    <p:animEffect transition="in" filter="barn(inVertical)">
                                      <p:cBhvr>
                                        <p:cTn id="17" dur="500"/>
                                        <p:tgtEl>
                                          <p:spTgt spid="1843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8434">
                                            <p:txEl>
                                              <p:pRg st="1" end="1"/>
                                            </p:txEl>
                                          </p:spTgt>
                                        </p:tgtEl>
                                        <p:attrNameLst>
                                          <p:attrName>style.visibility</p:attrName>
                                        </p:attrNameLst>
                                      </p:cBhvr>
                                      <p:to>
                                        <p:strVal val="visible"/>
                                      </p:to>
                                    </p:set>
                                    <p:animEffect transition="in" filter="barn(inVertical)">
                                      <p:cBhvr>
                                        <p:cTn id="22" dur="500"/>
                                        <p:tgtEl>
                                          <p:spTgt spid="1843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500134" y="2071666"/>
            <a:ext cx="15398058" cy="7429553"/>
            <a:chOff x="0" y="0"/>
            <a:chExt cx="2313262" cy="2466452"/>
          </a:xfrm>
        </p:grpSpPr>
        <p:sp>
          <p:nvSpPr>
            <p:cNvPr id="4" name="Freeform 4"/>
            <p:cNvSpPr/>
            <p:nvPr/>
          </p:nvSpPr>
          <p:spPr>
            <a:xfrm>
              <a:off x="10160" y="16510"/>
              <a:ext cx="2290402" cy="2438512"/>
            </a:xfrm>
            <a:custGeom>
              <a:avLst/>
              <a:gdLst/>
              <a:ahLst/>
              <a:cxnLst/>
              <a:rect l="l" t="t" r="r" b="b"/>
              <a:pathLst>
                <a:path w="2290402" h="2438512">
                  <a:moveTo>
                    <a:pt x="2290402" y="2438512"/>
                  </a:moveTo>
                  <a:lnTo>
                    <a:pt x="0" y="2430892"/>
                  </a:lnTo>
                  <a:lnTo>
                    <a:pt x="0" y="858967"/>
                  </a:lnTo>
                  <a:lnTo>
                    <a:pt x="17780" y="19050"/>
                  </a:lnTo>
                  <a:lnTo>
                    <a:pt x="1139978" y="0"/>
                  </a:lnTo>
                  <a:lnTo>
                    <a:pt x="2271352" y="5080"/>
                  </a:lnTo>
                  <a:close/>
                </a:path>
              </a:pathLst>
            </a:custGeom>
            <a:solidFill>
              <a:srgbClr val="AEE259"/>
            </a:solidFill>
          </p:spPr>
        </p:sp>
        <p:sp>
          <p:nvSpPr>
            <p:cNvPr id="5" name="Freeform 5"/>
            <p:cNvSpPr/>
            <p:nvPr/>
          </p:nvSpPr>
          <p:spPr>
            <a:xfrm>
              <a:off x="-3810" y="0"/>
              <a:ext cx="2319612" cy="2465182"/>
            </a:xfrm>
            <a:custGeom>
              <a:avLst/>
              <a:gdLst/>
              <a:ahLst/>
              <a:cxnLst/>
              <a:rect l="l" t="t" r="r" b="b"/>
              <a:pathLst>
                <a:path w="2319612" h="2465182">
                  <a:moveTo>
                    <a:pt x="2285322" y="21590"/>
                  </a:moveTo>
                  <a:cubicBezTo>
                    <a:pt x="2286592" y="34290"/>
                    <a:pt x="2286592" y="44450"/>
                    <a:pt x="2287862" y="54610"/>
                  </a:cubicBezTo>
                  <a:cubicBezTo>
                    <a:pt x="2290402" y="100535"/>
                    <a:pt x="2291672" y="152946"/>
                    <a:pt x="2294212" y="203486"/>
                  </a:cubicBezTo>
                  <a:cubicBezTo>
                    <a:pt x="2294212" y="276488"/>
                    <a:pt x="2306912" y="1715933"/>
                    <a:pt x="2313262" y="1788934"/>
                  </a:cubicBezTo>
                  <a:cubicBezTo>
                    <a:pt x="2319612" y="1899373"/>
                    <a:pt x="2315802" y="2011683"/>
                    <a:pt x="2315802" y="2122122"/>
                  </a:cubicBezTo>
                  <a:cubicBezTo>
                    <a:pt x="2315802" y="2219458"/>
                    <a:pt x="2317072" y="2309306"/>
                    <a:pt x="2318342" y="2404222"/>
                  </a:cubicBezTo>
                  <a:cubicBezTo>
                    <a:pt x="2318342" y="2425812"/>
                    <a:pt x="2318342" y="2439782"/>
                    <a:pt x="2318342" y="2463912"/>
                  </a:cubicBezTo>
                  <a:cubicBezTo>
                    <a:pt x="2295482" y="2463912"/>
                    <a:pt x="2275162" y="2465182"/>
                    <a:pt x="2252880" y="2463912"/>
                  </a:cubicBezTo>
                  <a:cubicBezTo>
                    <a:pt x="2139137" y="2458832"/>
                    <a:pt x="2023644" y="2465182"/>
                    <a:pt x="1909901" y="2460102"/>
                  </a:cubicBezTo>
                  <a:cubicBezTo>
                    <a:pt x="1841655" y="2456292"/>
                    <a:pt x="1775159" y="2458832"/>
                    <a:pt x="1706914" y="2456292"/>
                  </a:cubicBezTo>
                  <a:cubicBezTo>
                    <a:pt x="1675416" y="2455022"/>
                    <a:pt x="1643918" y="2453752"/>
                    <a:pt x="1612420" y="2452482"/>
                  </a:cubicBezTo>
                  <a:cubicBezTo>
                    <a:pt x="1593171" y="2452482"/>
                    <a:pt x="1575672" y="2453752"/>
                    <a:pt x="1556423" y="2453752"/>
                  </a:cubicBezTo>
                  <a:cubicBezTo>
                    <a:pt x="1507426" y="2452482"/>
                    <a:pt x="1372684" y="2453752"/>
                    <a:pt x="1323688" y="2452482"/>
                  </a:cubicBezTo>
                  <a:cubicBezTo>
                    <a:pt x="1288690" y="2451212"/>
                    <a:pt x="588733" y="2460102"/>
                    <a:pt x="553736" y="2458832"/>
                  </a:cubicBezTo>
                  <a:cubicBezTo>
                    <a:pt x="544986" y="2458832"/>
                    <a:pt x="534487" y="2460102"/>
                    <a:pt x="525737" y="2460102"/>
                  </a:cubicBezTo>
                  <a:cubicBezTo>
                    <a:pt x="504739" y="2460102"/>
                    <a:pt x="485490" y="2461372"/>
                    <a:pt x="464491" y="2461372"/>
                  </a:cubicBezTo>
                  <a:cubicBezTo>
                    <a:pt x="411994" y="2461372"/>
                    <a:pt x="361248" y="2460102"/>
                    <a:pt x="308751" y="2458832"/>
                  </a:cubicBezTo>
                  <a:cubicBezTo>
                    <a:pt x="277253" y="2457562"/>
                    <a:pt x="245755" y="2456292"/>
                    <a:pt x="216007" y="2455022"/>
                  </a:cubicBezTo>
                  <a:cubicBezTo>
                    <a:pt x="160010" y="2453752"/>
                    <a:pt x="104014" y="2452482"/>
                    <a:pt x="48260" y="2452482"/>
                  </a:cubicBezTo>
                  <a:cubicBezTo>
                    <a:pt x="38100" y="2452482"/>
                    <a:pt x="29210" y="2452482"/>
                    <a:pt x="19050" y="2451212"/>
                  </a:cubicBezTo>
                  <a:cubicBezTo>
                    <a:pt x="10160" y="2449942"/>
                    <a:pt x="5080" y="2443592"/>
                    <a:pt x="7620" y="2434702"/>
                  </a:cubicBezTo>
                  <a:cubicBezTo>
                    <a:pt x="16510" y="2402898"/>
                    <a:pt x="12700" y="2356102"/>
                    <a:pt x="11430" y="2307434"/>
                  </a:cubicBezTo>
                  <a:cubicBezTo>
                    <a:pt x="10160" y="2208226"/>
                    <a:pt x="6350" y="2110891"/>
                    <a:pt x="7620" y="2011683"/>
                  </a:cubicBezTo>
                  <a:cubicBezTo>
                    <a:pt x="5080" y="1888142"/>
                    <a:pt x="0" y="358849"/>
                    <a:pt x="7620" y="233435"/>
                  </a:cubicBezTo>
                  <a:cubicBezTo>
                    <a:pt x="8890" y="209102"/>
                    <a:pt x="7620" y="182896"/>
                    <a:pt x="8890" y="158562"/>
                  </a:cubicBezTo>
                  <a:cubicBezTo>
                    <a:pt x="10160" y="119253"/>
                    <a:pt x="12700" y="76201"/>
                    <a:pt x="13970" y="44450"/>
                  </a:cubicBezTo>
                  <a:cubicBezTo>
                    <a:pt x="13970" y="41910"/>
                    <a:pt x="15240" y="39370"/>
                    <a:pt x="16510" y="38100"/>
                  </a:cubicBezTo>
                  <a:cubicBezTo>
                    <a:pt x="38100" y="35560"/>
                    <a:pt x="60266" y="30480"/>
                    <a:pt x="88265" y="29210"/>
                  </a:cubicBezTo>
                  <a:cubicBezTo>
                    <a:pt x="135512" y="25400"/>
                    <a:pt x="182759" y="22860"/>
                    <a:pt x="231756" y="20320"/>
                  </a:cubicBezTo>
                  <a:cubicBezTo>
                    <a:pt x="265004" y="17780"/>
                    <a:pt x="298252" y="16510"/>
                    <a:pt x="329750" y="13970"/>
                  </a:cubicBezTo>
                  <a:cubicBezTo>
                    <a:pt x="361248" y="11430"/>
                    <a:pt x="394496" y="8890"/>
                    <a:pt x="425994" y="8890"/>
                  </a:cubicBezTo>
                  <a:cubicBezTo>
                    <a:pt x="460991" y="7620"/>
                    <a:pt x="495989" y="10160"/>
                    <a:pt x="530987" y="8890"/>
                  </a:cubicBezTo>
                  <a:cubicBezTo>
                    <a:pt x="574734" y="8890"/>
                    <a:pt x="1367435" y="6350"/>
                    <a:pt x="1411182" y="5080"/>
                  </a:cubicBezTo>
                  <a:cubicBezTo>
                    <a:pt x="1453179" y="3810"/>
                    <a:pt x="1495177" y="2540"/>
                    <a:pt x="1538924" y="2540"/>
                  </a:cubicBezTo>
                  <a:cubicBezTo>
                    <a:pt x="1610670" y="1270"/>
                    <a:pt x="1680665" y="0"/>
                    <a:pt x="1752411" y="0"/>
                  </a:cubicBezTo>
                  <a:cubicBezTo>
                    <a:pt x="1782159" y="0"/>
                    <a:pt x="1813657" y="2540"/>
                    <a:pt x="1843405" y="2540"/>
                  </a:cubicBezTo>
                  <a:cubicBezTo>
                    <a:pt x="1925650" y="3810"/>
                    <a:pt x="2009645" y="5080"/>
                    <a:pt x="2091890" y="7620"/>
                  </a:cubicBezTo>
                  <a:cubicBezTo>
                    <a:pt x="2135637" y="8890"/>
                    <a:pt x="2179384" y="12700"/>
                    <a:pt x="2223132" y="16510"/>
                  </a:cubicBezTo>
                  <a:cubicBezTo>
                    <a:pt x="2233631" y="16510"/>
                    <a:pt x="2244130" y="16510"/>
                    <a:pt x="2252880" y="16510"/>
                  </a:cubicBezTo>
                  <a:cubicBezTo>
                    <a:pt x="2266272" y="17780"/>
                    <a:pt x="2275162" y="20320"/>
                    <a:pt x="2285322" y="21590"/>
                  </a:cubicBezTo>
                  <a:close/>
                  <a:moveTo>
                    <a:pt x="2295482" y="2447402"/>
                  </a:moveTo>
                  <a:cubicBezTo>
                    <a:pt x="2296752" y="2430892"/>
                    <a:pt x="2298022" y="2418192"/>
                    <a:pt x="2298022" y="2405492"/>
                  </a:cubicBezTo>
                  <a:cubicBezTo>
                    <a:pt x="2296752" y="2299947"/>
                    <a:pt x="2295482" y="2200739"/>
                    <a:pt x="2295482" y="2094044"/>
                  </a:cubicBezTo>
                  <a:cubicBezTo>
                    <a:pt x="2295482" y="2045377"/>
                    <a:pt x="2298022" y="1996709"/>
                    <a:pt x="2296752" y="1948041"/>
                  </a:cubicBezTo>
                  <a:cubicBezTo>
                    <a:pt x="2296752" y="1903117"/>
                    <a:pt x="2295482" y="1856321"/>
                    <a:pt x="2294212" y="1811396"/>
                  </a:cubicBezTo>
                  <a:cubicBezTo>
                    <a:pt x="2289132" y="1742138"/>
                    <a:pt x="2277702" y="308309"/>
                    <a:pt x="2277702" y="239051"/>
                  </a:cubicBezTo>
                  <a:cubicBezTo>
                    <a:pt x="2275162" y="181024"/>
                    <a:pt x="2272622" y="121125"/>
                    <a:pt x="2270082" y="63500"/>
                  </a:cubicBezTo>
                  <a:cubicBezTo>
                    <a:pt x="2268812" y="44450"/>
                    <a:pt x="2267542" y="43180"/>
                    <a:pt x="2247630" y="41910"/>
                  </a:cubicBezTo>
                  <a:cubicBezTo>
                    <a:pt x="2242380" y="41910"/>
                    <a:pt x="2238881" y="41910"/>
                    <a:pt x="2233631" y="40640"/>
                  </a:cubicBezTo>
                  <a:cubicBezTo>
                    <a:pt x="2189884" y="36830"/>
                    <a:pt x="2144386" y="31750"/>
                    <a:pt x="2100639" y="30480"/>
                  </a:cubicBezTo>
                  <a:cubicBezTo>
                    <a:pt x="1993896" y="26670"/>
                    <a:pt x="1885403" y="25400"/>
                    <a:pt x="1778659" y="22860"/>
                  </a:cubicBezTo>
                  <a:cubicBezTo>
                    <a:pt x="1762910" y="22860"/>
                    <a:pt x="1745411" y="22860"/>
                    <a:pt x="1729662" y="22860"/>
                  </a:cubicBezTo>
                  <a:cubicBezTo>
                    <a:pt x="1703414" y="22860"/>
                    <a:pt x="1677166" y="22860"/>
                    <a:pt x="1652667" y="22860"/>
                  </a:cubicBezTo>
                  <a:cubicBezTo>
                    <a:pt x="1596671" y="22860"/>
                    <a:pt x="1540674" y="22860"/>
                    <a:pt x="1486427" y="24130"/>
                  </a:cubicBezTo>
                  <a:cubicBezTo>
                    <a:pt x="1439180" y="25400"/>
                    <a:pt x="642980" y="29210"/>
                    <a:pt x="595733" y="29210"/>
                  </a:cubicBezTo>
                  <a:cubicBezTo>
                    <a:pt x="518738" y="29210"/>
                    <a:pt x="441743" y="26670"/>
                    <a:pt x="364747" y="33020"/>
                  </a:cubicBezTo>
                  <a:cubicBezTo>
                    <a:pt x="324500" y="36830"/>
                    <a:pt x="286002" y="36830"/>
                    <a:pt x="247505" y="38100"/>
                  </a:cubicBezTo>
                  <a:cubicBezTo>
                    <a:pt x="181009" y="41910"/>
                    <a:pt x="114513" y="45720"/>
                    <a:pt x="49530" y="50800"/>
                  </a:cubicBezTo>
                  <a:cubicBezTo>
                    <a:pt x="36830" y="50800"/>
                    <a:pt x="34290" y="53340"/>
                    <a:pt x="33020" y="70585"/>
                  </a:cubicBezTo>
                  <a:cubicBezTo>
                    <a:pt x="31750" y="104279"/>
                    <a:pt x="31750" y="137972"/>
                    <a:pt x="30480" y="171665"/>
                  </a:cubicBezTo>
                  <a:cubicBezTo>
                    <a:pt x="29210" y="227820"/>
                    <a:pt x="26670" y="282103"/>
                    <a:pt x="25400" y="338259"/>
                  </a:cubicBezTo>
                  <a:cubicBezTo>
                    <a:pt x="20320" y="398157"/>
                    <a:pt x="26670" y="1861936"/>
                    <a:pt x="29210" y="1921835"/>
                  </a:cubicBezTo>
                  <a:cubicBezTo>
                    <a:pt x="29210" y="1985477"/>
                    <a:pt x="29210" y="2050992"/>
                    <a:pt x="30480" y="2114634"/>
                  </a:cubicBezTo>
                  <a:cubicBezTo>
                    <a:pt x="30480" y="2161430"/>
                    <a:pt x="33020" y="2208226"/>
                    <a:pt x="33020" y="2255022"/>
                  </a:cubicBezTo>
                  <a:cubicBezTo>
                    <a:pt x="33020" y="2305562"/>
                    <a:pt x="33020" y="2356102"/>
                    <a:pt x="31750" y="2405492"/>
                  </a:cubicBezTo>
                  <a:cubicBezTo>
                    <a:pt x="31750" y="2409302"/>
                    <a:pt x="31750" y="2411842"/>
                    <a:pt x="31750" y="2415652"/>
                  </a:cubicBezTo>
                  <a:cubicBezTo>
                    <a:pt x="31750" y="2425812"/>
                    <a:pt x="35560" y="2429622"/>
                    <a:pt x="44450" y="2429622"/>
                  </a:cubicBezTo>
                  <a:cubicBezTo>
                    <a:pt x="63766" y="2429622"/>
                    <a:pt x="88265" y="2430892"/>
                    <a:pt x="111013" y="2430892"/>
                  </a:cubicBezTo>
                  <a:cubicBezTo>
                    <a:pt x="144261" y="2430892"/>
                    <a:pt x="179259" y="2428352"/>
                    <a:pt x="212507" y="2430892"/>
                  </a:cubicBezTo>
                  <a:cubicBezTo>
                    <a:pt x="266754" y="2434702"/>
                    <a:pt x="321000" y="2437242"/>
                    <a:pt x="375247" y="2435972"/>
                  </a:cubicBezTo>
                  <a:cubicBezTo>
                    <a:pt x="410245" y="2434702"/>
                    <a:pt x="443493" y="2437242"/>
                    <a:pt x="478490" y="2437242"/>
                  </a:cubicBezTo>
                  <a:cubicBezTo>
                    <a:pt x="529237" y="2437242"/>
                    <a:pt x="579984" y="2435972"/>
                    <a:pt x="630731" y="2437242"/>
                  </a:cubicBezTo>
                  <a:cubicBezTo>
                    <a:pt x="705976" y="2438512"/>
                    <a:pt x="1531925" y="2428352"/>
                    <a:pt x="1608920" y="2430892"/>
                  </a:cubicBezTo>
                  <a:cubicBezTo>
                    <a:pt x="1642168" y="2432162"/>
                    <a:pt x="1675416" y="2433432"/>
                    <a:pt x="1706914" y="2433432"/>
                  </a:cubicBezTo>
                  <a:cubicBezTo>
                    <a:pt x="1764660" y="2435972"/>
                    <a:pt x="1820657" y="2432162"/>
                    <a:pt x="1878403" y="2435972"/>
                  </a:cubicBezTo>
                  <a:cubicBezTo>
                    <a:pt x="1925650" y="2438512"/>
                    <a:pt x="1972897" y="2438512"/>
                    <a:pt x="2020144" y="2441052"/>
                  </a:cubicBezTo>
                  <a:cubicBezTo>
                    <a:pt x="2090140" y="2444862"/>
                    <a:pt x="2160135" y="2447402"/>
                    <a:pt x="2230131" y="2448672"/>
                  </a:cubicBezTo>
                  <a:cubicBezTo>
                    <a:pt x="2256379" y="2448672"/>
                    <a:pt x="2275162" y="2447402"/>
                    <a:pt x="2295482" y="2447402"/>
                  </a:cubicBezTo>
                  <a:close/>
                </a:path>
              </a:pathLst>
            </a:custGeom>
            <a:solidFill>
              <a:srgbClr val="AEE259"/>
            </a:solidFill>
          </p:spPr>
        </p:sp>
      </p:grpSp>
      <p:grpSp>
        <p:nvGrpSpPr>
          <p:cNvPr id="6" name="Group 6"/>
          <p:cNvGrpSpPr/>
          <p:nvPr/>
        </p:nvGrpSpPr>
        <p:grpSpPr>
          <a:xfrm>
            <a:off x="196138" y="1714476"/>
            <a:ext cx="17344932" cy="8060048"/>
            <a:chOff x="35097" y="0"/>
            <a:chExt cx="11415799" cy="11475727"/>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9982" b="7642"/>
            <a:stretch>
              <a:fillRect/>
            </a:stretch>
          </p:blipFill>
          <p:spPr>
            <a:xfrm>
              <a:off x="749698" y="363283"/>
              <a:ext cx="7667927" cy="607924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8325" t="5594"/>
            <a:stretch>
              <a:fillRect/>
            </a:stretch>
          </p:blipFill>
          <p:spPr>
            <a:xfrm>
              <a:off x="3577531" y="5056896"/>
              <a:ext cx="7809064" cy="6214037"/>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65256" b="21712"/>
            <a:stretch>
              <a:fillRect/>
            </a:stretch>
          </p:blipFill>
          <p:spPr>
            <a:xfrm>
              <a:off x="8491337" y="290163"/>
              <a:ext cx="2959559" cy="5153104"/>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23007" r="8520"/>
            <a:stretch>
              <a:fillRect/>
            </a:stretch>
          </p:blipFill>
          <p:spPr>
            <a:xfrm>
              <a:off x="705268" y="6407851"/>
              <a:ext cx="7792439" cy="5067876"/>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r="50651"/>
            <a:stretch>
              <a:fillRect/>
            </a:stretch>
          </p:blipFill>
          <p:spPr>
            <a:xfrm rot="5400000">
              <a:off x="-206407" y="1174952"/>
              <a:ext cx="2112017" cy="717278"/>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802342" y="10759688"/>
              <a:ext cx="3203297" cy="704725"/>
            </a:xfrm>
            <a:prstGeom prst="rect">
              <a:avLst/>
            </a:prstGeom>
          </p:spPr>
        </p:pic>
        <p:pic>
          <p:nvPicPr>
            <p:cNvPr id="13"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027725">
              <a:off x="21395" y="10738834"/>
              <a:ext cx="685126" cy="657721"/>
            </a:xfrm>
            <a:prstGeom prst="rect">
              <a:avLst/>
            </a:prstGeom>
          </p:spPr>
        </p:pic>
        <p:pic>
          <p:nvPicPr>
            <p:cNvPr id="14" name="Picture 1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r="75824"/>
            <a:stretch>
              <a:fillRect/>
            </a:stretch>
          </p:blipFill>
          <p:spPr>
            <a:xfrm>
              <a:off x="8184140" y="0"/>
              <a:ext cx="695272" cy="1141040"/>
            </a:xfrm>
            <a:prstGeom prst="rect">
              <a:avLst/>
            </a:prstGeom>
          </p:spPr>
        </p:pic>
      </p:grpSp>
      <p:sp>
        <p:nvSpPr>
          <p:cNvPr id="18" name="TextBox 22"/>
          <p:cNvSpPr txBox="1"/>
          <p:nvPr/>
        </p:nvSpPr>
        <p:spPr>
          <a:xfrm>
            <a:off x="1214382" y="785782"/>
            <a:ext cx="8479866" cy="474682"/>
          </a:xfrm>
          <a:prstGeom prst="rect">
            <a:avLst/>
          </a:prstGeom>
        </p:spPr>
        <p:txBody>
          <a:bodyPr lIns="0" tIns="0" rIns="0" bIns="0" rtlCol="0" anchor="t">
            <a:spAutoFit/>
          </a:bodyPr>
          <a:lstStyle/>
          <a:p>
            <a:pPr lvl="0">
              <a:lnSpc>
                <a:spcPts val="3900"/>
              </a:lnSpc>
              <a:spcBef>
                <a:spcPct val="0"/>
              </a:spcBef>
            </a:pPr>
            <a:r>
              <a:rPr lang="fr-FR" sz="3000" b="1">
                <a:solidFill>
                  <a:schemeClr val="accent6">
                    <a:lumMod val="75000"/>
                  </a:schemeClr>
                </a:solidFill>
                <a:latin typeface="Arial" panose="020B0604020202020204" pitchFamily="34" charset="0"/>
                <a:ea typeface="Arial Unicode MS" pitchFamily="34" charset="-120"/>
                <a:cs typeface="Arial" panose="020B0604020202020204" pitchFamily="34" charset="0"/>
              </a:rPr>
              <a:t>I</a:t>
            </a:r>
            <a:r>
              <a:rPr lang="fr-FR" sz="3000" b="1" dirty="0">
                <a:solidFill>
                  <a:schemeClr val="accent6">
                    <a:lumMod val="75000"/>
                  </a:schemeClr>
                </a:solidFill>
                <a:latin typeface="Arial" panose="020B0604020202020204" pitchFamily="34" charset="0"/>
                <a:ea typeface="Arial Unicode MS" pitchFamily="34" charset="-120"/>
                <a:cs typeface="Arial" panose="020B0604020202020204" pitchFamily="34" charset="0"/>
              </a:rPr>
              <a:t>I</a:t>
            </a:r>
            <a:r>
              <a:rPr lang="fr-FR" sz="3000" b="1">
                <a:solidFill>
                  <a:schemeClr val="accent6">
                    <a:lumMod val="75000"/>
                  </a:schemeClr>
                </a:solidFill>
                <a:latin typeface="Arial" panose="020B0604020202020204" pitchFamily="34" charset="0"/>
                <a:ea typeface="Arial Unicode MS" pitchFamily="34" charset="-120"/>
                <a:cs typeface="Arial" panose="020B0604020202020204" pitchFamily="34" charset="0"/>
              </a:rPr>
              <a:t>. </a:t>
            </a:r>
            <a:r>
              <a:rPr lang="fr-FR" sz="3000" b="1" dirty="0">
                <a:solidFill>
                  <a:schemeClr val="accent6">
                    <a:lumMod val="75000"/>
                  </a:schemeClr>
                </a:solidFill>
                <a:latin typeface="Arial" panose="020B0604020202020204" pitchFamily="34" charset="0"/>
                <a:ea typeface="Arial Unicode MS" pitchFamily="34" charset="-120"/>
                <a:cs typeface="Arial" panose="020B0604020202020204" pitchFamily="34" charset="0"/>
              </a:rPr>
              <a:t>Cuộc cách mạng công nghiệp lần thứ hai</a:t>
            </a:r>
            <a:endParaRPr lang="en-US" sz="3000" u="sng" dirty="0">
              <a:solidFill>
                <a:schemeClr val="accent6">
                  <a:lumMod val="75000"/>
                </a:schemeClr>
              </a:solidFill>
              <a:latin typeface="Arial" panose="020B0604020202020204" pitchFamily="34" charset="0"/>
              <a:ea typeface="Arial Unicode MS" pitchFamily="34" charset="-120"/>
              <a:cs typeface="Arial" panose="020B0604020202020204" pitchFamily="34" charset="0"/>
            </a:endParaRPr>
          </a:p>
        </p:txBody>
      </p:sp>
      <p:sp>
        <p:nvSpPr>
          <p:cNvPr id="19" name="圓角矩形 18"/>
          <p:cNvSpPr/>
          <p:nvPr/>
        </p:nvSpPr>
        <p:spPr>
          <a:xfrm>
            <a:off x="928630" y="500030"/>
            <a:ext cx="8643998" cy="928694"/>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21" name="Rectangle 1"/>
          <p:cNvSpPr>
            <a:spLocks noChangeArrowheads="1"/>
          </p:cNvSpPr>
          <p:nvPr/>
        </p:nvSpPr>
        <p:spPr bwMode="auto">
          <a:xfrm>
            <a:off x="2071638" y="2786046"/>
            <a:ext cx="14644790" cy="40317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1" lang="fr-FR" altLang="zh-TW" sz="2900" b="0" i="0" u="none" strike="noStrike" cap="none" normalizeH="0" baseline="0" dirty="0">
                <a:ln>
                  <a:noFill/>
                </a:ln>
                <a:solidFill>
                  <a:srgbClr val="0070C0"/>
                </a:solidFill>
                <a:effectLst/>
                <a:latin typeface="Arial" panose="020B0604020202020204" pitchFamily="34" charset="0"/>
                <a:ea typeface="Arial Unicode MS" pitchFamily="34" charset="-120"/>
                <a:cs typeface="Arial" panose="020B0604020202020204" pitchFamily="34" charset="0"/>
              </a:rPr>
              <a:t>+ Nội dung: Sự thay đổi sản xuất từ đơn lẻ, quy mô nhỏ sang sản xuất hàng loạt bằng máy móc chạy bằng năng lượng điện.</a:t>
            </a:r>
          </a:p>
          <a:p>
            <a:pPr marL="0" marR="0" lvl="0" indent="0" algn="l" defTabSz="914400" rtl="0" eaLnBrk="0" fontAlgn="base" latinLnBrk="0" hangingPunct="0">
              <a:lnSpc>
                <a:spcPct val="150000"/>
              </a:lnSpc>
              <a:spcBef>
                <a:spcPct val="0"/>
              </a:spcBef>
              <a:spcAft>
                <a:spcPct val="0"/>
              </a:spcAft>
              <a:buClrTx/>
              <a:buSzTx/>
              <a:buFontTx/>
              <a:buNone/>
              <a:tabLst/>
            </a:pPr>
            <a:r>
              <a:rPr kumimoji="1" lang="fr-FR" altLang="zh-TW" sz="2900" b="0" i="0" u="none" strike="noStrike" cap="none" normalizeH="0" baseline="0" dirty="0">
                <a:ln>
                  <a:noFill/>
                </a:ln>
                <a:solidFill>
                  <a:srgbClr val="0070C0"/>
                </a:solidFill>
                <a:effectLst/>
                <a:latin typeface="Arial" panose="020B0604020202020204" pitchFamily="34" charset="0"/>
                <a:ea typeface="Arial Unicode MS" pitchFamily="34" charset="-120"/>
                <a:cs typeface="Arial" panose="020B0604020202020204" pitchFamily="34" charset="0"/>
              </a:rPr>
              <a:t>+ Các thành tựu nổi bật: Sản xuất, truyền tải điện năng đi; công nghệ luyện gang, thép ngày càng hoàn thiện và phát triển với quy mô lớn; nhiều kĩ thuật, công nghệ mới được đưa vào trong sản xuất công nghiệp thúc đẩy ngành công nghiệp chế tạo máy phát triển.</a:t>
            </a:r>
          </a:p>
          <a:p>
            <a:pPr marL="0" marR="0" lvl="0" indent="0" algn="l" defTabSz="914400" rtl="0" eaLnBrk="0" fontAlgn="base" latinLnBrk="0" hangingPunct="0">
              <a:lnSpc>
                <a:spcPct val="150000"/>
              </a:lnSpc>
              <a:spcBef>
                <a:spcPct val="0"/>
              </a:spcBef>
              <a:spcAft>
                <a:spcPct val="0"/>
              </a:spcAft>
              <a:buClrTx/>
              <a:buSzTx/>
              <a:buFontTx/>
              <a:buNone/>
              <a:tabLst/>
            </a:pPr>
            <a:r>
              <a:rPr kumimoji="1" lang="fr-FR" altLang="zh-TW" sz="2900" b="0" i="0" u="none" strike="noStrike" cap="none" normalizeH="0" baseline="0" dirty="0">
                <a:ln>
                  <a:noFill/>
                </a:ln>
                <a:solidFill>
                  <a:srgbClr val="0070C0"/>
                </a:solidFill>
                <a:effectLst/>
                <a:latin typeface="Arial" panose="020B0604020202020204" pitchFamily="34" charset="0"/>
                <a:ea typeface="Arial Unicode MS" pitchFamily="34" charset="-120"/>
                <a:cs typeface="Arial" panose="020B0604020202020204" pitchFamily="34" charset="0"/>
              </a:rPr>
              <a:t>=&gt;</a:t>
            </a:r>
            <a:r>
              <a:rPr kumimoji="1" lang="fr-FR" altLang="zh-TW" sz="2900" b="0" i="0" u="none" strike="noStrike" cap="none" normalizeH="0" dirty="0">
                <a:ln>
                  <a:noFill/>
                </a:ln>
                <a:solidFill>
                  <a:srgbClr val="0070C0"/>
                </a:solidFill>
                <a:effectLst/>
                <a:latin typeface="Arial" panose="020B0604020202020204" pitchFamily="34" charset="0"/>
                <a:ea typeface="Arial Unicode MS" pitchFamily="34" charset="-120"/>
                <a:cs typeface="Arial" panose="020B0604020202020204" pitchFamily="34" charset="0"/>
              </a:rPr>
              <a:t> </a:t>
            </a:r>
            <a:r>
              <a:rPr kumimoji="1" lang="fr-FR" altLang="zh-TW" sz="2900" b="0" i="0" u="none" strike="noStrike" cap="none" normalizeH="0" baseline="0" dirty="0">
                <a:ln>
                  <a:noFill/>
                </a:ln>
                <a:solidFill>
                  <a:srgbClr val="0070C0"/>
                </a:solidFill>
                <a:effectLst/>
                <a:latin typeface="Arial" panose="020B0604020202020204" pitchFamily="34" charset="0"/>
                <a:ea typeface="Arial Unicode MS" pitchFamily="34" charset="-120"/>
                <a:cs typeface="Arial" panose="020B0604020202020204" pitchFamily="34" charset="0"/>
              </a:rPr>
              <a:t>Cuộc cách mạng này đem lại sự thay đổi phương thức sản xuất</a:t>
            </a:r>
          </a:p>
        </p:txBody>
      </p:sp>
      <p:pic>
        <p:nvPicPr>
          <p:cNvPr id="2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4144660" y="7358078"/>
            <a:ext cx="1890601" cy="2352557"/>
          </a:xfrm>
          <a:prstGeom prst="rect">
            <a:avLst/>
          </a:prstGeom>
        </p:spPr>
      </p:pic>
      <p:pic>
        <p:nvPicPr>
          <p:cNvPr id="23" name="Picture 16"/>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786678" y="7500954"/>
            <a:ext cx="2614073" cy="2357418"/>
          </a:xfrm>
          <a:prstGeom prst="rect">
            <a:avLst/>
          </a:prstGeom>
        </p:spPr>
      </p:pic>
      <p:pic>
        <p:nvPicPr>
          <p:cNvPr id="24" name="Picture 18"/>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928762" y="7643830"/>
            <a:ext cx="2623177" cy="2041309"/>
          </a:xfrm>
          <a:prstGeom prst="rect">
            <a:avLst/>
          </a:prstGeom>
        </p:spPr>
      </p:pic>
      <p:pic>
        <p:nvPicPr>
          <p:cNvPr id="15363" name="Picture 3" descr="Autumn Cartoon Leaf Isolated On White Background Stock Illustration -  Download Image Now - Abstract, Aging Process, Art - iStock"/>
          <p:cNvPicPr>
            <a:picLocks noChangeAspect="1" noChangeArrowheads="1"/>
          </p:cNvPicPr>
          <p:nvPr/>
        </p:nvPicPr>
        <p:blipFill>
          <a:blip r:embed="rId18"/>
          <a:srcRect/>
          <a:stretch>
            <a:fillRect/>
          </a:stretch>
        </p:blipFill>
        <p:spPr bwMode="auto">
          <a:xfrm>
            <a:off x="11001388" y="0"/>
            <a:ext cx="2676516" cy="1928753"/>
          </a:xfrm>
          <a:prstGeom prst="rect">
            <a:avLst/>
          </a:prstGeom>
          <a:noFill/>
        </p:spPr>
      </p:pic>
      <p:pic>
        <p:nvPicPr>
          <p:cNvPr id="26" name="Picture 3" descr="Autumn Cartoon Leaf Isolated On White Background Stock Illustration -  Download Image Now - Abstract, Aging Process, Art - iStock"/>
          <p:cNvPicPr>
            <a:picLocks noChangeAspect="1" noChangeArrowheads="1"/>
          </p:cNvPicPr>
          <p:nvPr/>
        </p:nvPicPr>
        <p:blipFill>
          <a:blip r:embed="rId18"/>
          <a:srcRect/>
          <a:stretch>
            <a:fillRect/>
          </a:stretch>
        </p:blipFill>
        <p:spPr bwMode="auto">
          <a:xfrm>
            <a:off x="15144792" y="0"/>
            <a:ext cx="2676516" cy="1785914"/>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xEl>
                                              <p:pRg st="2" end="2"/>
                                            </p:txEl>
                                          </p:spTgt>
                                        </p:tgtEl>
                                        <p:attrNameLst>
                                          <p:attrName>style.visibility</p:attrName>
                                        </p:attrNameLst>
                                      </p:cBhvr>
                                      <p:to>
                                        <p:strVal val="visible"/>
                                      </p:to>
                                    </p:set>
                                    <p:animEffect transition="in" filter="barn(inVertical)">
                                      <p:cBhvr>
                                        <p:cTn id="7"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144132" y="1000096"/>
            <a:ext cx="6500858" cy="1108025"/>
            <a:chOff x="0" y="0"/>
            <a:chExt cx="4030454" cy="660483"/>
          </a:xfrm>
        </p:grpSpPr>
        <p:sp>
          <p:nvSpPr>
            <p:cNvPr id="3" name="Freeform 3"/>
            <p:cNvSpPr/>
            <p:nvPr/>
          </p:nvSpPr>
          <p:spPr>
            <a:xfrm>
              <a:off x="10160" y="16510"/>
              <a:ext cx="4007594" cy="632543"/>
            </a:xfrm>
            <a:custGeom>
              <a:avLst/>
              <a:gdLst/>
              <a:ahLst/>
              <a:cxnLst/>
              <a:rect l="l" t="t" r="r" b="b"/>
              <a:pathLst>
                <a:path w="4007594" h="632543">
                  <a:moveTo>
                    <a:pt x="4007594" y="632543"/>
                  </a:moveTo>
                  <a:lnTo>
                    <a:pt x="0" y="624923"/>
                  </a:lnTo>
                  <a:lnTo>
                    <a:pt x="0" y="232610"/>
                  </a:lnTo>
                  <a:lnTo>
                    <a:pt x="17780" y="19050"/>
                  </a:lnTo>
                  <a:lnTo>
                    <a:pt x="1996367" y="0"/>
                  </a:lnTo>
                  <a:lnTo>
                    <a:pt x="3988544" y="5080"/>
                  </a:lnTo>
                  <a:close/>
                </a:path>
              </a:pathLst>
            </a:custGeom>
            <a:solidFill>
              <a:srgbClr val="AEE259"/>
            </a:solidFill>
          </p:spPr>
        </p:sp>
        <p:sp>
          <p:nvSpPr>
            <p:cNvPr id="4" name="Freeform 4"/>
            <p:cNvSpPr/>
            <p:nvPr/>
          </p:nvSpPr>
          <p:spPr>
            <a:xfrm>
              <a:off x="-3810" y="0"/>
              <a:ext cx="4036804" cy="659213"/>
            </a:xfrm>
            <a:custGeom>
              <a:avLst/>
              <a:gdLst/>
              <a:ahLst/>
              <a:cxnLst/>
              <a:rect l="l" t="t" r="r" b="b"/>
              <a:pathLst>
                <a:path w="4036804" h="659213">
                  <a:moveTo>
                    <a:pt x="4002514" y="21590"/>
                  </a:moveTo>
                  <a:cubicBezTo>
                    <a:pt x="4003784" y="34290"/>
                    <a:pt x="4003784" y="44450"/>
                    <a:pt x="4005054" y="54610"/>
                  </a:cubicBezTo>
                  <a:cubicBezTo>
                    <a:pt x="4007594" y="72591"/>
                    <a:pt x="4008864" y="84530"/>
                    <a:pt x="4011404" y="96043"/>
                  </a:cubicBezTo>
                  <a:cubicBezTo>
                    <a:pt x="4011404" y="112673"/>
                    <a:pt x="4024104" y="440572"/>
                    <a:pt x="4030454" y="457201"/>
                  </a:cubicBezTo>
                  <a:cubicBezTo>
                    <a:pt x="4036804" y="482358"/>
                    <a:pt x="4032994" y="507942"/>
                    <a:pt x="4032994" y="533100"/>
                  </a:cubicBezTo>
                  <a:cubicBezTo>
                    <a:pt x="4032994" y="555272"/>
                    <a:pt x="4034264" y="575739"/>
                    <a:pt x="4035534" y="598253"/>
                  </a:cubicBezTo>
                  <a:cubicBezTo>
                    <a:pt x="4035534" y="619843"/>
                    <a:pt x="4035534" y="633813"/>
                    <a:pt x="4035534" y="657943"/>
                  </a:cubicBezTo>
                  <a:cubicBezTo>
                    <a:pt x="4012674" y="657943"/>
                    <a:pt x="3992354" y="659213"/>
                    <a:pt x="3964502" y="657943"/>
                  </a:cubicBezTo>
                  <a:cubicBezTo>
                    <a:pt x="3762240" y="652863"/>
                    <a:pt x="3556865" y="659213"/>
                    <a:pt x="3354603" y="654133"/>
                  </a:cubicBezTo>
                  <a:cubicBezTo>
                    <a:pt x="3233246" y="650323"/>
                    <a:pt x="3115000" y="652863"/>
                    <a:pt x="2993643" y="650323"/>
                  </a:cubicBezTo>
                  <a:cubicBezTo>
                    <a:pt x="2937632" y="649053"/>
                    <a:pt x="2881620" y="647783"/>
                    <a:pt x="2825609" y="646513"/>
                  </a:cubicBezTo>
                  <a:cubicBezTo>
                    <a:pt x="2791380" y="646513"/>
                    <a:pt x="2760263" y="647783"/>
                    <a:pt x="2726034" y="647783"/>
                  </a:cubicBezTo>
                  <a:cubicBezTo>
                    <a:pt x="2638906" y="646513"/>
                    <a:pt x="2399302" y="647783"/>
                    <a:pt x="2312174" y="646513"/>
                  </a:cubicBezTo>
                  <a:cubicBezTo>
                    <a:pt x="2249939" y="645243"/>
                    <a:pt x="1005248" y="654133"/>
                    <a:pt x="943014" y="652863"/>
                  </a:cubicBezTo>
                  <a:cubicBezTo>
                    <a:pt x="927455" y="652863"/>
                    <a:pt x="908785" y="654133"/>
                    <a:pt x="893226" y="654133"/>
                  </a:cubicBezTo>
                  <a:cubicBezTo>
                    <a:pt x="855885" y="654133"/>
                    <a:pt x="821656" y="655403"/>
                    <a:pt x="784315" y="655403"/>
                  </a:cubicBezTo>
                  <a:cubicBezTo>
                    <a:pt x="690964" y="655403"/>
                    <a:pt x="600723" y="654133"/>
                    <a:pt x="507372" y="652863"/>
                  </a:cubicBezTo>
                  <a:cubicBezTo>
                    <a:pt x="451361" y="651593"/>
                    <a:pt x="395349" y="650323"/>
                    <a:pt x="342450" y="649053"/>
                  </a:cubicBezTo>
                  <a:cubicBezTo>
                    <a:pt x="242875" y="647783"/>
                    <a:pt x="143299" y="646513"/>
                    <a:pt x="48260" y="646513"/>
                  </a:cubicBezTo>
                  <a:cubicBezTo>
                    <a:pt x="38100" y="646513"/>
                    <a:pt x="29210" y="646513"/>
                    <a:pt x="19050" y="645243"/>
                  </a:cubicBezTo>
                  <a:cubicBezTo>
                    <a:pt x="10160" y="643973"/>
                    <a:pt x="5080" y="637623"/>
                    <a:pt x="7620" y="628733"/>
                  </a:cubicBezTo>
                  <a:cubicBezTo>
                    <a:pt x="16510" y="597059"/>
                    <a:pt x="12700" y="586399"/>
                    <a:pt x="11430" y="575313"/>
                  </a:cubicBezTo>
                  <a:cubicBezTo>
                    <a:pt x="10160" y="552714"/>
                    <a:pt x="6350" y="530541"/>
                    <a:pt x="7620" y="507942"/>
                  </a:cubicBezTo>
                  <a:cubicBezTo>
                    <a:pt x="5080" y="479800"/>
                    <a:pt x="0" y="131434"/>
                    <a:pt x="7620" y="102865"/>
                  </a:cubicBezTo>
                  <a:cubicBezTo>
                    <a:pt x="8890" y="97322"/>
                    <a:pt x="7620" y="91353"/>
                    <a:pt x="8890" y="85810"/>
                  </a:cubicBezTo>
                  <a:cubicBezTo>
                    <a:pt x="10160" y="76855"/>
                    <a:pt x="12700" y="67048"/>
                    <a:pt x="13970" y="44450"/>
                  </a:cubicBezTo>
                  <a:cubicBezTo>
                    <a:pt x="13970" y="41910"/>
                    <a:pt x="15240" y="39370"/>
                    <a:pt x="16510" y="38100"/>
                  </a:cubicBezTo>
                  <a:cubicBezTo>
                    <a:pt x="38100" y="35560"/>
                    <a:pt x="65506" y="30480"/>
                    <a:pt x="115294" y="29210"/>
                  </a:cubicBezTo>
                  <a:cubicBezTo>
                    <a:pt x="199311" y="25400"/>
                    <a:pt x="283327" y="22860"/>
                    <a:pt x="370456" y="20320"/>
                  </a:cubicBezTo>
                  <a:cubicBezTo>
                    <a:pt x="429578" y="17780"/>
                    <a:pt x="488701" y="16510"/>
                    <a:pt x="544712" y="13970"/>
                  </a:cubicBezTo>
                  <a:cubicBezTo>
                    <a:pt x="600724" y="11430"/>
                    <a:pt x="659846" y="8890"/>
                    <a:pt x="715857" y="8890"/>
                  </a:cubicBezTo>
                  <a:cubicBezTo>
                    <a:pt x="778092" y="7620"/>
                    <a:pt x="840327" y="10160"/>
                    <a:pt x="902561" y="8890"/>
                  </a:cubicBezTo>
                  <a:cubicBezTo>
                    <a:pt x="980354" y="8890"/>
                    <a:pt x="2389967" y="6350"/>
                    <a:pt x="2467760" y="5080"/>
                  </a:cubicBezTo>
                  <a:cubicBezTo>
                    <a:pt x="2542442" y="3810"/>
                    <a:pt x="2617123" y="2540"/>
                    <a:pt x="2694917" y="2540"/>
                  </a:cubicBezTo>
                  <a:cubicBezTo>
                    <a:pt x="2822497" y="1270"/>
                    <a:pt x="2946967" y="0"/>
                    <a:pt x="3074548" y="0"/>
                  </a:cubicBezTo>
                  <a:cubicBezTo>
                    <a:pt x="3127447" y="0"/>
                    <a:pt x="3183458" y="2540"/>
                    <a:pt x="3236357" y="2540"/>
                  </a:cubicBezTo>
                  <a:cubicBezTo>
                    <a:pt x="3382608" y="3810"/>
                    <a:pt x="3531971" y="5080"/>
                    <a:pt x="3678223" y="7620"/>
                  </a:cubicBezTo>
                  <a:cubicBezTo>
                    <a:pt x="3756016" y="8890"/>
                    <a:pt x="3833809" y="12700"/>
                    <a:pt x="3911602" y="16510"/>
                  </a:cubicBezTo>
                  <a:cubicBezTo>
                    <a:pt x="3930273" y="16510"/>
                    <a:pt x="3948943" y="16510"/>
                    <a:pt x="3964502" y="16510"/>
                  </a:cubicBezTo>
                  <a:cubicBezTo>
                    <a:pt x="3983464" y="17780"/>
                    <a:pt x="3992354" y="20320"/>
                    <a:pt x="4002514" y="21590"/>
                  </a:cubicBezTo>
                  <a:close/>
                  <a:moveTo>
                    <a:pt x="4012674" y="641433"/>
                  </a:moveTo>
                  <a:cubicBezTo>
                    <a:pt x="4013944" y="624923"/>
                    <a:pt x="4015214" y="612223"/>
                    <a:pt x="4015214" y="599523"/>
                  </a:cubicBezTo>
                  <a:cubicBezTo>
                    <a:pt x="4013944" y="573607"/>
                    <a:pt x="4012674" y="551008"/>
                    <a:pt x="4012674" y="526704"/>
                  </a:cubicBezTo>
                  <a:cubicBezTo>
                    <a:pt x="4012674" y="515617"/>
                    <a:pt x="4015214" y="504531"/>
                    <a:pt x="4013944" y="493445"/>
                  </a:cubicBezTo>
                  <a:cubicBezTo>
                    <a:pt x="4013944" y="483211"/>
                    <a:pt x="4012674" y="472551"/>
                    <a:pt x="4011404" y="462318"/>
                  </a:cubicBezTo>
                  <a:cubicBezTo>
                    <a:pt x="4006324" y="446541"/>
                    <a:pt x="3994894" y="119921"/>
                    <a:pt x="3994894" y="104145"/>
                  </a:cubicBezTo>
                  <a:cubicBezTo>
                    <a:pt x="3992354" y="90926"/>
                    <a:pt x="3989814" y="77282"/>
                    <a:pt x="3987274" y="63500"/>
                  </a:cubicBezTo>
                  <a:cubicBezTo>
                    <a:pt x="3986004" y="44450"/>
                    <a:pt x="3984734" y="43180"/>
                    <a:pt x="3955166" y="41910"/>
                  </a:cubicBezTo>
                  <a:cubicBezTo>
                    <a:pt x="3945831" y="41910"/>
                    <a:pt x="3939608" y="41910"/>
                    <a:pt x="3930273" y="40640"/>
                  </a:cubicBezTo>
                  <a:cubicBezTo>
                    <a:pt x="3852480" y="36830"/>
                    <a:pt x="3771575" y="31750"/>
                    <a:pt x="3693782" y="30480"/>
                  </a:cubicBezTo>
                  <a:cubicBezTo>
                    <a:pt x="3503966" y="26670"/>
                    <a:pt x="3311039" y="25400"/>
                    <a:pt x="3121224" y="22860"/>
                  </a:cubicBezTo>
                  <a:cubicBezTo>
                    <a:pt x="3093218" y="22860"/>
                    <a:pt x="3062101" y="22860"/>
                    <a:pt x="3034095" y="22860"/>
                  </a:cubicBezTo>
                  <a:cubicBezTo>
                    <a:pt x="2987419" y="22860"/>
                    <a:pt x="2940743" y="22860"/>
                    <a:pt x="2897179" y="22860"/>
                  </a:cubicBezTo>
                  <a:cubicBezTo>
                    <a:pt x="2797604" y="22860"/>
                    <a:pt x="2698028" y="22860"/>
                    <a:pt x="2601565" y="24130"/>
                  </a:cubicBezTo>
                  <a:cubicBezTo>
                    <a:pt x="2517548" y="25400"/>
                    <a:pt x="1101712" y="29210"/>
                    <a:pt x="1017695" y="29210"/>
                  </a:cubicBezTo>
                  <a:cubicBezTo>
                    <a:pt x="880779" y="29210"/>
                    <a:pt x="743863" y="26670"/>
                    <a:pt x="606947" y="33020"/>
                  </a:cubicBezTo>
                  <a:cubicBezTo>
                    <a:pt x="535377" y="36830"/>
                    <a:pt x="466919" y="36830"/>
                    <a:pt x="398461" y="38100"/>
                  </a:cubicBezTo>
                  <a:cubicBezTo>
                    <a:pt x="280215" y="41910"/>
                    <a:pt x="161970" y="45720"/>
                    <a:pt x="49530" y="50800"/>
                  </a:cubicBezTo>
                  <a:cubicBezTo>
                    <a:pt x="36830" y="50800"/>
                    <a:pt x="34290" y="53340"/>
                    <a:pt x="33020" y="65769"/>
                  </a:cubicBezTo>
                  <a:cubicBezTo>
                    <a:pt x="31750" y="73444"/>
                    <a:pt x="31750" y="81119"/>
                    <a:pt x="30480" y="88794"/>
                  </a:cubicBezTo>
                  <a:cubicBezTo>
                    <a:pt x="29210" y="101586"/>
                    <a:pt x="26670" y="113952"/>
                    <a:pt x="25400" y="126744"/>
                  </a:cubicBezTo>
                  <a:cubicBezTo>
                    <a:pt x="20320" y="140388"/>
                    <a:pt x="26670" y="473831"/>
                    <a:pt x="29210" y="487475"/>
                  </a:cubicBezTo>
                  <a:cubicBezTo>
                    <a:pt x="29210" y="501973"/>
                    <a:pt x="29210" y="516897"/>
                    <a:pt x="30480" y="531394"/>
                  </a:cubicBezTo>
                  <a:cubicBezTo>
                    <a:pt x="30480" y="542054"/>
                    <a:pt x="33020" y="552714"/>
                    <a:pt x="33020" y="563374"/>
                  </a:cubicBezTo>
                  <a:cubicBezTo>
                    <a:pt x="33020" y="574887"/>
                    <a:pt x="33020" y="586399"/>
                    <a:pt x="31750" y="599523"/>
                  </a:cubicBezTo>
                  <a:cubicBezTo>
                    <a:pt x="31750" y="603333"/>
                    <a:pt x="31750" y="605873"/>
                    <a:pt x="31750" y="609683"/>
                  </a:cubicBezTo>
                  <a:cubicBezTo>
                    <a:pt x="31750" y="619843"/>
                    <a:pt x="35560" y="623653"/>
                    <a:pt x="44450" y="623653"/>
                  </a:cubicBezTo>
                  <a:cubicBezTo>
                    <a:pt x="71730" y="623653"/>
                    <a:pt x="115294" y="624923"/>
                    <a:pt x="155746" y="624923"/>
                  </a:cubicBezTo>
                  <a:cubicBezTo>
                    <a:pt x="214869" y="624923"/>
                    <a:pt x="277104" y="622383"/>
                    <a:pt x="336227" y="624923"/>
                  </a:cubicBezTo>
                  <a:cubicBezTo>
                    <a:pt x="432690" y="628733"/>
                    <a:pt x="529154" y="631273"/>
                    <a:pt x="625617" y="630003"/>
                  </a:cubicBezTo>
                  <a:cubicBezTo>
                    <a:pt x="687852" y="628733"/>
                    <a:pt x="746975" y="631273"/>
                    <a:pt x="809209" y="631273"/>
                  </a:cubicBezTo>
                  <a:cubicBezTo>
                    <a:pt x="899449" y="631273"/>
                    <a:pt x="989690" y="630003"/>
                    <a:pt x="1079930" y="631273"/>
                  </a:cubicBezTo>
                  <a:cubicBezTo>
                    <a:pt x="1213734" y="632543"/>
                    <a:pt x="2682470" y="622383"/>
                    <a:pt x="2819386" y="624923"/>
                  </a:cubicBezTo>
                  <a:cubicBezTo>
                    <a:pt x="2878509" y="626193"/>
                    <a:pt x="2937632" y="627463"/>
                    <a:pt x="2993643" y="627463"/>
                  </a:cubicBezTo>
                  <a:cubicBezTo>
                    <a:pt x="3096330" y="630003"/>
                    <a:pt x="3195905" y="626193"/>
                    <a:pt x="3298592" y="630003"/>
                  </a:cubicBezTo>
                  <a:cubicBezTo>
                    <a:pt x="3382609" y="632543"/>
                    <a:pt x="3466625" y="632543"/>
                    <a:pt x="3550642" y="635083"/>
                  </a:cubicBezTo>
                  <a:cubicBezTo>
                    <a:pt x="3675111" y="638893"/>
                    <a:pt x="3799580" y="641433"/>
                    <a:pt x="3924049" y="642703"/>
                  </a:cubicBezTo>
                  <a:cubicBezTo>
                    <a:pt x="3970725" y="642703"/>
                    <a:pt x="3992354" y="641433"/>
                    <a:pt x="4012674" y="641433"/>
                  </a:cubicBezTo>
                  <a:close/>
                </a:path>
              </a:pathLst>
            </a:custGeom>
            <a:solidFill>
              <a:srgbClr val="AEE259"/>
            </a:solidFill>
          </p:spPr>
        </p:sp>
      </p:grpSp>
      <p:grpSp>
        <p:nvGrpSpPr>
          <p:cNvPr id="5" name="Group 5"/>
          <p:cNvGrpSpPr/>
          <p:nvPr/>
        </p:nvGrpSpPr>
        <p:grpSpPr>
          <a:xfrm>
            <a:off x="928630" y="1357286"/>
            <a:ext cx="16450180" cy="8302191"/>
            <a:chOff x="0" y="0"/>
            <a:chExt cx="21933574" cy="11804404"/>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9982" b="7642"/>
            <a:stretch>
              <a:fillRect/>
            </a:stretch>
          </p:blipFill>
          <p:spPr>
            <a:xfrm>
              <a:off x="296311" y="274571"/>
              <a:ext cx="7667927" cy="607924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65256" b="6144"/>
            <a:stretch>
              <a:fillRect/>
            </a:stretch>
          </p:blipFill>
          <p:spPr>
            <a:xfrm>
              <a:off x="18661344" y="261871"/>
              <a:ext cx="2959559" cy="6177834"/>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23007" r="8520"/>
            <a:stretch>
              <a:fillRect/>
            </a:stretch>
          </p:blipFill>
          <p:spPr>
            <a:xfrm>
              <a:off x="245511" y="6111187"/>
              <a:ext cx="7792439" cy="5067876"/>
            </a:xfrm>
            <a:prstGeom prst="rect">
              <a:avLst/>
            </a:prstGeom>
          </p:spPr>
        </p:pic>
        <p:grpSp>
          <p:nvGrpSpPr>
            <p:cNvPr id="9" name="Group 9"/>
            <p:cNvGrpSpPr/>
            <p:nvPr/>
          </p:nvGrpSpPr>
          <p:grpSpPr>
            <a:xfrm>
              <a:off x="7194575" y="10451245"/>
              <a:ext cx="11560262" cy="625341"/>
              <a:chOff x="0" y="0"/>
              <a:chExt cx="9391053" cy="508000"/>
            </a:xfrm>
          </p:grpSpPr>
          <p:sp>
            <p:nvSpPr>
              <p:cNvPr id="10" name="Freeform 10"/>
              <p:cNvSpPr/>
              <p:nvPr/>
            </p:nvSpPr>
            <p:spPr>
              <a:xfrm>
                <a:off x="0" y="215900"/>
                <a:ext cx="9391053" cy="76200"/>
              </a:xfrm>
              <a:custGeom>
                <a:avLst/>
                <a:gdLst/>
                <a:ahLst/>
                <a:cxnLst/>
                <a:rect l="l" t="t" r="r" b="b"/>
                <a:pathLst>
                  <a:path w="9391053" h="76200">
                    <a:moveTo>
                      <a:pt x="0" y="0"/>
                    </a:moveTo>
                    <a:lnTo>
                      <a:pt x="9391053" y="0"/>
                    </a:lnTo>
                    <a:lnTo>
                      <a:pt x="9391053" y="76200"/>
                    </a:lnTo>
                    <a:lnTo>
                      <a:pt x="0" y="76200"/>
                    </a:lnTo>
                    <a:close/>
                  </a:path>
                </a:pathLst>
              </a:custGeom>
              <a:solidFill>
                <a:srgbClr val="2B3547"/>
              </a:solidFill>
            </p:spPr>
          </p:sp>
        </p:grpSp>
        <p:grpSp>
          <p:nvGrpSpPr>
            <p:cNvPr id="11" name="Group 11"/>
            <p:cNvGrpSpPr/>
            <p:nvPr/>
          </p:nvGrpSpPr>
          <p:grpSpPr>
            <a:xfrm>
              <a:off x="7662274" y="0"/>
              <a:ext cx="11346563" cy="625341"/>
              <a:chOff x="0" y="0"/>
              <a:chExt cx="9217454" cy="508000"/>
            </a:xfrm>
          </p:grpSpPr>
          <p:sp>
            <p:nvSpPr>
              <p:cNvPr id="12" name="Freeform 12"/>
              <p:cNvSpPr/>
              <p:nvPr/>
            </p:nvSpPr>
            <p:spPr>
              <a:xfrm>
                <a:off x="0" y="215900"/>
                <a:ext cx="9217454" cy="76200"/>
              </a:xfrm>
              <a:custGeom>
                <a:avLst/>
                <a:gdLst/>
                <a:ahLst/>
                <a:cxnLst/>
                <a:rect l="l" t="t" r="r" b="b"/>
                <a:pathLst>
                  <a:path w="9217454" h="76200">
                    <a:moveTo>
                      <a:pt x="0" y="0"/>
                    </a:moveTo>
                    <a:lnTo>
                      <a:pt x="9217454" y="0"/>
                    </a:lnTo>
                    <a:lnTo>
                      <a:pt x="9217454" y="76200"/>
                    </a:lnTo>
                    <a:lnTo>
                      <a:pt x="0" y="76200"/>
                    </a:lnTo>
                    <a:close/>
                  </a:path>
                </a:pathLst>
              </a:custGeom>
              <a:solidFill>
                <a:srgbClr val="2B3547"/>
              </a:solidFill>
            </p:spPr>
          </p:sp>
        </p:grpSp>
        <p:pic>
          <p:nvPicPr>
            <p:cNvPr id="13"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502952">
              <a:off x="-1609339" y="8632406"/>
              <a:ext cx="3811301" cy="478714"/>
            </a:xfrm>
            <a:prstGeom prst="rect">
              <a:avLst/>
            </a:prstGeom>
          </p:spPr>
        </p:pic>
        <p:grpSp>
          <p:nvGrpSpPr>
            <p:cNvPr id="14" name="Group 14"/>
            <p:cNvGrpSpPr/>
            <p:nvPr/>
          </p:nvGrpSpPr>
          <p:grpSpPr>
            <a:xfrm rot="-5400000">
              <a:off x="20142476" y="2097368"/>
              <a:ext cx="2956855" cy="625341"/>
              <a:chOff x="0" y="0"/>
              <a:chExt cx="2402020" cy="508000"/>
            </a:xfrm>
          </p:grpSpPr>
          <p:sp>
            <p:nvSpPr>
              <p:cNvPr id="15" name="Freeform 15"/>
              <p:cNvSpPr/>
              <p:nvPr/>
            </p:nvSpPr>
            <p:spPr>
              <a:xfrm>
                <a:off x="0" y="215900"/>
                <a:ext cx="2402020" cy="76200"/>
              </a:xfrm>
              <a:custGeom>
                <a:avLst/>
                <a:gdLst/>
                <a:ahLst/>
                <a:cxnLst/>
                <a:rect l="l" t="t" r="r" b="b"/>
                <a:pathLst>
                  <a:path w="2402020" h="76200">
                    <a:moveTo>
                      <a:pt x="0" y="0"/>
                    </a:moveTo>
                    <a:lnTo>
                      <a:pt x="2402020" y="0"/>
                    </a:lnTo>
                    <a:lnTo>
                      <a:pt x="2402020" y="76200"/>
                    </a:lnTo>
                    <a:lnTo>
                      <a:pt x="0" y="76200"/>
                    </a:lnTo>
                    <a:close/>
                  </a:path>
                </a:pathLst>
              </a:custGeom>
              <a:solidFill>
                <a:srgbClr val="2B3547"/>
              </a:solidFill>
            </p:spPr>
          </p:sp>
        </p:grpSp>
        <p:grpSp>
          <p:nvGrpSpPr>
            <p:cNvPr id="16" name="Group 16"/>
            <p:cNvGrpSpPr/>
            <p:nvPr/>
          </p:nvGrpSpPr>
          <p:grpSpPr>
            <a:xfrm>
              <a:off x="6637110" y="11179063"/>
              <a:ext cx="1840764" cy="625341"/>
              <a:chOff x="0" y="0"/>
              <a:chExt cx="1495357" cy="508000"/>
            </a:xfrm>
          </p:grpSpPr>
          <p:sp>
            <p:nvSpPr>
              <p:cNvPr id="17" name="Freeform 17"/>
              <p:cNvSpPr/>
              <p:nvPr/>
            </p:nvSpPr>
            <p:spPr>
              <a:xfrm>
                <a:off x="0" y="215900"/>
                <a:ext cx="1495357" cy="76200"/>
              </a:xfrm>
              <a:custGeom>
                <a:avLst/>
                <a:gdLst/>
                <a:ahLst/>
                <a:cxnLst/>
                <a:rect l="l" t="t" r="r" b="b"/>
                <a:pathLst>
                  <a:path w="1495357" h="76200">
                    <a:moveTo>
                      <a:pt x="0" y="0"/>
                    </a:moveTo>
                    <a:lnTo>
                      <a:pt x="1495357" y="0"/>
                    </a:lnTo>
                    <a:lnTo>
                      <a:pt x="1495357" y="76200"/>
                    </a:lnTo>
                    <a:lnTo>
                      <a:pt x="0" y="76200"/>
                    </a:lnTo>
                    <a:close/>
                  </a:path>
                </a:pathLst>
              </a:custGeom>
              <a:solidFill>
                <a:srgbClr val="2B3547"/>
              </a:solidFill>
            </p:spPr>
          </p:sp>
        </p:grpSp>
      </p:grpSp>
      <p:pic>
        <p:nvPicPr>
          <p:cNvPr id="18" name="Picture 1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197770" y="6690621"/>
            <a:ext cx="2061530" cy="2198222"/>
          </a:xfrm>
          <a:prstGeom prst="rect">
            <a:avLst/>
          </a:prstGeom>
        </p:spPr>
      </p:pic>
      <p:pic>
        <p:nvPicPr>
          <p:cNvPr id="19"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359106" y="6929450"/>
            <a:ext cx="2130961" cy="2130961"/>
          </a:xfrm>
          <a:prstGeom prst="rect">
            <a:avLst/>
          </a:prstGeom>
        </p:spPr>
      </p:pic>
      <p:sp>
        <p:nvSpPr>
          <p:cNvPr id="30" name="TextBox 22"/>
          <p:cNvSpPr txBox="1"/>
          <p:nvPr/>
        </p:nvSpPr>
        <p:spPr>
          <a:xfrm>
            <a:off x="1214382" y="785782"/>
            <a:ext cx="8479866" cy="474682"/>
          </a:xfrm>
          <a:prstGeom prst="rect">
            <a:avLst/>
          </a:prstGeom>
        </p:spPr>
        <p:txBody>
          <a:bodyPr lIns="0" tIns="0" rIns="0" bIns="0" rtlCol="0" anchor="t">
            <a:spAutoFit/>
          </a:bodyPr>
          <a:lstStyle/>
          <a:p>
            <a:pPr lvl="0">
              <a:lnSpc>
                <a:spcPts val="3900"/>
              </a:lnSpc>
              <a:spcBef>
                <a:spcPct val="0"/>
              </a:spcBef>
            </a:pPr>
            <a:r>
              <a:rPr lang="fr-FR" sz="3000" b="1" dirty="0">
                <a:solidFill>
                  <a:schemeClr val="accent6">
                    <a:lumMod val="75000"/>
                  </a:schemeClr>
                </a:solidFill>
                <a:latin typeface="Arial" panose="020B0604020202020204" pitchFamily="34" charset="0"/>
                <a:ea typeface="Arial Unicode MS" pitchFamily="34" charset="-120"/>
                <a:cs typeface="Arial" panose="020B0604020202020204" pitchFamily="34" charset="0"/>
              </a:rPr>
              <a:t>2. Cuộc cách mạng công nghiệp lần thứ hai</a:t>
            </a:r>
            <a:endParaRPr lang="en-US" sz="3000" u="sng" dirty="0">
              <a:solidFill>
                <a:schemeClr val="accent6">
                  <a:lumMod val="75000"/>
                </a:schemeClr>
              </a:solidFill>
              <a:latin typeface="Arial" panose="020B0604020202020204" pitchFamily="34" charset="0"/>
              <a:ea typeface="Arial Unicode MS" pitchFamily="34" charset="-120"/>
              <a:cs typeface="Arial" panose="020B0604020202020204" pitchFamily="34" charset="0"/>
            </a:endParaRPr>
          </a:p>
        </p:txBody>
      </p:sp>
      <p:sp>
        <p:nvSpPr>
          <p:cNvPr id="31" name="圓角矩形 30"/>
          <p:cNvSpPr/>
          <p:nvPr/>
        </p:nvSpPr>
        <p:spPr>
          <a:xfrm>
            <a:off x="928630" y="500030"/>
            <a:ext cx="8643998" cy="928694"/>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32" name="矩形 31"/>
          <p:cNvSpPr/>
          <p:nvPr/>
        </p:nvSpPr>
        <p:spPr>
          <a:xfrm>
            <a:off x="1928762" y="1928790"/>
            <a:ext cx="3821880" cy="553998"/>
          </a:xfrm>
          <a:prstGeom prst="rect">
            <a:avLst/>
          </a:prstGeom>
        </p:spPr>
        <p:txBody>
          <a:bodyPr wrap="none">
            <a:spAutoFit/>
          </a:bodyPr>
          <a:lstStyle/>
          <a:p>
            <a:r>
              <a:rPr lang="fr-FR" sz="3000" b="1" i="1" dirty="0">
                <a:solidFill>
                  <a:srgbClr val="FF0000"/>
                </a:solidFill>
                <a:latin typeface="Arial" panose="020B0604020202020204" pitchFamily="34" charset="0"/>
                <a:ea typeface="Arial Unicode MS" pitchFamily="34" charset="-120"/>
                <a:cs typeface="Arial" panose="020B0604020202020204" pitchFamily="34" charset="0"/>
              </a:rPr>
              <a:t>Thảo luận theo cặp:</a:t>
            </a:r>
            <a:endParaRPr lang="zh-TW" altLang="en-US" sz="3000" b="1" i="1" dirty="0">
              <a:solidFill>
                <a:srgbClr val="FF0000"/>
              </a:solidFill>
              <a:latin typeface="Arial" panose="020B0604020202020204" pitchFamily="34" charset="0"/>
              <a:ea typeface="Arial Unicode MS" pitchFamily="34" charset="-120"/>
              <a:cs typeface="Arial" panose="020B0604020202020204" pitchFamily="34" charset="0"/>
            </a:endParaRPr>
          </a:p>
        </p:txBody>
      </p:sp>
      <p:sp>
        <p:nvSpPr>
          <p:cNvPr id="17409" name="Rectangle 1"/>
          <p:cNvSpPr>
            <a:spLocks noChangeArrowheads="1"/>
          </p:cNvSpPr>
          <p:nvPr/>
        </p:nvSpPr>
        <p:spPr bwMode="auto">
          <a:xfrm>
            <a:off x="1357258" y="2571732"/>
            <a:ext cx="15716360" cy="13975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 typeface="Wingdings" pitchFamily="2" charset="2"/>
              <a:buChar char="Ø"/>
              <a:tabLst/>
            </a:pPr>
            <a:r>
              <a:rPr kumimoji="1" lang="fr-FR" altLang="zh-TW" sz="3000" b="0" i="0" u="none" strike="noStrike" cap="none" normalizeH="0" baseline="0" dirty="0">
                <a:ln>
                  <a:noFill/>
                </a:ln>
                <a:solidFill>
                  <a:schemeClr val="accent2">
                    <a:lumMod val="75000"/>
                  </a:schemeClr>
                </a:solidFill>
                <a:effectLst/>
                <a:latin typeface="Arial" panose="020B0604020202020204" pitchFamily="34" charset="0"/>
                <a:ea typeface="Arial Unicode MS" pitchFamily="34" charset="-120"/>
                <a:cs typeface="Arial" panose="020B0604020202020204" pitchFamily="34" charset="0"/>
              </a:rPr>
              <a:t>Tại sao sản xuất theo dây chuyền lại tăng năng suất lao động? Nêu vai trò, đặc điểm của cuộc CMCN lần thứ hai?</a:t>
            </a:r>
          </a:p>
        </p:txBody>
      </p:sp>
      <p:sp>
        <p:nvSpPr>
          <p:cNvPr id="17411" name="AutoShape 3" descr="Dây chuyền sản xuất có ảnh hưởng như thế nào trong hoạt động sản xuất công  nghiệ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latin typeface="Arial" panose="020B0604020202020204" pitchFamily="34" charset="0"/>
              <a:cs typeface="Arial" panose="020B0604020202020204" pitchFamily="34" charset="0"/>
            </a:endParaRPr>
          </a:p>
        </p:txBody>
      </p:sp>
      <p:sp>
        <p:nvSpPr>
          <p:cNvPr id="17413" name="AutoShape 5" descr="Dây chuyền sản xuất có ảnh hưởng như thế nào trong hoạt động sản xuất công  nghiệ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latin typeface="Arial" panose="020B0604020202020204" pitchFamily="34" charset="0"/>
              <a:cs typeface="Arial" panose="020B0604020202020204" pitchFamily="34" charset="0"/>
            </a:endParaRPr>
          </a:p>
        </p:txBody>
      </p:sp>
      <p:sp>
        <p:nvSpPr>
          <p:cNvPr id="17415" name="AutoShape 7" descr="Dây chuyền sản xuất có ảnh hưởng như thế nào trong hoạt động sản xuất công  nghiệ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latin typeface="Arial" panose="020B0604020202020204" pitchFamily="34" charset="0"/>
              <a:cs typeface="Arial" panose="020B0604020202020204" pitchFamily="34" charset="0"/>
            </a:endParaRPr>
          </a:p>
        </p:txBody>
      </p:sp>
      <p:pic>
        <p:nvPicPr>
          <p:cNvPr id="17417" name="Picture 9" descr="Băng tải cho ngành thực phẩm"/>
          <p:cNvPicPr>
            <a:picLocks noChangeAspect="1" noChangeArrowheads="1"/>
          </p:cNvPicPr>
          <p:nvPr/>
        </p:nvPicPr>
        <p:blipFill>
          <a:blip r:embed="rId10"/>
          <a:srcRect/>
          <a:stretch>
            <a:fillRect/>
          </a:stretch>
        </p:blipFill>
        <p:spPr bwMode="auto">
          <a:xfrm>
            <a:off x="2071638" y="4000492"/>
            <a:ext cx="6572296" cy="3396702"/>
          </a:xfrm>
          <a:prstGeom prst="rect">
            <a:avLst/>
          </a:prstGeom>
          <a:noFill/>
        </p:spPr>
      </p:pic>
      <p:sp>
        <p:nvSpPr>
          <p:cNvPr id="17419" name="AutoShape 11" descr="5 ĐIỀU CẦN BIẾT KHI LẮP ĐẶT DÂY CHUYỀN SẢN XUẤ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latin typeface="Arial" panose="020B0604020202020204" pitchFamily="34" charset="0"/>
              <a:cs typeface="Arial" panose="020B0604020202020204" pitchFamily="34" charset="0"/>
            </a:endParaRPr>
          </a:p>
        </p:txBody>
      </p:sp>
      <p:pic>
        <p:nvPicPr>
          <p:cNvPr id="17421" name="Picture 13" descr="Dây chuyền sản xuất TV Vsmart hiện đại cỡ nào?"/>
          <p:cNvPicPr>
            <a:picLocks noChangeAspect="1" noChangeArrowheads="1"/>
          </p:cNvPicPr>
          <p:nvPr/>
        </p:nvPicPr>
        <p:blipFill>
          <a:blip r:embed="rId11"/>
          <a:srcRect/>
          <a:stretch>
            <a:fillRect/>
          </a:stretch>
        </p:blipFill>
        <p:spPr bwMode="auto">
          <a:xfrm>
            <a:off x="9072562" y="4000492"/>
            <a:ext cx="6286500" cy="3429024"/>
          </a:xfrm>
          <a:prstGeom prst="rect">
            <a:avLst/>
          </a:prstGeom>
          <a:noFill/>
        </p:spPr>
      </p:pic>
      <p:sp>
        <p:nvSpPr>
          <p:cNvPr id="40" name="矩形 39"/>
          <p:cNvSpPr/>
          <p:nvPr/>
        </p:nvSpPr>
        <p:spPr>
          <a:xfrm>
            <a:off x="1785886" y="7643830"/>
            <a:ext cx="13644658" cy="1354089"/>
          </a:xfrm>
          <a:prstGeom prst="rect">
            <a:avLst/>
          </a:prstGeom>
        </p:spPr>
        <p:txBody>
          <a:bodyPr wrap="square">
            <a:spAutoFit/>
          </a:bodyPr>
          <a:lstStyle/>
          <a:p>
            <a:pPr>
              <a:lnSpc>
                <a:spcPct val="150000"/>
              </a:lnSpc>
              <a:buFont typeface="Wingdings" pitchFamily="2" charset="2"/>
              <a:buChar char="l"/>
            </a:pPr>
            <a:r>
              <a:rPr lang="fr-FR" sz="2900" dirty="0">
                <a:solidFill>
                  <a:srgbClr val="0070C0"/>
                </a:solidFill>
                <a:latin typeface="Arial" panose="020B0604020202020204" pitchFamily="34" charset="0"/>
                <a:ea typeface="Arial Unicode MS" pitchFamily="34" charset="-120"/>
                <a:cs typeface="Arial" panose="020B0604020202020204" pitchFamily="34" charset="0"/>
              </a:rPr>
              <a:t>Sản xuất hàng loạt theo dây chuyền có quy mô lớn, làm tăng năng suất và sản lượng hàng hoá cao</a:t>
            </a:r>
            <a:endParaRPr lang="zh-TW" altLang="en-US" sz="2900" dirty="0">
              <a:solidFill>
                <a:srgbClr val="0070C0"/>
              </a:solidFill>
              <a:latin typeface="Arial" panose="020B0604020202020204" pitchFamily="34" charset="0"/>
              <a:ea typeface="Arial Unicode MS" pitchFamily="34" charset="-12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7409">
                                            <p:txEl>
                                              <p:pRg st="0" end="0"/>
                                            </p:txEl>
                                          </p:spTgt>
                                        </p:tgtEl>
                                        <p:attrNameLst>
                                          <p:attrName>style.visibility</p:attrName>
                                        </p:attrNameLst>
                                      </p:cBhvr>
                                      <p:to>
                                        <p:strVal val="visible"/>
                                      </p:to>
                                    </p:set>
                                    <p:animEffect transition="in" filter="barn(inVertical)">
                                      <p:cBhvr>
                                        <p:cTn id="14" dur="500"/>
                                        <p:tgtEl>
                                          <p:spTgt spid="1740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7417"/>
                                        </p:tgtEl>
                                        <p:attrNameLst>
                                          <p:attrName>style.visibility</p:attrName>
                                        </p:attrNameLst>
                                      </p:cBhvr>
                                      <p:to>
                                        <p:strVal val="visible"/>
                                      </p:to>
                                    </p:set>
                                    <p:animEffect transition="in" filter="circle(in)">
                                      <p:cBhvr>
                                        <p:cTn id="19" dur="2000"/>
                                        <p:tgtEl>
                                          <p:spTgt spid="17417"/>
                                        </p:tgtEl>
                                      </p:cBhvr>
                                    </p:animEffect>
                                  </p:childTnLst>
                                </p:cTn>
                              </p:par>
                              <p:par>
                                <p:cTn id="20" presetID="6" presetClass="entr" presetSubtype="16" fill="hold" nodeType="withEffect">
                                  <p:stCondLst>
                                    <p:cond delay="0"/>
                                  </p:stCondLst>
                                  <p:childTnLst>
                                    <p:set>
                                      <p:cBhvr>
                                        <p:cTn id="21" dur="1" fill="hold">
                                          <p:stCondLst>
                                            <p:cond delay="0"/>
                                          </p:stCondLst>
                                        </p:cTn>
                                        <p:tgtEl>
                                          <p:spTgt spid="17421"/>
                                        </p:tgtEl>
                                        <p:attrNameLst>
                                          <p:attrName>style.visibility</p:attrName>
                                        </p:attrNameLst>
                                      </p:cBhvr>
                                      <p:to>
                                        <p:strVal val="visible"/>
                                      </p:to>
                                    </p:set>
                                    <p:animEffect transition="in" filter="circle(in)">
                                      <p:cBhvr>
                                        <p:cTn id="22" dur="2000"/>
                                        <p:tgtEl>
                                          <p:spTgt spid="1742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0">
                                            <p:txEl>
                                              <p:pRg st="0" end="0"/>
                                            </p:txEl>
                                          </p:spTgt>
                                        </p:tgtEl>
                                        <p:attrNameLst>
                                          <p:attrName>style.visibility</p:attrName>
                                        </p:attrNameLst>
                                      </p:cBhvr>
                                      <p:to>
                                        <p:strVal val="visible"/>
                                      </p:to>
                                    </p:set>
                                    <p:animEffect transition="in" filter="barn(inVertical)">
                                      <p:cBhvr>
                                        <p:cTn id="27" dur="500"/>
                                        <p:tgtEl>
                                          <p:spTgt spid="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144132" y="1000096"/>
            <a:ext cx="6500858" cy="1108025"/>
            <a:chOff x="0" y="0"/>
            <a:chExt cx="4030454" cy="660483"/>
          </a:xfrm>
        </p:grpSpPr>
        <p:sp>
          <p:nvSpPr>
            <p:cNvPr id="3" name="Freeform 3"/>
            <p:cNvSpPr/>
            <p:nvPr/>
          </p:nvSpPr>
          <p:spPr>
            <a:xfrm>
              <a:off x="10160" y="16510"/>
              <a:ext cx="4007594" cy="632543"/>
            </a:xfrm>
            <a:custGeom>
              <a:avLst/>
              <a:gdLst/>
              <a:ahLst/>
              <a:cxnLst/>
              <a:rect l="l" t="t" r="r" b="b"/>
              <a:pathLst>
                <a:path w="4007594" h="632543">
                  <a:moveTo>
                    <a:pt x="4007594" y="632543"/>
                  </a:moveTo>
                  <a:lnTo>
                    <a:pt x="0" y="624923"/>
                  </a:lnTo>
                  <a:lnTo>
                    <a:pt x="0" y="232610"/>
                  </a:lnTo>
                  <a:lnTo>
                    <a:pt x="17780" y="19050"/>
                  </a:lnTo>
                  <a:lnTo>
                    <a:pt x="1996367" y="0"/>
                  </a:lnTo>
                  <a:lnTo>
                    <a:pt x="3988544" y="5080"/>
                  </a:lnTo>
                  <a:close/>
                </a:path>
              </a:pathLst>
            </a:custGeom>
            <a:solidFill>
              <a:srgbClr val="AEE259"/>
            </a:solidFill>
          </p:spPr>
        </p:sp>
        <p:sp>
          <p:nvSpPr>
            <p:cNvPr id="4" name="Freeform 4"/>
            <p:cNvSpPr/>
            <p:nvPr/>
          </p:nvSpPr>
          <p:spPr>
            <a:xfrm>
              <a:off x="-3810" y="0"/>
              <a:ext cx="4036804" cy="659213"/>
            </a:xfrm>
            <a:custGeom>
              <a:avLst/>
              <a:gdLst/>
              <a:ahLst/>
              <a:cxnLst/>
              <a:rect l="l" t="t" r="r" b="b"/>
              <a:pathLst>
                <a:path w="4036804" h="659213">
                  <a:moveTo>
                    <a:pt x="4002514" y="21590"/>
                  </a:moveTo>
                  <a:cubicBezTo>
                    <a:pt x="4003784" y="34290"/>
                    <a:pt x="4003784" y="44450"/>
                    <a:pt x="4005054" y="54610"/>
                  </a:cubicBezTo>
                  <a:cubicBezTo>
                    <a:pt x="4007594" y="72591"/>
                    <a:pt x="4008864" y="84530"/>
                    <a:pt x="4011404" y="96043"/>
                  </a:cubicBezTo>
                  <a:cubicBezTo>
                    <a:pt x="4011404" y="112673"/>
                    <a:pt x="4024104" y="440572"/>
                    <a:pt x="4030454" y="457201"/>
                  </a:cubicBezTo>
                  <a:cubicBezTo>
                    <a:pt x="4036804" y="482358"/>
                    <a:pt x="4032994" y="507942"/>
                    <a:pt x="4032994" y="533100"/>
                  </a:cubicBezTo>
                  <a:cubicBezTo>
                    <a:pt x="4032994" y="555272"/>
                    <a:pt x="4034264" y="575739"/>
                    <a:pt x="4035534" y="598253"/>
                  </a:cubicBezTo>
                  <a:cubicBezTo>
                    <a:pt x="4035534" y="619843"/>
                    <a:pt x="4035534" y="633813"/>
                    <a:pt x="4035534" y="657943"/>
                  </a:cubicBezTo>
                  <a:cubicBezTo>
                    <a:pt x="4012674" y="657943"/>
                    <a:pt x="3992354" y="659213"/>
                    <a:pt x="3964502" y="657943"/>
                  </a:cubicBezTo>
                  <a:cubicBezTo>
                    <a:pt x="3762240" y="652863"/>
                    <a:pt x="3556865" y="659213"/>
                    <a:pt x="3354603" y="654133"/>
                  </a:cubicBezTo>
                  <a:cubicBezTo>
                    <a:pt x="3233246" y="650323"/>
                    <a:pt x="3115000" y="652863"/>
                    <a:pt x="2993643" y="650323"/>
                  </a:cubicBezTo>
                  <a:cubicBezTo>
                    <a:pt x="2937632" y="649053"/>
                    <a:pt x="2881620" y="647783"/>
                    <a:pt x="2825609" y="646513"/>
                  </a:cubicBezTo>
                  <a:cubicBezTo>
                    <a:pt x="2791380" y="646513"/>
                    <a:pt x="2760263" y="647783"/>
                    <a:pt x="2726034" y="647783"/>
                  </a:cubicBezTo>
                  <a:cubicBezTo>
                    <a:pt x="2638906" y="646513"/>
                    <a:pt x="2399302" y="647783"/>
                    <a:pt x="2312174" y="646513"/>
                  </a:cubicBezTo>
                  <a:cubicBezTo>
                    <a:pt x="2249939" y="645243"/>
                    <a:pt x="1005248" y="654133"/>
                    <a:pt x="943014" y="652863"/>
                  </a:cubicBezTo>
                  <a:cubicBezTo>
                    <a:pt x="927455" y="652863"/>
                    <a:pt x="908785" y="654133"/>
                    <a:pt x="893226" y="654133"/>
                  </a:cubicBezTo>
                  <a:cubicBezTo>
                    <a:pt x="855885" y="654133"/>
                    <a:pt x="821656" y="655403"/>
                    <a:pt x="784315" y="655403"/>
                  </a:cubicBezTo>
                  <a:cubicBezTo>
                    <a:pt x="690964" y="655403"/>
                    <a:pt x="600723" y="654133"/>
                    <a:pt x="507372" y="652863"/>
                  </a:cubicBezTo>
                  <a:cubicBezTo>
                    <a:pt x="451361" y="651593"/>
                    <a:pt x="395349" y="650323"/>
                    <a:pt x="342450" y="649053"/>
                  </a:cubicBezTo>
                  <a:cubicBezTo>
                    <a:pt x="242875" y="647783"/>
                    <a:pt x="143299" y="646513"/>
                    <a:pt x="48260" y="646513"/>
                  </a:cubicBezTo>
                  <a:cubicBezTo>
                    <a:pt x="38100" y="646513"/>
                    <a:pt x="29210" y="646513"/>
                    <a:pt x="19050" y="645243"/>
                  </a:cubicBezTo>
                  <a:cubicBezTo>
                    <a:pt x="10160" y="643973"/>
                    <a:pt x="5080" y="637623"/>
                    <a:pt x="7620" y="628733"/>
                  </a:cubicBezTo>
                  <a:cubicBezTo>
                    <a:pt x="16510" y="597059"/>
                    <a:pt x="12700" y="586399"/>
                    <a:pt x="11430" y="575313"/>
                  </a:cubicBezTo>
                  <a:cubicBezTo>
                    <a:pt x="10160" y="552714"/>
                    <a:pt x="6350" y="530541"/>
                    <a:pt x="7620" y="507942"/>
                  </a:cubicBezTo>
                  <a:cubicBezTo>
                    <a:pt x="5080" y="479800"/>
                    <a:pt x="0" y="131434"/>
                    <a:pt x="7620" y="102865"/>
                  </a:cubicBezTo>
                  <a:cubicBezTo>
                    <a:pt x="8890" y="97322"/>
                    <a:pt x="7620" y="91353"/>
                    <a:pt x="8890" y="85810"/>
                  </a:cubicBezTo>
                  <a:cubicBezTo>
                    <a:pt x="10160" y="76855"/>
                    <a:pt x="12700" y="67048"/>
                    <a:pt x="13970" y="44450"/>
                  </a:cubicBezTo>
                  <a:cubicBezTo>
                    <a:pt x="13970" y="41910"/>
                    <a:pt x="15240" y="39370"/>
                    <a:pt x="16510" y="38100"/>
                  </a:cubicBezTo>
                  <a:cubicBezTo>
                    <a:pt x="38100" y="35560"/>
                    <a:pt x="65506" y="30480"/>
                    <a:pt x="115294" y="29210"/>
                  </a:cubicBezTo>
                  <a:cubicBezTo>
                    <a:pt x="199311" y="25400"/>
                    <a:pt x="283327" y="22860"/>
                    <a:pt x="370456" y="20320"/>
                  </a:cubicBezTo>
                  <a:cubicBezTo>
                    <a:pt x="429578" y="17780"/>
                    <a:pt x="488701" y="16510"/>
                    <a:pt x="544712" y="13970"/>
                  </a:cubicBezTo>
                  <a:cubicBezTo>
                    <a:pt x="600724" y="11430"/>
                    <a:pt x="659846" y="8890"/>
                    <a:pt x="715857" y="8890"/>
                  </a:cubicBezTo>
                  <a:cubicBezTo>
                    <a:pt x="778092" y="7620"/>
                    <a:pt x="840327" y="10160"/>
                    <a:pt x="902561" y="8890"/>
                  </a:cubicBezTo>
                  <a:cubicBezTo>
                    <a:pt x="980354" y="8890"/>
                    <a:pt x="2389967" y="6350"/>
                    <a:pt x="2467760" y="5080"/>
                  </a:cubicBezTo>
                  <a:cubicBezTo>
                    <a:pt x="2542442" y="3810"/>
                    <a:pt x="2617123" y="2540"/>
                    <a:pt x="2694917" y="2540"/>
                  </a:cubicBezTo>
                  <a:cubicBezTo>
                    <a:pt x="2822497" y="1270"/>
                    <a:pt x="2946967" y="0"/>
                    <a:pt x="3074548" y="0"/>
                  </a:cubicBezTo>
                  <a:cubicBezTo>
                    <a:pt x="3127447" y="0"/>
                    <a:pt x="3183458" y="2540"/>
                    <a:pt x="3236357" y="2540"/>
                  </a:cubicBezTo>
                  <a:cubicBezTo>
                    <a:pt x="3382608" y="3810"/>
                    <a:pt x="3531971" y="5080"/>
                    <a:pt x="3678223" y="7620"/>
                  </a:cubicBezTo>
                  <a:cubicBezTo>
                    <a:pt x="3756016" y="8890"/>
                    <a:pt x="3833809" y="12700"/>
                    <a:pt x="3911602" y="16510"/>
                  </a:cubicBezTo>
                  <a:cubicBezTo>
                    <a:pt x="3930273" y="16510"/>
                    <a:pt x="3948943" y="16510"/>
                    <a:pt x="3964502" y="16510"/>
                  </a:cubicBezTo>
                  <a:cubicBezTo>
                    <a:pt x="3983464" y="17780"/>
                    <a:pt x="3992354" y="20320"/>
                    <a:pt x="4002514" y="21590"/>
                  </a:cubicBezTo>
                  <a:close/>
                  <a:moveTo>
                    <a:pt x="4012674" y="641433"/>
                  </a:moveTo>
                  <a:cubicBezTo>
                    <a:pt x="4013944" y="624923"/>
                    <a:pt x="4015214" y="612223"/>
                    <a:pt x="4015214" y="599523"/>
                  </a:cubicBezTo>
                  <a:cubicBezTo>
                    <a:pt x="4013944" y="573607"/>
                    <a:pt x="4012674" y="551008"/>
                    <a:pt x="4012674" y="526704"/>
                  </a:cubicBezTo>
                  <a:cubicBezTo>
                    <a:pt x="4012674" y="515617"/>
                    <a:pt x="4015214" y="504531"/>
                    <a:pt x="4013944" y="493445"/>
                  </a:cubicBezTo>
                  <a:cubicBezTo>
                    <a:pt x="4013944" y="483211"/>
                    <a:pt x="4012674" y="472551"/>
                    <a:pt x="4011404" y="462318"/>
                  </a:cubicBezTo>
                  <a:cubicBezTo>
                    <a:pt x="4006324" y="446541"/>
                    <a:pt x="3994894" y="119921"/>
                    <a:pt x="3994894" y="104145"/>
                  </a:cubicBezTo>
                  <a:cubicBezTo>
                    <a:pt x="3992354" y="90926"/>
                    <a:pt x="3989814" y="77282"/>
                    <a:pt x="3987274" y="63500"/>
                  </a:cubicBezTo>
                  <a:cubicBezTo>
                    <a:pt x="3986004" y="44450"/>
                    <a:pt x="3984734" y="43180"/>
                    <a:pt x="3955166" y="41910"/>
                  </a:cubicBezTo>
                  <a:cubicBezTo>
                    <a:pt x="3945831" y="41910"/>
                    <a:pt x="3939608" y="41910"/>
                    <a:pt x="3930273" y="40640"/>
                  </a:cubicBezTo>
                  <a:cubicBezTo>
                    <a:pt x="3852480" y="36830"/>
                    <a:pt x="3771575" y="31750"/>
                    <a:pt x="3693782" y="30480"/>
                  </a:cubicBezTo>
                  <a:cubicBezTo>
                    <a:pt x="3503966" y="26670"/>
                    <a:pt x="3311039" y="25400"/>
                    <a:pt x="3121224" y="22860"/>
                  </a:cubicBezTo>
                  <a:cubicBezTo>
                    <a:pt x="3093218" y="22860"/>
                    <a:pt x="3062101" y="22860"/>
                    <a:pt x="3034095" y="22860"/>
                  </a:cubicBezTo>
                  <a:cubicBezTo>
                    <a:pt x="2987419" y="22860"/>
                    <a:pt x="2940743" y="22860"/>
                    <a:pt x="2897179" y="22860"/>
                  </a:cubicBezTo>
                  <a:cubicBezTo>
                    <a:pt x="2797604" y="22860"/>
                    <a:pt x="2698028" y="22860"/>
                    <a:pt x="2601565" y="24130"/>
                  </a:cubicBezTo>
                  <a:cubicBezTo>
                    <a:pt x="2517548" y="25400"/>
                    <a:pt x="1101712" y="29210"/>
                    <a:pt x="1017695" y="29210"/>
                  </a:cubicBezTo>
                  <a:cubicBezTo>
                    <a:pt x="880779" y="29210"/>
                    <a:pt x="743863" y="26670"/>
                    <a:pt x="606947" y="33020"/>
                  </a:cubicBezTo>
                  <a:cubicBezTo>
                    <a:pt x="535377" y="36830"/>
                    <a:pt x="466919" y="36830"/>
                    <a:pt x="398461" y="38100"/>
                  </a:cubicBezTo>
                  <a:cubicBezTo>
                    <a:pt x="280215" y="41910"/>
                    <a:pt x="161970" y="45720"/>
                    <a:pt x="49530" y="50800"/>
                  </a:cubicBezTo>
                  <a:cubicBezTo>
                    <a:pt x="36830" y="50800"/>
                    <a:pt x="34290" y="53340"/>
                    <a:pt x="33020" y="65769"/>
                  </a:cubicBezTo>
                  <a:cubicBezTo>
                    <a:pt x="31750" y="73444"/>
                    <a:pt x="31750" y="81119"/>
                    <a:pt x="30480" y="88794"/>
                  </a:cubicBezTo>
                  <a:cubicBezTo>
                    <a:pt x="29210" y="101586"/>
                    <a:pt x="26670" y="113952"/>
                    <a:pt x="25400" y="126744"/>
                  </a:cubicBezTo>
                  <a:cubicBezTo>
                    <a:pt x="20320" y="140388"/>
                    <a:pt x="26670" y="473831"/>
                    <a:pt x="29210" y="487475"/>
                  </a:cubicBezTo>
                  <a:cubicBezTo>
                    <a:pt x="29210" y="501973"/>
                    <a:pt x="29210" y="516897"/>
                    <a:pt x="30480" y="531394"/>
                  </a:cubicBezTo>
                  <a:cubicBezTo>
                    <a:pt x="30480" y="542054"/>
                    <a:pt x="33020" y="552714"/>
                    <a:pt x="33020" y="563374"/>
                  </a:cubicBezTo>
                  <a:cubicBezTo>
                    <a:pt x="33020" y="574887"/>
                    <a:pt x="33020" y="586399"/>
                    <a:pt x="31750" y="599523"/>
                  </a:cubicBezTo>
                  <a:cubicBezTo>
                    <a:pt x="31750" y="603333"/>
                    <a:pt x="31750" y="605873"/>
                    <a:pt x="31750" y="609683"/>
                  </a:cubicBezTo>
                  <a:cubicBezTo>
                    <a:pt x="31750" y="619843"/>
                    <a:pt x="35560" y="623653"/>
                    <a:pt x="44450" y="623653"/>
                  </a:cubicBezTo>
                  <a:cubicBezTo>
                    <a:pt x="71730" y="623653"/>
                    <a:pt x="115294" y="624923"/>
                    <a:pt x="155746" y="624923"/>
                  </a:cubicBezTo>
                  <a:cubicBezTo>
                    <a:pt x="214869" y="624923"/>
                    <a:pt x="277104" y="622383"/>
                    <a:pt x="336227" y="624923"/>
                  </a:cubicBezTo>
                  <a:cubicBezTo>
                    <a:pt x="432690" y="628733"/>
                    <a:pt x="529154" y="631273"/>
                    <a:pt x="625617" y="630003"/>
                  </a:cubicBezTo>
                  <a:cubicBezTo>
                    <a:pt x="687852" y="628733"/>
                    <a:pt x="746975" y="631273"/>
                    <a:pt x="809209" y="631273"/>
                  </a:cubicBezTo>
                  <a:cubicBezTo>
                    <a:pt x="899449" y="631273"/>
                    <a:pt x="989690" y="630003"/>
                    <a:pt x="1079930" y="631273"/>
                  </a:cubicBezTo>
                  <a:cubicBezTo>
                    <a:pt x="1213734" y="632543"/>
                    <a:pt x="2682470" y="622383"/>
                    <a:pt x="2819386" y="624923"/>
                  </a:cubicBezTo>
                  <a:cubicBezTo>
                    <a:pt x="2878509" y="626193"/>
                    <a:pt x="2937632" y="627463"/>
                    <a:pt x="2993643" y="627463"/>
                  </a:cubicBezTo>
                  <a:cubicBezTo>
                    <a:pt x="3096330" y="630003"/>
                    <a:pt x="3195905" y="626193"/>
                    <a:pt x="3298592" y="630003"/>
                  </a:cubicBezTo>
                  <a:cubicBezTo>
                    <a:pt x="3382609" y="632543"/>
                    <a:pt x="3466625" y="632543"/>
                    <a:pt x="3550642" y="635083"/>
                  </a:cubicBezTo>
                  <a:cubicBezTo>
                    <a:pt x="3675111" y="638893"/>
                    <a:pt x="3799580" y="641433"/>
                    <a:pt x="3924049" y="642703"/>
                  </a:cubicBezTo>
                  <a:cubicBezTo>
                    <a:pt x="3970725" y="642703"/>
                    <a:pt x="3992354" y="641433"/>
                    <a:pt x="4012674" y="641433"/>
                  </a:cubicBezTo>
                  <a:close/>
                </a:path>
              </a:pathLst>
            </a:custGeom>
            <a:solidFill>
              <a:srgbClr val="AEE259"/>
            </a:solidFill>
          </p:spPr>
        </p:sp>
      </p:grpSp>
      <p:grpSp>
        <p:nvGrpSpPr>
          <p:cNvPr id="5" name="Group 5"/>
          <p:cNvGrpSpPr/>
          <p:nvPr/>
        </p:nvGrpSpPr>
        <p:grpSpPr>
          <a:xfrm>
            <a:off x="928630" y="1357286"/>
            <a:ext cx="16450180" cy="8302191"/>
            <a:chOff x="0" y="0"/>
            <a:chExt cx="21933574" cy="11804404"/>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9982" b="7642"/>
            <a:stretch>
              <a:fillRect/>
            </a:stretch>
          </p:blipFill>
          <p:spPr>
            <a:xfrm>
              <a:off x="296311" y="274571"/>
              <a:ext cx="7667927" cy="607924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65256" b="6144"/>
            <a:stretch>
              <a:fillRect/>
            </a:stretch>
          </p:blipFill>
          <p:spPr>
            <a:xfrm>
              <a:off x="18661344" y="261871"/>
              <a:ext cx="2959559" cy="6177834"/>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23007" r="8520"/>
            <a:stretch>
              <a:fillRect/>
            </a:stretch>
          </p:blipFill>
          <p:spPr>
            <a:xfrm>
              <a:off x="245511" y="6111187"/>
              <a:ext cx="7792439" cy="5067876"/>
            </a:xfrm>
            <a:prstGeom prst="rect">
              <a:avLst/>
            </a:prstGeom>
          </p:spPr>
        </p:pic>
        <p:grpSp>
          <p:nvGrpSpPr>
            <p:cNvPr id="9" name="Group 9"/>
            <p:cNvGrpSpPr/>
            <p:nvPr/>
          </p:nvGrpSpPr>
          <p:grpSpPr>
            <a:xfrm>
              <a:off x="7194575" y="10451245"/>
              <a:ext cx="11560262" cy="625341"/>
              <a:chOff x="0" y="0"/>
              <a:chExt cx="9391053" cy="508000"/>
            </a:xfrm>
          </p:grpSpPr>
          <p:sp>
            <p:nvSpPr>
              <p:cNvPr id="10" name="Freeform 10"/>
              <p:cNvSpPr/>
              <p:nvPr/>
            </p:nvSpPr>
            <p:spPr>
              <a:xfrm>
                <a:off x="0" y="215900"/>
                <a:ext cx="9391053" cy="76200"/>
              </a:xfrm>
              <a:custGeom>
                <a:avLst/>
                <a:gdLst/>
                <a:ahLst/>
                <a:cxnLst/>
                <a:rect l="l" t="t" r="r" b="b"/>
                <a:pathLst>
                  <a:path w="9391053" h="76200">
                    <a:moveTo>
                      <a:pt x="0" y="0"/>
                    </a:moveTo>
                    <a:lnTo>
                      <a:pt x="9391053" y="0"/>
                    </a:lnTo>
                    <a:lnTo>
                      <a:pt x="9391053" y="76200"/>
                    </a:lnTo>
                    <a:lnTo>
                      <a:pt x="0" y="76200"/>
                    </a:lnTo>
                    <a:close/>
                  </a:path>
                </a:pathLst>
              </a:custGeom>
              <a:solidFill>
                <a:srgbClr val="2B3547"/>
              </a:solidFill>
            </p:spPr>
          </p:sp>
        </p:grpSp>
        <p:grpSp>
          <p:nvGrpSpPr>
            <p:cNvPr id="11" name="Group 11"/>
            <p:cNvGrpSpPr/>
            <p:nvPr/>
          </p:nvGrpSpPr>
          <p:grpSpPr>
            <a:xfrm>
              <a:off x="7662274" y="0"/>
              <a:ext cx="11346563" cy="625341"/>
              <a:chOff x="0" y="0"/>
              <a:chExt cx="9217454" cy="508000"/>
            </a:xfrm>
          </p:grpSpPr>
          <p:sp>
            <p:nvSpPr>
              <p:cNvPr id="12" name="Freeform 12"/>
              <p:cNvSpPr/>
              <p:nvPr/>
            </p:nvSpPr>
            <p:spPr>
              <a:xfrm>
                <a:off x="0" y="215900"/>
                <a:ext cx="9217454" cy="76200"/>
              </a:xfrm>
              <a:custGeom>
                <a:avLst/>
                <a:gdLst/>
                <a:ahLst/>
                <a:cxnLst/>
                <a:rect l="l" t="t" r="r" b="b"/>
                <a:pathLst>
                  <a:path w="9217454" h="76200">
                    <a:moveTo>
                      <a:pt x="0" y="0"/>
                    </a:moveTo>
                    <a:lnTo>
                      <a:pt x="9217454" y="0"/>
                    </a:lnTo>
                    <a:lnTo>
                      <a:pt x="9217454" y="76200"/>
                    </a:lnTo>
                    <a:lnTo>
                      <a:pt x="0" y="76200"/>
                    </a:lnTo>
                    <a:close/>
                  </a:path>
                </a:pathLst>
              </a:custGeom>
              <a:solidFill>
                <a:srgbClr val="2B3547"/>
              </a:solidFill>
            </p:spPr>
          </p:sp>
        </p:grpSp>
        <p:pic>
          <p:nvPicPr>
            <p:cNvPr id="13"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502952">
              <a:off x="-1609339" y="8632406"/>
              <a:ext cx="3811301" cy="478714"/>
            </a:xfrm>
            <a:prstGeom prst="rect">
              <a:avLst/>
            </a:prstGeom>
          </p:spPr>
        </p:pic>
        <p:grpSp>
          <p:nvGrpSpPr>
            <p:cNvPr id="14" name="Group 14"/>
            <p:cNvGrpSpPr/>
            <p:nvPr/>
          </p:nvGrpSpPr>
          <p:grpSpPr>
            <a:xfrm rot="-5400000">
              <a:off x="20142476" y="2097368"/>
              <a:ext cx="2956855" cy="625341"/>
              <a:chOff x="0" y="0"/>
              <a:chExt cx="2402020" cy="508000"/>
            </a:xfrm>
          </p:grpSpPr>
          <p:sp>
            <p:nvSpPr>
              <p:cNvPr id="15" name="Freeform 15"/>
              <p:cNvSpPr/>
              <p:nvPr/>
            </p:nvSpPr>
            <p:spPr>
              <a:xfrm>
                <a:off x="0" y="215900"/>
                <a:ext cx="2402020" cy="76200"/>
              </a:xfrm>
              <a:custGeom>
                <a:avLst/>
                <a:gdLst/>
                <a:ahLst/>
                <a:cxnLst/>
                <a:rect l="l" t="t" r="r" b="b"/>
                <a:pathLst>
                  <a:path w="2402020" h="76200">
                    <a:moveTo>
                      <a:pt x="0" y="0"/>
                    </a:moveTo>
                    <a:lnTo>
                      <a:pt x="2402020" y="0"/>
                    </a:lnTo>
                    <a:lnTo>
                      <a:pt x="2402020" y="76200"/>
                    </a:lnTo>
                    <a:lnTo>
                      <a:pt x="0" y="76200"/>
                    </a:lnTo>
                    <a:close/>
                  </a:path>
                </a:pathLst>
              </a:custGeom>
              <a:solidFill>
                <a:srgbClr val="2B3547"/>
              </a:solidFill>
            </p:spPr>
          </p:sp>
        </p:grpSp>
        <p:grpSp>
          <p:nvGrpSpPr>
            <p:cNvPr id="16" name="Group 16"/>
            <p:cNvGrpSpPr/>
            <p:nvPr/>
          </p:nvGrpSpPr>
          <p:grpSpPr>
            <a:xfrm>
              <a:off x="6637110" y="11179063"/>
              <a:ext cx="1840764" cy="625341"/>
              <a:chOff x="0" y="0"/>
              <a:chExt cx="1495357" cy="508000"/>
            </a:xfrm>
          </p:grpSpPr>
          <p:sp>
            <p:nvSpPr>
              <p:cNvPr id="17" name="Freeform 17"/>
              <p:cNvSpPr/>
              <p:nvPr/>
            </p:nvSpPr>
            <p:spPr>
              <a:xfrm>
                <a:off x="0" y="215900"/>
                <a:ext cx="1495357" cy="76200"/>
              </a:xfrm>
              <a:custGeom>
                <a:avLst/>
                <a:gdLst/>
                <a:ahLst/>
                <a:cxnLst/>
                <a:rect l="l" t="t" r="r" b="b"/>
                <a:pathLst>
                  <a:path w="1495357" h="76200">
                    <a:moveTo>
                      <a:pt x="0" y="0"/>
                    </a:moveTo>
                    <a:lnTo>
                      <a:pt x="1495357" y="0"/>
                    </a:lnTo>
                    <a:lnTo>
                      <a:pt x="1495357" y="76200"/>
                    </a:lnTo>
                    <a:lnTo>
                      <a:pt x="0" y="76200"/>
                    </a:lnTo>
                    <a:close/>
                  </a:path>
                </a:pathLst>
              </a:custGeom>
              <a:solidFill>
                <a:srgbClr val="2B3547"/>
              </a:solidFill>
            </p:spPr>
          </p:sp>
        </p:grpSp>
      </p:grpSp>
      <p:pic>
        <p:nvPicPr>
          <p:cNvPr id="18" name="Picture 1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573420" y="8072458"/>
            <a:ext cx="1785950" cy="1904369"/>
          </a:xfrm>
          <a:prstGeom prst="rect">
            <a:avLst/>
          </a:prstGeom>
        </p:spPr>
      </p:pic>
      <p:pic>
        <p:nvPicPr>
          <p:cNvPr id="19"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859172" y="8215334"/>
            <a:ext cx="1714512" cy="1714512"/>
          </a:xfrm>
          <a:prstGeom prst="rect">
            <a:avLst/>
          </a:prstGeom>
        </p:spPr>
      </p:pic>
      <p:sp>
        <p:nvSpPr>
          <p:cNvPr id="30" name="TextBox 22"/>
          <p:cNvSpPr txBox="1"/>
          <p:nvPr/>
        </p:nvSpPr>
        <p:spPr>
          <a:xfrm>
            <a:off x="1214382" y="785782"/>
            <a:ext cx="8479866" cy="474682"/>
          </a:xfrm>
          <a:prstGeom prst="rect">
            <a:avLst/>
          </a:prstGeom>
        </p:spPr>
        <p:txBody>
          <a:bodyPr lIns="0" tIns="0" rIns="0" bIns="0" rtlCol="0" anchor="t">
            <a:spAutoFit/>
          </a:bodyPr>
          <a:lstStyle/>
          <a:p>
            <a:pPr lvl="0">
              <a:lnSpc>
                <a:spcPts val="3900"/>
              </a:lnSpc>
              <a:spcBef>
                <a:spcPct val="0"/>
              </a:spcBef>
            </a:pPr>
            <a:r>
              <a:rPr lang="fr-FR" sz="3000" b="1" dirty="0">
                <a:solidFill>
                  <a:schemeClr val="accent6">
                    <a:lumMod val="75000"/>
                  </a:schemeClr>
                </a:solidFill>
                <a:latin typeface="Arial" panose="020B0604020202020204" pitchFamily="34" charset="0"/>
                <a:ea typeface="Arial Unicode MS" pitchFamily="34" charset="-120"/>
                <a:cs typeface="Arial" panose="020B0604020202020204" pitchFamily="34" charset="0"/>
              </a:rPr>
              <a:t>2. Cuộc cách mạng công nghiệp lần thứ hai</a:t>
            </a:r>
            <a:endParaRPr lang="en-US" sz="3000" u="sng" dirty="0">
              <a:solidFill>
                <a:schemeClr val="accent6">
                  <a:lumMod val="75000"/>
                </a:schemeClr>
              </a:solidFill>
              <a:latin typeface="Arial" panose="020B0604020202020204" pitchFamily="34" charset="0"/>
              <a:ea typeface="Arial Unicode MS" pitchFamily="34" charset="-120"/>
              <a:cs typeface="Arial" panose="020B0604020202020204" pitchFamily="34" charset="0"/>
            </a:endParaRPr>
          </a:p>
        </p:txBody>
      </p:sp>
      <p:sp>
        <p:nvSpPr>
          <p:cNvPr id="31" name="圓角矩形 30"/>
          <p:cNvSpPr/>
          <p:nvPr/>
        </p:nvSpPr>
        <p:spPr>
          <a:xfrm>
            <a:off x="928630" y="500030"/>
            <a:ext cx="8643998" cy="928694"/>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32" name="矩形 31"/>
          <p:cNvSpPr/>
          <p:nvPr/>
        </p:nvSpPr>
        <p:spPr>
          <a:xfrm>
            <a:off x="1928762" y="1928790"/>
            <a:ext cx="3821880" cy="553998"/>
          </a:xfrm>
          <a:prstGeom prst="rect">
            <a:avLst/>
          </a:prstGeom>
        </p:spPr>
        <p:txBody>
          <a:bodyPr wrap="none">
            <a:spAutoFit/>
          </a:bodyPr>
          <a:lstStyle/>
          <a:p>
            <a:r>
              <a:rPr lang="fr-FR" sz="3000" b="1" i="1" dirty="0">
                <a:solidFill>
                  <a:srgbClr val="FF0000"/>
                </a:solidFill>
                <a:latin typeface="Arial" panose="020B0604020202020204" pitchFamily="34" charset="0"/>
                <a:ea typeface="Arial Unicode MS" pitchFamily="34" charset="-120"/>
                <a:cs typeface="Arial" panose="020B0604020202020204" pitchFamily="34" charset="0"/>
              </a:rPr>
              <a:t>Thảo luận theo cặp:</a:t>
            </a:r>
            <a:endParaRPr lang="zh-TW" altLang="en-US" sz="3000" b="1" i="1" dirty="0">
              <a:solidFill>
                <a:srgbClr val="FF0000"/>
              </a:solidFill>
              <a:latin typeface="Arial" panose="020B0604020202020204" pitchFamily="34" charset="0"/>
              <a:ea typeface="Arial Unicode MS" pitchFamily="34" charset="-120"/>
              <a:cs typeface="Arial" panose="020B0604020202020204" pitchFamily="34" charset="0"/>
            </a:endParaRPr>
          </a:p>
        </p:txBody>
      </p:sp>
      <p:sp>
        <p:nvSpPr>
          <p:cNvPr id="17409" name="Rectangle 1"/>
          <p:cNvSpPr>
            <a:spLocks noChangeArrowheads="1"/>
          </p:cNvSpPr>
          <p:nvPr/>
        </p:nvSpPr>
        <p:spPr bwMode="auto">
          <a:xfrm>
            <a:off x="1357258" y="2571732"/>
            <a:ext cx="15716360" cy="13975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 typeface="Wingdings" pitchFamily="2" charset="2"/>
              <a:buChar char="Ø"/>
              <a:tabLst/>
            </a:pPr>
            <a:r>
              <a:rPr kumimoji="1" lang="fr-FR" altLang="zh-TW" sz="3000" b="0" i="0" u="none" strike="noStrike" cap="none" normalizeH="0" baseline="0" dirty="0">
                <a:ln>
                  <a:noFill/>
                </a:ln>
                <a:solidFill>
                  <a:schemeClr val="accent2">
                    <a:lumMod val="75000"/>
                  </a:schemeClr>
                </a:solidFill>
                <a:effectLst/>
                <a:latin typeface="Arial" panose="020B0604020202020204" pitchFamily="34" charset="0"/>
                <a:ea typeface="Arial Unicode MS" pitchFamily="34" charset="-120"/>
                <a:cs typeface="Arial" panose="020B0604020202020204" pitchFamily="34" charset="0"/>
              </a:rPr>
              <a:t>Tại sao sản xuất theo dây chuyền lại tăng năng suất lao động? Nêu vai trò, đặc điểm của cuộc CMCN lần thứ hai?</a:t>
            </a:r>
          </a:p>
        </p:txBody>
      </p:sp>
      <p:sp>
        <p:nvSpPr>
          <p:cNvPr id="17411" name="AutoShape 3" descr="Dây chuyền sản xuất có ảnh hưởng như thế nào trong hoạt động sản xuất công  nghiệ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latin typeface="Arial" panose="020B0604020202020204" pitchFamily="34" charset="0"/>
              <a:cs typeface="Arial" panose="020B0604020202020204" pitchFamily="34" charset="0"/>
            </a:endParaRPr>
          </a:p>
        </p:txBody>
      </p:sp>
      <p:sp>
        <p:nvSpPr>
          <p:cNvPr id="17413" name="AutoShape 5" descr="Dây chuyền sản xuất có ảnh hưởng như thế nào trong hoạt động sản xuất công  nghiệ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latin typeface="Arial" panose="020B0604020202020204" pitchFamily="34" charset="0"/>
              <a:cs typeface="Arial" panose="020B0604020202020204" pitchFamily="34" charset="0"/>
            </a:endParaRPr>
          </a:p>
        </p:txBody>
      </p:sp>
      <p:sp>
        <p:nvSpPr>
          <p:cNvPr id="17415" name="AutoShape 7" descr="Dây chuyền sản xuất có ảnh hưởng như thế nào trong hoạt động sản xuất công  nghiệ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latin typeface="Arial" panose="020B0604020202020204" pitchFamily="34" charset="0"/>
              <a:cs typeface="Arial" panose="020B0604020202020204" pitchFamily="34" charset="0"/>
            </a:endParaRPr>
          </a:p>
        </p:txBody>
      </p:sp>
      <p:sp>
        <p:nvSpPr>
          <p:cNvPr id="17419" name="AutoShape 11" descr="5 ĐIỀU CẦN BIẾT KHI LẮP ĐẶT DÂY CHUYỀN SẢN XUẤ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latin typeface="Arial" panose="020B0604020202020204" pitchFamily="34" charset="0"/>
              <a:cs typeface="Arial" panose="020B0604020202020204" pitchFamily="34" charset="0"/>
            </a:endParaRPr>
          </a:p>
        </p:txBody>
      </p:sp>
      <p:pic>
        <p:nvPicPr>
          <p:cNvPr id="17421" name="Picture 13" descr="Dây chuyền sản xuất TV Vsmart hiện đại cỡ nào?"/>
          <p:cNvPicPr>
            <a:picLocks noChangeAspect="1" noChangeArrowheads="1"/>
          </p:cNvPicPr>
          <p:nvPr/>
        </p:nvPicPr>
        <p:blipFill>
          <a:blip r:embed="rId10"/>
          <a:srcRect/>
          <a:stretch>
            <a:fillRect/>
          </a:stretch>
        </p:blipFill>
        <p:spPr bwMode="auto">
          <a:xfrm>
            <a:off x="1357258" y="4071930"/>
            <a:ext cx="6286500" cy="4429156"/>
          </a:xfrm>
          <a:prstGeom prst="rect">
            <a:avLst/>
          </a:prstGeom>
          <a:noFill/>
        </p:spPr>
      </p:pic>
      <p:pic>
        <p:nvPicPr>
          <p:cNvPr id="38915" name="Picture 3" descr="Autumn Cartoon Leaf Isolated On White Background Stock Illustration -  Download Image Now - Abstract, Aging Process, Art - iStock"/>
          <p:cNvPicPr>
            <a:picLocks noChangeAspect="1" noChangeArrowheads="1"/>
          </p:cNvPicPr>
          <p:nvPr/>
        </p:nvPicPr>
        <p:blipFill>
          <a:blip r:embed="rId11" cstate="print"/>
          <a:srcRect/>
          <a:stretch>
            <a:fillRect/>
          </a:stretch>
        </p:blipFill>
        <p:spPr bwMode="auto">
          <a:xfrm>
            <a:off x="9715504" y="3286112"/>
            <a:ext cx="1214446" cy="1214446"/>
          </a:xfrm>
          <a:prstGeom prst="rect">
            <a:avLst/>
          </a:prstGeom>
          <a:noFill/>
        </p:spPr>
      </p:pic>
      <p:pic>
        <p:nvPicPr>
          <p:cNvPr id="33" name="Picture 3" descr="Autumn Cartoon Leaf Isolated On White Background Stock Illustration -  Download Image Now - Abstract, Aging Process, Art - iStock"/>
          <p:cNvPicPr>
            <a:picLocks noChangeAspect="1" noChangeArrowheads="1"/>
          </p:cNvPicPr>
          <p:nvPr/>
        </p:nvPicPr>
        <p:blipFill>
          <a:blip r:embed="rId11" cstate="print"/>
          <a:srcRect/>
          <a:stretch>
            <a:fillRect/>
          </a:stretch>
        </p:blipFill>
        <p:spPr bwMode="auto">
          <a:xfrm>
            <a:off x="12072958" y="3286112"/>
            <a:ext cx="1214446" cy="1214446"/>
          </a:xfrm>
          <a:prstGeom prst="rect">
            <a:avLst/>
          </a:prstGeom>
          <a:noFill/>
        </p:spPr>
      </p:pic>
      <p:pic>
        <p:nvPicPr>
          <p:cNvPr id="34" name="Picture 3" descr="Autumn Cartoon Leaf Isolated On White Background Stock Illustration -  Download Image Now - Abstract, Aging Process, Art - iStock"/>
          <p:cNvPicPr>
            <a:picLocks noChangeAspect="1" noChangeArrowheads="1"/>
          </p:cNvPicPr>
          <p:nvPr/>
        </p:nvPicPr>
        <p:blipFill>
          <a:blip r:embed="rId11" cstate="print"/>
          <a:srcRect/>
          <a:stretch>
            <a:fillRect/>
          </a:stretch>
        </p:blipFill>
        <p:spPr bwMode="auto">
          <a:xfrm>
            <a:off x="14287536" y="3286112"/>
            <a:ext cx="1214446" cy="1214446"/>
          </a:xfrm>
          <a:prstGeom prst="rect">
            <a:avLst/>
          </a:prstGeom>
          <a:noFill/>
        </p:spPr>
      </p:pic>
      <p:sp>
        <p:nvSpPr>
          <p:cNvPr id="35" name="Rectangle 1"/>
          <p:cNvSpPr>
            <a:spLocks noChangeArrowheads="1"/>
          </p:cNvSpPr>
          <p:nvPr/>
        </p:nvSpPr>
        <p:spPr bwMode="auto">
          <a:xfrm>
            <a:off x="7858116" y="4286244"/>
            <a:ext cx="9001188" cy="46166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1" lang="fr-FR" altLang="zh-TW" sz="2800" b="0" i="0" u="none" strike="noStrike" cap="none" normalizeH="0" baseline="0" dirty="0">
                <a:ln>
                  <a:noFill/>
                </a:ln>
                <a:solidFill>
                  <a:srgbClr val="0070C0"/>
                </a:solidFill>
                <a:effectLst/>
                <a:latin typeface="Arial" panose="020B0604020202020204" pitchFamily="34" charset="0"/>
                <a:ea typeface="Arial Unicode MS" pitchFamily="34" charset="-120"/>
                <a:cs typeface="Arial" panose="020B0604020202020204" pitchFamily="34" charset="0"/>
              </a:rPr>
              <a:t>+ </a:t>
            </a:r>
            <a:r>
              <a:rPr kumimoji="1" lang="fr-FR" altLang="zh-TW" sz="2800" b="1" i="0" u="none" strike="noStrike" cap="none" normalizeH="0" baseline="0" dirty="0">
                <a:ln>
                  <a:noFill/>
                </a:ln>
                <a:solidFill>
                  <a:srgbClr val="0070C0"/>
                </a:solidFill>
                <a:effectLst/>
                <a:latin typeface="Arial" panose="020B0604020202020204" pitchFamily="34" charset="0"/>
                <a:ea typeface="Arial Unicode MS" pitchFamily="34" charset="-120"/>
                <a:cs typeface="Arial" panose="020B0604020202020204" pitchFamily="34" charset="0"/>
              </a:rPr>
              <a:t>Vai trò</a:t>
            </a:r>
            <a:r>
              <a:rPr kumimoji="1" lang="fr-FR" altLang="zh-TW" sz="2800" b="0" i="0" u="none" strike="noStrike" cap="none" normalizeH="0" baseline="0" dirty="0">
                <a:ln>
                  <a:noFill/>
                </a:ln>
                <a:solidFill>
                  <a:srgbClr val="0070C0"/>
                </a:solidFill>
                <a:effectLst/>
                <a:latin typeface="Arial" panose="020B0604020202020204" pitchFamily="34" charset="0"/>
                <a:ea typeface="Arial Unicode MS" pitchFamily="34" charset="-120"/>
                <a:cs typeface="Arial" panose="020B0604020202020204" pitchFamily="34" charset="0"/>
              </a:rPr>
              <a:t>: có vai trò quan trọng trong sản xuất dây chuyền; các phát minh, sáng chế động cơ điện, động cơ đốt trong, giao thông,... đã thúc đẩy sự phát triển các ngành công nghiệp khác.</a:t>
            </a:r>
          </a:p>
          <a:p>
            <a:pPr marL="0" marR="0" lvl="0" indent="0" algn="l" defTabSz="914400" rtl="0" eaLnBrk="0" fontAlgn="base" latinLnBrk="0" hangingPunct="0">
              <a:lnSpc>
                <a:spcPct val="150000"/>
              </a:lnSpc>
              <a:spcBef>
                <a:spcPct val="0"/>
              </a:spcBef>
              <a:spcAft>
                <a:spcPct val="0"/>
              </a:spcAft>
              <a:buClrTx/>
              <a:buSzTx/>
              <a:buFontTx/>
              <a:buNone/>
              <a:tabLst/>
            </a:pPr>
            <a:r>
              <a:rPr kumimoji="1" lang="fr-FR" altLang="zh-TW" sz="2800" b="0" i="0" u="none" strike="noStrike" cap="none" normalizeH="0" baseline="0" dirty="0">
                <a:ln>
                  <a:noFill/>
                </a:ln>
                <a:solidFill>
                  <a:srgbClr val="0070C0"/>
                </a:solidFill>
                <a:effectLst/>
                <a:latin typeface="Arial" panose="020B0604020202020204" pitchFamily="34" charset="0"/>
                <a:ea typeface="Arial Unicode MS" pitchFamily="34" charset="-120"/>
                <a:cs typeface="Arial" panose="020B0604020202020204" pitchFamily="34" charset="0"/>
              </a:rPr>
              <a:t>+ </a:t>
            </a:r>
            <a:r>
              <a:rPr kumimoji="1" lang="fr-FR" altLang="zh-TW" sz="2800" b="1" i="0" u="none" strike="noStrike" cap="none" normalizeH="0" baseline="0" dirty="0">
                <a:ln>
                  <a:noFill/>
                </a:ln>
                <a:solidFill>
                  <a:srgbClr val="0070C0"/>
                </a:solidFill>
                <a:effectLst/>
                <a:latin typeface="Arial" panose="020B0604020202020204" pitchFamily="34" charset="0"/>
                <a:ea typeface="Arial Unicode MS" pitchFamily="34" charset="-120"/>
                <a:cs typeface="Arial" panose="020B0604020202020204" pitchFamily="34" charset="0"/>
              </a:rPr>
              <a:t>Đặc điểm</a:t>
            </a:r>
            <a:r>
              <a:rPr kumimoji="1" lang="fr-FR" altLang="zh-TW" sz="2800" b="0" i="0" u="none" strike="noStrike" cap="none" normalizeH="0" baseline="0" dirty="0">
                <a:ln>
                  <a:noFill/>
                </a:ln>
                <a:solidFill>
                  <a:srgbClr val="0070C0"/>
                </a:solidFill>
                <a:effectLst/>
                <a:latin typeface="Arial" panose="020B0604020202020204" pitchFamily="34" charset="0"/>
                <a:ea typeface="Arial Unicode MS" pitchFamily="34" charset="-120"/>
                <a:cs typeface="Arial" panose="020B0604020202020204" pitchFamily="34" charset="0"/>
              </a:rPr>
              <a:t>: Quy mô và sự ảnh hưởng của cuộc cách mạng đã lan toả tới nhiều quốc gia, đưa khoa học trở thành lực lượng sản xuất trực tiếp. </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barn(inVertical)">
                                      <p:cBhvr>
                                        <p:cTn id="7" dur="500"/>
                                        <p:tgtEl>
                                          <p:spTgt spid="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5">
                                            <p:txEl>
                                              <p:pRg st="1" end="1"/>
                                            </p:txEl>
                                          </p:spTgt>
                                        </p:tgtEl>
                                        <p:attrNameLst>
                                          <p:attrName>style.visibility</p:attrName>
                                        </p:attrNameLst>
                                      </p:cBhvr>
                                      <p:to>
                                        <p:strVal val="visible"/>
                                      </p:to>
                                    </p:set>
                                    <p:animEffect transition="in" filter="barn(inVertical)">
                                      <p:cBhvr>
                                        <p:cTn id="12" dur="500"/>
                                        <p:tgtEl>
                                          <p:spTgt spid="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09569" y="647701"/>
            <a:ext cx="15868862" cy="1566842"/>
            <a:chOff x="0" y="0"/>
            <a:chExt cx="4808746" cy="660483"/>
          </a:xfrm>
        </p:grpSpPr>
        <p:sp>
          <p:nvSpPr>
            <p:cNvPr id="3" name="Freeform 3"/>
            <p:cNvSpPr/>
            <p:nvPr/>
          </p:nvSpPr>
          <p:spPr>
            <a:xfrm>
              <a:off x="10160" y="16510"/>
              <a:ext cx="4785886" cy="632543"/>
            </a:xfrm>
            <a:custGeom>
              <a:avLst/>
              <a:gdLst/>
              <a:ahLst/>
              <a:cxnLst/>
              <a:rect l="l" t="t" r="r" b="b"/>
              <a:pathLst>
                <a:path w="4785886" h="632543">
                  <a:moveTo>
                    <a:pt x="4785886" y="632543"/>
                  </a:moveTo>
                  <a:lnTo>
                    <a:pt x="0" y="624923"/>
                  </a:lnTo>
                  <a:lnTo>
                    <a:pt x="0" y="232610"/>
                  </a:lnTo>
                  <a:lnTo>
                    <a:pt x="17780" y="19050"/>
                  </a:lnTo>
                  <a:lnTo>
                    <a:pt x="2384512" y="0"/>
                  </a:lnTo>
                  <a:lnTo>
                    <a:pt x="4766836" y="5080"/>
                  </a:lnTo>
                  <a:close/>
                </a:path>
              </a:pathLst>
            </a:custGeom>
            <a:solidFill>
              <a:srgbClr val="AEE259"/>
            </a:solidFill>
          </p:spPr>
        </p:sp>
        <p:sp>
          <p:nvSpPr>
            <p:cNvPr id="4" name="Freeform 4"/>
            <p:cNvSpPr/>
            <p:nvPr/>
          </p:nvSpPr>
          <p:spPr>
            <a:xfrm>
              <a:off x="-3810" y="0"/>
              <a:ext cx="4815096" cy="659213"/>
            </a:xfrm>
            <a:custGeom>
              <a:avLst/>
              <a:gdLst/>
              <a:ahLst/>
              <a:cxnLst/>
              <a:rect l="l" t="t" r="r" b="b"/>
              <a:pathLst>
                <a:path w="4815096" h="659213">
                  <a:moveTo>
                    <a:pt x="4780806" y="21590"/>
                  </a:moveTo>
                  <a:cubicBezTo>
                    <a:pt x="4782076" y="34290"/>
                    <a:pt x="4782076" y="44450"/>
                    <a:pt x="4783346" y="54610"/>
                  </a:cubicBezTo>
                  <a:cubicBezTo>
                    <a:pt x="4785886" y="72591"/>
                    <a:pt x="4787156" y="84530"/>
                    <a:pt x="4789696" y="96043"/>
                  </a:cubicBezTo>
                  <a:cubicBezTo>
                    <a:pt x="4789696" y="112673"/>
                    <a:pt x="4802396" y="440572"/>
                    <a:pt x="4808746" y="457201"/>
                  </a:cubicBezTo>
                  <a:cubicBezTo>
                    <a:pt x="4815096" y="482358"/>
                    <a:pt x="4811286" y="507942"/>
                    <a:pt x="4811286" y="533100"/>
                  </a:cubicBezTo>
                  <a:cubicBezTo>
                    <a:pt x="4811286" y="555272"/>
                    <a:pt x="4812556" y="575739"/>
                    <a:pt x="4813826" y="598253"/>
                  </a:cubicBezTo>
                  <a:cubicBezTo>
                    <a:pt x="4813826" y="619843"/>
                    <a:pt x="4813826" y="633813"/>
                    <a:pt x="4813826" y="657943"/>
                  </a:cubicBezTo>
                  <a:cubicBezTo>
                    <a:pt x="4790966" y="657943"/>
                    <a:pt x="4770646" y="659213"/>
                    <a:pt x="4740269" y="657943"/>
                  </a:cubicBezTo>
                  <a:cubicBezTo>
                    <a:pt x="4497887" y="652863"/>
                    <a:pt x="4251775" y="659213"/>
                    <a:pt x="4009393" y="654133"/>
                  </a:cubicBezTo>
                  <a:cubicBezTo>
                    <a:pt x="3863964" y="650323"/>
                    <a:pt x="3722263" y="652863"/>
                    <a:pt x="3576833" y="650323"/>
                  </a:cubicBezTo>
                  <a:cubicBezTo>
                    <a:pt x="3509712" y="649053"/>
                    <a:pt x="3442591" y="647783"/>
                    <a:pt x="3375469" y="646513"/>
                  </a:cubicBezTo>
                  <a:cubicBezTo>
                    <a:pt x="3334451" y="646513"/>
                    <a:pt x="3297161" y="647783"/>
                    <a:pt x="3256143" y="647783"/>
                  </a:cubicBezTo>
                  <a:cubicBezTo>
                    <a:pt x="3151732" y="646513"/>
                    <a:pt x="2864602" y="647783"/>
                    <a:pt x="2760191" y="646513"/>
                  </a:cubicBezTo>
                  <a:cubicBezTo>
                    <a:pt x="2685612" y="645243"/>
                    <a:pt x="1194027" y="654133"/>
                    <a:pt x="1119448" y="652863"/>
                  </a:cubicBezTo>
                  <a:cubicBezTo>
                    <a:pt x="1100803" y="652863"/>
                    <a:pt x="1078429" y="654133"/>
                    <a:pt x="1059785" y="654133"/>
                  </a:cubicBezTo>
                  <a:cubicBezTo>
                    <a:pt x="1015037" y="654133"/>
                    <a:pt x="974019" y="655403"/>
                    <a:pt x="929271" y="655403"/>
                  </a:cubicBezTo>
                  <a:cubicBezTo>
                    <a:pt x="817402" y="655403"/>
                    <a:pt x="709262" y="654133"/>
                    <a:pt x="597394" y="652863"/>
                  </a:cubicBezTo>
                  <a:cubicBezTo>
                    <a:pt x="530272" y="651593"/>
                    <a:pt x="463151" y="650323"/>
                    <a:pt x="399759" y="649053"/>
                  </a:cubicBezTo>
                  <a:cubicBezTo>
                    <a:pt x="280432" y="647783"/>
                    <a:pt x="161105" y="646513"/>
                    <a:pt x="48260" y="646513"/>
                  </a:cubicBezTo>
                  <a:cubicBezTo>
                    <a:pt x="38100" y="646513"/>
                    <a:pt x="29210" y="646513"/>
                    <a:pt x="19050" y="645243"/>
                  </a:cubicBezTo>
                  <a:cubicBezTo>
                    <a:pt x="10160" y="643973"/>
                    <a:pt x="5080" y="637623"/>
                    <a:pt x="7620" y="628733"/>
                  </a:cubicBezTo>
                  <a:cubicBezTo>
                    <a:pt x="16510" y="597059"/>
                    <a:pt x="12700" y="586399"/>
                    <a:pt x="11430" y="575313"/>
                  </a:cubicBezTo>
                  <a:cubicBezTo>
                    <a:pt x="10160" y="552714"/>
                    <a:pt x="6350" y="530541"/>
                    <a:pt x="7620" y="507942"/>
                  </a:cubicBezTo>
                  <a:cubicBezTo>
                    <a:pt x="5080" y="479800"/>
                    <a:pt x="0" y="131434"/>
                    <a:pt x="7620" y="102865"/>
                  </a:cubicBezTo>
                  <a:cubicBezTo>
                    <a:pt x="8890" y="97322"/>
                    <a:pt x="7620" y="91353"/>
                    <a:pt x="8890" y="85810"/>
                  </a:cubicBezTo>
                  <a:cubicBezTo>
                    <a:pt x="10160" y="76855"/>
                    <a:pt x="12700" y="67048"/>
                    <a:pt x="13970" y="44450"/>
                  </a:cubicBezTo>
                  <a:cubicBezTo>
                    <a:pt x="13970" y="41910"/>
                    <a:pt x="15240" y="39370"/>
                    <a:pt x="16510" y="38100"/>
                  </a:cubicBezTo>
                  <a:cubicBezTo>
                    <a:pt x="38100" y="35560"/>
                    <a:pt x="67881" y="30480"/>
                    <a:pt x="127544" y="29210"/>
                  </a:cubicBezTo>
                  <a:cubicBezTo>
                    <a:pt x="228226" y="25400"/>
                    <a:pt x="328908" y="22860"/>
                    <a:pt x="433319" y="20320"/>
                  </a:cubicBezTo>
                  <a:cubicBezTo>
                    <a:pt x="504170" y="17780"/>
                    <a:pt x="575020" y="16510"/>
                    <a:pt x="642141" y="13970"/>
                  </a:cubicBezTo>
                  <a:cubicBezTo>
                    <a:pt x="709262" y="11430"/>
                    <a:pt x="780113" y="8890"/>
                    <a:pt x="847234" y="8890"/>
                  </a:cubicBezTo>
                  <a:cubicBezTo>
                    <a:pt x="921813" y="7620"/>
                    <a:pt x="996392" y="10160"/>
                    <a:pt x="1070972" y="8890"/>
                  </a:cubicBezTo>
                  <a:cubicBezTo>
                    <a:pt x="1164196" y="8890"/>
                    <a:pt x="2853415" y="6350"/>
                    <a:pt x="2946639" y="5080"/>
                  </a:cubicBezTo>
                  <a:cubicBezTo>
                    <a:pt x="3036134" y="3810"/>
                    <a:pt x="3125629" y="2540"/>
                    <a:pt x="3218853" y="2540"/>
                  </a:cubicBezTo>
                  <a:cubicBezTo>
                    <a:pt x="3371740" y="1270"/>
                    <a:pt x="3520899" y="0"/>
                    <a:pt x="3673786" y="0"/>
                  </a:cubicBezTo>
                  <a:cubicBezTo>
                    <a:pt x="3737179" y="0"/>
                    <a:pt x="3804300" y="2540"/>
                    <a:pt x="3867692" y="2540"/>
                  </a:cubicBezTo>
                  <a:cubicBezTo>
                    <a:pt x="4042953" y="3810"/>
                    <a:pt x="4221944" y="5080"/>
                    <a:pt x="4397205" y="7620"/>
                  </a:cubicBezTo>
                  <a:cubicBezTo>
                    <a:pt x="4490429" y="8890"/>
                    <a:pt x="4583653" y="12700"/>
                    <a:pt x="4676877" y="16510"/>
                  </a:cubicBezTo>
                  <a:cubicBezTo>
                    <a:pt x="4699251" y="16510"/>
                    <a:pt x="4721624" y="16510"/>
                    <a:pt x="4740269" y="16510"/>
                  </a:cubicBezTo>
                  <a:cubicBezTo>
                    <a:pt x="4761756" y="17780"/>
                    <a:pt x="4770646" y="20320"/>
                    <a:pt x="4780806" y="21590"/>
                  </a:cubicBezTo>
                  <a:close/>
                  <a:moveTo>
                    <a:pt x="4790966" y="641433"/>
                  </a:moveTo>
                  <a:cubicBezTo>
                    <a:pt x="4792236" y="624923"/>
                    <a:pt x="4793506" y="612223"/>
                    <a:pt x="4793506" y="599523"/>
                  </a:cubicBezTo>
                  <a:cubicBezTo>
                    <a:pt x="4792236" y="573607"/>
                    <a:pt x="4790966" y="551008"/>
                    <a:pt x="4790966" y="526704"/>
                  </a:cubicBezTo>
                  <a:cubicBezTo>
                    <a:pt x="4790966" y="515617"/>
                    <a:pt x="4793506" y="504531"/>
                    <a:pt x="4792236" y="493445"/>
                  </a:cubicBezTo>
                  <a:cubicBezTo>
                    <a:pt x="4792236" y="483211"/>
                    <a:pt x="4790966" y="472551"/>
                    <a:pt x="4789696" y="462318"/>
                  </a:cubicBezTo>
                  <a:cubicBezTo>
                    <a:pt x="4784616" y="446541"/>
                    <a:pt x="4773186" y="119921"/>
                    <a:pt x="4773186" y="104145"/>
                  </a:cubicBezTo>
                  <a:cubicBezTo>
                    <a:pt x="4770646" y="90926"/>
                    <a:pt x="4768106" y="77282"/>
                    <a:pt x="4765566" y="63500"/>
                  </a:cubicBezTo>
                  <a:cubicBezTo>
                    <a:pt x="4764296" y="44450"/>
                    <a:pt x="4763026" y="43180"/>
                    <a:pt x="4729082" y="41910"/>
                  </a:cubicBezTo>
                  <a:cubicBezTo>
                    <a:pt x="4717896" y="41910"/>
                    <a:pt x="4710437" y="41910"/>
                    <a:pt x="4699251" y="40640"/>
                  </a:cubicBezTo>
                  <a:cubicBezTo>
                    <a:pt x="4606027" y="36830"/>
                    <a:pt x="4509074" y="31750"/>
                    <a:pt x="4415850" y="30480"/>
                  </a:cubicBezTo>
                  <a:cubicBezTo>
                    <a:pt x="4188383" y="26670"/>
                    <a:pt x="3957188" y="25400"/>
                    <a:pt x="3729721" y="22860"/>
                  </a:cubicBezTo>
                  <a:cubicBezTo>
                    <a:pt x="3696160" y="22860"/>
                    <a:pt x="3658871" y="22860"/>
                    <a:pt x="3625310" y="22860"/>
                  </a:cubicBezTo>
                  <a:cubicBezTo>
                    <a:pt x="3569376" y="22860"/>
                    <a:pt x="3513441" y="22860"/>
                    <a:pt x="3461236" y="22860"/>
                  </a:cubicBezTo>
                  <a:cubicBezTo>
                    <a:pt x="3341909" y="22860"/>
                    <a:pt x="3222582" y="22860"/>
                    <a:pt x="3106984" y="24130"/>
                  </a:cubicBezTo>
                  <a:cubicBezTo>
                    <a:pt x="3006302" y="25400"/>
                    <a:pt x="1309625" y="29210"/>
                    <a:pt x="1208943" y="29210"/>
                  </a:cubicBezTo>
                  <a:cubicBezTo>
                    <a:pt x="1044869" y="29210"/>
                    <a:pt x="880795" y="26670"/>
                    <a:pt x="716720" y="33020"/>
                  </a:cubicBezTo>
                  <a:cubicBezTo>
                    <a:pt x="630954" y="36830"/>
                    <a:pt x="548917" y="36830"/>
                    <a:pt x="466880" y="38100"/>
                  </a:cubicBezTo>
                  <a:cubicBezTo>
                    <a:pt x="325179" y="41910"/>
                    <a:pt x="183479" y="45720"/>
                    <a:pt x="49530" y="50800"/>
                  </a:cubicBezTo>
                  <a:cubicBezTo>
                    <a:pt x="36830" y="50800"/>
                    <a:pt x="34290" y="53340"/>
                    <a:pt x="33020" y="65769"/>
                  </a:cubicBezTo>
                  <a:cubicBezTo>
                    <a:pt x="31750" y="73444"/>
                    <a:pt x="31750" y="81119"/>
                    <a:pt x="30480" y="88794"/>
                  </a:cubicBezTo>
                  <a:cubicBezTo>
                    <a:pt x="29210" y="101586"/>
                    <a:pt x="26670" y="113952"/>
                    <a:pt x="25400" y="126744"/>
                  </a:cubicBezTo>
                  <a:cubicBezTo>
                    <a:pt x="20320" y="140388"/>
                    <a:pt x="26670" y="473831"/>
                    <a:pt x="29210" y="487475"/>
                  </a:cubicBezTo>
                  <a:cubicBezTo>
                    <a:pt x="29210" y="501973"/>
                    <a:pt x="29210" y="516897"/>
                    <a:pt x="30480" y="531394"/>
                  </a:cubicBezTo>
                  <a:cubicBezTo>
                    <a:pt x="30480" y="542054"/>
                    <a:pt x="33020" y="552714"/>
                    <a:pt x="33020" y="563374"/>
                  </a:cubicBezTo>
                  <a:cubicBezTo>
                    <a:pt x="33020" y="574887"/>
                    <a:pt x="33020" y="586399"/>
                    <a:pt x="31750" y="599523"/>
                  </a:cubicBezTo>
                  <a:cubicBezTo>
                    <a:pt x="31750" y="603333"/>
                    <a:pt x="31750" y="605873"/>
                    <a:pt x="31750" y="609683"/>
                  </a:cubicBezTo>
                  <a:cubicBezTo>
                    <a:pt x="31750" y="619843"/>
                    <a:pt x="35560" y="623653"/>
                    <a:pt x="44450" y="623653"/>
                  </a:cubicBezTo>
                  <a:cubicBezTo>
                    <a:pt x="75339" y="623653"/>
                    <a:pt x="127544" y="624923"/>
                    <a:pt x="176021" y="624923"/>
                  </a:cubicBezTo>
                  <a:cubicBezTo>
                    <a:pt x="246871" y="624923"/>
                    <a:pt x="321450" y="622383"/>
                    <a:pt x="392301" y="624923"/>
                  </a:cubicBezTo>
                  <a:cubicBezTo>
                    <a:pt x="507899" y="628733"/>
                    <a:pt x="623496" y="631273"/>
                    <a:pt x="739094" y="630003"/>
                  </a:cubicBezTo>
                  <a:cubicBezTo>
                    <a:pt x="813673" y="628733"/>
                    <a:pt x="884524" y="631273"/>
                    <a:pt x="959103" y="631273"/>
                  </a:cubicBezTo>
                  <a:cubicBezTo>
                    <a:pt x="1067243" y="631273"/>
                    <a:pt x="1175383" y="630003"/>
                    <a:pt x="1283522" y="631273"/>
                  </a:cubicBezTo>
                  <a:cubicBezTo>
                    <a:pt x="1443868" y="632543"/>
                    <a:pt x="3203937" y="622383"/>
                    <a:pt x="3368012" y="624923"/>
                  </a:cubicBezTo>
                  <a:cubicBezTo>
                    <a:pt x="3438862" y="626193"/>
                    <a:pt x="3509712" y="627463"/>
                    <a:pt x="3576833" y="627463"/>
                  </a:cubicBezTo>
                  <a:cubicBezTo>
                    <a:pt x="3699889" y="630003"/>
                    <a:pt x="3819216" y="626193"/>
                    <a:pt x="3942272" y="630003"/>
                  </a:cubicBezTo>
                  <a:cubicBezTo>
                    <a:pt x="4042953" y="632543"/>
                    <a:pt x="4143636" y="632543"/>
                    <a:pt x="4244317" y="635083"/>
                  </a:cubicBezTo>
                  <a:cubicBezTo>
                    <a:pt x="4393476" y="638893"/>
                    <a:pt x="4542635" y="641433"/>
                    <a:pt x="4691793" y="642703"/>
                  </a:cubicBezTo>
                  <a:cubicBezTo>
                    <a:pt x="4747727" y="642703"/>
                    <a:pt x="4770646" y="641433"/>
                    <a:pt x="4790966" y="641433"/>
                  </a:cubicBezTo>
                  <a:close/>
                </a:path>
              </a:pathLst>
            </a:custGeom>
            <a:solidFill>
              <a:srgbClr val="AEE259"/>
            </a:solidFill>
          </p:spPr>
        </p:sp>
      </p:grpSp>
      <p:grpSp>
        <p:nvGrpSpPr>
          <p:cNvPr id="5" name="Group 5"/>
          <p:cNvGrpSpPr/>
          <p:nvPr/>
        </p:nvGrpSpPr>
        <p:grpSpPr>
          <a:xfrm>
            <a:off x="921237" y="780664"/>
            <a:ext cx="16445527" cy="8725671"/>
            <a:chOff x="0" y="0"/>
            <a:chExt cx="21927369" cy="11634228"/>
          </a:xfrm>
        </p:grpSpPr>
        <p:grpSp>
          <p:nvGrpSpPr>
            <p:cNvPr id="6" name="Group 6"/>
            <p:cNvGrpSpPr/>
            <p:nvPr/>
          </p:nvGrpSpPr>
          <p:grpSpPr>
            <a:xfrm>
              <a:off x="7968740" y="0"/>
              <a:ext cx="11346563" cy="625341"/>
              <a:chOff x="0" y="0"/>
              <a:chExt cx="9217454" cy="508000"/>
            </a:xfrm>
          </p:grpSpPr>
          <p:sp>
            <p:nvSpPr>
              <p:cNvPr id="7" name="Freeform 7"/>
              <p:cNvSpPr/>
              <p:nvPr/>
            </p:nvSpPr>
            <p:spPr>
              <a:xfrm>
                <a:off x="0" y="215900"/>
                <a:ext cx="9217454" cy="76200"/>
              </a:xfrm>
              <a:custGeom>
                <a:avLst/>
                <a:gdLst/>
                <a:ahLst/>
                <a:cxnLst/>
                <a:rect l="l" t="t" r="r" b="b"/>
                <a:pathLst>
                  <a:path w="9217454" h="76200">
                    <a:moveTo>
                      <a:pt x="0" y="0"/>
                    </a:moveTo>
                    <a:lnTo>
                      <a:pt x="9217454" y="0"/>
                    </a:lnTo>
                    <a:lnTo>
                      <a:pt x="9217454" y="76200"/>
                    </a:lnTo>
                    <a:lnTo>
                      <a:pt x="0" y="76200"/>
                    </a:lnTo>
                    <a:close/>
                  </a:path>
                </a:pathLst>
              </a:custGeom>
              <a:solidFill>
                <a:srgbClr val="2B3547"/>
              </a:solidFill>
            </p:spPr>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65256" b="6144"/>
            <a:stretch>
              <a:fillRect/>
            </a:stretch>
          </p:blipFill>
          <p:spPr>
            <a:xfrm>
              <a:off x="18967810" y="261871"/>
              <a:ext cx="2959559" cy="6177834"/>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23007" r="8520"/>
            <a:stretch>
              <a:fillRect/>
            </a:stretch>
          </p:blipFill>
          <p:spPr>
            <a:xfrm>
              <a:off x="551977" y="6111187"/>
              <a:ext cx="7792439" cy="5067876"/>
            </a:xfrm>
            <a:prstGeom prst="rect">
              <a:avLst/>
            </a:prstGeom>
          </p:spPr>
        </p:pic>
        <p:grpSp>
          <p:nvGrpSpPr>
            <p:cNvPr id="10" name="Group 10"/>
            <p:cNvGrpSpPr/>
            <p:nvPr/>
          </p:nvGrpSpPr>
          <p:grpSpPr>
            <a:xfrm>
              <a:off x="7926954" y="10750360"/>
              <a:ext cx="11560262" cy="625341"/>
              <a:chOff x="0" y="0"/>
              <a:chExt cx="9391053" cy="508000"/>
            </a:xfrm>
          </p:grpSpPr>
          <p:sp>
            <p:nvSpPr>
              <p:cNvPr id="11" name="Freeform 11"/>
              <p:cNvSpPr/>
              <p:nvPr/>
            </p:nvSpPr>
            <p:spPr>
              <a:xfrm>
                <a:off x="0" y="215900"/>
                <a:ext cx="9391053" cy="76200"/>
              </a:xfrm>
              <a:custGeom>
                <a:avLst/>
                <a:gdLst/>
                <a:ahLst/>
                <a:cxnLst/>
                <a:rect l="l" t="t" r="r" b="b"/>
                <a:pathLst>
                  <a:path w="9391053" h="76200">
                    <a:moveTo>
                      <a:pt x="0" y="0"/>
                    </a:moveTo>
                    <a:lnTo>
                      <a:pt x="9391053" y="0"/>
                    </a:lnTo>
                    <a:lnTo>
                      <a:pt x="9391053" y="76200"/>
                    </a:lnTo>
                    <a:lnTo>
                      <a:pt x="0" y="76200"/>
                    </a:lnTo>
                    <a:close/>
                  </a:path>
                </a:pathLst>
              </a:custGeom>
              <a:solidFill>
                <a:srgbClr val="2B3547"/>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9982" b="7642"/>
            <a:stretch>
              <a:fillRect/>
            </a:stretch>
          </p:blipFill>
          <p:spPr>
            <a:xfrm>
              <a:off x="602777" y="274571"/>
              <a:ext cx="7667927" cy="6079240"/>
            </a:xfrm>
            <a:prstGeom prst="rect">
              <a:avLst/>
            </a:prstGeom>
          </p:spPr>
        </p:pic>
        <p:pic>
          <p:nvPicPr>
            <p:cNvPr id="13"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r="75824"/>
            <a:stretch>
              <a:fillRect/>
            </a:stretch>
          </p:blipFill>
          <p:spPr>
            <a:xfrm>
              <a:off x="21341492" y="3845626"/>
              <a:ext cx="479498" cy="786924"/>
            </a:xfrm>
            <a:prstGeom prst="rect">
              <a:avLst/>
            </a:prstGeom>
          </p:spPr>
        </p:pic>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r="48058"/>
            <a:stretch>
              <a:fillRect/>
            </a:stretch>
          </p:blipFill>
          <p:spPr>
            <a:xfrm flipH="1">
              <a:off x="312671" y="11072651"/>
              <a:ext cx="1797114" cy="561577"/>
            </a:xfrm>
            <a:prstGeom prst="rect">
              <a:avLst/>
            </a:prstGeom>
          </p:spPr>
        </p:pic>
        <p:grpSp>
          <p:nvGrpSpPr>
            <p:cNvPr id="15" name="Group 15"/>
            <p:cNvGrpSpPr/>
            <p:nvPr/>
          </p:nvGrpSpPr>
          <p:grpSpPr>
            <a:xfrm rot="-5400000">
              <a:off x="-496201" y="10266586"/>
              <a:ext cx="1617743" cy="625341"/>
              <a:chOff x="0" y="0"/>
              <a:chExt cx="1314184" cy="508000"/>
            </a:xfrm>
          </p:grpSpPr>
          <p:sp>
            <p:nvSpPr>
              <p:cNvPr id="16" name="Freeform 16"/>
              <p:cNvSpPr/>
              <p:nvPr/>
            </p:nvSpPr>
            <p:spPr>
              <a:xfrm>
                <a:off x="0" y="215900"/>
                <a:ext cx="1314184" cy="76200"/>
              </a:xfrm>
              <a:custGeom>
                <a:avLst/>
                <a:gdLst/>
                <a:ahLst/>
                <a:cxnLst/>
                <a:rect l="l" t="t" r="r" b="b"/>
                <a:pathLst>
                  <a:path w="1314184" h="76200">
                    <a:moveTo>
                      <a:pt x="0" y="0"/>
                    </a:moveTo>
                    <a:lnTo>
                      <a:pt x="1314184" y="0"/>
                    </a:lnTo>
                    <a:lnTo>
                      <a:pt x="1314184" y="76200"/>
                    </a:lnTo>
                    <a:lnTo>
                      <a:pt x="0" y="76200"/>
                    </a:lnTo>
                    <a:close/>
                  </a:path>
                </a:pathLst>
              </a:custGeom>
              <a:solidFill>
                <a:srgbClr val="2B3547"/>
              </a:solidFill>
            </p:spPr>
          </p:sp>
        </p:grpSp>
        <p:pic>
          <p:nvPicPr>
            <p:cNvPr id="17" name="Picture 1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67081">
              <a:off x="10896944" y="10807894"/>
              <a:ext cx="3811301" cy="478714"/>
            </a:xfrm>
            <a:prstGeom prst="rect">
              <a:avLst/>
            </a:prstGeom>
          </p:spPr>
        </p:pic>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32593" t="26497" r="57"/>
            <a:stretch>
              <a:fillRect/>
            </a:stretch>
          </p:blipFill>
          <p:spPr>
            <a:xfrm>
              <a:off x="16047156" y="6360532"/>
              <a:ext cx="5736929" cy="4838131"/>
            </a:xfrm>
            <a:prstGeom prst="rect">
              <a:avLst/>
            </a:prstGeom>
          </p:spPr>
        </p:pic>
      </p:grpSp>
      <p:sp>
        <p:nvSpPr>
          <p:cNvPr id="42" name="TextBox 22"/>
          <p:cNvSpPr txBox="1"/>
          <p:nvPr/>
        </p:nvSpPr>
        <p:spPr>
          <a:xfrm>
            <a:off x="7286612" y="1500162"/>
            <a:ext cx="5072098" cy="521040"/>
          </a:xfrm>
          <a:prstGeom prst="rect">
            <a:avLst/>
          </a:prstGeom>
        </p:spPr>
        <p:txBody>
          <a:bodyPr wrap="square" lIns="0" tIns="0" rIns="0" bIns="0" rtlCol="0" anchor="t">
            <a:spAutoFit/>
          </a:bodyPr>
          <a:lstStyle/>
          <a:p>
            <a:pPr lvl="0">
              <a:lnSpc>
                <a:spcPts val="3900"/>
              </a:lnSpc>
              <a:spcBef>
                <a:spcPct val="0"/>
              </a:spcBef>
            </a:pPr>
            <a:r>
              <a:rPr lang="fr-FR" sz="5000" b="1" dirty="0">
                <a:solidFill>
                  <a:srgbClr val="FF0000"/>
                </a:solidFill>
                <a:latin typeface="Arial" panose="020B0604020202020204" pitchFamily="34" charset="0"/>
                <a:ea typeface="Arial Unicode MS" pitchFamily="34" charset="-120"/>
                <a:cs typeface="Arial" panose="020B0604020202020204" pitchFamily="34" charset="0"/>
              </a:rPr>
              <a:t>LUYỆN TẬP</a:t>
            </a:r>
            <a:endParaRPr lang="en-US" sz="5000" dirty="0">
              <a:solidFill>
                <a:srgbClr val="FF0000"/>
              </a:solidFill>
              <a:latin typeface="Arial" panose="020B0604020202020204" pitchFamily="34" charset="0"/>
              <a:ea typeface="Arial Unicode MS" pitchFamily="34" charset="-120"/>
              <a:cs typeface="Arial" panose="020B0604020202020204" pitchFamily="34" charset="0"/>
            </a:endParaRPr>
          </a:p>
        </p:txBody>
      </p:sp>
      <p:sp>
        <p:nvSpPr>
          <p:cNvPr id="3073" name="Rectangle 1"/>
          <p:cNvSpPr>
            <a:spLocks noChangeArrowheads="1"/>
          </p:cNvSpPr>
          <p:nvPr/>
        </p:nvSpPr>
        <p:spPr bwMode="auto">
          <a:xfrm>
            <a:off x="3071770" y="2285980"/>
            <a:ext cx="12471684" cy="55399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r>
              <a:rPr kumimoji="1" lang="fr-FR" altLang="zh-TW" sz="3000" b="0" i="1" u="none" strike="noStrike" cap="none" normalizeH="0" baseline="0" dirty="0">
                <a:ln>
                  <a:noFill/>
                </a:ln>
                <a:solidFill>
                  <a:srgbClr val="7030A0"/>
                </a:solidFill>
                <a:effectLst/>
                <a:latin typeface="Arial" panose="020B0604020202020204" pitchFamily="34" charset="0"/>
                <a:ea typeface="Arial Unicode MS" pitchFamily="34" charset="-120"/>
                <a:cs typeface="Arial" panose="020B0604020202020204" pitchFamily="34" charset="0"/>
              </a:rPr>
              <a:t>Theo em, cuộc CMCN lần thứ nhất đã đem lại những gì cho nhân loại?</a:t>
            </a:r>
          </a:p>
        </p:txBody>
      </p:sp>
      <p:sp>
        <p:nvSpPr>
          <p:cNvPr id="44" name="矩形 43"/>
          <p:cNvSpPr/>
          <p:nvPr/>
        </p:nvSpPr>
        <p:spPr>
          <a:xfrm>
            <a:off x="1714448" y="6286508"/>
            <a:ext cx="15216294" cy="2769989"/>
          </a:xfrm>
          <a:prstGeom prst="rect">
            <a:avLst/>
          </a:prstGeom>
        </p:spPr>
        <p:txBody>
          <a:bodyPr wrap="square">
            <a:spAutoFit/>
          </a:bodyPr>
          <a:lstStyle/>
          <a:p>
            <a:pPr>
              <a:lnSpc>
                <a:spcPct val="150000"/>
              </a:lnSpc>
            </a:pPr>
            <a:r>
              <a:rPr lang="fr-FR" sz="2900" dirty="0">
                <a:solidFill>
                  <a:srgbClr val="0070C0"/>
                </a:solidFill>
                <a:latin typeface="Arial" panose="020B0604020202020204" pitchFamily="34" charset="0"/>
                <a:ea typeface="Arial Unicode MS" pitchFamily="34" charset="-120"/>
                <a:cs typeface="Arial" panose="020B0604020202020204" pitchFamily="34" charset="0"/>
              </a:rPr>
              <a:t>Cuộc CMCN lần thứ nhất đã đem lại sự thay đổi về phương thức sản xuất, thay sức kéo bằng năng lượng máy hơi nước; đem lại sự phát triển nhanh chóng của giao thông đường sắt, đường thuỷ, đường bộ; phát triển hệ thống thông tin, liên lạc; chuyển sản xuất thủ công thành sản xuất công nghiệp,..</a:t>
            </a:r>
            <a:endParaRPr lang="zh-TW" altLang="en-US" sz="2900" dirty="0">
              <a:solidFill>
                <a:srgbClr val="0070C0"/>
              </a:solidFill>
              <a:latin typeface="Arial" panose="020B0604020202020204" pitchFamily="34" charset="0"/>
              <a:ea typeface="Arial Unicode MS" pitchFamily="34" charset="-120"/>
              <a:cs typeface="Arial" panose="020B0604020202020204" pitchFamily="34" charset="0"/>
            </a:endParaRPr>
          </a:p>
        </p:txBody>
      </p:sp>
      <p:pic>
        <p:nvPicPr>
          <p:cNvPr id="3077" name="Picture 5" descr="Thành tựu nào của cuộc Cách mạng công nghiệp lần thứ nhất và lần thứ hai có  ý nghĩa nhất? Vì sao?"/>
          <p:cNvPicPr>
            <a:picLocks noChangeAspect="1" noChangeArrowheads="1"/>
          </p:cNvPicPr>
          <p:nvPr/>
        </p:nvPicPr>
        <p:blipFill>
          <a:blip r:embed="rId10"/>
          <a:srcRect/>
          <a:stretch>
            <a:fillRect/>
          </a:stretch>
        </p:blipFill>
        <p:spPr bwMode="auto">
          <a:xfrm>
            <a:off x="8786810" y="3000360"/>
            <a:ext cx="5676900" cy="3471862"/>
          </a:xfrm>
          <a:prstGeom prst="rect">
            <a:avLst/>
          </a:prstGeom>
          <a:noFill/>
        </p:spPr>
      </p:pic>
      <p:pic>
        <p:nvPicPr>
          <p:cNvPr id="3079" name="Picture 7" descr="BỐN CUỘC CÁCH MẠNG CÔNG NGHIỆP - Đóng Gói Tri Thức"/>
          <p:cNvPicPr>
            <a:picLocks noChangeAspect="1" noChangeArrowheads="1"/>
          </p:cNvPicPr>
          <p:nvPr/>
        </p:nvPicPr>
        <p:blipFill>
          <a:blip r:embed="rId11"/>
          <a:srcRect/>
          <a:stretch>
            <a:fillRect/>
          </a:stretch>
        </p:blipFill>
        <p:spPr bwMode="auto">
          <a:xfrm>
            <a:off x="2857456" y="3071798"/>
            <a:ext cx="4833953" cy="3216778"/>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73"/>
                                        </p:tgtEl>
                                        <p:attrNameLst>
                                          <p:attrName>style.visibility</p:attrName>
                                        </p:attrNameLst>
                                      </p:cBhvr>
                                      <p:to>
                                        <p:strVal val="visible"/>
                                      </p:to>
                                    </p:set>
                                    <p:animEffect transition="in" filter="barn(inVertical)">
                                      <p:cBhvr>
                                        <p:cTn id="7" dur="500"/>
                                        <p:tgtEl>
                                          <p:spTgt spid="307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079"/>
                                        </p:tgtEl>
                                        <p:attrNameLst>
                                          <p:attrName>style.visibility</p:attrName>
                                        </p:attrNameLst>
                                      </p:cBhvr>
                                      <p:to>
                                        <p:strVal val="visible"/>
                                      </p:to>
                                    </p:set>
                                    <p:animEffect transition="in" filter="circle(in)">
                                      <p:cBhvr>
                                        <p:cTn id="12" dur="2000"/>
                                        <p:tgtEl>
                                          <p:spTgt spid="3079"/>
                                        </p:tgtEl>
                                      </p:cBhvr>
                                    </p:animEffect>
                                  </p:childTnLst>
                                </p:cTn>
                              </p:par>
                              <p:par>
                                <p:cTn id="13" presetID="6" presetClass="entr" presetSubtype="16" fill="hold" nodeType="withEffect">
                                  <p:stCondLst>
                                    <p:cond delay="0"/>
                                  </p:stCondLst>
                                  <p:childTnLst>
                                    <p:set>
                                      <p:cBhvr>
                                        <p:cTn id="14" dur="1" fill="hold">
                                          <p:stCondLst>
                                            <p:cond delay="0"/>
                                          </p:stCondLst>
                                        </p:cTn>
                                        <p:tgtEl>
                                          <p:spTgt spid="3077"/>
                                        </p:tgtEl>
                                        <p:attrNameLst>
                                          <p:attrName>style.visibility</p:attrName>
                                        </p:attrNameLst>
                                      </p:cBhvr>
                                      <p:to>
                                        <p:strVal val="visible"/>
                                      </p:to>
                                    </p:set>
                                    <p:animEffect transition="in" filter="circle(in)">
                                      <p:cBhvr>
                                        <p:cTn id="15" dur="2000"/>
                                        <p:tgtEl>
                                          <p:spTgt spid="307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4">
                                            <p:txEl>
                                              <p:pRg st="0" end="0"/>
                                            </p:txEl>
                                          </p:spTgt>
                                        </p:tgtEl>
                                        <p:attrNameLst>
                                          <p:attrName>style.visibility</p:attrName>
                                        </p:attrNameLst>
                                      </p:cBhvr>
                                      <p:to>
                                        <p:strVal val="visible"/>
                                      </p:to>
                                    </p:set>
                                    <p:animEffect transition="in" filter="barn(inVertical)">
                                      <p:cBhvr>
                                        <p:cTn id="20" dur="5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66328" y="647701"/>
            <a:ext cx="15868862" cy="1566842"/>
            <a:chOff x="0" y="0"/>
            <a:chExt cx="4808746" cy="660483"/>
          </a:xfrm>
        </p:grpSpPr>
        <p:sp>
          <p:nvSpPr>
            <p:cNvPr id="3" name="Freeform 3"/>
            <p:cNvSpPr/>
            <p:nvPr/>
          </p:nvSpPr>
          <p:spPr>
            <a:xfrm>
              <a:off x="10160" y="16510"/>
              <a:ext cx="4785886" cy="632543"/>
            </a:xfrm>
            <a:custGeom>
              <a:avLst/>
              <a:gdLst/>
              <a:ahLst/>
              <a:cxnLst/>
              <a:rect l="l" t="t" r="r" b="b"/>
              <a:pathLst>
                <a:path w="4785886" h="632543">
                  <a:moveTo>
                    <a:pt x="4785886" y="632543"/>
                  </a:moveTo>
                  <a:lnTo>
                    <a:pt x="0" y="624923"/>
                  </a:lnTo>
                  <a:lnTo>
                    <a:pt x="0" y="232610"/>
                  </a:lnTo>
                  <a:lnTo>
                    <a:pt x="17780" y="19050"/>
                  </a:lnTo>
                  <a:lnTo>
                    <a:pt x="2384512" y="0"/>
                  </a:lnTo>
                  <a:lnTo>
                    <a:pt x="4766836" y="5080"/>
                  </a:lnTo>
                  <a:close/>
                </a:path>
              </a:pathLst>
            </a:custGeom>
            <a:solidFill>
              <a:srgbClr val="AEE259"/>
            </a:solidFill>
          </p:spPr>
        </p:sp>
        <p:sp>
          <p:nvSpPr>
            <p:cNvPr id="4" name="Freeform 4"/>
            <p:cNvSpPr/>
            <p:nvPr/>
          </p:nvSpPr>
          <p:spPr>
            <a:xfrm>
              <a:off x="-3810" y="0"/>
              <a:ext cx="4815096" cy="659213"/>
            </a:xfrm>
            <a:custGeom>
              <a:avLst/>
              <a:gdLst/>
              <a:ahLst/>
              <a:cxnLst/>
              <a:rect l="l" t="t" r="r" b="b"/>
              <a:pathLst>
                <a:path w="4815096" h="659213">
                  <a:moveTo>
                    <a:pt x="4780806" y="21590"/>
                  </a:moveTo>
                  <a:cubicBezTo>
                    <a:pt x="4782076" y="34290"/>
                    <a:pt x="4782076" y="44450"/>
                    <a:pt x="4783346" y="54610"/>
                  </a:cubicBezTo>
                  <a:cubicBezTo>
                    <a:pt x="4785886" y="72591"/>
                    <a:pt x="4787156" y="84530"/>
                    <a:pt x="4789696" y="96043"/>
                  </a:cubicBezTo>
                  <a:cubicBezTo>
                    <a:pt x="4789696" y="112673"/>
                    <a:pt x="4802396" y="440572"/>
                    <a:pt x="4808746" y="457201"/>
                  </a:cubicBezTo>
                  <a:cubicBezTo>
                    <a:pt x="4815096" y="482358"/>
                    <a:pt x="4811286" y="507942"/>
                    <a:pt x="4811286" y="533100"/>
                  </a:cubicBezTo>
                  <a:cubicBezTo>
                    <a:pt x="4811286" y="555272"/>
                    <a:pt x="4812556" y="575739"/>
                    <a:pt x="4813826" y="598253"/>
                  </a:cubicBezTo>
                  <a:cubicBezTo>
                    <a:pt x="4813826" y="619843"/>
                    <a:pt x="4813826" y="633813"/>
                    <a:pt x="4813826" y="657943"/>
                  </a:cubicBezTo>
                  <a:cubicBezTo>
                    <a:pt x="4790966" y="657943"/>
                    <a:pt x="4770646" y="659213"/>
                    <a:pt x="4740269" y="657943"/>
                  </a:cubicBezTo>
                  <a:cubicBezTo>
                    <a:pt x="4497887" y="652863"/>
                    <a:pt x="4251775" y="659213"/>
                    <a:pt x="4009393" y="654133"/>
                  </a:cubicBezTo>
                  <a:cubicBezTo>
                    <a:pt x="3863964" y="650323"/>
                    <a:pt x="3722263" y="652863"/>
                    <a:pt x="3576833" y="650323"/>
                  </a:cubicBezTo>
                  <a:cubicBezTo>
                    <a:pt x="3509712" y="649053"/>
                    <a:pt x="3442591" y="647783"/>
                    <a:pt x="3375469" y="646513"/>
                  </a:cubicBezTo>
                  <a:cubicBezTo>
                    <a:pt x="3334451" y="646513"/>
                    <a:pt x="3297161" y="647783"/>
                    <a:pt x="3256143" y="647783"/>
                  </a:cubicBezTo>
                  <a:cubicBezTo>
                    <a:pt x="3151732" y="646513"/>
                    <a:pt x="2864602" y="647783"/>
                    <a:pt x="2760191" y="646513"/>
                  </a:cubicBezTo>
                  <a:cubicBezTo>
                    <a:pt x="2685612" y="645243"/>
                    <a:pt x="1194027" y="654133"/>
                    <a:pt x="1119448" y="652863"/>
                  </a:cubicBezTo>
                  <a:cubicBezTo>
                    <a:pt x="1100803" y="652863"/>
                    <a:pt x="1078429" y="654133"/>
                    <a:pt x="1059785" y="654133"/>
                  </a:cubicBezTo>
                  <a:cubicBezTo>
                    <a:pt x="1015037" y="654133"/>
                    <a:pt x="974019" y="655403"/>
                    <a:pt x="929271" y="655403"/>
                  </a:cubicBezTo>
                  <a:cubicBezTo>
                    <a:pt x="817402" y="655403"/>
                    <a:pt x="709262" y="654133"/>
                    <a:pt x="597394" y="652863"/>
                  </a:cubicBezTo>
                  <a:cubicBezTo>
                    <a:pt x="530272" y="651593"/>
                    <a:pt x="463151" y="650323"/>
                    <a:pt x="399759" y="649053"/>
                  </a:cubicBezTo>
                  <a:cubicBezTo>
                    <a:pt x="280432" y="647783"/>
                    <a:pt x="161105" y="646513"/>
                    <a:pt x="48260" y="646513"/>
                  </a:cubicBezTo>
                  <a:cubicBezTo>
                    <a:pt x="38100" y="646513"/>
                    <a:pt x="29210" y="646513"/>
                    <a:pt x="19050" y="645243"/>
                  </a:cubicBezTo>
                  <a:cubicBezTo>
                    <a:pt x="10160" y="643973"/>
                    <a:pt x="5080" y="637623"/>
                    <a:pt x="7620" y="628733"/>
                  </a:cubicBezTo>
                  <a:cubicBezTo>
                    <a:pt x="16510" y="597059"/>
                    <a:pt x="12700" y="586399"/>
                    <a:pt x="11430" y="575313"/>
                  </a:cubicBezTo>
                  <a:cubicBezTo>
                    <a:pt x="10160" y="552714"/>
                    <a:pt x="6350" y="530541"/>
                    <a:pt x="7620" y="507942"/>
                  </a:cubicBezTo>
                  <a:cubicBezTo>
                    <a:pt x="5080" y="479800"/>
                    <a:pt x="0" y="131434"/>
                    <a:pt x="7620" y="102865"/>
                  </a:cubicBezTo>
                  <a:cubicBezTo>
                    <a:pt x="8890" y="97322"/>
                    <a:pt x="7620" y="91353"/>
                    <a:pt x="8890" y="85810"/>
                  </a:cubicBezTo>
                  <a:cubicBezTo>
                    <a:pt x="10160" y="76855"/>
                    <a:pt x="12700" y="67048"/>
                    <a:pt x="13970" y="44450"/>
                  </a:cubicBezTo>
                  <a:cubicBezTo>
                    <a:pt x="13970" y="41910"/>
                    <a:pt x="15240" y="39370"/>
                    <a:pt x="16510" y="38100"/>
                  </a:cubicBezTo>
                  <a:cubicBezTo>
                    <a:pt x="38100" y="35560"/>
                    <a:pt x="67881" y="30480"/>
                    <a:pt x="127544" y="29210"/>
                  </a:cubicBezTo>
                  <a:cubicBezTo>
                    <a:pt x="228226" y="25400"/>
                    <a:pt x="328908" y="22860"/>
                    <a:pt x="433319" y="20320"/>
                  </a:cubicBezTo>
                  <a:cubicBezTo>
                    <a:pt x="504170" y="17780"/>
                    <a:pt x="575020" y="16510"/>
                    <a:pt x="642141" y="13970"/>
                  </a:cubicBezTo>
                  <a:cubicBezTo>
                    <a:pt x="709262" y="11430"/>
                    <a:pt x="780113" y="8890"/>
                    <a:pt x="847234" y="8890"/>
                  </a:cubicBezTo>
                  <a:cubicBezTo>
                    <a:pt x="921813" y="7620"/>
                    <a:pt x="996392" y="10160"/>
                    <a:pt x="1070972" y="8890"/>
                  </a:cubicBezTo>
                  <a:cubicBezTo>
                    <a:pt x="1164196" y="8890"/>
                    <a:pt x="2853415" y="6350"/>
                    <a:pt x="2946639" y="5080"/>
                  </a:cubicBezTo>
                  <a:cubicBezTo>
                    <a:pt x="3036134" y="3810"/>
                    <a:pt x="3125629" y="2540"/>
                    <a:pt x="3218853" y="2540"/>
                  </a:cubicBezTo>
                  <a:cubicBezTo>
                    <a:pt x="3371740" y="1270"/>
                    <a:pt x="3520899" y="0"/>
                    <a:pt x="3673786" y="0"/>
                  </a:cubicBezTo>
                  <a:cubicBezTo>
                    <a:pt x="3737179" y="0"/>
                    <a:pt x="3804300" y="2540"/>
                    <a:pt x="3867692" y="2540"/>
                  </a:cubicBezTo>
                  <a:cubicBezTo>
                    <a:pt x="4042953" y="3810"/>
                    <a:pt x="4221944" y="5080"/>
                    <a:pt x="4397205" y="7620"/>
                  </a:cubicBezTo>
                  <a:cubicBezTo>
                    <a:pt x="4490429" y="8890"/>
                    <a:pt x="4583653" y="12700"/>
                    <a:pt x="4676877" y="16510"/>
                  </a:cubicBezTo>
                  <a:cubicBezTo>
                    <a:pt x="4699251" y="16510"/>
                    <a:pt x="4721624" y="16510"/>
                    <a:pt x="4740269" y="16510"/>
                  </a:cubicBezTo>
                  <a:cubicBezTo>
                    <a:pt x="4761756" y="17780"/>
                    <a:pt x="4770646" y="20320"/>
                    <a:pt x="4780806" y="21590"/>
                  </a:cubicBezTo>
                  <a:close/>
                  <a:moveTo>
                    <a:pt x="4790966" y="641433"/>
                  </a:moveTo>
                  <a:cubicBezTo>
                    <a:pt x="4792236" y="624923"/>
                    <a:pt x="4793506" y="612223"/>
                    <a:pt x="4793506" y="599523"/>
                  </a:cubicBezTo>
                  <a:cubicBezTo>
                    <a:pt x="4792236" y="573607"/>
                    <a:pt x="4790966" y="551008"/>
                    <a:pt x="4790966" y="526704"/>
                  </a:cubicBezTo>
                  <a:cubicBezTo>
                    <a:pt x="4790966" y="515617"/>
                    <a:pt x="4793506" y="504531"/>
                    <a:pt x="4792236" y="493445"/>
                  </a:cubicBezTo>
                  <a:cubicBezTo>
                    <a:pt x="4792236" y="483211"/>
                    <a:pt x="4790966" y="472551"/>
                    <a:pt x="4789696" y="462318"/>
                  </a:cubicBezTo>
                  <a:cubicBezTo>
                    <a:pt x="4784616" y="446541"/>
                    <a:pt x="4773186" y="119921"/>
                    <a:pt x="4773186" y="104145"/>
                  </a:cubicBezTo>
                  <a:cubicBezTo>
                    <a:pt x="4770646" y="90926"/>
                    <a:pt x="4768106" y="77282"/>
                    <a:pt x="4765566" y="63500"/>
                  </a:cubicBezTo>
                  <a:cubicBezTo>
                    <a:pt x="4764296" y="44450"/>
                    <a:pt x="4763026" y="43180"/>
                    <a:pt x="4729082" y="41910"/>
                  </a:cubicBezTo>
                  <a:cubicBezTo>
                    <a:pt x="4717896" y="41910"/>
                    <a:pt x="4710437" y="41910"/>
                    <a:pt x="4699251" y="40640"/>
                  </a:cubicBezTo>
                  <a:cubicBezTo>
                    <a:pt x="4606027" y="36830"/>
                    <a:pt x="4509074" y="31750"/>
                    <a:pt x="4415850" y="30480"/>
                  </a:cubicBezTo>
                  <a:cubicBezTo>
                    <a:pt x="4188383" y="26670"/>
                    <a:pt x="3957188" y="25400"/>
                    <a:pt x="3729721" y="22860"/>
                  </a:cubicBezTo>
                  <a:cubicBezTo>
                    <a:pt x="3696160" y="22860"/>
                    <a:pt x="3658871" y="22860"/>
                    <a:pt x="3625310" y="22860"/>
                  </a:cubicBezTo>
                  <a:cubicBezTo>
                    <a:pt x="3569376" y="22860"/>
                    <a:pt x="3513441" y="22860"/>
                    <a:pt x="3461236" y="22860"/>
                  </a:cubicBezTo>
                  <a:cubicBezTo>
                    <a:pt x="3341909" y="22860"/>
                    <a:pt x="3222582" y="22860"/>
                    <a:pt x="3106984" y="24130"/>
                  </a:cubicBezTo>
                  <a:cubicBezTo>
                    <a:pt x="3006302" y="25400"/>
                    <a:pt x="1309625" y="29210"/>
                    <a:pt x="1208943" y="29210"/>
                  </a:cubicBezTo>
                  <a:cubicBezTo>
                    <a:pt x="1044869" y="29210"/>
                    <a:pt x="880795" y="26670"/>
                    <a:pt x="716720" y="33020"/>
                  </a:cubicBezTo>
                  <a:cubicBezTo>
                    <a:pt x="630954" y="36830"/>
                    <a:pt x="548917" y="36830"/>
                    <a:pt x="466880" y="38100"/>
                  </a:cubicBezTo>
                  <a:cubicBezTo>
                    <a:pt x="325179" y="41910"/>
                    <a:pt x="183479" y="45720"/>
                    <a:pt x="49530" y="50800"/>
                  </a:cubicBezTo>
                  <a:cubicBezTo>
                    <a:pt x="36830" y="50800"/>
                    <a:pt x="34290" y="53340"/>
                    <a:pt x="33020" y="65769"/>
                  </a:cubicBezTo>
                  <a:cubicBezTo>
                    <a:pt x="31750" y="73444"/>
                    <a:pt x="31750" y="81119"/>
                    <a:pt x="30480" y="88794"/>
                  </a:cubicBezTo>
                  <a:cubicBezTo>
                    <a:pt x="29210" y="101586"/>
                    <a:pt x="26670" y="113952"/>
                    <a:pt x="25400" y="126744"/>
                  </a:cubicBezTo>
                  <a:cubicBezTo>
                    <a:pt x="20320" y="140388"/>
                    <a:pt x="26670" y="473831"/>
                    <a:pt x="29210" y="487475"/>
                  </a:cubicBezTo>
                  <a:cubicBezTo>
                    <a:pt x="29210" y="501973"/>
                    <a:pt x="29210" y="516897"/>
                    <a:pt x="30480" y="531394"/>
                  </a:cubicBezTo>
                  <a:cubicBezTo>
                    <a:pt x="30480" y="542054"/>
                    <a:pt x="33020" y="552714"/>
                    <a:pt x="33020" y="563374"/>
                  </a:cubicBezTo>
                  <a:cubicBezTo>
                    <a:pt x="33020" y="574887"/>
                    <a:pt x="33020" y="586399"/>
                    <a:pt x="31750" y="599523"/>
                  </a:cubicBezTo>
                  <a:cubicBezTo>
                    <a:pt x="31750" y="603333"/>
                    <a:pt x="31750" y="605873"/>
                    <a:pt x="31750" y="609683"/>
                  </a:cubicBezTo>
                  <a:cubicBezTo>
                    <a:pt x="31750" y="619843"/>
                    <a:pt x="35560" y="623653"/>
                    <a:pt x="44450" y="623653"/>
                  </a:cubicBezTo>
                  <a:cubicBezTo>
                    <a:pt x="75339" y="623653"/>
                    <a:pt x="127544" y="624923"/>
                    <a:pt x="176021" y="624923"/>
                  </a:cubicBezTo>
                  <a:cubicBezTo>
                    <a:pt x="246871" y="624923"/>
                    <a:pt x="321450" y="622383"/>
                    <a:pt x="392301" y="624923"/>
                  </a:cubicBezTo>
                  <a:cubicBezTo>
                    <a:pt x="507899" y="628733"/>
                    <a:pt x="623496" y="631273"/>
                    <a:pt x="739094" y="630003"/>
                  </a:cubicBezTo>
                  <a:cubicBezTo>
                    <a:pt x="813673" y="628733"/>
                    <a:pt x="884524" y="631273"/>
                    <a:pt x="959103" y="631273"/>
                  </a:cubicBezTo>
                  <a:cubicBezTo>
                    <a:pt x="1067243" y="631273"/>
                    <a:pt x="1175383" y="630003"/>
                    <a:pt x="1283522" y="631273"/>
                  </a:cubicBezTo>
                  <a:cubicBezTo>
                    <a:pt x="1443868" y="632543"/>
                    <a:pt x="3203937" y="622383"/>
                    <a:pt x="3368012" y="624923"/>
                  </a:cubicBezTo>
                  <a:cubicBezTo>
                    <a:pt x="3438862" y="626193"/>
                    <a:pt x="3509712" y="627463"/>
                    <a:pt x="3576833" y="627463"/>
                  </a:cubicBezTo>
                  <a:cubicBezTo>
                    <a:pt x="3699889" y="630003"/>
                    <a:pt x="3819216" y="626193"/>
                    <a:pt x="3942272" y="630003"/>
                  </a:cubicBezTo>
                  <a:cubicBezTo>
                    <a:pt x="4042953" y="632543"/>
                    <a:pt x="4143636" y="632543"/>
                    <a:pt x="4244317" y="635083"/>
                  </a:cubicBezTo>
                  <a:cubicBezTo>
                    <a:pt x="4393476" y="638893"/>
                    <a:pt x="4542635" y="641433"/>
                    <a:pt x="4691793" y="642703"/>
                  </a:cubicBezTo>
                  <a:cubicBezTo>
                    <a:pt x="4747727" y="642703"/>
                    <a:pt x="4770646" y="641433"/>
                    <a:pt x="4790966" y="641433"/>
                  </a:cubicBezTo>
                  <a:close/>
                </a:path>
              </a:pathLst>
            </a:custGeom>
            <a:solidFill>
              <a:srgbClr val="AEE259"/>
            </a:solidFill>
          </p:spPr>
        </p:sp>
      </p:grpSp>
      <p:grpSp>
        <p:nvGrpSpPr>
          <p:cNvPr id="10" name="Group 10"/>
          <p:cNvGrpSpPr/>
          <p:nvPr/>
        </p:nvGrpSpPr>
        <p:grpSpPr>
          <a:xfrm>
            <a:off x="921237" y="780664"/>
            <a:ext cx="16445527" cy="8725671"/>
            <a:chOff x="0" y="0"/>
            <a:chExt cx="21927369" cy="11634228"/>
          </a:xfrm>
        </p:grpSpPr>
        <p:grpSp>
          <p:nvGrpSpPr>
            <p:cNvPr id="11" name="Group 11"/>
            <p:cNvGrpSpPr/>
            <p:nvPr/>
          </p:nvGrpSpPr>
          <p:grpSpPr>
            <a:xfrm>
              <a:off x="7968740" y="0"/>
              <a:ext cx="11346563" cy="625341"/>
              <a:chOff x="0" y="0"/>
              <a:chExt cx="9217454" cy="508000"/>
            </a:xfrm>
          </p:grpSpPr>
          <p:sp>
            <p:nvSpPr>
              <p:cNvPr id="12" name="Freeform 12"/>
              <p:cNvSpPr/>
              <p:nvPr/>
            </p:nvSpPr>
            <p:spPr>
              <a:xfrm>
                <a:off x="0" y="215900"/>
                <a:ext cx="9217454" cy="76200"/>
              </a:xfrm>
              <a:custGeom>
                <a:avLst/>
                <a:gdLst/>
                <a:ahLst/>
                <a:cxnLst/>
                <a:rect l="l" t="t" r="r" b="b"/>
                <a:pathLst>
                  <a:path w="9217454" h="76200">
                    <a:moveTo>
                      <a:pt x="0" y="0"/>
                    </a:moveTo>
                    <a:lnTo>
                      <a:pt x="9217454" y="0"/>
                    </a:lnTo>
                    <a:lnTo>
                      <a:pt x="9217454" y="76200"/>
                    </a:lnTo>
                    <a:lnTo>
                      <a:pt x="0" y="76200"/>
                    </a:lnTo>
                    <a:close/>
                  </a:path>
                </a:pathLst>
              </a:custGeom>
              <a:solidFill>
                <a:srgbClr val="2B3547"/>
              </a:solidFill>
            </p:spPr>
          </p:sp>
        </p:grpSp>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65256" b="6144"/>
            <a:stretch>
              <a:fillRect/>
            </a:stretch>
          </p:blipFill>
          <p:spPr>
            <a:xfrm>
              <a:off x="18967810" y="261871"/>
              <a:ext cx="2959559" cy="6177834"/>
            </a:xfrm>
            <a:prstGeom prst="rect">
              <a:avLst/>
            </a:prstGeom>
          </p:spPr>
        </p:pic>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23007" r="8520"/>
            <a:stretch>
              <a:fillRect/>
            </a:stretch>
          </p:blipFill>
          <p:spPr>
            <a:xfrm>
              <a:off x="551977" y="6111187"/>
              <a:ext cx="7792439" cy="5067876"/>
            </a:xfrm>
            <a:prstGeom prst="rect">
              <a:avLst/>
            </a:prstGeom>
          </p:spPr>
        </p:pic>
        <p:grpSp>
          <p:nvGrpSpPr>
            <p:cNvPr id="15" name="Group 15"/>
            <p:cNvGrpSpPr/>
            <p:nvPr/>
          </p:nvGrpSpPr>
          <p:grpSpPr>
            <a:xfrm>
              <a:off x="7926954" y="10750360"/>
              <a:ext cx="11560262" cy="625341"/>
              <a:chOff x="0" y="0"/>
              <a:chExt cx="9391053" cy="508000"/>
            </a:xfrm>
          </p:grpSpPr>
          <p:sp>
            <p:nvSpPr>
              <p:cNvPr id="16" name="Freeform 16"/>
              <p:cNvSpPr/>
              <p:nvPr/>
            </p:nvSpPr>
            <p:spPr>
              <a:xfrm>
                <a:off x="0" y="215900"/>
                <a:ext cx="9391053" cy="76200"/>
              </a:xfrm>
              <a:custGeom>
                <a:avLst/>
                <a:gdLst/>
                <a:ahLst/>
                <a:cxnLst/>
                <a:rect l="l" t="t" r="r" b="b"/>
                <a:pathLst>
                  <a:path w="9391053" h="76200">
                    <a:moveTo>
                      <a:pt x="0" y="0"/>
                    </a:moveTo>
                    <a:lnTo>
                      <a:pt x="9391053" y="0"/>
                    </a:lnTo>
                    <a:lnTo>
                      <a:pt x="9391053" y="76200"/>
                    </a:lnTo>
                    <a:lnTo>
                      <a:pt x="0" y="76200"/>
                    </a:lnTo>
                    <a:close/>
                  </a:path>
                </a:pathLst>
              </a:custGeom>
              <a:solidFill>
                <a:srgbClr val="2B3547"/>
              </a:solidFill>
            </p:spPr>
          </p:sp>
        </p:grpSp>
        <p:pic>
          <p:nvPicPr>
            <p:cNvPr id="17"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9982" b="7642"/>
            <a:stretch>
              <a:fillRect/>
            </a:stretch>
          </p:blipFill>
          <p:spPr>
            <a:xfrm>
              <a:off x="602777" y="274571"/>
              <a:ext cx="7667927" cy="6079240"/>
            </a:xfrm>
            <a:prstGeom prst="rect">
              <a:avLst/>
            </a:prstGeom>
          </p:spPr>
        </p:pic>
        <p:pic>
          <p:nvPicPr>
            <p:cNvPr id="18" name="Picture 1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r="75824"/>
            <a:stretch>
              <a:fillRect/>
            </a:stretch>
          </p:blipFill>
          <p:spPr>
            <a:xfrm>
              <a:off x="21341492" y="3845626"/>
              <a:ext cx="479498" cy="786924"/>
            </a:xfrm>
            <a:prstGeom prst="rect">
              <a:avLst/>
            </a:prstGeom>
          </p:spPr>
        </p:pic>
        <p:pic>
          <p:nvPicPr>
            <p:cNvPr id="19" name="Picture 1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r="48058"/>
            <a:stretch>
              <a:fillRect/>
            </a:stretch>
          </p:blipFill>
          <p:spPr>
            <a:xfrm flipH="1">
              <a:off x="312671" y="11072651"/>
              <a:ext cx="1797114" cy="561577"/>
            </a:xfrm>
            <a:prstGeom prst="rect">
              <a:avLst/>
            </a:prstGeom>
          </p:spPr>
        </p:pic>
        <p:grpSp>
          <p:nvGrpSpPr>
            <p:cNvPr id="20" name="Group 20"/>
            <p:cNvGrpSpPr/>
            <p:nvPr/>
          </p:nvGrpSpPr>
          <p:grpSpPr>
            <a:xfrm rot="-5400000">
              <a:off x="-496201" y="10266586"/>
              <a:ext cx="1617743" cy="625341"/>
              <a:chOff x="0" y="0"/>
              <a:chExt cx="1314184" cy="508000"/>
            </a:xfrm>
          </p:grpSpPr>
          <p:sp>
            <p:nvSpPr>
              <p:cNvPr id="21" name="Freeform 21"/>
              <p:cNvSpPr/>
              <p:nvPr/>
            </p:nvSpPr>
            <p:spPr>
              <a:xfrm>
                <a:off x="0" y="215900"/>
                <a:ext cx="1314184" cy="76200"/>
              </a:xfrm>
              <a:custGeom>
                <a:avLst/>
                <a:gdLst/>
                <a:ahLst/>
                <a:cxnLst/>
                <a:rect l="l" t="t" r="r" b="b"/>
                <a:pathLst>
                  <a:path w="1314184" h="76200">
                    <a:moveTo>
                      <a:pt x="0" y="0"/>
                    </a:moveTo>
                    <a:lnTo>
                      <a:pt x="1314184" y="0"/>
                    </a:lnTo>
                    <a:lnTo>
                      <a:pt x="1314184" y="76200"/>
                    </a:lnTo>
                    <a:lnTo>
                      <a:pt x="0" y="76200"/>
                    </a:lnTo>
                    <a:close/>
                  </a:path>
                </a:pathLst>
              </a:custGeom>
              <a:solidFill>
                <a:srgbClr val="2B3547"/>
              </a:solidFill>
            </p:spPr>
          </p:sp>
        </p:grpSp>
        <p:pic>
          <p:nvPicPr>
            <p:cNvPr id="22" name="Picture 2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67081">
              <a:off x="10896944" y="10807894"/>
              <a:ext cx="3811301" cy="478714"/>
            </a:xfrm>
            <a:prstGeom prst="rect">
              <a:avLst/>
            </a:prstGeom>
          </p:spPr>
        </p:pic>
        <p:pic>
          <p:nvPicPr>
            <p:cNvPr id="23" name="Picture 2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32593" t="26497" r="57"/>
            <a:stretch>
              <a:fillRect/>
            </a:stretch>
          </p:blipFill>
          <p:spPr>
            <a:xfrm>
              <a:off x="16047156" y="6360532"/>
              <a:ext cx="5736929" cy="4838131"/>
            </a:xfrm>
            <a:prstGeom prst="rect">
              <a:avLst/>
            </a:prstGeom>
          </p:spPr>
        </p:pic>
      </p:grpSp>
      <p:sp>
        <p:nvSpPr>
          <p:cNvPr id="54" name="TextBox 22"/>
          <p:cNvSpPr txBox="1"/>
          <p:nvPr/>
        </p:nvSpPr>
        <p:spPr>
          <a:xfrm>
            <a:off x="7286612" y="1500162"/>
            <a:ext cx="5072098" cy="521040"/>
          </a:xfrm>
          <a:prstGeom prst="rect">
            <a:avLst/>
          </a:prstGeom>
        </p:spPr>
        <p:txBody>
          <a:bodyPr wrap="square" lIns="0" tIns="0" rIns="0" bIns="0" rtlCol="0" anchor="t">
            <a:spAutoFit/>
          </a:bodyPr>
          <a:lstStyle/>
          <a:p>
            <a:pPr lvl="0">
              <a:lnSpc>
                <a:spcPts val="3900"/>
              </a:lnSpc>
              <a:spcBef>
                <a:spcPct val="0"/>
              </a:spcBef>
            </a:pPr>
            <a:r>
              <a:rPr lang="fr-FR" sz="5000" b="1" dirty="0">
                <a:solidFill>
                  <a:srgbClr val="FF0000"/>
                </a:solidFill>
                <a:latin typeface="Arial" panose="020B0604020202020204" pitchFamily="34" charset="0"/>
                <a:ea typeface="Arial Unicode MS" pitchFamily="34" charset="-120"/>
                <a:cs typeface="Arial" panose="020B0604020202020204" pitchFamily="34" charset="0"/>
              </a:rPr>
              <a:t>LUYỆN TẬP</a:t>
            </a:r>
            <a:endParaRPr lang="en-US" sz="5000" dirty="0">
              <a:solidFill>
                <a:srgbClr val="FF0000"/>
              </a:solidFill>
              <a:latin typeface="Arial" panose="020B0604020202020204" pitchFamily="34" charset="0"/>
              <a:ea typeface="Arial Unicode MS" pitchFamily="34" charset="-120"/>
              <a:cs typeface="Arial" panose="020B0604020202020204" pitchFamily="34" charset="0"/>
            </a:endParaRPr>
          </a:p>
        </p:txBody>
      </p:sp>
      <p:sp>
        <p:nvSpPr>
          <p:cNvPr id="55" name="矩形 54"/>
          <p:cNvSpPr/>
          <p:nvPr/>
        </p:nvSpPr>
        <p:spPr>
          <a:xfrm>
            <a:off x="4982569" y="2265106"/>
            <a:ext cx="9890849" cy="553998"/>
          </a:xfrm>
          <a:prstGeom prst="rect">
            <a:avLst/>
          </a:prstGeom>
        </p:spPr>
        <p:txBody>
          <a:bodyPr wrap="none">
            <a:spAutoFit/>
          </a:bodyPr>
          <a:lstStyle/>
          <a:p>
            <a:pPr marL="457200" indent="-457200">
              <a:buFont typeface="Wingdings" panose="05000000000000000000" pitchFamily="2" charset="2"/>
              <a:buChar char="v"/>
            </a:pPr>
            <a:r>
              <a:rPr lang="fr-FR" sz="3000" i="1" dirty="0">
                <a:solidFill>
                  <a:srgbClr val="C00000"/>
                </a:solidFill>
                <a:latin typeface="Arial" panose="020B0604020202020204" pitchFamily="34" charset="0"/>
                <a:ea typeface="Arial Unicode MS" pitchFamily="34" charset="-120"/>
                <a:cs typeface="Arial" panose="020B0604020202020204" pitchFamily="34" charset="0"/>
              </a:rPr>
              <a:t>Hoàn thiện bảng về các cuộc cách mạng công nghiệp:</a:t>
            </a:r>
            <a:endParaRPr lang="zh-TW" altLang="en-US" sz="3000" i="1" dirty="0">
              <a:solidFill>
                <a:srgbClr val="C00000"/>
              </a:solidFill>
              <a:latin typeface="Arial" panose="020B0604020202020204" pitchFamily="34" charset="0"/>
              <a:ea typeface="Arial Unicode MS" pitchFamily="34" charset="-120"/>
              <a:cs typeface="Arial" panose="020B0604020202020204" pitchFamily="34" charset="0"/>
            </a:endParaRPr>
          </a:p>
        </p:txBody>
      </p:sp>
      <p:pic>
        <p:nvPicPr>
          <p:cNvPr id="61"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501982" y="642906"/>
            <a:ext cx="1176221" cy="1463623"/>
          </a:xfrm>
          <a:prstGeom prst="rect">
            <a:avLst/>
          </a:prstGeom>
        </p:spPr>
      </p:pic>
      <p:pic>
        <p:nvPicPr>
          <p:cNvPr id="62" name="Picture 1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3287404" y="8718288"/>
            <a:ext cx="1586014" cy="1568712"/>
          </a:xfrm>
          <a:prstGeom prst="rect">
            <a:avLst/>
          </a:prstGeom>
        </p:spPr>
      </p:pic>
      <p:pic>
        <p:nvPicPr>
          <p:cNvPr id="63" name="Picture 1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142944" y="2285980"/>
            <a:ext cx="1535009" cy="1583968"/>
          </a:xfrm>
          <a:prstGeom prst="rect">
            <a:avLst/>
          </a:prstGeom>
        </p:spPr>
      </p:pic>
      <p:pic>
        <p:nvPicPr>
          <p:cNvPr id="64" name="Picture 1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5500662" y="8718288"/>
            <a:ext cx="1586014" cy="1568712"/>
          </a:xfrm>
          <a:prstGeom prst="rect">
            <a:avLst/>
          </a:prstGeom>
        </p:spPr>
      </p:pic>
      <p:pic>
        <p:nvPicPr>
          <p:cNvPr id="6" name="Picture 7" descr="Teacher PNG">
            <a:extLst>
              <a:ext uri="{FF2B5EF4-FFF2-40B4-BE49-F238E27FC236}">
                <a16:creationId xmlns:a16="http://schemas.microsoft.com/office/drawing/2014/main" xmlns="" id="{53854C5D-7BB5-A263-061D-0BDD84543FB1}"/>
              </a:ext>
            </a:extLst>
          </p:cNvPr>
          <p:cNvPicPr>
            <a:picLocks noChangeAspect="1" noChangeArrowheads="1"/>
          </p:cNvPicPr>
          <p:nvPr/>
        </p:nvPicPr>
        <p:blipFill>
          <a:blip r:embed="rId16" cstate="print"/>
          <a:srcRect/>
          <a:stretch>
            <a:fillRect/>
          </a:stretch>
        </p:blipFill>
        <p:spPr bwMode="auto">
          <a:xfrm flipH="1">
            <a:off x="77424" y="5286376"/>
            <a:ext cx="4071902" cy="6643734"/>
          </a:xfrm>
          <a:prstGeom prst="rect">
            <a:avLst/>
          </a:prstGeom>
          <a:noFill/>
        </p:spPr>
      </p:pic>
      <p:graphicFrame>
        <p:nvGraphicFramePr>
          <p:cNvPr id="7" name="Table 7">
            <a:extLst>
              <a:ext uri="{FF2B5EF4-FFF2-40B4-BE49-F238E27FC236}">
                <a16:creationId xmlns:a16="http://schemas.microsoft.com/office/drawing/2014/main" xmlns="" id="{83EA78FD-FA89-46D7-9D38-F7955022E6D5}"/>
              </a:ext>
            </a:extLst>
          </p:cNvPr>
          <p:cNvGraphicFramePr>
            <a:graphicFrameLocks noGrp="1"/>
          </p:cNvGraphicFramePr>
          <p:nvPr>
            <p:extLst>
              <p:ext uri="{D42A27DB-BD31-4B8C-83A1-F6EECF244321}">
                <p14:modId xmlns:p14="http://schemas.microsoft.com/office/powerpoint/2010/main" val="1872854671"/>
              </p:ext>
            </p:extLst>
          </p:nvPr>
        </p:nvGraphicFramePr>
        <p:xfrm>
          <a:off x="3102235" y="4423420"/>
          <a:ext cx="11976958" cy="3106722"/>
        </p:xfrm>
        <a:graphic>
          <a:graphicData uri="http://schemas.openxmlformats.org/drawingml/2006/table">
            <a:tbl>
              <a:tblPr firstRow="1" bandRow="1">
                <a:tableStyleId>{5940675A-B579-460E-94D1-54222C63F5DA}</a:tableStyleId>
              </a:tblPr>
              <a:tblGrid>
                <a:gridCol w="2959234">
                  <a:extLst>
                    <a:ext uri="{9D8B030D-6E8A-4147-A177-3AD203B41FA5}">
                      <a16:colId xmlns:a16="http://schemas.microsoft.com/office/drawing/2014/main" xmlns="" val="3420608106"/>
                    </a:ext>
                  </a:extLst>
                </a:gridCol>
                <a:gridCol w="3005908">
                  <a:extLst>
                    <a:ext uri="{9D8B030D-6E8A-4147-A177-3AD203B41FA5}">
                      <a16:colId xmlns:a16="http://schemas.microsoft.com/office/drawing/2014/main" xmlns="" val="2463579141"/>
                    </a:ext>
                  </a:extLst>
                </a:gridCol>
                <a:gridCol w="3005908">
                  <a:extLst>
                    <a:ext uri="{9D8B030D-6E8A-4147-A177-3AD203B41FA5}">
                      <a16:colId xmlns:a16="http://schemas.microsoft.com/office/drawing/2014/main" xmlns="" val="1027108187"/>
                    </a:ext>
                  </a:extLst>
                </a:gridCol>
                <a:gridCol w="3005908">
                  <a:extLst>
                    <a:ext uri="{9D8B030D-6E8A-4147-A177-3AD203B41FA5}">
                      <a16:colId xmlns:a16="http://schemas.microsoft.com/office/drawing/2014/main" xmlns="" val="2169863488"/>
                    </a:ext>
                  </a:extLst>
                </a:gridCol>
              </a:tblGrid>
              <a:tr h="1035574">
                <a:tc>
                  <a:txBody>
                    <a:bodyPr/>
                    <a:lstStyle/>
                    <a:p>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cuộc</a:t>
                      </a:r>
                      <a:r>
                        <a:rPr lang="en-US" dirty="0">
                          <a:latin typeface="Times New Roman" panose="02020603050405020304" pitchFamily="18" charset="0"/>
                          <a:cs typeface="Times New Roman" panose="02020603050405020304" pitchFamily="18" charset="0"/>
                        </a:rPr>
                        <a:t> CMCN</a:t>
                      </a:r>
                    </a:p>
                  </a:txBody>
                  <a:tcPr/>
                </a:tc>
                <a:tc>
                  <a:txBody>
                    <a:bodyPr/>
                    <a:lstStyle/>
                    <a:p>
                      <a:pPr algn="ct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bắt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đầu</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tảng</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err="1">
                          <a:latin typeface="Times New Roman" panose="02020603050405020304" pitchFamily="18" charset="0"/>
                          <a:cs typeface="Times New Roman" panose="02020603050405020304" pitchFamily="18" charset="0"/>
                        </a:rPr>
                        <a:t>Kết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quả</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741150365"/>
                  </a:ext>
                </a:extLst>
              </a:tr>
              <a:tr h="1035574">
                <a:tc>
                  <a:txBody>
                    <a:bodyPr/>
                    <a:lstStyle/>
                    <a:p>
                      <a:pPr algn="ctr"/>
                      <a:r>
                        <a:rPr lang="en-US" dirty="0" err="1">
                          <a:latin typeface="Times New Roman" panose="02020603050405020304" pitchFamily="18" charset="0"/>
                          <a:cs typeface="Times New Roman" panose="02020603050405020304" pitchFamily="18" charset="0"/>
                        </a:rPr>
                        <a:t>Lần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nhất</a:t>
                      </a:r>
                      <a:endParaRPr lang="en-US" dirty="0">
                        <a:latin typeface="Times New Roman" panose="02020603050405020304" pitchFamily="18" charset="0"/>
                        <a:cs typeface="Times New Roman" panose="02020603050405020304" pitchFamily="18" charset="0"/>
                      </a:endParaRPr>
                    </a:p>
                  </a:txBody>
                  <a:tcPr/>
                </a:tc>
                <a:tc>
                  <a:txBody>
                    <a:bodyPr/>
                    <a:lstStyle/>
                    <a:p>
                      <a:endParaRPr lang="en-US">
                        <a:latin typeface="Times New Roman" panose="02020603050405020304" pitchFamily="18" charset="0"/>
                        <a:cs typeface="Times New Roman" panose="02020603050405020304" pitchFamily="18" charset="0"/>
                      </a:endParaRPr>
                    </a:p>
                  </a:txBody>
                  <a:tcPr/>
                </a:tc>
                <a:tc>
                  <a:txBody>
                    <a:bodyPr/>
                    <a:lstStyle/>
                    <a:p>
                      <a:endParaRPr lang="en-US">
                        <a:latin typeface="Times New Roman" panose="02020603050405020304" pitchFamily="18" charset="0"/>
                        <a:cs typeface="Times New Roman" panose="02020603050405020304" pitchFamily="18" charset="0"/>
                      </a:endParaRPr>
                    </a:p>
                  </a:txBody>
                  <a:tcPr/>
                </a:tc>
                <a:tc>
                  <a:txBody>
                    <a:bodyPr/>
                    <a:lstStyle/>
                    <a:p>
                      <a:endParaRPr lang="en-US">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88082981"/>
                  </a:ext>
                </a:extLst>
              </a:tr>
              <a:tr h="1035574">
                <a:tc>
                  <a:txBody>
                    <a:bodyPr/>
                    <a:lstStyle/>
                    <a:p>
                      <a:pPr algn="ctr"/>
                      <a:r>
                        <a:rPr lang="en-US" dirty="0" err="1">
                          <a:latin typeface="Times New Roman" panose="02020603050405020304" pitchFamily="18" charset="0"/>
                          <a:cs typeface="Times New Roman" panose="02020603050405020304" pitchFamily="18" charset="0"/>
                        </a:rPr>
                        <a:t>Lần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hai</a:t>
                      </a:r>
                      <a:endParaRPr lang="en-US" dirty="0">
                        <a:latin typeface="Times New Roman" panose="02020603050405020304" pitchFamily="18" charset="0"/>
                        <a:cs typeface="Times New Roman" panose="02020603050405020304" pitchFamily="18" charset="0"/>
                      </a:endParaRPr>
                    </a:p>
                  </a:txBody>
                  <a:tcPr/>
                </a:tc>
                <a:tc>
                  <a:txBody>
                    <a:bodyPr/>
                    <a:lstStyle/>
                    <a:p>
                      <a:endParaRPr lang="en-US" dirty="0">
                        <a:latin typeface="Times New Roman" panose="02020603050405020304" pitchFamily="18" charset="0"/>
                        <a:cs typeface="Times New Roman" panose="02020603050405020304" pitchFamily="18" charset="0"/>
                      </a:endParaRPr>
                    </a:p>
                  </a:txBody>
                  <a:tcPr/>
                </a:tc>
                <a:tc>
                  <a:txBody>
                    <a:bodyPr/>
                    <a:lstStyle/>
                    <a:p>
                      <a:endParaRPr lang="en-US" dirty="0">
                        <a:latin typeface="Times New Roman" panose="02020603050405020304" pitchFamily="18" charset="0"/>
                        <a:cs typeface="Times New Roman" panose="02020603050405020304" pitchFamily="18" charset="0"/>
                      </a:endParaRPr>
                    </a:p>
                  </a:txBody>
                  <a:tcPr/>
                </a:tc>
                <a:tc>
                  <a:txBody>
                    <a:bodyPr/>
                    <a:lstStyle/>
                    <a:p>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98589524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500"/>
                                        <p:tgtEl>
                                          <p:spTgt spid="55"/>
                                        </p:tgtEl>
                                      </p:cBhvr>
                                    </p:animEffect>
                                  </p:childTnLst>
                                </p:cTn>
                              </p:par>
                            </p:childTnLst>
                          </p:cTn>
                        </p:par>
                        <p:par>
                          <p:cTn id="8" fill="hold">
                            <p:stCondLst>
                              <p:cond delay="500"/>
                            </p:stCondLst>
                            <p:childTnLst>
                              <p:par>
                                <p:cTn id="9" presetID="53" presetClass="exit" presetSubtype="32" fill="hold" nodeType="afterEffect">
                                  <p:stCondLst>
                                    <p:cond delay="0"/>
                                  </p:stCondLst>
                                  <p:childTnLst>
                                    <p:anim calcmode="lin" valueType="num">
                                      <p:cBhvr>
                                        <p:cTn id="10" dur="500"/>
                                        <p:tgtEl>
                                          <p:spTgt spid="7"/>
                                        </p:tgtEl>
                                        <p:attrNameLst>
                                          <p:attrName>ppt_w</p:attrName>
                                        </p:attrNameLst>
                                      </p:cBhvr>
                                      <p:tavLst>
                                        <p:tav tm="0">
                                          <p:val>
                                            <p:strVal val="ppt_w"/>
                                          </p:val>
                                        </p:tav>
                                        <p:tav tm="100000">
                                          <p:val>
                                            <p:fltVal val="0"/>
                                          </p:val>
                                        </p:tav>
                                      </p:tavLst>
                                    </p:anim>
                                    <p:anim calcmode="lin" valueType="num">
                                      <p:cBhvr>
                                        <p:cTn id="11" dur="500"/>
                                        <p:tgtEl>
                                          <p:spTgt spid="7"/>
                                        </p:tgtEl>
                                        <p:attrNameLst>
                                          <p:attrName>ppt_h</p:attrName>
                                        </p:attrNameLst>
                                      </p:cBhvr>
                                      <p:tavLst>
                                        <p:tav tm="0">
                                          <p:val>
                                            <p:strVal val="ppt_h"/>
                                          </p:val>
                                        </p:tav>
                                        <p:tav tm="100000">
                                          <p:val>
                                            <p:fltVal val="0"/>
                                          </p:val>
                                        </p:tav>
                                      </p:tavLst>
                                    </p:anim>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7">
            <a:extLst>
              <a:ext uri="{FF2B5EF4-FFF2-40B4-BE49-F238E27FC236}">
                <a16:creationId xmlns:a16="http://schemas.microsoft.com/office/drawing/2014/main" xmlns="" id="{C56E6FFB-E9E1-4154-AA25-1D450170991D}"/>
              </a:ext>
            </a:extLst>
          </p:cNvPr>
          <p:cNvGraphicFramePr>
            <a:graphicFrameLocks noGrp="1"/>
          </p:cNvGraphicFramePr>
          <p:nvPr>
            <p:extLst>
              <p:ext uri="{D42A27DB-BD31-4B8C-83A1-F6EECF244321}">
                <p14:modId xmlns:p14="http://schemas.microsoft.com/office/powerpoint/2010/main" val="1440825036"/>
              </p:ext>
            </p:extLst>
          </p:nvPr>
        </p:nvGraphicFramePr>
        <p:xfrm>
          <a:off x="3185874" y="3890646"/>
          <a:ext cx="12144672" cy="3688080"/>
        </p:xfrm>
        <a:graphic>
          <a:graphicData uri="http://schemas.openxmlformats.org/drawingml/2006/table">
            <a:tbl>
              <a:tblPr firstRow="1" bandRow="1">
                <a:tableStyleId>{5940675A-B579-460E-94D1-54222C63F5DA}</a:tableStyleId>
              </a:tblPr>
              <a:tblGrid>
                <a:gridCol w="3000672">
                  <a:extLst>
                    <a:ext uri="{9D8B030D-6E8A-4147-A177-3AD203B41FA5}">
                      <a16:colId xmlns:a16="http://schemas.microsoft.com/office/drawing/2014/main" xmlns="" val="3420608106"/>
                    </a:ext>
                  </a:extLst>
                </a:gridCol>
                <a:gridCol w="3048000">
                  <a:extLst>
                    <a:ext uri="{9D8B030D-6E8A-4147-A177-3AD203B41FA5}">
                      <a16:colId xmlns:a16="http://schemas.microsoft.com/office/drawing/2014/main" xmlns="" val="2463579141"/>
                    </a:ext>
                  </a:extLst>
                </a:gridCol>
                <a:gridCol w="3048000">
                  <a:extLst>
                    <a:ext uri="{9D8B030D-6E8A-4147-A177-3AD203B41FA5}">
                      <a16:colId xmlns:a16="http://schemas.microsoft.com/office/drawing/2014/main" xmlns="" val="1027108187"/>
                    </a:ext>
                  </a:extLst>
                </a:gridCol>
                <a:gridCol w="3048000">
                  <a:extLst>
                    <a:ext uri="{9D8B030D-6E8A-4147-A177-3AD203B41FA5}">
                      <a16:colId xmlns:a16="http://schemas.microsoft.com/office/drawing/2014/main" xmlns="" val="2169863488"/>
                    </a:ext>
                  </a:extLst>
                </a:gridCol>
              </a:tblGrid>
              <a:tr h="370840">
                <a:tc>
                  <a:txBody>
                    <a:bodyPr/>
                    <a:lstStyle/>
                    <a:p>
                      <a:pPr algn="ct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cuộc</a:t>
                      </a:r>
                      <a:r>
                        <a:rPr lang="en-US" sz="3200" dirty="0">
                          <a:latin typeface="Times New Roman" panose="02020603050405020304" pitchFamily="18" charset="0"/>
                          <a:cs typeface="Times New Roman" panose="02020603050405020304" pitchFamily="18" charset="0"/>
                        </a:rPr>
                        <a:t> CMCN</a:t>
                      </a:r>
                    </a:p>
                  </a:txBody>
                  <a:tcPr/>
                </a:tc>
                <a:tc>
                  <a:txBody>
                    <a:bodyPr/>
                    <a:lstStyle/>
                    <a:p>
                      <a:pPr algn="ctr"/>
                      <a:r>
                        <a:rPr lang="en-US" sz="3200" dirty="0" err="1">
                          <a:latin typeface="Times New Roman" panose="02020603050405020304" pitchFamily="18" charset="0"/>
                          <a:cs typeface="Times New Roman" panose="02020603050405020304" pitchFamily="18" charset="0"/>
                        </a:rPr>
                        <a:t>Thời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a:t>
                      </a:r>
                    </a:p>
                    <a:p>
                      <a:pPr algn="ctr"/>
                      <a:r>
                        <a:rPr lang="en-US" sz="3200" dirty="0" err="1">
                          <a:latin typeface="Times New Roman" panose="02020603050405020304" pitchFamily="18" charset="0"/>
                          <a:cs typeface="Times New Roman" panose="02020603050405020304" pitchFamily="18" charset="0"/>
                        </a:rPr>
                        <a:t>bắt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đầu</a:t>
                      </a:r>
                      <a:endParaRPr lang="en-US" sz="3200" dirty="0">
                        <a:latin typeface="Times New Roman" panose="02020603050405020304" pitchFamily="18" charset="0"/>
                        <a:cs typeface="Times New Roman" panose="02020603050405020304" pitchFamily="18" charset="0"/>
                      </a:endParaRPr>
                    </a:p>
                  </a:txBody>
                  <a:tcPr/>
                </a:tc>
                <a:tc>
                  <a:txBody>
                    <a:bodyPr/>
                    <a:lstStyle/>
                    <a:p>
                      <a:pPr algn="ctr"/>
                      <a:r>
                        <a:rPr lang="en-US" sz="3200" dirty="0" err="1">
                          <a:latin typeface="Times New Roman" panose="02020603050405020304" pitchFamily="18" charset="0"/>
                          <a:cs typeface="Times New Roman" panose="02020603050405020304" pitchFamily="18" charset="0"/>
                        </a:rPr>
                        <a:t>Sản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phẩm</a:t>
                      </a:r>
                      <a:r>
                        <a:rPr lang="en-US" sz="3200" dirty="0">
                          <a:latin typeface="Times New Roman" panose="02020603050405020304" pitchFamily="18" charset="0"/>
                          <a:cs typeface="Times New Roman" panose="02020603050405020304" pitchFamily="18" charset="0"/>
                        </a:rPr>
                        <a:t> </a:t>
                      </a:r>
                    </a:p>
                    <a:p>
                      <a:pPr algn="ctr"/>
                      <a:r>
                        <a:rPr lang="en-US" sz="3200" dirty="0" err="1">
                          <a:latin typeface="Times New Roman" panose="02020603050405020304" pitchFamily="18" charset="0"/>
                          <a:cs typeface="Times New Roman" panose="02020603050405020304" pitchFamily="18" charset="0"/>
                        </a:rPr>
                        <a:t>nền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tảng</a:t>
                      </a:r>
                      <a:endParaRPr lang="en-US" sz="3200" dirty="0">
                        <a:latin typeface="Times New Roman" panose="02020603050405020304" pitchFamily="18" charset="0"/>
                        <a:cs typeface="Times New Roman" panose="02020603050405020304" pitchFamily="18" charset="0"/>
                      </a:endParaRPr>
                    </a:p>
                  </a:txBody>
                  <a:tcPr/>
                </a:tc>
                <a:tc>
                  <a:txBody>
                    <a:bodyPr/>
                    <a:lstStyle/>
                    <a:p>
                      <a:pPr algn="ctr"/>
                      <a:r>
                        <a:rPr lang="en-US" sz="3200" dirty="0" err="1">
                          <a:latin typeface="Times New Roman" panose="02020603050405020304" pitchFamily="18" charset="0"/>
                          <a:cs typeface="Times New Roman" panose="02020603050405020304" pitchFamily="18" charset="0"/>
                        </a:rPr>
                        <a:t>Kết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a:t>
                      </a:r>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741150365"/>
                  </a:ext>
                </a:extLst>
              </a:tr>
              <a:tr h="370840">
                <a:tc>
                  <a:txBody>
                    <a:bodyPr/>
                    <a:lstStyle/>
                    <a:p>
                      <a:pPr algn="ctr"/>
                      <a:r>
                        <a:rPr lang="en-US" sz="3200" dirty="0" err="1">
                          <a:latin typeface="Times New Roman" panose="02020603050405020304" pitchFamily="18" charset="0"/>
                          <a:cs typeface="Times New Roman" panose="02020603050405020304" pitchFamily="18" charset="0"/>
                        </a:rPr>
                        <a:t>Lần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nhất</a:t>
                      </a:r>
                      <a:endParaRPr lang="en-US" sz="3200" dirty="0">
                        <a:latin typeface="Times New Roman" panose="02020603050405020304" pitchFamily="18" charset="0"/>
                        <a:cs typeface="Times New Roman" panose="02020603050405020304" pitchFamily="18" charset="0"/>
                      </a:endParaRPr>
                    </a:p>
                  </a:txBody>
                  <a:tcPr/>
                </a:tc>
                <a:tc>
                  <a:txBody>
                    <a:bodyPr/>
                    <a:lstStyle/>
                    <a:p>
                      <a:pPr algn="ctr"/>
                      <a:r>
                        <a:rPr lang="en-US" sz="3200" dirty="0" err="1">
                          <a:latin typeface="Times New Roman" panose="02020603050405020304" pitchFamily="18" charset="0"/>
                          <a:cs typeface="Times New Roman" panose="02020603050405020304" pitchFamily="18" charset="0"/>
                        </a:rPr>
                        <a:t>Cuối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kỉ</a:t>
                      </a:r>
                      <a:r>
                        <a:rPr lang="en-US" sz="3200" dirty="0">
                          <a:latin typeface="Times New Roman" panose="02020603050405020304" pitchFamily="18" charset="0"/>
                          <a:cs typeface="Times New Roman" panose="02020603050405020304" pitchFamily="18" charset="0"/>
                        </a:rPr>
                        <a:t> XVIII</a:t>
                      </a:r>
                    </a:p>
                  </a:txBody>
                  <a:tcPr/>
                </a:tc>
                <a:tc>
                  <a:txBody>
                    <a:bodyPr/>
                    <a:lstStyle/>
                    <a:p>
                      <a:pPr algn="ct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endParaRPr lang="en-US" sz="3200" dirty="0">
                        <a:latin typeface="Times New Roman" panose="02020603050405020304" pitchFamily="18" charset="0"/>
                        <a:cs typeface="Times New Roman" panose="02020603050405020304" pitchFamily="18" charset="0"/>
                      </a:endParaRPr>
                    </a:p>
                  </a:txBody>
                  <a:tcPr/>
                </a:tc>
                <a:tc>
                  <a:txBody>
                    <a:bodyPr/>
                    <a:lstStyle/>
                    <a:p>
                      <a:pPr algn="ctr"/>
                      <a:r>
                        <a:rPr lang="en-US" sz="3200" dirty="0" err="1">
                          <a:latin typeface="Times New Roman" panose="02020603050405020304" pitchFamily="18" charset="0"/>
                          <a:cs typeface="Times New Roman" panose="02020603050405020304" pitchFamily="18" charset="0"/>
                        </a:rPr>
                        <a:t>Cơ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hóa</a:t>
                      </a:r>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88082981"/>
                  </a:ext>
                </a:extLst>
              </a:tr>
              <a:tr h="370840">
                <a:tc>
                  <a:txBody>
                    <a:bodyPr/>
                    <a:lstStyle/>
                    <a:p>
                      <a:pPr algn="ctr"/>
                      <a:r>
                        <a:rPr lang="en-US" sz="3200" dirty="0" err="1">
                          <a:latin typeface="Times New Roman" panose="02020603050405020304" pitchFamily="18" charset="0"/>
                          <a:cs typeface="Times New Roman" panose="02020603050405020304" pitchFamily="18" charset="0"/>
                        </a:rPr>
                        <a:t>Lần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endParaRPr lang="en-US" sz="32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3200" dirty="0" err="1">
                          <a:latin typeface="Times New Roman" panose="02020603050405020304" pitchFamily="18" charset="0"/>
                          <a:cs typeface="Times New Roman" panose="02020603050405020304" pitchFamily="18" charset="0"/>
                        </a:rPr>
                        <a:t>Cuối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kỉ</a:t>
                      </a:r>
                      <a:r>
                        <a:rPr lang="en-US" sz="3200" dirty="0">
                          <a:latin typeface="Times New Roman" panose="02020603050405020304" pitchFamily="18" charset="0"/>
                          <a:cs typeface="Times New Roman" panose="02020603050405020304" pitchFamily="18" charset="0"/>
                        </a:rPr>
                        <a:t> XIX</a:t>
                      </a:r>
                    </a:p>
                    <a:p>
                      <a:pPr algn="ctr"/>
                      <a:endParaRPr lang="en-US" sz="3200" dirty="0">
                        <a:latin typeface="Times New Roman" panose="02020603050405020304" pitchFamily="18" charset="0"/>
                        <a:cs typeface="Times New Roman" panose="02020603050405020304" pitchFamily="18" charset="0"/>
                      </a:endParaRPr>
                    </a:p>
                  </a:txBody>
                  <a:tcPr/>
                </a:tc>
                <a:tc>
                  <a:txBody>
                    <a:bodyPr/>
                    <a:lstStyle/>
                    <a:p>
                      <a:pPr algn="ctr"/>
                      <a:r>
                        <a:rPr lang="en-US" sz="3200" dirty="0" err="1">
                          <a:latin typeface="Times New Roman" panose="02020603050405020304" pitchFamily="18" charset="0"/>
                          <a:cs typeface="Times New Roman" panose="02020603050405020304" pitchFamily="18" charset="0"/>
                        </a:rPr>
                        <a:t>Điện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chuyền</a:t>
                      </a:r>
                      <a:r>
                        <a:rPr lang="en-US" sz="3200" dirty="0">
                          <a:latin typeface="Times New Roman" panose="02020603050405020304" pitchFamily="18" charset="0"/>
                          <a:cs typeface="Times New Roman" panose="02020603050405020304" pitchFamily="18" charset="0"/>
                        </a:rPr>
                        <a:t> </a:t>
                      </a:r>
                    </a:p>
                  </a:txBody>
                  <a:tcPr/>
                </a:tc>
                <a:tc>
                  <a:txBody>
                    <a:bodyPr/>
                    <a:lstStyle/>
                    <a:p>
                      <a:pPr algn="ctr"/>
                      <a:r>
                        <a:rPr lang="en-US" sz="3200" dirty="0" err="1">
                          <a:latin typeface="Times New Roman" panose="02020603050405020304" pitchFamily="18" charset="0"/>
                          <a:cs typeface="Times New Roman" panose="02020603050405020304" pitchFamily="18" charset="0"/>
                        </a:rPr>
                        <a:t>Điện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hóa</a:t>
                      </a:r>
                      <a:r>
                        <a:rPr lang="en-US" sz="3200" dirty="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xmlns="" val="3985895241"/>
                  </a:ext>
                </a:extLst>
              </a:tr>
            </a:tbl>
          </a:graphicData>
        </a:graphic>
      </p:graphicFrame>
      <p:grpSp>
        <p:nvGrpSpPr>
          <p:cNvPr id="3" name="Group 2">
            <a:extLst>
              <a:ext uri="{FF2B5EF4-FFF2-40B4-BE49-F238E27FC236}">
                <a16:creationId xmlns:a16="http://schemas.microsoft.com/office/drawing/2014/main" xmlns="" id="{14DB5C2C-8834-4E14-9F7B-50C0C24BC76B}"/>
              </a:ext>
            </a:extLst>
          </p:cNvPr>
          <p:cNvGrpSpPr/>
          <p:nvPr/>
        </p:nvGrpSpPr>
        <p:grpSpPr>
          <a:xfrm>
            <a:off x="1166328" y="647701"/>
            <a:ext cx="15868862" cy="1566842"/>
            <a:chOff x="0" y="0"/>
            <a:chExt cx="4808746" cy="660483"/>
          </a:xfrm>
        </p:grpSpPr>
        <p:sp>
          <p:nvSpPr>
            <p:cNvPr id="4" name="Freeform 3">
              <a:extLst>
                <a:ext uri="{FF2B5EF4-FFF2-40B4-BE49-F238E27FC236}">
                  <a16:creationId xmlns:a16="http://schemas.microsoft.com/office/drawing/2014/main" xmlns="" id="{6F7FE8D3-B9D0-4163-B166-C3724786CB8C}"/>
                </a:ext>
              </a:extLst>
            </p:cNvPr>
            <p:cNvSpPr/>
            <p:nvPr/>
          </p:nvSpPr>
          <p:spPr>
            <a:xfrm>
              <a:off x="10160" y="16510"/>
              <a:ext cx="4785886" cy="632543"/>
            </a:xfrm>
            <a:custGeom>
              <a:avLst/>
              <a:gdLst/>
              <a:ahLst/>
              <a:cxnLst/>
              <a:rect l="l" t="t" r="r" b="b"/>
              <a:pathLst>
                <a:path w="4785886" h="632543">
                  <a:moveTo>
                    <a:pt x="4785886" y="632543"/>
                  </a:moveTo>
                  <a:lnTo>
                    <a:pt x="0" y="624923"/>
                  </a:lnTo>
                  <a:lnTo>
                    <a:pt x="0" y="232610"/>
                  </a:lnTo>
                  <a:lnTo>
                    <a:pt x="17780" y="19050"/>
                  </a:lnTo>
                  <a:lnTo>
                    <a:pt x="2384512" y="0"/>
                  </a:lnTo>
                  <a:lnTo>
                    <a:pt x="4766836" y="5080"/>
                  </a:lnTo>
                  <a:close/>
                </a:path>
              </a:pathLst>
            </a:custGeom>
            <a:solidFill>
              <a:srgbClr val="AEE259"/>
            </a:solidFill>
          </p:spPr>
        </p:sp>
        <p:sp>
          <p:nvSpPr>
            <p:cNvPr id="5" name="Freeform 4">
              <a:extLst>
                <a:ext uri="{FF2B5EF4-FFF2-40B4-BE49-F238E27FC236}">
                  <a16:creationId xmlns:a16="http://schemas.microsoft.com/office/drawing/2014/main" xmlns="" id="{67C31AF2-0246-4D03-945F-5BCB0B0F5543}"/>
                </a:ext>
              </a:extLst>
            </p:cNvPr>
            <p:cNvSpPr/>
            <p:nvPr/>
          </p:nvSpPr>
          <p:spPr>
            <a:xfrm>
              <a:off x="-3810" y="0"/>
              <a:ext cx="4815096" cy="659213"/>
            </a:xfrm>
            <a:custGeom>
              <a:avLst/>
              <a:gdLst/>
              <a:ahLst/>
              <a:cxnLst/>
              <a:rect l="l" t="t" r="r" b="b"/>
              <a:pathLst>
                <a:path w="4815096" h="659213">
                  <a:moveTo>
                    <a:pt x="4780806" y="21590"/>
                  </a:moveTo>
                  <a:cubicBezTo>
                    <a:pt x="4782076" y="34290"/>
                    <a:pt x="4782076" y="44450"/>
                    <a:pt x="4783346" y="54610"/>
                  </a:cubicBezTo>
                  <a:cubicBezTo>
                    <a:pt x="4785886" y="72591"/>
                    <a:pt x="4787156" y="84530"/>
                    <a:pt x="4789696" y="96043"/>
                  </a:cubicBezTo>
                  <a:cubicBezTo>
                    <a:pt x="4789696" y="112673"/>
                    <a:pt x="4802396" y="440572"/>
                    <a:pt x="4808746" y="457201"/>
                  </a:cubicBezTo>
                  <a:cubicBezTo>
                    <a:pt x="4815096" y="482358"/>
                    <a:pt x="4811286" y="507942"/>
                    <a:pt x="4811286" y="533100"/>
                  </a:cubicBezTo>
                  <a:cubicBezTo>
                    <a:pt x="4811286" y="555272"/>
                    <a:pt x="4812556" y="575739"/>
                    <a:pt x="4813826" y="598253"/>
                  </a:cubicBezTo>
                  <a:cubicBezTo>
                    <a:pt x="4813826" y="619843"/>
                    <a:pt x="4813826" y="633813"/>
                    <a:pt x="4813826" y="657943"/>
                  </a:cubicBezTo>
                  <a:cubicBezTo>
                    <a:pt x="4790966" y="657943"/>
                    <a:pt x="4770646" y="659213"/>
                    <a:pt x="4740269" y="657943"/>
                  </a:cubicBezTo>
                  <a:cubicBezTo>
                    <a:pt x="4497887" y="652863"/>
                    <a:pt x="4251775" y="659213"/>
                    <a:pt x="4009393" y="654133"/>
                  </a:cubicBezTo>
                  <a:cubicBezTo>
                    <a:pt x="3863964" y="650323"/>
                    <a:pt x="3722263" y="652863"/>
                    <a:pt x="3576833" y="650323"/>
                  </a:cubicBezTo>
                  <a:cubicBezTo>
                    <a:pt x="3509712" y="649053"/>
                    <a:pt x="3442591" y="647783"/>
                    <a:pt x="3375469" y="646513"/>
                  </a:cubicBezTo>
                  <a:cubicBezTo>
                    <a:pt x="3334451" y="646513"/>
                    <a:pt x="3297161" y="647783"/>
                    <a:pt x="3256143" y="647783"/>
                  </a:cubicBezTo>
                  <a:cubicBezTo>
                    <a:pt x="3151732" y="646513"/>
                    <a:pt x="2864602" y="647783"/>
                    <a:pt x="2760191" y="646513"/>
                  </a:cubicBezTo>
                  <a:cubicBezTo>
                    <a:pt x="2685612" y="645243"/>
                    <a:pt x="1194027" y="654133"/>
                    <a:pt x="1119448" y="652863"/>
                  </a:cubicBezTo>
                  <a:cubicBezTo>
                    <a:pt x="1100803" y="652863"/>
                    <a:pt x="1078429" y="654133"/>
                    <a:pt x="1059785" y="654133"/>
                  </a:cubicBezTo>
                  <a:cubicBezTo>
                    <a:pt x="1015037" y="654133"/>
                    <a:pt x="974019" y="655403"/>
                    <a:pt x="929271" y="655403"/>
                  </a:cubicBezTo>
                  <a:cubicBezTo>
                    <a:pt x="817402" y="655403"/>
                    <a:pt x="709262" y="654133"/>
                    <a:pt x="597394" y="652863"/>
                  </a:cubicBezTo>
                  <a:cubicBezTo>
                    <a:pt x="530272" y="651593"/>
                    <a:pt x="463151" y="650323"/>
                    <a:pt x="399759" y="649053"/>
                  </a:cubicBezTo>
                  <a:cubicBezTo>
                    <a:pt x="280432" y="647783"/>
                    <a:pt x="161105" y="646513"/>
                    <a:pt x="48260" y="646513"/>
                  </a:cubicBezTo>
                  <a:cubicBezTo>
                    <a:pt x="38100" y="646513"/>
                    <a:pt x="29210" y="646513"/>
                    <a:pt x="19050" y="645243"/>
                  </a:cubicBezTo>
                  <a:cubicBezTo>
                    <a:pt x="10160" y="643973"/>
                    <a:pt x="5080" y="637623"/>
                    <a:pt x="7620" y="628733"/>
                  </a:cubicBezTo>
                  <a:cubicBezTo>
                    <a:pt x="16510" y="597059"/>
                    <a:pt x="12700" y="586399"/>
                    <a:pt x="11430" y="575313"/>
                  </a:cubicBezTo>
                  <a:cubicBezTo>
                    <a:pt x="10160" y="552714"/>
                    <a:pt x="6350" y="530541"/>
                    <a:pt x="7620" y="507942"/>
                  </a:cubicBezTo>
                  <a:cubicBezTo>
                    <a:pt x="5080" y="479800"/>
                    <a:pt x="0" y="131434"/>
                    <a:pt x="7620" y="102865"/>
                  </a:cubicBezTo>
                  <a:cubicBezTo>
                    <a:pt x="8890" y="97322"/>
                    <a:pt x="7620" y="91353"/>
                    <a:pt x="8890" y="85810"/>
                  </a:cubicBezTo>
                  <a:cubicBezTo>
                    <a:pt x="10160" y="76855"/>
                    <a:pt x="12700" y="67048"/>
                    <a:pt x="13970" y="44450"/>
                  </a:cubicBezTo>
                  <a:cubicBezTo>
                    <a:pt x="13970" y="41910"/>
                    <a:pt x="15240" y="39370"/>
                    <a:pt x="16510" y="38100"/>
                  </a:cubicBezTo>
                  <a:cubicBezTo>
                    <a:pt x="38100" y="35560"/>
                    <a:pt x="67881" y="30480"/>
                    <a:pt x="127544" y="29210"/>
                  </a:cubicBezTo>
                  <a:cubicBezTo>
                    <a:pt x="228226" y="25400"/>
                    <a:pt x="328908" y="22860"/>
                    <a:pt x="433319" y="20320"/>
                  </a:cubicBezTo>
                  <a:cubicBezTo>
                    <a:pt x="504170" y="17780"/>
                    <a:pt x="575020" y="16510"/>
                    <a:pt x="642141" y="13970"/>
                  </a:cubicBezTo>
                  <a:cubicBezTo>
                    <a:pt x="709262" y="11430"/>
                    <a:pt x="780113" y="8890"/>
                    <a:pt x="847234" y="8890"/>
                  </a:cubicBezTo>
                  <a:cubicBezTo>
                    <a:pt x="921813" y="7620"/>
                    <a:pt x="996392" y="10160"/>
                    <a:pt x="1070972" y="8890"/>
                  </a:cubicBezTo>
                  <a:cubicBezTo>
                    <a:pt x="1164196" y="8890"/>
                    <a:pt x="2853415" y="6350"/>
                    <a:pt x="2946639" y="5080"/>
                  </a:cubicBezTo>
                  <a:cubicBezTo>
                    <a:pt x="3036134" y="3810"/>
                    <a:pt x="3125629" y="2540"/>
                    <a:pt x="3218853" y="2540"/>
                  </a:cubicBezTo>
                  <a:cubicBezTo>
                    <a:pt x="3371740" y="1270"/>
                    <a:pt x="3520899" y="0"/>
                    <a:pt x="3673786" y="0"/>
                  </a:cubicBezTo>
                  <a:cubicBezTo>
                    <a:pt x="3737179" y="0"/>
                    <a:pt x="3804300" y="2540"/>
                    <a:pt x="3867692" y="2540"/>
                  </a:cubicBezTo>
                  <a:cubicBezTo>
                    <a:pt x="4042953" y="3810"/>
                    <a:pt x="4221944" y="5080"/>
                    <a:pt x="4397205" y="7620"/>
                  </a:cubicBezTo>
                  <a:cubicBezTo>
                    <a:pt x="4490429" y="8890"/>
                    <a:pt x="4583653" y="12700"/>
                    <a:pt x="4676877" y="16510"/>
                  </a:cubicBezTo>
                  <a:cubicBezTo>
                    <a:pt x="4699251" y="16510"/>
                    <a:pt x="4721624" y="16510"/>
                    <a:pt x="4740269" y="16510"/>
                  </a:cubicBezTo>
                  <a:cubicBezTo>
                    <a:pt x="4761756" y="17780"/>
                    <a:pt x="4770646" y="20320"/>
                    <a:pt x="4780806" y="21590"/>
                  </a:cubicBezTo>
                  <a:close/>
                  <a:moveTo>
                    <a:pt x="4790966" y="641433"/>
                  </a:moveTo>
                  <a:cubicBezTo>
                    <a:pt x="4792236" y="624923"/>
                    <a:pt x="4793506" y="612223"/>
                    <a:pt x="4793506" y="599523"/>
                  </a:cubicBezTo>
                  <a:cubicBezTo>
                    <a:pt x="4792236" y="573607"/>
                    <a:pt x="4790966" y="551008"/>
                    <a:pt x="4790966" y="526704"/>
                  </a:cubicBezTo>
                  <a:cubicBezTo>
                    <a:pt x="4790966" y="515617"/>
                    <a:pt x="4793506" y="504531"/>
                    <a:pt x="4792236" y="493445"/>
                  </a:cubicBezTo>
                  <a:cubicBezTo>
                    <a:pt x="4792236" y="483211"/>
                    <a:pt x="4790966" y="472551"/>
                    <a:pt x="4789696" y="462318"/>
                  </a:cubicBezTo>
                  <a:cubicBezTo>
                    <a:pt x="4784616" y="446541"/>
                    <a:pt x="4773186" y="119921"/>
                    <a:pt x="4773186" y="104145"/>
                  </a:cubicBezTo>
                  <a:cubicBezTo>
                    <a:pt x="4770646" y="90926"/>
                    <a:pt x="4768106" y="77282"/>
                    <a:pt x="4765566" y="63500"/>
                  </a:cubicBezTo>
                  <a:cubicBezTo>
                    <a:pt x="4764296" y="44450"/>
                    <a:pt x="4763026" y="43180"/>
                    <a:pt x="4729082" y="41910"/>
                  </a:cubicBezTo>
                  <a:cubicBezTo>
                    <a:pt x="4717896" y="41910"/>
                    <a:pt x="4710437" y="41910"/>
                    <a:pt x="4699251" y="40640"/>
                  </a:cubicBezTo>
                  <a:cubicBezTo>
                    <a:pt x="4606027" y="36830"/>
                    <a:pt x="4509074" y="31750"/>
                    <a:pt x="4415850" y="30480"/>
                  </a:cubicBezTo>
                  <a:cubicBezTo>
                    <a:pt x="4188383" y="26670"/>
                    <a:pt x="3957188" y="25400"/>
                    <a:pt x="3729721" y="22860"/>
                  </a:cubicBezTo>
                  <a:cubicBezTo>
                    <a:pt x="3696160" y="22860"/>
                    <a:pt x="3658871" y="22860"/>
                    <a:pt x="3625310" y="22860"/>
                  </a:cubicBezTo>
                  <a:cubicBezTo>
                    <a:pt x="3569376" y="22860"/>
                    <a:pt x="3513441" y="22860"/>
                    <a:pt x="3461236" y="22860"/>
                  </a:cubicBezTo>
                  <a:cubicBezTo>
                    <a:pt x="3341909" y="22860"/>
                    <a:pt x="3222582" y="22860"/>
                    <a:pt x="3106984" y="24130"/>
                  </a:cubicBezTo>
                  <a:cubicBezTo>
                    <a:pt x="3006302" y="25400"/>
                    <a:pt x="1309625" y="29210"/>
                    <a:pt x="1208943" y="29210"/>
                  </a:cubicBezTo>
                  <a:cubicBezTo>
                    <a:pt x="1044869" y="29210"/>
                    <a:pt x="880795" y="26670"/>
                    <a:pt x="716720" y="33020"/>
                  </a:cubicBezTo>
                  <a:cubicBezTo>
                    <a:pt x="630954" y="36830"/>
                    <a:pt x="548917" y="36830"/>
                    <a:pt x="466880" y="38100"/>
                  </a:cubicBezTo>
                  <a:cubicBezTo>
                    <a:pt x="325179" y="41910"/>
                    <a:pt x="183479" y="45720"/>
                    <a:pt x="49530" y="50800"/>
                  </a:cubicBezTo>
                  <a:cubicBezTo>
                    <a:pt x="36830" y="50800"/>
                    <a:pt x="34290" y="53340"/>
                    <a:pt x="33020" y="65769"/>
                  </a:cubicBezTo>
                  <a:cubicBezTo>
                    <a:pt x="31750" y="73444"/>
                    <a:pt x="31750" y="81119"/>
                    <a:pt x="30480" y="88794"/>
                  </a:cubicBezTo>
                  <a:cubicBezTo>
                    <a:pt x="29210" y="101586"/>
                    <a:pt x="26670" y="113952"/>
                    <a:pt x="25400" y="126744"/>
                  </a:cubicBezTo>
                  <a:cubicBezTo>
                    <a:pt x="20320" y="140388"/>
                    <a:pt x="26670" y="473831"/>
                    <a:pt x="29210" y="487475"/>
                  </a:cubicBezTo>
                  <a:cubicBezTo>
                    <a:pt x="29210" y="501973"/>
                    <a:pt x="29210" y="516897"/>
                    <a:pt x="30480" y="531394"/>
                  </a:cubicBezTo>
                  <a:cubicBezTo>
                    <a:pt x="30480" y="542054"/>
                    <a:pt x="33020" y="552714"/>
                    <a:pt x="33020" y="563374"/>
                  </a:cubicBezTo>
                  <a:cubicBezTo>
                    <a:pt x="33020" y="574887"/>
                    <a:pt x="33020" y="586399"/>
                    <a:pt x="31750" y="599523"/>
                  </a:cubicBezTo>
                  <a:cubicBezTo>
                    <a:pt x="31750" y="603333"/>
                    <a:pt x="31750" y="605873"/>
                    <a:pt x="31750" y="609683"/>
                  </a:cubicBezTo>
                  <a:cubicBezTo>
                    <a:pt x="31750" y="619843"/>
                    <a:pt x="35560" y="623653"/>
                    <a:pt x="44450" y="623653"/>
                  </a:cubicBezTo>
                  <a:cubicBezTo>
                    <a:pt x="75339" y="623653"/>
                    <a:pt x="127544" y="624923"/>
                    <a:pt x="176021" y="624923"/>
                  </a:cubicBezTo>
                  <a:cubicBezTo>
                    <a:pt x="246871" y="624923"/>
                    <a:pt x="321450" y="622383"/>
                    <a:pt x="392301" y="624923"/>
                  </a:cubicBezTo>
                  <a:cubicBezTo>
                    <a:pt x="507899" y="628733"/>
                    <a:pt x="623496" y="631273"/>
                    <a:pt x="739094" y="630003"/>
                  </a:cubicBezTo>
                  <a:cubicBezTo>
                    <a:pt x="813673" y="628733"/>
                    <a:pt x="884524" y="631273"/>
                    <a:pt x="959103" y="631273"/>
                  </a:cubicBezTo>
                  <a:cubicBezTo>
                    <a:pt x="1067243" y="631273"/>
                    <a:pt x="1175383" y="630003"/>
                    <a:pt x="1283522" y="631273"/>
                  </a:cubicBezTo>
                  <a:cubicBezTo>
                    <a:pt x="1443868" y="632543"/>
                    <a:pt x="3203937" y="622383"/>
                    <a:pt x="3368012" y="624923"/>
                  </a:cubicBezTo>
                  <a:cubicBezTo>
                    <a:pt x="3438862" y="626193"/>
                    <a:pt x="3509712" y="627463"/>
                    <a:pt x="3576833" y="627463"/>
                  </a:cubicBezTo>
                  <a:cubicBezTo>
                    <a:pt x="3699889" y="630003"/>
                    <a:pt x="3819216" y="626193"/>
                    <a:pt x="3942272" y="630003"/>
                  </a:cubicBezTo>
                  <a:cubicBezTo>
                    <a:pt x="4042953" y="632543"/>
                    <a:pt x="4143636" y="632543"/>
                    <a:pt x="4244317" y="635083"/>
                  </a:cubicBezTo>
                  <a:cubicBezTo>
                    <a:pt x="4393476" y="638893"/>
                    <a:pt x="4542635" y="641433"/>
                    <a:pt x="4691793" y="642703"/>
                  </a:cubicBezTo>
                  <a:cubicBezTo>
                    <a:pt x="4747727" y="642703"/>
                    <a:pt x="4770646" y="641433"/>
                    <a:pt x="4790966" y="641433"/>
                  </a:cubicBezTo>
                  <a:close/>
                </a:path>
              </a:pathLst>
            </a:custGeom>
            <a:solidFill>
              <a:srgbClr val="AEE259"/>
            </a:solidFill>
          </p:spPr>
        </p:sp>
      </p:grpSp>
      <p:grpSp>
        <p:nvGrpSpPr>
          <p:cNvPr id="6" name="Group 10">
            <a:extLst>
              <a:ext uri="{FF2B5EF4-FFF2-40B4-BE49-F238E27FC236}">
                <a16:creationId xmlns:a16="http://schemas.microsoft.com/office/drawing/2014/main" xmlns="" id="{00875F61-2DFF-4936-97C5-CD648C2D9B09}"/>
              </a:ext>
            </a:extLst>
          </p:cNvPr>
          <p:cNvGrpSpPr/>
          <p:nvPr/>
        </p:nvGrpSpPr>
        <p:grpSpPr>
          <a:xfrm>
            <a:off x="516002" y="571611"/>
            <a:ext cx="16445527" cy="8725671"/>
            <a:chOff x="0" y="0"/>
            <a:chExt cx="21927369" cy="11634228"/>
          </a:xfrm>
        </p:grpSpPr>
        <p:grpSp>
          <p:nvGrpSpPr>
            <p:cNvPr id="7" name="Group 11">
              <a:extLst>
                <a:ext uri="{FF2B5EF4-FFF2-40B4-BE49-F238E27FC236}">
                  <a16:creationId xmlns:a16="http://schemas.microsoft.com/office/drawing/2014/main" xmlns="" id="{A11846AE-3B98-460A-832D-B84827FD3135}"/>
                </a:ext>
              </a:extLst>
            </p:cNvPr>
            <p:cNvGrpSpPr/>
            <p:nvPr/>
          </p:nvGrpSpPr>
          <p:grpSpPr>
            <a:xfrm>
              <a:off x="7968740" y="0"/>
              <a:ext cx="11346563" cy="625341"/>
              <a:chOff x="0" y="0"/>
              <a:chExt cx="9217454" cy="508000"/>
            </a:xfrm>
          </p:grpSpPr>
          <p:sp>
            <p:nvSpPr>
              <p:cNvPr id="19" name="Freeform 12">
                <a:extLst>
                  <a:ext uri="{FF2B5EF4-FFF2-40B4-BE49-F238E27FC236}">
                    <a16:creationId xmlns:a16="http://schemas.microsoft.com/office/drawing/2014/main" xmlns="" id="{86F7DA0B-502C-4B06-93A0-1B7BE276608D}"/>
                  </a:ext>
                </a:extLst>
              </p:cNvPr>
              <p:cNvSpPr/>
              <p:nvPr/>
            </p:nvSpPr>
            <p:spPr>
              <a:xfrm>
                <a:off x="0" y="215900"/>
                <a:ext cx="9217454" cy="76200"/>
              </a:xfrm>
              <a:custGeom>
                <a:avLst/>
                <a:gdLst/>
                <a:ahLst/>
                <a:cxnLst/>
                <a:rect l="l" t="t" r="r" b="b"/>
                <a:pathLst>
                  <a:path w="9217454" h="76200">
                    <a:moveTo>
                      <a:pt x="0" y="0"/>
                    </a:moveTo>
                    <a:lnTo>
                      <a:pt x="9217454" y="0"/>
                    </a:lnTo>
                    <a:lnTo>
                      <a:pt x="9217454" y="76200"/>
                    </a:lnTo>
                    <a:lnTo>
                      <a:pt x="0" y="76200"/>
                    </a:lnTo>
                    <a:close/>
                  </a:path>
                </a:pathLst>
              </a:custGeom>
              <a:solidFill>
                <a:srgbClr val="2B3547"/>
              </a:solidFill>
            </p:spPr>
          </p:sp>
        </p:grpSp>
        <p:pic>
          <p:nvPicPr>
            <p:cNvPr id="8" name="Picture 13">
              <a:extLst>
                <a:ext uri="{FF2B5EF4-FFF2-40B4-BE49-F238E27FC236}">
                  <a16:creationId xmlns:a16="http://schemas.microsoft.com/office/drawing/2014/main" xmlns="" id="{E2E328CD-C39D-4632-BF6E-E41BC41D563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65256" b="6144"/>
            <a:stretch>
              <a:fillRect/>
            </a:stretch>
          </p:blipFill>
          <p:spPr>
            <a:xfrm>
              <a:off x="18967810" y="261871"/>
              <a:ext cx="2959559" cy="6177834"/>
            </a:xfrm>
            <a:prstGeom prst="rect">
              <a:avLst/>
            </a:prstGeom>
          </p:spPr>
        </p:pic>
        <p:pic>
          <p:nvPicPr>
            <p:cNvPr id="9" name="Picture 14">
              <a:extLst>
                <a:ext uri="{FF2B5EF4-FFF2-40B4-BE49-F238E27FC236}">
                  <a16:creationId xmlns:a16="http://schemas.microsoft.com/office/drawing/2014/main" xmlns="" id="{1E214B89-211E-4F40-9F0E-D410704A967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23007" r="8520"/>
            <a:stretch>
              <a:fillRect/>
            </a:stretch>
          </p:blipFill>
          <p:spPr>
            <a:xfrm>
              <a:off x="551977" y="6111187"/>
              <a:ext cx="7792439" cy="5067876"/>
            </a:xfrm>
            <a:prstGeom prst="rect">
              <a:avLst/>
            </a:prstGeom>
          </p:spPr>
        </p:pic>
        <p:grpSp>
          <p:nvGrpSpPr>
            <p:cNvPr id="10" name="Group 15">
              <a:extLst>
                <a:ext uri="{FF2B5EF4-FFF2-40B4-BE49-F238E27FC236}">
                  <a16:creationId xmlns:a16="http://schemas.microsoft.com/office/drawing/2014/main" xmlns="" id="{64C9ECC9-ACEF-4580-A512-8F275CA72A76}"/>
                </a:ext>
              </a:extLst>
            </p:cNvPr>
            <p:cNvGrpSpPr/>
            <p:nvPr/>
          </p:nvGrpSpPr>
          <p:grpSpPr>
            <a:xfrm>
              <a:off x="7926954" y="10750360"/>
              <a:ext cx="11560262" cy="625341"/>
              <a:chOff x="0" y="0"/>
              <a:chExt cx="9391053" cy="508000"/>
            </a:xfrm>
          </p:grpSpPr>
          <p:sp>
            <p:nvSpPr>
              <p:cNvPr id="18" name="Freeform 16">
                <a:extLst>
                  <a:ext uri="{FF2B5EF4-FFF2-40B4-BE49-F238E27FC236}">
                    <a16:creationId xmlns:a16="http://schemas.microsoft.com/office/drawing/2014/main" xmlns="" id="{F86DEFA5-1735-4377-899E-D0E00F5C32C3}"/>
                  </a:ext>
                </a:extLst>
              </p:cNvPr>
              <p:cNvSpPr/>
              <p:nvPr/>
            </p:nvSpPr>
            <p:spPr>
              <a:xfrm>
                <a:off x="0" y="215900"/>
                <a:ext cx="9391053" cy="76200"/>
              </a:xfrm>
              <a:custGeom>
                <a:avLst/>
                <a:gdLst/>
                <a:ahLst/>
                <a:cxnLst/>
                <a:rect l="l" t="t" r="r" b="b"/>
                <a:pathLst>
                  <a:path w="9391053" h="76200">
                    <a:moveTo>
                      <a:pt x="0" y="0"/>
                    </a:moveTo>
                    <a:lnTo>
                      <a:pt x="9391053" y="0"/>
                    </a:lnTo>
                    <a:lnTo>
                      <a:pt x="9391053" y="76200"/>
                    </a:lnTo>
                    <a:lnTo>
                      <a:pt x="0" y="76200"/>
                    </a:lnTo>
                    <a:close/>
                  </a:path>
                </a:pathLst>
              </a:custGeom>
              <a:solidFill>
                <a:srgbClr val="2B3547"/>
              </a:solidFill>
            </p:spPr>
          </p:sp>
        </p:grpSp>
        <p:pic>
          <p:nvPicPr>
            <p:cNvPr id="11" name="Picture 17">
              <a:extLst>
                <a:ext uri="{FF2B5EF4-FFF2-40B4-BE49-F238E27FC236}">
                  <a16:creationId xmlns:a16="http://schemas.microsoft.com/office/drawing/2014/main" xmlns="" id="{2618200E-F937-44A7-B7D9-2057749D8B4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9982" b="7642"/>
            <a:stretch>
              <a:fillRect/>
            </a:stretch>
          </p:blipFill>
          <p:spPr>
            <a:xfrm>
              <a:off x="602777" y="274571"/>
              <a:ext cx="7667927" cy="6079240"/>
            </a:xfrm>
            <a:prstGeom prst="rect">
              <a:avLst/>
            </a:prstGeom>
          </p:spPr>
        </p:pic>
        <p:pic>
          <p:nvPicPr>
            <p:cNvPr id="12" name="Picture 18">
              <a:extLst>
                <a:ext uri="{FF2B5EF4-FFF2-40B4-BE49-F238E27FC236}">
                  <a16:creationId xmlns:a16="http://schemas.microsoft.com/office/drawing/2014/main" xmlns="" id="{560C9CAC-629B-44BA-B2DE-AD7D4D92E2B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r="75824"/>
            <a:stretch>
              <a:fillRect/>
            </a:stretch>
          </p:blipFill>
          <p:spPr>
            <a:xfrm>
              <a:off x="21341492" y="3845626"/>
              <a:ext cx="479498" cy="786924"/>
            </a:xfrm>
            <a:prstGeom prst="rect">
              <a:avLst/>
            </a:prstGeom>
          </p:spPr>
        </p:pic>
        <p:pic>
          <p:nvPicPr>
            <p:cNvPr id="13" name="Picture 19">
              <a:extLst>
                <a:ext uri="{FF2B5EF4-FFF2-40B4-BE49-F238E27FC236}">
                  <a16:creationId xmlns:a16="http://schemas.microsoft.com/office/drawing/2014/main" xmlns="" id="{76442A5D-A3FB-4A71-B85E-DA80BE39A26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r="48058"/>
            <a:stretch>
              <a:fillRect/>
            </a:stretch>
          </p:blipFill>
          <p:spPr>
            <a:xfrm flipH="1">
              <a:off x="312671" y="11072651"/>
              <a:ext cx="1797114" cy="561577"/>
            </a:xfrm>
            <a:prstGeom prst="rect">
              <a:avLst/>
            </a:prstGeom>
          </p:spPr>
        </p:pic>
        <p:grpSp>
          <p:nvGrpSpPr>
            <p:cNvPr id="14" name="Group 20">
              <a:extLst>
                <a:ext uri="{FF2B5EF4-FFF2-40B4-BE49-F238E27FC236}">
                  <a16:creationId xmlns:a16="http://schemas.microsoft.com/office/drawing/2014/main" xmlns="" id="{027961D5-9751-4AF8-8A44-44AA3FE72706}"/>
                </a:ext>
              </a:extLst>
            </p:cNvPr>
            <p:cNvGrpSpPr/>
            <p:nvPr/>
          </p:nvGrpSpPr>
          <p:grpSpPr>
            <a:xfrm rot="-5400000">
              <a:off x="-496201" y="10266586"/>
              <a:ext cx="1617743" cy="625341"/>
              <a:chOff x="0" y="0"/>
              <a:chExt cx="1314184" cy="508000"/>
            </a:xfrm>
          </p:grpSpPr>
          <p:sp>
            <p:nvSpPr>
              <p:cNvPr id="17" name="Freeform 21">
                <a:extLst>
                  <a:ext uri="{FF2B5EF4-FFF2-40B4-BE49-F238E27FC236}">
                    <a16:creationId xmlns:a16="http://schemas.microsoft.com/office/drawing/2014/main" xmlns="" id="{FDED0408-F82A-44E2-A808-C7DED4F35D94}"/>
                  </a:ext>
                </a:extLst>
              </p:cNvPr>
              <p:cNvSpPr/>
              <p:nvPr/>
            </p:nvSpPr>
            <p:spPr>
              <a:xfrm>
                <a:off x="0" y="215900"/>
                <a:ext cx="1314184" cy="76200"/>
              </a:xfrm>
              <a:custGeom>
                <a:avLst/>
                <a:gdLst/>
                <a:ahLst/>
                <a:cxnLst/>
                <a:rect l="l" t="t" r="r" b="b"/>
                <a:pathLst>
                  <a:path w="1314184" h="76200">
                    <a:moveTo>
                      <a:pt x="0" y="0"/>
                    </a:moveTo>
                    <a:lnTo>
                      <a:pt x="1314184" y="0"/>
                    </a:lnTo>
                    <a:lnTo>
                      <a:pt x="1314184" y="76200"/>
                    </a:lnTo>
                    <a:lnTo>
                      <a:pt x="0" y="76200"/>
                    </a:lnTo>
                    <a:close/>
                  </a:path>
                </a:pathLst>
              </a:custGeom>
              <a:solidFill>
                <a:srgbClr val="2B3547"/>
              </a:solidFill>
            </p:spPr>
          </p:sp>
        </p:grpSp>
        <p:pic>
          <p:nvPicPr>
            <p:cNvPr id="15" name="Picture 22">
              <a:extLst>
                <a:ext uri="{FF2B5EF4-FFF2-40B4-BE49-F238E27FC236}">
                  <a16:creationId xmlns:a16="http://schemas.microsoft.com/office/drawing/2014/main" xmlns="" id="{DFF57FC3-6D85-46FA-9522-103F71377E47}"/>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67081">
              <a:off x="10896944" y="10807894"/>
              <a:ext cx="3811301" cy="478714"/>
            </a:xfrm>
            <a:prstGeom prst="rect">
              <a:avLst/>
            </a:prstGeom>
          </p:spPr>
        </p:pic>
        <p:pic>
          <p:nvPicPr>
            <p:cNvPr id="16" name="Picture 23">
              <a:extLst>
                <a:ext uri="{FF2B5EF4-FFF2-40B4-BE49-F238E27FC236}">
                  <a16:creationId xmlns:a16="http://schemas.microsoft.com/office/drawing/2014/main" xmlns="" id="{E0736A36-689A-43BC-8A6C-4080077A7F1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32593" t="26497" r="57"/>
            <a:stretch>
              <a:fillRect/>
            </a:stretch>
          </p:blipFill>
          <p:spPr>
            <a:xfrm>
              <a:off x="16047156" y="6360532"/>
              <a:ext cx="5736929" cy="4838131"/>
            </a:xfrm>
            <a:prstGeom prst="rect">
              <a:avLst/>
            </a:prstGeom>
          </p:spPr>
        </p:pic>
      </p:grpSp>
      <p:sp>
        <p:nvSpPr>
          <p:cNvPr id="20" name="TextBox 22">
            <a:extLst>
              <a:ext uri="{FF2B5EF4-FFF2-40B4-BE49-F238E27FC236}">
                <a16:creationId xmlns:a16="http://schemas.microsoft.com/office/drawing/2014/main" xmlns="" id="{63AC02FA-BCF2-49CF-9DFF-7FF7517843D2}"/>
              </a:ext>
            </a:extLst>
          </p:cNvPr>
          <p:cNvSpPr txBox="1"/>
          <p:nvPr/>
        </p:nvSpPr>
        <p:spPr>
          <a:xfrm>
            <a:off x="7286612" y="1500162"/>
            <a:ext cx="5072098" cy="521040"/>
          </a:xfrm>
          <a:prstGeom prst="rect">
            <a:avLst/>
          </a:prstGeom>
        </p:spPr>
        <p:txBody>
          <a:bodyPr wrap="square" lIns="0" tIns="0" rIns="0" bIns="0" rtlCol="0" anchor="t">
            <a:spAutoFit/>
          </a:bodyPr>
          <a:lstStyle/>
          <a:p>
            <a:pPr lvl="0">
              <a:lnSpc>
                <a:spcPts val="3900"/>
              </a:lnSpc>
              <a:spcBef>
                <a:spcPct val="0"/>
              </a:spcBef>
            </a:pPr>
            <a:r>
              <a:rPr lang="fr-FR" sz="5000" b="1" dirty="0">
                <a:solidFill>
                  <a:srgbClr val="FF0000"/>
                </a:solidFill>
                <a:latin typeface="Arial" panose="020B0604020202020204" pitchFamily="34" charset="0"/>
                <a:ea typeface="Arial Unicode MS" pitchFamily="34" charset="-120"/>
                <a:cs typeface="Arial" panose="020B0604020202020204" pitchFamily="34" charset="0"/>
              </a:rPr>
              <a:t>LUYỆN TẬP</a:t>
            </a:r>
            <a:endParaRPr lang="en-US" sz="5000" dirty="0">
              <a:solidFill>
                <a:srgbClr val="FF0000"/>
              </a:solidFill>
              <a:latin typeface="Arial" panose="020B0604020202020204" pitchFamily="34" charset="0"/>
              <a:ea typeface="Arial Unicode MS" pitchFamily="34" charset="-120"/>
              <a:cs typeface="Arial" panose="020B0604020202020204" pitchFamily="34" charset="0"/>
            </a:endParaRPr>
          </a:p>
        </p:txBody>
      </p:sp>
      <p:sp>
        <p:nvSpPr>
          <p:cNvPr id="21" name="矩形 54">
            <a:extLst>
              <a:ext uri="{FF2B5EF4-FFF2-40B4-BE49-F238E27FC236}">
                <a16:creationId xmlns:a16="http://schemas.microsoft.com/office/drawing/2014/main" xmlns="" id="{D27288C5-3E1A-4622-9CB3-870442A09661}"/>
              </a:ext>
            </a:extLst>
          </p:cNvPr>
          <p:cNvSpPr/>
          <p:nvPr/>
        </p:nvSpPr>
        <p:spPr>
          <a:xfrm>
            <a:off x="4982569" y="2265106"/>
            <a:ext cx="9890849" cy="553998"/>
          </a:xfrm>
          <a:prstGeom prst="rect">
            <a:avLst/>
          </a:prstGeom>
        </p:spPr>
        <p:txBody>
          <a:bodyPr wrap="none">
            <a:spAutoFit/>
          </a:bodyPr>
          <a:lstStyle/>
          <a:p>
            <a:pPr marL="457200" indent="-457200">
              <a:buFont typeface="Wingdings" panose="05000000000000000000" pitchFamily="2" charset="2"/>
              <a:buChar char="v"/>
            </a:pPr>
            <a:r>
              <a:rPr lang="fr-FR" sz="3000" i="1" dirty="0">
                <a:solidFill>
                  <a:srgbClr val="C00000"/>
                </a:solidFill>
                <a:latin typeface="Arial" panose="020B0604020202020204" pitchFamily="34" charset="0"/>
                <a:ea typeface="Arial Unicode MS" pitchFamily="34" charset="-120"/>
                <a:cs typeface="Arial" panose="020B0604020202020204" pitchFamily="34" charset="0"/>
              </a:rPr>
              <a:t>Hoàn thiện bảng về các cuộc cách mạng công nghiệp:</a:t>
            </a:r>
            <a:endParaRPr lang="zh-TW" altLang="en-US" sz="3000" i="1" dirty="0">
              <a:solidFill>
                <a:srgbClr val="C00000"/>
              </a:solidFill>
              <a:latin typeface="Arial" panose="020B0604020202020204" pitchFamily="34" charset="0"/>
              <a:ea typeface="Arial Unicode MS" pitchFamily="34" charset="-120"/>
              <a:cs typeface="Arial" panose="020B0604020202020204" pitchFamily="34" charset="0"/>
            </a:endParaRPr>
          </a:p>
        </p:txBody>
      </p:sp>
    </p:spTree>
    <p:extLst>
      <p:ext uri="{BB962C8B-B14F-4D97-AF65-F5344CB8AC3E}">
        <p14:creationId xmlns:p14="http://schemas.microsoft.com/office/powerpoint/2010/main" val="73861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80">
                                          <p:stCondLst>
                                            <p:cond delay="0"/>
                                          </p:stCondLst>
                                        </p:cTn>
                                        <p:tgtEl>
                                          <p:spTgt spid="2"/>
                                        </p:tgtEl>
                                      </p:cBhvr>
                                    </p:animEffect>
                                    <p:anim calcmode="lin" valueType="num">
                                      <p:cBhvr>
                                        <p:cTn id="1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gtEl>
                                      </p:cBhvr>
                                      <p:to x="100000" y="60000"/>
                                    </p:animScale>
                                    <p:animScale>
                                      <p:cBhvr>
                                        <p:cTn id="19" dur="166" decel="50000">
                                          <p:stCondLst>
                                            <p:cond delay="676"/>
                                          </p:stCondLst>
                                        </p:cTn>
                                        <p:tgtEl>
                                          <p:spTgt spid="2"/>
                                        </p:tgtEl>
                                      </p:cBhvr>
                                      <p:to x="100000" y="100000"/>
                                    </p:animScale>
                                    <p:animScale>
                                      <p:cBhvr>
                                        <p:cTn id="20" dur="26">
                                          <p:stCondLst>
                                            <p:cond delay="1312"/>
                                          </p:stCondLst>
                                        </p:cTn>
                                        <p:tgtEl>
                                          <p:spTgt spid="2"/>
                                        </p:tgtEl>
                                      </p:cBhvr>
                                      <p:to x="100000" y="80000"/>
                                    </p:animScale>
                                    <p:animScale>
                                      <p:cBhvr>
                                        <p:cTn id="21" dur="166" decel="50000">
                                          <p:stCondLst>
                                            <p:cond delay="1338"/>
                                          </p:stCondLst>
                                        </p:cTn>
                                        <p:tgtEl>
                                          <p:spTgt spid="2"/>
                                        </p:tgtEl>
                                      </p:cBhvr>
                                      <p:to x="100000" y="100000"/>
                                    </p:animScale>
                                    <p:animScale>
                                      <p:cBhvr>
                                        <p:cTn id="22" dur="26">
                                          <p:stCondLst>
                                            <p:cond delay="1642"/>
                                          </p:stCondLst>
                                        </p:cTn>
                                        <p:tgtEl>
                                          <p:spTgt spid="2"/>
                                        </p:tgtEl>
                                      </p:cBhvr>
                                      <p:to x="100000" y="90000"/>
                                    </p:animScale>
                                    <p:animScale>
                                      <p:cBhvr>
                                        <p:cTn id="23" dur="166" decel="50000">
                                          <p:stCondLst>
                                            <p:cond delay="1668"/>
                                          </p:stCondLst>
                                        </p:cTn>
                                        <p:tgtEl>
                                          <p:spTgt spid="2"/>
                                        </p:tgtEl>
                                      </p:cBhvr>
                                      <p:to x="100000" y="100000"/>
                                    </p:animScale>
                                    <p:animScale>
                                      <p:cBhvr>
                                        <p:cTn id="24" dur="26">
                                          <p:stCondLst>
                                            <p:cond delay="1808"/>
                                          </p:stCondLst>
                                        </p:cTn>
                                        <p:tgtEl>
                                          <p:spTgt spid="2"/>
                                        </p:tgtEl>
                                      </p:cBhvr>
                                      <p:to x="100000" y="95000"/>
                                    </p:animScale>
                                    <p:animScale>
                                      <p:cBhvr>
                                        <p:cTn id="25"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66328" y="647700"/>
            <a:ext cx="15868862" cy="2179595"/>
            <a:chOff x="0" y="0"/>
            <a:chExt cx="4808746" cy="660483"/>
          </a:xfrm>
        </p:grpSpPr>
        <p:sp>
          <p:nvSpPr>
            <p:cNvPr id="3" name="Freeform 3"/>
            <p:cNvSpPr/>
            <p:nvPr/>
          </p:nvSpPr>
          <p:spPr>
            <a:xfrm>
              <a:off x="10160" y="16510"/>
              <a:ext cx="4785886" cy="632543"/>
            </a:xfrm>
            <a:custGeom>
              <a:avLst/>
              <a:gdLst/>
              <a:ahLst/>
              <a:cxnLst/>
              <a:rect l="l" t="t" r="r" b="b"/>
              <a:pathLst>
                <a:path w="4785886" h="632543">
                  <a:moveTo>
                    <a:pt x="4785886" y="632543"/>
                  </a:moveTo>
                  <a:lnTo>
                    <a:pt x="0" y="624923"/>
                  </a:lnTo>
                  <a:lnTo>
                    <a:pt x="0" y="232610"/>
                  </a:lnTo>
                  <a:lnTo>
                    <a:pt x="17780" y="19050"/>
                  </a:lnTo>
                  <a:lnTo>
                    <a:pt x="2384512" y="0"/>
                  </a:lnTo>
                  <a:lnTo>
                    <a:pt x="4766836" y="5080"/>
                  </a:lnTo>
                  <a:close/>
                </a:path>
              </a:pathLst>
            </a:custGeom>
            <a:solidFill>
              <a:srgbClr val="AEE259"/>
            </a:solidFill>
          </p:spPr>
        </p:sp>
        <p:sp>
          <p:nvSpPr>
            <p:cNvPr id="4" name="Freeform 4"/>
            <p:cNvSpPr/>
            <p:nvPr/>
          </p:nvSpPr>
          <p:spPr>
            <a:xfrm>
              <a:off x="-3810" y="0"/>
              <a:ext cx="4815096" cy="659213"/>
            </a:xfrm>
            <a:custGeom>
              <a:avLst/>
              <a:gdLst/>
              <a:ahLst/>
              <a:cxnLst/>
              <a:rect l="l" t="t" r="r" b="b"/>
              <a:pathLst>
                <a:path w="4815096" h="659213">
                  <a:moveTo>
                    <a:pt x="4780806" y="21590"/>
                  </a:moveTo>
                  <a:cubicBezTo>
                    <a:pt x="4782076" y="34290"/>
                    <a:pt x="4782076" y="44450"/>
                    <a:pt x="4783346" y="54610"/>
                  </a:cubicBezTo>
                  <a:cubicBezTo>
                    <a:pt x="4785886" y="72591"/>
                    <a:pt x="4787156" y="84530"/>
                    <a:pt x="4789696" y="96043"/>
                  </a:cubicBezTo>
                  <a:cubicBezTo>
                    <a:pt x="4789696" y="112673"/>
                    <a:pt x="4802396" y="440572"/>
                    <a:pt x="4808746" y="457201"/>
                  </a:cubicBezTo>
                  <a:cubicBezTo>
                    <a:pt x="4815096" y="482358"/>
                    <a:pt x="4811286" y="507942"/>
                    <a:pt x="4811286" y="533100"/>
                  </a:cubicBezTo>
                  <a:cubicBezTo>
                    <a:pt x="4811286" y="555272"/>
                    <a:pt x="4812556" y="575739"/>
                    <a:pt x="4813826" y="598253"/>
                  </a:cubicBezTo>
                  <a:cubicBezTo>
                    <a:pt x="4813826" y="619843"/>
                    <a:pt x="4813826" y="633813"/>
                    <a:pt x="4813826" y="657943"/>
                  </a:cubicBezTo>
                  <a:cubicBezTo>
                    <a:pt x="4790966" y="657943"/>
                    <a:pt x="4770646" y="659213"/>
                    <a:pt x="4740269" y="657943"/>
                  </a:cubicBezTo>
                  <a:cubicBezTo>
                    <a:pt x="4497887" y="652863"/>
                    <a:pt x="4251775" y="659213"/>
                    <a:pt x="4009393" y="654133"/>
                  </a:cubicBezTo>
                  <a:cubicBezTo>
                    <a:pt x="3863964" y="650323"/>
                    <a:pt x="3722263" y="652863"/>
                    <a:pt x="3576833" y="650323"/>
                  </a:cubicBezTo>
                  <a:cubicBezTo>
                    <a:pt x="3509712" y="649053"/>
                    <a:pt x="3442591" y="647783"/>
                    <a:pt x="3375469" y="646513"/>
                  </a:cubicBezTo>
                  <a:cubicBezTo>
                    <a:pt x="3334451" y="646513"/>
                    <a:pt x="3297161" y="647783"/>
                    <a:pt x="3256143" y="647783"/>
                  </a:cubicBezTo>
                  <a:cubicBezTo>
                    <a:pt x="3151732" y="646513"/>
                    <a:pt x="2864602" y="647783"/>
                    <a:pt x="2760191" y="646513"/>
                  </a:cubicBezTo>
                  <a:cubicBezTo>
                    <a:pt x="2685612" y="645243"/>
                    <a:pt x="1194027" y="654133"/>
                    <a:pt x="1119448" y="652863"/>
                  </a:cubicBezTo>
                  <a:cubicBezTo>
                    <a:pt x="1100803" y="652863"/>
                    <a:pt x="1078429" y="654133"/>
                    <a:pt x="1059785" y="654133"/>
                  </a:cubicBezTo>
                  <a:cubicBezTo>
                    <a:pt x="1015037" y="654133"/>
                    <a:pt x="974019" y="655403"/>
                    <a:pt x="929271" y="655403"/>
                  </a:cubicBezTo>
                  <a:cubicBezTo>
                    <a:pt x="817402" y="655403"/>
                    <a:pt x="709262" y="654133"/>
                    <a:pt x="597394" y="652863"/>
                  </a:cubicBezTo>
                  <a:cubicBezTo>
                    <a:pt x="530272" y="651593"/>
                    <a:pt x="463151" y="650323"/>
                    <a:pt x="399759" y="649053"/>
                  </a:cubicBezTo>
                  <a:cubicBezTo>
                    <a:pt x="280432" y="647783"/>
                    <a:pt x="161105" y="646513"/>
                    <a:pt x="48260" y="646513"/>
                  </a:cubicBezTo>
                  <a:cubicBezTo>
                    <a:pt x="38100" y="646513"/>
                    <a:pt x="29210" y="646513"/>
                    <a:pt x="19050" y="645243"/>
                  </a:cubicBezTo>
                  <a:cubicBezTo>
                    <a:pt x="10160" y="643973"/>
                    <a:pt x="5080" y="637623"/>
                    <a:pt x="7620" y="628733"/>
                  </a:cubicBezTo>
                  <a:cubicBezTo>
                    <a:pt x="16510" y="597059"/>
                    <a:pt x="12700" y="586399"/>
                    <a:pt x="11430" y="575313"/>
                  </a:cubicBezTo>
                  <a:cubicBezTo>
                    <a:pt x="10160" y="552714"/>
                    <a:pt x="6350" y="530541"/>
                    <a:pt x="7620" y="507942"/>
                  </a:cubicBezTo>
                  <a:cubicBezTo>
                    <a:pt x="5080" y="479800"/>
                    <a:pt x="0" y="131434"/>
                    <a:pt x="7620" y="102865"/>
                  </a:cubicBezTo>
                  <a:cubicBezTo>
                    <a:pt x="8890" y="97322"/>
                    <a:pt x="7620" y="91353"/>
                    <a:pt x="8890" y="85810"/>
                  </a:cubicBezTo>
                  <a:cubicBezTo>
                    <a:pt x="10160" y="76855"/>
                    <a:pt x="12700" y="67048"/>
                    <a:pt x="13970" y="44450"/>
                  </a:cubicBezTo>
                  <a:cubicBezTo>
                    <a:pt x="13970" y="41910"/>
                    <a:pt x="15240" y="39370"/>
                    <a:pt x="16510" y="38100"/>
                  </a:cubicBezTo>
                  <a:cubicBezTo>
                    <a:pt x="38100" y="35560"/>
                    <a:pt x="67881" y="30480"/>
                    <a:pt x="127544" y="29210"/>
                  </a:cubicBezTo>
                  <a:cubicBezTo>
                    <a:pt x="228226" y="25400"/>
                    <a:pt x="328908" y="22860"/>
                    <a:pt x="433319" y="20320"/>
                  </a:cubicBezTo>
                  <a:cubicBezTo>
                    <a:pt x="504170" y="17780"/>
                    <a:pt x="575020" y="16510"/>
                    <a:pt x="642141" y="13970"/>
                  </a:cubicBezTo>
                  <a:cubicBezTo>
                    <a:pt x="709262" y="11430"/>
                    <a:pt x="780113" y="8890"/>
                    <a:pt x="847234" y="8890"/>
                  </a:cubicBezTo>
                  <a:cubicBezTo>
                    <a:pt x="921813" y="7620"/>
                    <a:pt x="996392" y="10160"/>
                    <a:pt x="1070972" y="8890"/>
                  </a:cubicBezTo>
                  <a:cubicBezTo>
                    <a:pt x="1164196" y="8890"/>
                    <a:pt x="2853415" y="6350"/>
                    <a:pt x="2946639" y="5080"/>
                  </a:cubicBezTo>
                  <a:cubicBezTo>
                    <a:pt x="3036134" y="3810"/>
                    <a:pt x="3125629" y="2540"/>
                    <a:pt x="3218853" y="2540"/>
                  </a:cubicBezTo>
                  <a:cubicBezTo>
                    <a:pt x="3371740" y="1270"/>
                    <a:pt x="3520899" y="0"/>
                    <a:pt x="3673786" y="0"/>
                  </a:cubicBezTo>
                  <a:cubicBezTo>
                    <a:pt x="3737179" y="0"/>
                    <a:pt x="3804300" y="2540"/>
                    <a:pt x="3867692" y="2540"/>
                  </a:cubicBezTo>
                  <a:cubicBezTo>
                    <a:pt x="4042953" y="3810"/>
                    <a:pt x="4221944" y="5080"/>
                    <a:pt x="4397205" y="7620"/>
                  </a:cubicBezTo>
                  <a:cubicBezTo>
                    <a:pt x="4490429" y="8890"/>
                    <a:pt x="4583653" y="12700"/>
                    <a:pt x="4676877" y="16510"/>
                  </a:cubicBezTo>
                  <a:cubicBezTo>
                    <a:pt x="4699251" y="16510"/>
                    <a:pt x="4721624" y="16510"/>
                    <a:pt x="4740269" y="16510"/>
                  </a:cubicBezTo>
                  <a:cubicBezTo>
                    <a:pt x="4761756" y="17780"/>
                    <a:pt x="4770646" y="20320"/>
                    <a:pt x="4780806" y="21590"/>
                  </a:cubicBezTo>
                  <a:close/>
                  <a:moveTo>
                    <a:pt x="4790966" y="641433"/>
                  </a:moveTo>
                  <a:cubicBezTo>
                    <a:pt x="4792236" y="624923"/>
                    <a:pt x="4793506" y="612223"/>
                    <a:pt x="4793506" y="599523"/>
                  </a:cubicBezTo>
                  <a:cubicBezTo>
                    <a:pt x="4792236" y="573607"/>
                    <a:pt x="4790966" y="551008"/>
                    <a:pt x="4790966" y="526704"/>
                  </a:cubicBezTo>
                  <a:cubicBezTo>
                    <a:pt x="4790966" y="515617"/>
                    <a:pt x="4793506" y="504531"/>
                    <a:pt x="4792236" y="493445"/>
                  </a:cubicBezTo>
                  <a:cubicBezTo>
                    <a:pt x="4792236" y="483211"/>
                    <a:pt x="4790966" y="472551"/>
                    <a:pt x="4789696" y="462318"/>
                  </a:cubicBezTo>
                  <a:cubicBezTo>
                    <a:pt x="4784616" y="446541"/>
                    <a:pt x="4773186" y="119921"/>
                    <a:pt x="4773186" y="104145"/>
                  </a:cubicBezTo>
                  <a:cubicBezTo>
                    <a:pt x="4770646" y="90926"/>
                    <a:pt x="4768106" y="77282"/>
                    <a:pt x="4765566" y="63500"/>
                  </a:cubicBezTo>
                  <a:cubicBezTo>
                    <a:pt x="4764296" y="44450"/>
                    <a:pt x="4763026" y="43180"/>
                    <a:pt x="4729082" y="41910"/>
                  </a:cubicBezTo>
                  <a:cubicBezTo>
                    <a:pt x="4717896" y="41910"/>
                    <a:pt x="4710437" y="41910"/>
                    <a:pt x="4699251" y="40640"/>
                  </a:cubicBezTo>
                  <a:cubicBezTo>
                    <a:pt x="4606027" y="36830"/>
                    <a:pt x="4509074" y="31750"/>
                    <a:pt x="4415850" y="30480"/>
                  </a:cubicBezTo>
                  <a:cubicBezTo>
                    <a:pt x="4188383" y="26670"/>
                    <a:pt x="3957188" y="25400"/>
                    <a:pt x="3729721" y="22860"/>
                  </a:cubicBezTo>
                  <a:cubicBezTo>
                    <a:pt x="3696160" y="22860"/>
                    <a:pt x="3658871" y="22860"/>
                    <a:pt x="3625310" y="22860"/>
                  </a:cubicBezTo>
                  <a:cubicBezTo>
                    <a:pt x="3569376" y="22860"/>
                    <a:pt x="3513441" y="22860"/>
                    <a:pt x="3461236" y="22860"/>
                  </a:cubicBezTo>
                  <a:cubicBezTo>
                    <a:pt x="3341909" y="22860"/>
                    <a:pt x="3222582" y="22860"/>
                    <a:pt x="3106984" y="24130"/>
                  </a:cubicBezTo>
                  <a:cubicBezTo>
                    <a:pt x="3006302" y="25400"/>
                    <a:pt x="1309625" y="29210"/>
                    <a:pt x="1208943" y="29210"/>
                  </a:cubicBezTo>
                  <a:cubicBezTo>
                    <a:pt x="1044869" y="29210"/>
                    <a:pt x="880795" y="26670"/>
                    <a:pt x="716720" y="33020"/>
                  </a:cubicBezTo>
                  <a:cubicBezTo>
                    <a:pt x="630954" y="36830"/>
                    <a:pt x="548917" y="36830"/>
                    <a:pt x="466880" y="38100"/>
                  </a:cubicBezTo>
                  <a:cubicBezTo>
                    <a:pt x="325179" y="41910"/>
                    <a:pt x="183479" y="45720"/>
                    <a:pt x="49530" y="50800"/>
                  </a:cubicBezTo>
                  <a:cubicBezTo>
                    <a:pt x="36830" y="50800"/>
                    <a:pt x="34290" y="53340"/>
                    <a:pt x="33020" y="65769"/>
                  </a:cubicBezTo>
                  <a:cubicBezTo>
                    <a:pt x="31750" y="73444"/>
                    <a:pt x="31750" y="81119"/>
                    <a:pt x="30480" y="88794"/>
                  </a:cubicBezTo>
                  <a:cubicBezTo>
                    <a:pt x="29210" y="101586"/>
                    <a:pt x="26670" y="113952"/>
                    <a:pt x="25400" y="126744"/>
                  </a:cubicBezTo>
                  <a:cubicBezTo>
                    <a:pt x="20320" y="140388"/>
                    <a:pt x="26670" y="473831"/>
                    <a:pt x="29210" y="487475"/>
                  </a:cubicBezTo>
                  <a:cubicBezTo>
                    <a:pt x="29210" y="501973"/>
                    <a:pt x="29210" y="516897"/>
                    <a:pt x="30480" y="531394"/>
                  </a:cubicBezTo>
                  <a:cubicBezTo>
                    <a:pt x="30480" y="542054"/>
                    <a:pt x="33020" y="552714"/>
                    <a:pt x="33020" y="563374"/>
                  </a:cubicBezTo>
                  <a:cubicBezTo>
                    <a:pt x="33020" y="574887"/>
                    <a:pt x="33020" y="586399"/>
                    <a:pt x="31750" y="599523"/>
                  </a:cubicBezTo>
                  <a:cubicBezTo>
                    <a:pt x="31750" y="603333"/>
                    <a:pt x="31750" y="605873"/>
                    <a:pt x="31750" y="609683"/>
                  </a:cubicBezTo>
                  <a:cubicBezTo>
                    <a:pt x="31750" y="619843"/>
                    <a:pt x="35560" y="623653"/>
                    <a:pt x="44450" y="623653"/>
                  </a:cubicBezTo>
                  <a:cubicBezTo>
                    <a:pt x="75339" y="623653"/>
                    <a:pt x="127544" y="624923"/>
                    <a:pt x="176021" y="624923"/>
                  </a:cubicBezTo>
                  <a:cubicBezTo>
                    <a:pt x="246871" y="624923"/>
                    <a:pt x="321450" y="622383"/>
                    <a:pt x="392301" y="624923"/>
                  </a:cubicBezTo>
                  <a:cubicBezTo>
                    <a:pt x="507899" y="628733"/>
                    <a:pt x="623496" y="631273"/>
                    <a:pt x="739094" y="630003"/>
                  </a:cubicBezTo>
                  <a:cubicBezTo>
                    <a:pt x="813673" y="628733"/>
                    <a:pt x="884524" y="631273"/>
                    <a:pt x="959103" y="631273"/>
                  </a:cubicBezTo>
                  <a:cubicBezTo>
                    <a:pt x="1067243" y="631273"/>
                    <a:pt x="1175383" y="630003"/>
                    <a:pt x="1283522" y="631273"/>
                  </a:cubicBezTo>
                  <a:cubicBezTo>
                    <a:pt x="1443868" y="632543"/>
                    <a:pt x="3203937" y="622383"/>
                    <a:pt x="3368012" y="624923"/>
                  </a:cubicBezTo>
                  <a:cubicBezTo>
                    <a:pt x="3438862" y="626193"/>
                    <a:pt x="3509712" y="627463"/>
                    <a:pt x="3576833" y="627463"/>
                  </a:cubicBezTo>
                  <a:cubicBezTo>
                    <a:pt x="3699889" y="630003"/>
                    <a:pt x="3819216" y="626193"/>
                    <a:pt x="3942272" y="630003"/>
                  </a:cubicBezTo>
                  <a:cubicBezTo>
                    <a:pt x="4042953" y="632543"/>
                    <a:pt x="4143636" y="632543"/>
                    <a:pt x="4244317" y="635083"/>
                  </a:cubicBezTo>
                  <a:cubicBezTo>
                    <a:pt x="4393476" y="638893"/>
                    <a:pt x="4542635" y="641433"/>
                    <a:pt x="4691793" y="642703"/>
                  </a:cubicBezTo>
                  <a:cubicBezTo>
                    <a:pt x="4747727" y="642703"/>
                    <a:pt x="4770646" y="641433"/>
                    <a:pt x="4790966" y="641433"/>
                  </a:cubicBezTo>
                  <a:close/>
                </a:path>
              </a:pathLst>
            </a:custGeom>
            <a:solidFill>
              <a:srgbClr val="AEE259"/>
            </a:solidFill>
          </p:spPr>
        </p:sp>
      </p:grpSp>
      <p:grpSp>
        <p:nvGrpSpPr>
          <p:cNvPr id="5" name="Group 5"/>
          <p:cNvGrpSpPr/>
          <p:nvPr/>
        </p:nvGrpSpPr>
        <p:grpSpPr>
          <a:xfrm>
            <a:off x="819782" y="747397"/>
            <a:ext cx="16648437" cy="8792205"/>
            <a:chOff x="0" y="0"/>
            <a:chExt cx="22197916" cy="1172294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65256" b="21712"/>
            <a:stretch>
              <a:fillRect/>
            </a:stretch>
          </p:blipFill>
          <p:spPr>
            <a:xfrm>
              <a:off x="18967810" y="350583"/>
              <a:ext cx="2959559" cy="5153104"/>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23007" r="8520"/>
            <a:stretch>
              <a:fillRect/>
            </a:stretch>
          </p:blipFill>
          <p:spPr>
            <a:xfrm>
              <a:off x="551977" y="6199899"/>
              <a:ext cx="7792439" cy="5067876"/>
            </a:xfrm>
            <a:prstGeom prst="rect">
              <a:avLst/>
            </a:prstGeom>
          </p:spPr>
        </p:pic>
        <p:grpSp>
          <p:nvGrpSpPr>
            <p:cNvPr id="8" name="Group 8"/>
            <p:cNvGrpSpPr/>
            <p:nvPr/>
          </p:nvGrpSpPr>
          <p:grpSpPr>
            <a:xfrm>
              <a:off x="7926954" y="10839072"/>
              <a:ext cx="7638184" cy="625341"/>
              <a:chOff x="0" y="0"/>
              <a:chExt cx="6204928" cy="508000"/>
            </a:xfrm>
          </p:grpSpPr>
          <p:sp>
            <p:nvSpPr>
              <p:cNvPr id="9" name="Freeform 9"/>
              <p:cNvSpPr/>
              <p:nvPr/>
            </p:nvSpPr>
            <p:spPr>
              <a:xfrm>
                <a:off x="0" y="215900"/>
                <a:ext cx="6204928" cy="76200"/>
              </a:xfrm>
              <a:custGeom>
                <a:avLst/>
                <a:gdLst/>
                <a:ahLst/>
                <a:cxnLst/>
                <a:rect l="l" t="t" r="r" b="b"/>
                <a:pathLst>
                  <a:path w="6204928" h="76200">
                    <a:moveTo>
                      <a:pt x="0" y="0"/>
                    </a:moveTo>
                    <a:lnTo>
                      <a:pt x="6204928" y="0"/>
                    </a:lnTo>
                    <a:lnTo>
                      <a:pt x="6204928" y="76200"/>
                    </a:lnTo>
                    <a:lnTo>
                      <a:pt x="0" y="76200"/>
                    </a:lnTo>
                    <a:close/>
                  </a:path>
                </a:pathLst>
              </a:custGeom>
              <a:solidFill>
                <a:srgbClr val="2B3547"/>
              </a:solidFill>
            </p:spPr>
          </p:sp>
        </p:grpSp>
        <p:grpSp>
          <p:nvGrpSpPr>
            <p:cNvPr id="10" name="Group 10"/>
            <p:cNvGrpSpPr/>
            <p:nvPr/>
          </p:nvGrpSpPr>
          <p:grpSpPr>
            <a:xfrm>
              <a:off x="7968740" y="88712"/>
              <a:ext cx="11346563" cy="625341"/>
              <a:chOff x="0" y="0"/>
              <a:chExt cx="9217454" cy="508000"/>
            </a:xfrm>
          </p:grpSpPr>
          <p:sp>
            <p:nvSpPr>
              <p:cNvPr id="11" name="Freeform 11"/>
              <p:cNvSpPr/>
              <p:nvPr/>
            </p:nvSpPr>
            <p:spPr>
              <a:xfrm>
                <a:off x="0" y="215900"/>
                <a:ext cx="9217454" cy="76200"/>
              </a:xfrm>
              <a:custGeom>
                <a:avLst/>
                <a:gdLst/>
                <a:ahLst/>
                <a:cxnLst/>
                <a:rect l="l" t="t" r="r" b="b"/>
                <a:pathLst>
                  <a:path w="9217454" h="76200">
                    <a:moveTo>
                      <a:pt x="0" y="0"/>
                    </a:moveTo>
                    <a:lnTo>
                      <a:pt x="9217454" y="0"/>
                    </a:lnTo>
                    <a:lnTo>
                      <a:pt x="9217454" y="76200"/>
                    </a:lnTo>
                    <a:lnTo>
                      <a:pt x="0" y="76200"/>
                    </a:lnTo>
                    <a:close/>
                  </a:path>
                </a:pathLst>
              </a:custGeom>
              <a:solidFill>
                <a:srgbClr val="2B3547"/>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9982" b="7642"/>
            <a:stretch>
              <a:fillRect/>
            </a:stretch>
          </p:blipFill>
          <p:spPr>
            <a:xfrm>
              <a:off x="602777" y="363283"/>
              <a:ext cx="7667927" cy="6079240"/>
            </a:xfrm>
            <a:prstGeom prst="rect">
              <a:avLst/>
            </a:prstGeom>
          </p:spPr>
        </p:pic>
        <p:pic>
          <p:nvPicPr>
            <p:cNvPr id="13"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4770497">
              <a:off x="21469612" y="67859"/>
              <a:ext cx="685126" cy="657721"/>
            </a:xfrm>
            <a:prstGeom prst="rect">
              <a:avLst/>
            </a:prstGeom>
          </p:spPr>
        </p:pic>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8734" t="6636"/>
            <a:stretch>
              <a:fillRect/>
            </a:stretch>
          </p:blipFill>
          <p:spPr>
            <a:xfrm>
              <a:off x="14037995" y="5122310"/>
              <a:ext cx="7774180" cy="6145465"/>
            </a:xfrm>
            <a:prstGeom prst="rect">
              <a:avLst/>
            </a:prstGeom>
          </p:spPr>
        </p:pic>
        <p:pic>
          <p:nvPicPr>
            <p:cNvPr id="15" name="Picture 1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r="75824"/>
            <a:stretch>
              <a:fillRect/>
            </a:stretch>
          </p:blipFill>
          <p:spPr>
            <a:xfrm>
              <a:off x="21186816" y="4933167"/>
              <a:ext cx="695272" cy="1141040"/>
            </a:xfrm>
            <a:prstGeom prst="rect">
              <a:avLst/>
            </a:prstGeom>
          </p:spPr>
        </p:pic>
        <p:pic>
          <p:nvPicPr>
            <p:cNvPr id="16" name="Picture 1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r="48058"/>
            <a:stretch>
              <a:fillRect/>
            </a:stretch>
          </p:blipFill>
          <p:spPr>
            <a:xfrm flipH="1">
              <a:off x="312671" y="11161363"/>
              <a:ext cx="1797114" cy="561577"/>
            </a:xfrm>
            <a:prstGeom prst="rect">
              <a:avLst/>
            </a:prstGeom>
          </p:spPr>
        </p:pic>
        <p:grpSp>
          <p:nvGrpSpPr>
            <p:cNvPr id="17" name="Group 17"/>
            <p:cNvGrpSpPr/>
            <p:nvPr/>
          </p:nvGrpSpPr>
          <p:grpSpPr>
            <a:xfrm rot="-5400000">
              <a:off x="-496201" y="10355299"/>
              <a:ext cx="1617743" cy="625341"/>
              <a:chOff x="0" y="0"/>
              <a:chExt cx="1314184" cy="508000"/>
            </a:xfrm>
          </p:grpSpPr>
          <p:sp>
            <p:nvSpPr>
              <p:cNvPr id="18" name="Freeform 18"/>
              <p:cNvSpPr/>
              <p:nvPr/>
            </p:nvSpPr>
            <p:spPr>
              <a:xfrm>
                <a:off x="0" y="215900"/>
                <a:ext cx="1314184" cy="76200"/>
              </a:xfrm>
              <a:custGeom>
                <a:avLst/>
                <a:gdLst/>
                <a:ahLst/>
                <a:cxnLst/>
                <a:rect l="l" t="t" r="r" b="b"/>
                <a:pathLst>
                  <a:path w="1314184" h="76200">
                    <a:moveTo>
                      <a:pt x="0" y="0"/>
                    </a:moveTo>
                    <a:lnTo>
                      <a:pt x="1314184" y="0"/>
                    </a:lnTo>
                    <a:lnTo>
                      <a:pt x="1314184" y="76200"/>
                    </a:lnTo>
                    <a:lnTo>
                      <a:pt x="0" y="76200"/>
                    </a:lnTo>
                    <a:close/>
                  </a:path>
                </a:pathLst>
              </a:custGeom>
              <a:solidFill>
                <a:srgbClr val="2B3547"/>
              </a:solidFill>
            </p:spPr>
          </p:sp>
        </p:grpSp>
        <p:pic>
          <p:nvPicPr>
            <p:cNvPr id="19" name="Picture 1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67081">
              <a:off x="9334023" y="10876210"/>
              <a:ext cx="3811301" cy="478714"/>
            </a:xfrm>
            <a:prstGeom prst="rect">
              <a:avLst/>
            </a:prstGeom>
          </p:spPr>
        </p:pic>
      </p:grpSp>
      <p:sp>
        <p:nvSpPr>
          <p:cNvPr id="20" name="AutoShape 20"/>
          <p:cNvSpPr/>
          <p:nvPr/>
        </p:nvSpPr>
        <p:spPr>
          <a:xfrm>
            <a:off x="1939264" y="3269479"/>
            <a:ext cx="7102248" cy="2567873"/>
          </a:xfrm>
          <a:prstGeom prst="rect">
            <a:avLst/>
          </a:prstGeom>
          <a:solidFill>
            <a:srgbClr val="EDF0EB"/>
          </a:solidFill>
        </p:spPr>
      </p:sp>
      <p:sp>
        <p:nvSpPr>
          <p:cNvPr id="21" name="AutoShape 21"/>
          <p:cNvSpPr/>
          <p:nvPr/>
        </p:nvSpPr>
        <p:spPr>
          <a:xfrm>
            <a:off x="9244264" y="3298745"/>
            <a:ext cx="7104472" cy="2567873"/>
          </a:xfrm>
          <a:prstGeom prst="rect">
            <a:avLst/>
          </a:prstGeom>
          <a:solidFill>
            <a:srgbClr val="EDF0EB"/>
          </a:solidFill>
        </p:spPr>
      </p:sp>
      <p:sp>
        <p:nvSpPr>
          <p:cNvPr id="22" name="AutoShape 22"/>
          <p:cNvSpPr/>
          <p:nvPr/>
        </p:nvSpPr>
        <p:spPr>
          <a:xfrm>
            <a:off x="1939264" y="6091750"/>
            <a:ext cx="7102248" cy="2567873"/>
          </a:xfrm>
          <a:prstGeom prst="rect">
            <a:avLst/>
          </a:prstGeom>
          <a:solidFill>
            <a:srgbClr val="EDF0EB"/>
          </a:solidFill>
        </p:spPr>
      </p:sp>
      <p:sp>
        <p:nvSpPr>
          <p:cNvPr id="23" name="AutoShape 23"/>
          <p:cNvSpPr/>
          <p:nvPr/>
        </p:nvSpPr>
        <p:spPr>
          <a:xfrm>
            <a:off x="9244264" y="6091750"/>
            <a:ext cx="7104472" cy="2567873"/>
          </a:xfrm>
          <a:prstGeom prst="rect">
            <a:avLst/>
          </a:prstGeom>
          <a:solidFill>
            <a:srgbClr val="EDF0EB"/>
          </a:solidFill>
        </p:spPr>
      </p:sp>
      <p:pic>
        <p:nvPicPr>
          <p:cNvPr id="24" name="Picture 2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7045312" y="3841152"/>
            <a:ext cx="1996200" cy="1996200"/>
          </a:xfrm>
          <a:prstGeom prst="rect">
            <a:avLst/>
          </a:prstGeom>
        </p:spPr>
      </p:pic>
      <p:pic>
        <p:nvPicPr>
          <p:cNvPr id="26" name="Picture 26"/>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5400000">
            <a:off x="7045312" y="6091750"/>
            <a:ext cx="1996200" cy="1996200"/>
          </a:xfrm>
          <a:prstGeom prst="rect">
            <a:avLst/>
          </a:prstGeom>
        </p:spPr>
      </p:pic>
      <p:pic>
        <p:nvPicPr>
          <p:cNvPr id="27" name="Picture 27"/>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10800000">
            <a:off x="9244264" y="6091750"/>
            <a:ext cx="1996200" cy="1996200"/>
          </a:xfrm>
          <a:prstGeom prst="rect">
            <a:avLst/>
          </a:prstGeom>
        </p:spPr>
      </p:pic>
      <p:pic>
        <p:nvPicPr>
          <p:cNvPr id="28" name="Picture 28"/>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5400000">
            <a:off x="9244264" y="3841152"/>
            <a:ext cx="1996200" cy="1996200"/>
          </a:xfrm>
          <a:prstGeom prst="rect">
            <a:avLst/>
          </a:prstGeom>
        </p:spPr>
      </p:pic>
      <p:sp>
        <p:nvSpPr>
          <p:cNvPr id="29" name="TextBox 29"/>
          <p:cNvSpPr txBox="1"/>
          <p:nvPr/>
        </p:nvSpPr>
        <p:spPr>
          <a:xfrm>
            <a:off x="7558551" y="4417074"/>
            <a:ext cx="1482960" cy="1254760"/>
          </a:xfrm>
          <a:prstGeom prst="rect">
            <a:avLst/>
          </a:prstGeom>
        </p:spPr>
        <p:txBody>
          <a:bodyPr lIns="0" tIns="0" rIns="0" bIns="0" rtlCol="0" anchor="t">
            <a:spAutoFit/>
          </a:bodyPr>
          <a:lstStyle/>
          <a:p>
            <a:pPr algn="ctr">
              <a:lnSpc>
                <a:spcPts val="9680"/>
              </a:lnSpc>
            </a:pPr>
            <a:r>
              <a:rPr lang="en-US" sz="8800">
                <a:solidFill>
                  <a:srgbClr val="FFFFFF"/>
                </a:solidFill>
                <a:latin typeface="Amatic SC Bold"/>
              </a:rPr>
              <a:t>S</a:t>
            </a:r>
          </a:p>
        </p:txBody>
      </p:sp>
      <p:sp>
        <p:nvSpPr>
          <p:cNvPr id="30" name="TextBox 30"/>
          <p:cNvSpPr txBox="1"/>
          <p:nvPr/>
        </p:nvSpPr>
        <p:spPr>
          <a:xfrm>
            <a:off x="9244264" y="4417074"/>
            <a:ext cx="1482960" cy="1254760"/>
          </a:xfrm>
          <a:prstGeom prst="rect">
            <a:avLst/>
          </a:prstGeom>
        </p:spPr>
        <p:txBody>
          <a:bodyPr lIns="0" tIns="0" rIns="0" bIns="0" rtlCol="0" anchor="t">
            <a:spAutoFit/>
          </a:bodyPr>
          <a:lstStyle/>
          <a:p>
            <a:pPr algn="ctr">
              <a:lnSpc>
                <a:spcPts val="9680"/>
              </a:lnSpc>
            </a:pPr>
            <a:r>
              <a:rPr lang="en-US" sz="8800">
                <a:solidFill>
                  <a:srgbClr val="FFFFFF"/>
                </a:solidFill>
                <a:latin typeface="Amatic SC Bold"/>
              </a:rPr>
              <a:t>W</a:t>
            </a:r>
          </a:p>
        </p:txBody>
      </p:sp>
      <p:sp>
        <p:nvSpPr>
          <p:cNvPr id="31" name="TextBox 31"/>
          <p:cNvSpPr txBox="1"/>
          <p:nvPr/>
        </p:nvSpPr>
        <p:spPr>
          <a:xfrm>
            <a:off x="7558551" y="6206741"/>
            <a:ext cx="1482960" cy="1254760"/>
          </a:xfrm>
          <a:prstGeom prst="rect">
            <a:avLst/>
          </a:prstGeom>
        </p:spPr>
        <p:txBody>
          <a:bodyPr lIns="0" tIns="0" rIns="0" bIns="0" rtlCol="0" anchor="t">
            <a:spAutoFit/>
          </a:bodyPr>
          <a:lstStyle/>
          <a:p>
            <a:pPr algn="ctr">
              <a:lnSpc>
                <a:spcPts val="9680"/>
              </a:lnSpc>
            </a:pPr>
            <a:r>
              <a:rPr lang="en-US" sz="8800">
                <a:solidFill>
                  <a:srgbClr val="FFFFFF"/>
                </a:solidFill>
                <a:latin typeface="Amatic SC Bold"/>
              </a:rPr>
              <a:t>O</a:t>
            </a:r>
          </a:p>
        </p:txBody>
      </p:sp>
      <p:sp>
        <p:nvSpPr>
          <p:cNvPr id="32" name="TextBox 32"/>
          <p:cNvSpPr txBox="1"/>
          <p:nvPr/>
        </p:nvSpPr>
        <p:spPr>
          <a:xfrm>
            <a:off x="9244264" y="6206741"/>
            <a:ext cx="1482960" cy="1254760"/>
          </a:xfrm>
          <a:prstGeom prst="rect">
            <a:avLst/>
          </a:prstGeom>
        </p:spPr>
        <p:txBody>
          <a:bodyPr lIns="0" tIns="0" rIns="0" bIns="0" rtlCol="0" anchor="t">
            <a:spAutoFit/>
          </a:bodyPr>
          <a:lstStyle/>
          <a:p>
            <a:pPr algn="ctr">
              <a:lnSpc>
                <a:spcPts val="9680"/>
              </a:lnSpc>
            </a:pPr>
            <a:r>
              <a:rPr lang="en-US" sz="8800">
                <a:solidFill>
                  <a:srgbClr val="FFFFFF"/>
                </a:solidFill>
                <a:latin typeface="Amatic SC Bold"/>
              </a:rPr>
              <a:t>T</a:t>
            </a:r>
          </a:p>
        </p:txBody>
      </p:sp>
      <p:sp>
        <p:nvSpPr>
          <p:cNvPr id="45" name="Google Shape;1145;p47">
            <a:extLst>
              <a:ext uri="{FF2B5EF4-FFF2-40B4-BE49-F238E27FC236}">
                <a16:creationId xmlns:a16="http://schemas.microsoft.com/office/drawing/2014/main" xmlns="" id="{CC16441D-C3D5-361B-A3ED-D36CB756C9C1}"/>
              </a:ext>
            </a:extLst>
          </p:cNvPr>
          <p:cNvSpPr txBox="1">
            <a:spLocks/>
          </p:cNvSpPr>
          <p:nvPr/>
        </p:nvSpPr>
        <p:spPr>
          <a:xfrm>
            <a:off x="5643538" y="2000228"/>
            <a:ext cx="7626300" cy="572700"/>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vi-VN" sz="4500" b="1" dirty="0">
                <a:solidFill>
                  <a:srgbClr val="FF0000"/>
                </a:solidFill>
                <a:latin typeface="+mn-lt"/>
              </a:rPr>
              <a:t>HƯỚNG DẪN VỀ NHÀ</a:t>
            </a:r>
          </a:p>
        </p:txBody>
      </p:sp>
      <p:sp>
        <p:nvSpPr>
          <p:cNvPr id="46" name="TextBox 14">
            <a:extLst>
              <a:ext uri="{FF2B5EF4-FFF2-40B4-BE49-F238E27FC236}">
                <a16:creationId xmlns:a16="http://schemas.microsoft.com/office/drawing/2014/main" xmlns="" id="{EE96560C-9869-17A7-87D0-06F442E0802B}"/>
              </a:ext>
            </a:extLst>
          </p:cNvPr>
          <p:cNvSpPr txBox="1"/>
          <p:nvPr/>
        </p:nvSpPr>
        <p:spPr>
          <a:xfrm>
            <a:off x="1428696" y="4429120"/>
            <a:ext cx="6520870" cy="800412"/>
          </a:xfrm>
          <a:prstGeom prst="rect">
            <a:avLst/>
          </a:prstGeom>
          <a:noFill/>
        </p:spPr>
        <p:txBody>
          <a:bodyPr wrap="square" rtlCol="0">
            <a:spAutoFit/>
          </a:bodyPr>
          <a:lstStyle/>
          <a:p>
            <a:pPr marL="457200" indent="-457200" algn="ctr">
              <a:lnSpc>
                <a:spcPct val="150000"/>
              </a:lnSpc>
            </a:pPr>
            <a:r>
              <a:rPr lang="en-US" sz="3500" dirty="0" err="1">
                <a:solidFill>
                  <a:srgbClr val="00B0F0"/>
                </a:solidFill>
                <a:latin typeface="Arial" panose="020B0604020202020204" pitchFamily="34" charset="0"/>
                <a:cs typeface="Arial" panose="020B0604020202020204" pitchFamily="34" charset="0"/>
              </a:rPr>
              <a:t>Ôn</a:t>
            </a:r>
            <a:r>
              <a:rPr lang="en-US" sz="3500" dirty="0">
                <a:solidFill>
                  <a:srgbClr val="00B0F0"/>
                </a:solidFill>
                <a:latin typeface="Arial" panose="020B0604020202020204" pitchFamily="34" charset="0"/>
                <a:cs typeface="Arial" panose="020B0604020202020204" pitchFamily="34" charset="0"/>
              </a:rPr>
              <a:t> </a:t>
            </a:r>
            <a:r>
              <a:rPr lang="en-US" sz="3500" dirty="0" err="1">
                <a:solidFill>
                  <a:srgbClr val="00B0F0"/>
                </a:solidFill>
                <a:latin typeface="Arial" panose="020B0604020202020204" pitchFamily="34" charset="0"/>
                <a:cs typeface="Arial" panose="020B0604020202020204" pitchFamily="34" charset="0"/>
              </a:rPr>
              <a:t>tập</a:t>
            </a:r>
            <a:r>
              <a:rPr lang="en-US" sz="3500" dirty="0">
                <a:solidFill>
                  <a:srgbClr val="00B0F0"/>
                </a:solidFill>
                <a:latin typeface="Arial" panose="020B0604020202020204" pitchFamily="34" charset="0"/>
                <a:cs typeface="Arial" panose="020B0604020202020204" pitchFamily="34" charset="0"/>
              </a:rPr>
              <a:t> </a:t>
            </a:r>
            <a:r>
              <a:rPr lang="en-US" sz="3500" dirty="0" err="1">
                <a:solidFill>
                  <a:srgbClr val="00B0F0"/>
                </a:solidFill>
                <a:latin typeface="Arial" panose="020B0604020202020204" pitchFamily="34" charset="0"/>
                <a:cs typeface="Arial" panose="020B0604020202020204" pitchFamily="34" charset="0"/>
              </a:rPr>
              <a:t>kiến</a:t>
            </a:r>
            <a:r>
              <a:rPr lang="en-US" sz="3500" dirty="0">
                <a:solidFill>
                  <a:srgbClr val="00B0F0"/>
                </a:solidFill>
                <a:latin typeface="Arial" panose="020B0604020202020204" pitchFamily="34" charset="0"/>
                <a:cs typeface="Arial" panose="020B0604020202020204" pitchFamily="34" charset="0"/>
              </a:rPr>
              <a:t> </a:t>
            </a:r>
            <a:r>
              <a:rPr lang="en-US" sz="3500" dirty="0" err="1">
                <a:solidFill>
                  <a:srgbClr val="00B0F0"/>
                </a:solidFill>
                <a:latin typeface="Arial" panose="020B0604020202020204" pitchFamily="34" charset="0"/>
                <a:cs typeface="Arial" panose="020B0604020202020204" pitchFamily="34" charset="0"/>
              </a:rPr>
              <a:t>thức</a:t>
            </a:r>
            <a:r>
              <a:rPr lang="en-US" sz="3500" dirty="0">
                <a:solidFill>
                  <a:srgbClr val="00B0F0"/>
                </a:solidFill>
                <a:latin typeface="Arial" panose="020B0604020202020204" pitchFamily="34" charset="0"/>
                <a:cs typeface="Arial" panose="020B0604020202020204" pitchFamily="34" charset="0"/>
              </a:rPr>
              <a:t> </a:t>
            </a:r>
            <a:r>
              <a:rPr lang="en-US" sz="3500" dirty="0" err="1">
                <a:solidFill>
                  <a:srgbClr val="00B0F0"/>
                </a:solidFill>
                <a:latin typeface="Arial" panose="020B0604020202020204" pitchFamily="34" charset="0"/>
                <a:cs typeface="Arial" panose="020B0604020202020204" pitchFamily="34" charset="0"/>
              </a:rPr>
              <a:t>đã</a:t>
            </a:r>
            <a:r>
              <a:rPr lang="en-US" sz="3500" dirty="0">
                <a:solidFill>
                  <a:srgbClr val="00B0F0"/>
                </a:solidFill>
                <a:latin typeface="Arial" panose="020B0604020202020204" pitchFamily="34" charset="0"/>
                <a:cs typeface="Arial" panose="020B0604020202020204" pitchFamily="34" charset="0"/>
              </a:rPr>
              <a:t> </a:t>
            </a:r>
            <a:r>
              <a:rPr lang="en-US" sz="3500" dirty="0" err="1">
                <a:solidFill>
                  <a:srgbClr val="00B0F0"/>
                </a:solidFill>
                <a:latin typeface="Arial" panose="020B0604020202020204" pitchFamily="34" charset="0"/>
                <a:cs typeface="Arial" panose="020B0604020202020204" pitchFamily="34" charset="0"/>
              </a:rPr>
              <a:t>học</a:t>
            </a:r>
            <a:endParaRPr lang="en-US" sz="3500" dirty="0">
              <a:solidFill>
                <a:srgbClr val="00B0F0"/>
              </a:solidFill>
              <a:latin typeface="Arial" panose="020B0604020202020204" pitchFamily="34" charset="0"/>
              <a:cs typeface="Arial" panose="020B0604020202020204" pitchFamily="34" charset="0"/>
            </a:endParaRPr>
          </a:p>
        </p:txBody>
      </p:sp>
      <p:sp>
        <p:nvSpPr>
          <p:cNvPr id="47" name="TextBox 15">
            <a:extLst>
              <a:ext uri="{FF2B5EF4-FFF2-40B4-BE49-F238E27FC236}">
                <a16:creationId xmlns:a16="http://schemas.microsoft.com/office/drawing/2014/main" xmlns="" id="{E3AB9E10-B466-B79B-89CE-5A563FEEAE91}"/>
              </a:ext>
            </a:extLst>
          </p:cNvPr>
          <p:cNvSpPr txBox="1"/>
          <p:nvPr/>
        </p:nvSpPr>
        <p:spPr>
          <a:xfrm>
            <a:off x="9786942" y="4429120"/>
            <a:ext cx="6746545" cy="1608325"/>
          </a:xfrm>
          <a:prstGeom prst="rect">
            <a:avLst/>
          </a:prstGeom>
          <a:noFill/>
        </p:spPr>
        <p:txBody>
          <a:bodyPr wrap="square" rtlCol="0">
            <a:spAutoFit/>
          </a:bodyPr>
          <a:lstStyle/>
          <a:p>
            <a:pPr marL="457200" indent="-457200" algn="ctr">
              <a:lnSpc>
                <a:spcPct val="150000"/>
              </a:lnSpc>
            </a:pPr>
            <a:r>
              <a:rPr lang="en-US" sz="3500" dirty="0" err="1">
                <a:solidFill>
                  <a:srgbClr val="00B0F0"/>
                </a:solidFill>
                <a:latin typeface="Arial" panose="020B0604020202020204" pitchFamily="34" charset="0"/>
                <a:cs typeface="Arial" panose="020B0604020202020204" pitchFamily="34" charset="0"/>
              </a:rPr>
              <a:t>Hoàn</a:t>
            </a:r>
            <a:r>
              <a:rPr lang="en-US" sz="3500" dirty="0">
                <a:solidFill>
                  <a:srgbClr val="00B0F0"/>
                </a:solidFill>
                <a:latin typeface="Arial" panose="020B0604020202020204" pitchFamily="34" charset="0"/>
                <a:cs typeface="Arial" panose="020B0604020202020204" pitchFamily="34" charset="0"/>
              </a:rPr>
              <a:t> </a:t>
            </a:r>
            <a:r>
              <a:rPr lang="en-US" sz="3500" dirty="0" err="1">
                <a:solidFill>
                  <a:srgbClr val="00B0F0"/>
                </a:solidFill>
                <a:latin typeface="Arial" panose="020B0604020202020204" pitchFamily="34" charset="0"/>
                <a:cs typeface="Arial" panose="020B0604020202020204" pitchFamily="34" charset="0"/>
              </a:rPr>
              <a:t>thành</a:t>
            </a:r>
            <a:r>
              <a:rPr lang="en-US" sz="3500" dirty="0">
                <a:solidFill>
                  <a:srgbClr val="00B0F0"/>
                </a:solidFill>
                <a:latin typeface="Arial" panose="020B0604020202020204" pitchFamily="34" charset="0"/>
                <a:cs typeface="Arial" panose="020B0604020202020204" pitchFamily="34" charset="0"/>
              </a:rPr>
              <a:t> </a:t>
            </a:r>
            <a:r>
              <a:rPr lang="en-US" sz="3500" dirty="0" err="1">
                <a:solidFill>
                  <a:srgbClr val="00B0F0"/>
                </a:solidFill>
                <a:latin typeface="Arial" panose="020B0604020202020204" pitchFamily="34" charset="0"/>
                <a:cs typeface="Arial" panose="020B0604020202020204" pitchFamily="34" charset="0"/>
              </a:rPr>
              <a:t>bài</a:t>
            </a:r>
            <a:r>
              <a:rPr lang="en-US" sz="3500" dirty="0">
                <a:solidFill>
                  <a:srgbClr val="00B0F0"/>
                </a:solidFill>
                <a:latin typeface="Arial" panose="020B0604020202020204" pitchFamily="34" charset="0"/>
                <a:cs typeface="Arial" panose="020B0604020202020204" pitchFamily="34" charset="0"/>
              </a:rPr>
              <a:t> </a:t>
            </a:r>
            <a:r>
              <a:rPr lang="en-US" sz="3500" dirty="0" err="1">
                <a:solidFill>
                  <a:srgbClr val="00B0F0"/>
                </a:solidFill>
                <a:latin typeface="Arial" panose="020B0604020202020204" pitchFamily="34" charset="0"/>
                <a:cs typeface="Arial" panose="020B0604020202020204" pitchFamily="34" charset="0"/>
              </a:rPr>
              <a:t>tập</a:t>
            </a:r>
            <a:endParaRPr lang="en-US" sz="3500" dirty="0">
              <a:solidFill>
                <a:srgbClr val="00B0F0"/>
              </a:solidFill>
              <a:latin typeface="Arial" panose="020B0604020202020204" pitchFamily="34" charset="0"/>
              <a:cs typeface="Arial" panose="020B0604020202020204" pitchFamily="34" charset="0"/>
            </a:endParaRPr>
          </a:p>
          <a:p>
            <a:pPr marL="457200" indent="-457200" algn="ctr">
              <a:lnSpc>
                <a:spcPct val="150000"/>
              </a:lnSpc>
            </a:pPr>
            <a:endParaRPr lang="en-US" sz="3500" dirty="0">
              <a:solidFill>
                <a:srgbClr val="00B0F0"/>
              </a:solidFill>
              <a:latin typeface="Arial" panose="020B0604020202020204" pitchFamily="34" charset="0"/>
              <a:cs typeface="Arial" panose="020B0604020202020204" pitchFamily="34" charset="0"/>
            </a:endParaRPr>
          </a:p>
        </p:txBody>
      </p:sp>
      <p:sp>
        <p:nvSpPr>
          <p:cNvPr id="48" name="TextBox 16">
            <a:extLst>
              <a:ext uri="{FF2B5EF4-FFF2-40B4-BE49-F238E27FC236}">
                <a16:creationId xmlns:a16="http://schemas.microsoft.com/office/drawing/2014/main" xmlns="" id="{767774FC-479A-D5DB-BCDC-7675B03D3D8A}"/>
              </a:ext>
            </a:extLst>
          </p:cNvPr>
          <p:cNvSpPr txBox="1"/>
          <p:nvPr/>
        </p:nvSpPr>
        <p:spPr>
          <a:xfrm>
            <a:off x="2214514" y="7286640"/>
            <a:ext cx="5078057" cy="800412"/>
          </a:xfrm>
          <a:prstGeom prst="rect">
            <a:avLst/>
          </a:prstGeom>
          <a:noFill/>
        </p:spPr>
        <p:txBody>
          <a:bodyPr wrap="square" rtlCol="0">
            <a:spAutoFit/>
          </a:bodyPr>
          <a:lstStyle/>
          <a:p>
            <a:pPr marL="457200" indent="-457200" algn="ctr">
              <a:lnSpc>
                <a:spcPct val="150000"/>
              </a:lnSpc>
            </a:pPr>
            <a:r>
              <a:rPr lang="en-US" sz="3500" dirty="0" err="1">
                <a:solidFill>
                  <a:srgbClr val="00B0F0"/>
                </a:solidFill>
                <a:latin typeface="Arial" panose="020B0604020202020204" pitchFamily="34" charset="0"/>
                <a:cs typeface="Arial" panose="020B0604020202020204" pitchFamily="34" charset="0"/>
              </a:rPr>
              <a:t>Đọc</a:t>
            </a:r>
            <a:r>
              <a:rPr lang="en-US" sz="3500" dirty="0">
                <a:solidFill>
                  <a:srgbClr val="00B0F0"/>
                </a:solidFill>
                <a:latin typeface="Arial" panose="020B0604020202020204" pitchFamily="34" charset="0"/>
                <a:cs typeface="Arial" panose="020B0604020202020204" pitchFamily="34" charset="0"/>
              </a:rPr>
              <a:t> </a:t>
            </a:r>
            <a:r>
              <a:rPr lang="en-US" sz="3500" dirty="0" err="1">
                <a:solidFill>
                  <a:srgbClr val="00B0F0"/>
                </a:solidFill>
                <a:latin typeface="Arial" panose="020B0604020202020204" pitchFamily="34" charset="0"/>
                <a:cs typeface="Arial" panose="020B0604020202020204" pitchFamily="34" charset="0"/>
              </a:rPr>
              <a:t>trước</a:t>
            </a:r>
            <a:r>
              <a:rPr lang="en-US" sz="3500" dirty="0">
                <a:solidFill>
                  <a:srgbClr val="00B0F0"/>
                </a:solidFill>
                <a:latin typeface="Arial" panose="020B0604020202020204" pitchFamily="34" charset="0"/>
                <a:cs typeface="Arial" panose="020B0604020202020204" pitchFamily="34" charset="0"/>
              </a:rPr>
              <a:t> </a:t>
            </a:r>
            <a:r>
              <a:rPr lang="en-US" sz="3500" dirty="0" err="1">
                <a:solidFill>
                  <a:srgbClr val="00B0F0"/>
                </a:solidFill>
                <a:latin typeface="Arial" panose="020B0604020202020204" pitchFamily="34" charset="0"/>
                <a:cs typeface="Arial" panose="020B0604020202020204" pitchFamily="34" charset="0"/>
              </a:rPr>
              <a:t>bài</a:t>
            </a:r>
            <a:r>
              <a:rPr lang="en-US" sz="3500" dirty="0">
                <a:solidFill>
                  <a:srgbClr val="00B0F0"/>
                </a:solidFill>
                <a:latin typeface="Arial" panose="020B0604020202020204" pitchFamily="34" charset="0"/>
                <a:cs typeface="Arial" panose="020B0604020202020204" pitchFamily="34" charset="0"/>
              </a:rPr>
              <a:t> 6</a:t>
            </a:r>
          </a:p>
        </p:txBody>
      </p:sp>
      <p:pic>
        <p:nvPicPr>
          <p:cNvPr id="49" name="Picture 11"/>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865371">
            <a:off x="975127" y="330693"/>
            <a:ext cx="3041616" cy="3052717"/>
          </a:xfrm>
          <a:prstGeom prst="rect">
            <a:avLst/>
          </a:prstGeom>
        </p:spPr>
      </p:pic>
      <p:pic>
        <p:nvPicPr>
          <p:cNvPr id="4100" name="Picture 4" descr="Em Bé Học Bài, Học Sinh Mầm Non 2 - KhoThietKe.Net"/>
          <p:cNvPicPr>
            <a:picLocks noChangeAspect="1" noChangeArrowheads="1"/>
          </p:cNvPicPr>
          <p:nvPr/>
        </p:nvPicPr>
        <p:blipFill>
          <a:blip r:embed="rId20"/>
          <a:srcRect/>
          <a:stretch>
            <a:fillRect/>
          </a:stretch>
        </p:blipFill>
        <p:spPr bwMode="auto">
          <a:xfrm>
            <a:off x="12001520" y="5786442"/>
            <a:ext cx="4500594" cy="4184593"/>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down)">
                                      <p:cBhvr>
                                        <p:cTn id="7" dur="580">
                                          <p:stCondLst>
                                            <p:cond delay="0"/>
                                          </p:stCondLst>
                                        </p:cTn>
                                        <p:tgtEl>
                                          <p:spTgt spid="46"/>
                                        </p:tgtEl>
                                      </p:cBhvr>
                                    </p:animEffect>
                                    <p:anim calcmode="lin" valueType="num">
                                      <p:cBhvr>
                                        <p:cTn id="8"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13" dur="26">
                                          <p:stCondLst>
                                            <p:cond delay="650"/>
                                          </p:stCondLst>
                                        </p:cTn>
                                        <p:tgtEl>
                                          <p:spTgt spid="46"/>
                                        </p:tgtEl>
                                      </p:cBhvr>
                                      <p:to x="100000" y="60000"/>
                                    </p:animScale>
                                    <p:animScale>
                                      <p:cBhvr>
                                        <p:cTn id="14" dur="166" decel="50000">
                                          <p:stCondLst>
                                            <p:cond delay="676"/>
                                          </p:stCondLst>
                                        </p:cTn>
                                        <p:tgtEl>
                                          <p:spTgt spid="46"/>
                                        </p:tgtEl>
                                      </p:cBhvr>
                                      <p:to x="100000" y="100000"/>
                                    </p:animScale>
                                    <p:animScale>
                                      <p:cBhvr>
                                        <p:cTn id="15" dur="26">
                                          <p:stCondLst>
                                            <p:cond delay="1312"/>
                                          </p:stCondLst>
                                        </p:cTn>
                                        <p:tgtEl>
                                          <p:spTgt spid="46"/>
                                        </p:tgtEl>
                                      </p:cBhvr>
                                      <p:to x="100000" y="80000"/>
                                    </p:animScale>
                                    <p:animScale>
                                      <p:cBhvr>
                                        <p:cTn id="16" dur="166" decel="50000">
                                          <p:stCondLst>
                                            <p:cond delay="1338"/>
                                          </p:stCondLst>
                                        </p:cTn>
                                        <p:tgtEl>
                                          <p:spTgt spid="46"/>
                                        </p:tgtEl>
                                      </p:cBhvr>
                                      <p:to x="100000" y="100000"/>
                                    </p:animScale>
                                    <p:animScale>
                                      <p:cBhvr>
                                        <p:cTn id="17" dur="26">
                                          <p:stCondLst>
                                            <p:cond delay="1642"/>
                                          </p:stCondLst>
                                        </p:cTn>
                                        <p:tgtEl>
                                          <p:spTgt spid="46"/>
                                        </p:tgtEl>
                                      </p:cBhvr>
                                      <p:to x="100000" y="90000"/>
                                    </p:animScale>
                                    <p:animScale>
                                      <p:cBhvr>
                                        <p:cTn id="18" dur="166" decel="50000">
                                          <p:stCondLst>
                                            <p:cond delay="1668"/>
                                          </p:stCondLst>
                                        </p:cTn>
                                        <p:tgtEl>
                                          <p:spTgt spid="46"/>
                                        </p:tgtEl>
                                      </p:cBhvr>
                                      <p:to x="100000" y="100000"/>
                                    </p:animScale>
                                    <p:animScale>
                                      <p:cBhvr>
                                        <p:cTn id="19" dur="26">
                                          <p:stCondLst>
                                            <p:cond delay="1808"/>
                                          </p:stCondLst>
                                        </p:cTn>
                                        <p:tgtEl>
                                          <p:spTgt spid="46"/>
                                        </p:tgtEl>
                                      </p:cBhvr>
                                      <p:to x="100000" y="95000"/>
                                    </p:animScale>
                                    <p:animScale>
                                      <p:cBhvr>
                                        <p:cTn id="20" dur="166" decel="50000">
                                          <p:stCondLst>
                                            <p:cond delay="1834"/>
                                          </p:stCondLst>
                                        </p:cTn>
                                        <p:tgtEl>
                                          <p:spTgt spid="4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down)">
                                      <p:cBhvr>
                                        <p:cTn id="25" dur="580">
                                          <p:stCondLst>
                                            <p:cond delay="0"/>
                                          </p:stCondLst>
                                        </p:cTn>
                                        <p:tgtEl>
                                          <p:spTgt spid="47"/>
                                        </p:tgtEl>
                                      </p:cBhvr>
                                    </p:animEffect>
                                    <p:anim calcmode="lin" valueType="num">
                                      <p:cBhvr>
                                        <p:cTn id="26"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31" dur="26">
                                          <p:stCondLst>
                                            <p:cond delay="650"/>
                                          </p:stCondLst>
                                        </p:cTn>
                                        <p:tgtEl>
                                          <p:spTgt spid="47"/>
                                        </p:tgtEl>
                                      </p:cBhvr>
                                      <p:to x="100000" y="60000"/>
                                    </p:animScale>
                                    <p:animScale>
                                      <p:cBhvr>
                                        <p:cTn id="32" dur="166" decel="50000">
                                          <p:stCondLst>
                                            <p:cond delay="676"/>
                                          </p:stCondLst>
                                        </p:cTn>
                                        <p:tgtEl>
                                          <p:spTgt spid="47"/>
                                        </p:tgtEl>
                                      </p:cBhvr>
                                      <p:to x="100000" y="100000"/>
                                    </p:animScale>
                                    <p:animScale>
                                      <p:cBhvr>
                                        <p:cTn id="33" dur="26">
                                          <p:stCondLst>
                                            <p:cond delay="1312"/>
                                          </p:stCondLst>
                                        </p:cTn>
                                        <p:tgtEl>
                                          <p:spTgt spid="47"/>
                                        </p:tgtEl>
                                      </p:cBhvr>
                                      <p:to x="100000" y="80000"/>
                                    </p:animScale>
                                    <p:animScale>
                                      <p:cBhvr>
                                        <p:cTn id="34" dur="166" decel="50000">
                                          <p:stCondLst>
                                            <p:cond delay="1338"/>
                                          </p:stCondLst>
                                        </p:cTn>
                                        <p:tgtEl>
                                          <p:spTgt spid="47"/>
                                        </p:tgtEl>
                                      </p:cBhvr>
                                      <p:to x="100000" y="100000"/>
                                    </p:animScale>
                                    <p:animScale>
                                      <p:cBhvr>
                                        <p:cTn id="35" dur="26">
                                          <p:stCondLst>
                                            <p:cond delay="1642"/>
                                          </p:stCondLst>
                                        </p:cTn>
                                        <p:tgtEl>
                                          <p:spTgt spid="47"/>
                                        </p:tgtEl>
                                      </p:cBhvr>
                                      <p:to x="100000" y="90000"/>
                                    </p:animScale>
                                    <p:animScale>
                                      <p:cBhvr>
                                        <p:cTn id="36" dur="166" decel="50000">
                                          <p:stCondLst>
                                            <p:cond delay="1668"/>
                                          </p:stCondLst>
                                        </p:cTn>
                                        <p:tgtEl>
                                          <p:spTgt spid="47"/>
                                        </p:tgtEl>
                                      </p:cBhvr>
                                      <p:to x="100000" y="100000"/>
                                    </p:animScale>
                                    <p:animScale>
                                      <p:cBhvr>
                                        <p:cTn id="37" dur="26">
                                          <p:stCondLst>
                                            <p:cond delay="1808"/>
                                          </p:stCondLst>
                                        </p:cTn>
                                        <p:tgtEl>
                                          <p:spTgt spid="47"/>
                                        </p:tgtEl>
                                      </p:cBhvr>
                                      <p:to x="100000" y="95000"/>
                                    </p:animScale>
                                    <p:animScale>
                                      <p:cBhvr>
                                        <p:cTn id="38" dur="166" decel="50000">
                                          <p:stCondLst>
                                            <p:cond delay="1834"/>
                                          </p:stCondLst>
                                        </p:cTn>
                                        <p:tgtEl>
                                          <p:spTgt spid="47"/>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down)">
                                      <p:cBhvr>
                                        <p:cTn id="43" dur="580">
                                          <p:stCondLst>
                                            <p:cond delay="0"/>
                                          </p:stCondLst>
                                        </p:cTn>
                                        <p:tgtEl>
                                          <p:spTgt spid="48"/>
                                        </p:tgtEl>
                                      </p:cBhvr>
                                    </p:animEffect>
                                    <p:anim calcmode="lin" valueType="num">
                                      <p:cBhvr>
                                        <p:cTn id="44"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9" dur="26">
                                          <p:stCondLst>
                                            <p:cond delay="650"/>
                                          </p:stCondLst>
                                        </p:cTn>
                                        <p:tgtEl>
                                          <p:spTgt spid="48"/>
                                        </p:tgtEl>
                                      </p:cBhvr>
                                      <p:to x="100000" y="60000"/>
                                    </p:animScale>
                                    <p:animScale>
                                      <p:cBhvr>
                                        <p:cTn id="50" dur="166" decel="50000">
                                          <p:stCondLst>
                                            <p:cond delay="676"/>
                                          </p:stCondLst>
                                        </p:cTn>
                                        <p:tgtEl>
                                          <p:spTgt spid="48"/>
                                        </p:tgtEl>
                                      </p:cBhvr>
                                      <p:to x="100000" y="100000"/>
                                    </p:animScale>
                                    <p:animScale>
                                      <p:cBhvr>
                                        <p:cTn id="51" dur="26">
                                          <p:stCondLst>
                                            <p:cond delay="1312"/>
                                          </p:stCondLst>
                                        </p:cTn>
                                        <p:tgtEl>
                                          <p:spTgt spid="48"/>
                                        </p:tgtEl>
                                      </p:cBhvr>
                                      <p:to x="100000" y="80000"/>
                                    </p:animScale>
                                    <p:animScale>
                                      <p:cBhvr>
                                        <p:cTn id="52" dur="166" decel="50000">
                                          <p:stCondLst>
                                            <p:cond delay="1338"/>
                                          </p:stCondLst>
                                        </p:cTn>
                                        <p:tgtEl>
                                          <p:spTgt spid="48"/>
                                        </p:tgtEl>
                                      </p:cBhvr>
                                      <p:to x="100000" y="100000"/>
                                    </p:animScale>
                                    <p:animScale>
                                      <p:cBhvr>
                                        <p:cTn id="53" dur="26">
                                          <p:stCondLst>
                                            <p:cond delay="1642"/>
                                          </p:stCondLst>
                                        </p:cTn>
                                        <p:tgtEl>
                                          <p:spTgt spid="48"/>
                                        </p:tgtEl>
                                      </p:cBhvr>
                                      <p:to x="100000" y="90000"/>
                                    </p:animScale>
                                    <p:animScale>
                                      <p:cBhvr>
                                        <p:cTn id="54" dur="166" decel="50000">
                                          <p:stCondLst>
                                            <p:cond delay="1668"/>
                                          </p:stCondLst>
                                        </p:cTn>
                                        <p:tgtEl>
                                          <p:spTgt spid="48"/>
                                        </p:tgtEl>
                                      </p:cBhvr>
                                      <p:to x="100000" y="100000"/>
                                    </p:animScale>
                                    <p:animScale>
                                      <p:cBhvr>
                                        <p:cTn id="55" dur="26">
                                          <p:stCondLst>
                                            <p:cond delay="1808"/>
                                          </p:stCondLst>
                                        </p:cTn>
                                        <p:tgtEl>
                                          <p:spTgt spid="48"/>
                                        </p:tgtEl>
                                      </p:cBhvr>
                                      <p:to x="100000" y="95000"/>
                                    </p:animScale>
                                    <p:animScale>
                                      <p:cBhvr>
                                        <p:cTn id="56" dur="166" decel="50000">
                                          <p:stCondLst>
                                            <p:cond delay="1834"/>
                                          </p:stCondLst>
                                        </p:cTn>
                                        <p:tgtEl>
                                          <p:spTgt spid="4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34510" y="844345"/>
            <a:ext cx="16418981" cy="8598310"/>
            <a:chOff x="0" y="0"/>
            <a:chExt cx="21891975" cy="11464413"/>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65256" b="21712"/>
            <a:stretch>
              <a:fillRect/>
            </a:stretch>
          </p:blipFill>
          <p:spPr>
            <a:xfrm>
              <a:off x="18661869" y="350583"/>
              <a:ext cx="2959559" cy="5153104"/>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23007" r="8520"/>
            <a:stretch>
              <a:fillRect/>
            </a:stretch>
          </p:blipFill>
          <p:spPr>
            <a:xfrm>
              <a:off x="246036" y="6199899"/>
              <a:ext cx="7792439" cy="5067876"/>
            </a:xfrm>
            <a:prstGeom prst="rect">
              <a:avLst/>
            </a:prstGeom>
          </p:spPr>
        </p:pic>
        <p:grpSp>
          <p:nvGrpSpPr>
            <p:cNvPr id="5" name="Group 5"/>
            <p:cNvGrpSpPr/>
            <p:nvPr/>
          </p:nvGrpSpPr>
          <p:grpSpPr>
            <a:xfrm>
              <a:off x="7621013" y="10839072"/>
              <a:ext cx="7638184" cy="625341"/>
              <a:chOff x="0" y="0"/>
              <a:chExt cx="6204928" cy="508000"/>
            </a:xfrm>
          </p:grpSpPr>
          <p:sp>
            <p:nvSpPr>
              <p:cNvPr id="6" name="Freeform 6"/>
              <p:cNvSpPr/>
              <p:nvPr/>
            </p:nvSpPr>
            <p:spPr>
              <a:xfrm>
                <a:off x="0" y="215900"/>
                <a:ext cx="6204928" cy="76200"/>
              </a:xfrm>
              <a:custGeom>
                <a:avLst/>
                <a:gdLst/>
                <a:ahLst/>
                <a:cxnLst/>
                <a:rect l="l" t="t" r="r" b="b"/>
                <a:pathLst>
                  <a:path w="6204928" h="76200">
                    <a:moveTo>
                      <a:pt x="0" y="0"/>
                    </a:moveTo>
                    <a:lnTo>
                      <a:pt x="6204928" y="0"/>
                    </a:lnTo>
                    <a:lnTo>
                      <a:pt x="6204928" y="76200"/>
                    </a:lnTo>
                    <a:lnTo>
                      <a:pt x="0" y="76200"/>
                    </a:lnTo>
                    <a:close/>
                  </a:path>
                </a:pathLst>
              </a:custGeom>
              <a:solidFill>
                <a:srgbClr val="AEE259"/>
              </a:solidFill>
            </p:spPr>
          </p:sp>
        </p:grpSp>
        <p:grpSp>
          <p:nvGrpSpPr>
            <p:cNvPr id="7" name="Group 7"/>
            <p:cNvGrpSpPr/>
            <p:nvPr/>
          </p:nvGrpSpPr>
          <p:grpSpPr>
            <a:xfrm>
              <a:off x="7662799" y="88712"/>
              <a:ext cx="11346563" cy="625341"/>
              <a:chOff x="0" y="0"/>
              <a:chExt cx="9217454" cy="508000"/>
            </a:xfrm>
          </p:grpSpPr>
          <p:sp>
            <p:nvSpPr>
              <p:cNvPr id="8" name="Freeform 8"/>
              <p:cNvSpPr/>
              <p:nvPr/>
            </p:nvSpPr>
            <p:spPr>
              <a:xfrm>
                <a:off x="0" y="215900"/>
                <a:ext cx="9217454" cy="76200"/>
              </a:xfrm>
              <a:custGeom>
                <a:avLst/>
                <a:gdLst/>
                <a:ahLst/>
                <a:cxnLst/>
                <a:rect l="l" t="t" r="r" b="b"/>
                <a:pathLst>
                  <a:path w="9217454" h="76200">
                    <a:moveTo>
                      <a:pt x="0" y="0"/>
                    </a:moveTo>
                    <a:lnTo>
                      <a:pt x="9217454" y="0"/>
                    </a:lnTo>
                    <a:lnTo>
                      <a:pt x="9217454" y="76200"/>
                    </a:lnTo>
                    <a:lnTo>
                      <a:pt x="0" y="76200"/>
                    </a:lnTo>
                    <a:close/>
                  </a:path>
                </a:pathLst>
              </a:custGeom>
              <a:solidFill>
                <a:srgbClr val="AEE259"/>
              </a:solidFill>
            </p:spPr>
          </p:sp>
        </p:gr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9982" b="7642"/>
            <a:stretch>
              <a:fillRect/>
            </a:stretch>
          </p:blipFill>
          <p:spPr>
            <a:xfrm>
              <a:off x="296836" y="363283"/>
              <a:ext cx="7667927" cy="6079240"/>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r="19605"/>
            <a:stretch>
              <a:fillRect/>
            </a:stretch>
          </p:blipFill>
          <p:spPr>
            <a:xfrm rot="5400000" flipV="1">
              <a:off x="19770891" y="7325350"/>
              <a:ext cx="2781546" cy="561577"/>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r="50651"/>
            <a:stretch>
              <a:fillRect/>
            </a:stretch>
          </p:blipFill>
          <p:spPr>
            <a:xfrm rot="5400000">
              <a:off x="-659269" y="1174952"/>
              <a:ext cx="2112017" cy="717278"/>
            </a:xfrm>
            <a:prstGeom prst="rect">
              <a:avLst/>
            </a:prstGeom>
          </p:spPr>
        </p:pic>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4176480" y="88712"/>
              <a:ext cx="3203297" cy="704725"/>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4770497">
              <a:off x="21163671" y="67859"/>
              <a:ext cx="685126" cy="657721"/>
            </a:xfrm>
            <a:prstGeom prst="rect">
              <a:avLst/>
            </a:prstGeom>
          </p:spPr>
        </p:pic>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8325" t="61455"/>
            <a:stretch>
              <a:fillRect/>
            </a:stretch>
          </p:blipFill>
          <p:spPr>
            <a:xfrm>
              <a:off x="13697171" y="8730679"/>
              <a:ext cx="7809064" cy="2537096"/>
            </a:xfrm>
            <a:prstGeom prst="rect">
              <a:avLst/>
            </a:prstGeom>
          </p:spPr>
        </p:pic>
        <p:pic>
          <p:nvPicPr>
            <p:cNvPr id="15" name="Picture 1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r="75824"/>
            <a:stretch>
              <a:fillRect/>
            </a:stretch>
          </p:blipFill>
          <p:spPr>
            <a:xfrm>
              <a:off x="20880875" y="4933167"/>
              <a:ext cx="695272" cy="1141040"/>
            </a:xfrm>
            <a:prstGeom prst="rect">
              <a:avLst/>
            </a:prstGeom>
          </p:spPr>
        </p:pic>
        <p:pic>
          <p:nvPicPr>
            <p:cNvPr id="16" name="Picture 1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r="75824"/>
            <a:stretch>
              <a:fillRect/>
            </a:stretch>
          </p:blipFill>
          <p:spPr>
            <a:xfrm>
              <a:off x="0" y="3402903"/>
              <a:ext cx="695272" cy="1141040"/>
            </a:xfrm>
            <a:prstGeom prst="rect">
              <a:avLst/>
            </a:prstGeom>
          </p:spPr>
        </p:pic>
      </p:grpSp>
      <p:sp>
        <p:nvSpPr>
          <p:cNvPr id="25" name="橢圓 24"/>
          <p:cNvSpPr/>
          <p:nvPr/>
        </p:nvSpPr>
        <p:spPr>
          <a:xfrm>
            <a:off x="11715768" y="5643566"/>
            <a:ext cx="4357718" cy="4357718"/>
          </a:xfrm>
          <a:prstGeom prst="ellipse">
            <a:avLst/>
          </a:prstGeom>
          <a:blipFill>
            <a:blip r:embed="rId14"/>
            <a:stretch>
              <a:fillRect/>
            </a:stretch>
          </a:bli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TextBox 13">
            <a:extLst>
              <a:ext uri="{FF2B5EF4-FFF2-40B4-BE49-F238E27FC236}">
                <a16:creationId xmlns:a16="http://schemas.microsoft.com/office/drawing/2014/main" xmlns="" id="{ADC5FC62-FDEE-83C3-3292-C6115DD4EE35}"/>
              </a:ext>
            </a:extLst>
          </p:cNvPr>
          <p:cNvSpPr txBox="1"/>
          <p:nvPr/>
        </p:nvSpPr>
        <p:spPr>
          <a:xfrm>
            <a:off x="4143340" y="3286112"/>
            <a:ext cx="10828980" cy="2258054"/>
          </a:xfrm>
          <a:prstGeom prst="rect">
            <a:avLst/>
          </a:prstGeom>
          <a:noFill/>
        </p:spPr>
        <p:txBody>
          <a:bodyPr wrap="square" rtlCol="0">
            <a:spAutoFit/>
          </a:bodyPr>
          <a:lstStyle/>
          <a:p>
            <a:pPr algn="ctr">
              <a:lnSpc>
                <a:spcPct val="150000"/>
              </a:lnSpc>
            </a:pPr>
            <a:r>
              <a:rPr lang="en-US" sz="5000" b="1" dirty="0">
                <a:solidFill>
                  <a:srgbClr val="FF0000"/>
                </a:solidFill>
                <a:latin typeface="Arial" panose="020B0604020202020204" pitchFamily="34" charset="0"/>
                <a:cs typeface="Arial" panose="020B0604020202020204" pitchFamily="34" charset="0"/>
              </a:rPr>
              <a:t>CẢM ƠN CÁC EM </a:t>
            </a:r>
          </a:p>
          <a:p>
            <a:pPr algn="ctr">
              <a:lnSpc>
                <a:spcPct val="150000"/>
              </a:lnSpc>
            </a:pPr>
            <a:r>
              <a:rPr lang="en-US" sz="5000" b="1" dirty="0">
                <a:solidFill>
                  <a:srgbClr val="FF0000"/>
                </a:solidFill>
                <a:latin typeface="Arial" panose="020B0604020202020204" pitchFamily="34" charset="0"/>
                <a:cs typeface="Arial" panose="020B0604020202020204" pitchFamily="34" charset="0"/>
              </a:rPr>
              <a:t>ĐÃ LẮNG NGHE BÀI GIẢNG!</a:t>
            </a:r>
          </a:p>
        </p:txBody>
      </p:sp>
      <p:pic>
        <p:nvPicPr>
          <p:cNvPr id="27" name="Picture 2"/>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043839" y="5915538"/>
            <a:ext cx="4099633" cy="4371462"/>
          </a:xfrm>
          <a:prstGeom prst="rect">
            <a:avLst/>
          </a:prstGeom>
        </p:spPr>
      </p:pic>
      <p:pic>
        <p:nvPicPr>
          <p:cNvPr id="28" name="Picture 3"/>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285820" y="6069302"/>
            <a:ext cx="3960170" cy="36433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 calcmode="lin" valueType="num">
                                      <p:cBhvr>
                                        <p:cTn id="9" dur="1000" fill="hold"/>
                                        <p:tgtEl>
                                          <p:spTgt spid="26"/>
                                        </p:tgtEl>
                                        <p:attrNameLst>
                                          <p:attrName>style.rotation</p:attrName>
                                        </p:attrNameLst>
                                      </p:cBhvr>
                                      <p:tavLst>
                                        <p:tav tm="0">
                                          <p:val>
                                            <p:fltVal val="90"/>
                                          </p:val>
                                        </p:tav>
                                        <p:tav tm="100000">
                                          <p:val>
                                            <p:fltVal val="0"/>
                                          </p:val>
                                        </p:tav>
                                      </p:tavLst>
                                    </p:anim>
                                    <p:animEffect transition="in" filter="fade">
                                      <p:cBhvr>
                                        <p:cTn id="10"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 name="Rounded Rectangular Callout 5"/>
          <p:cNvSpPr/>
          <p:nvPr/>
        </p:nvSpPr>
        <p:spPr>
          <a:xfrm>
            <a:off x="2351314" y="1001870"/>
            <a:ext cx="13585372" cy="1573380"/>
          </a:xfrm>
          <a:prstGeom prst="wedgeRoundRectCallout">
            <a:avLst>
              <a:gd name="adj1" fmla="val -55921"/>
              <a:gd name="adj2" fmla="val -47321"/>
              <a:gd name="adj3" fmla="val 16667"/>
            </a:avLst>
          </a:prstGeom>
          <a:solidFill>
            <a:schemeClr val="accent2">
              <a:lumMod val="75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3200">
                <a:solidFill>
                  <a:schemeClr val="bg1"/>
                </a:solidFill>
              </a:rPr>
              <a:t>Hãy so sánh đời sống của người nguyên thủy và đời sống của con người hiện nay và cho biết đâu là nguyên nhân tạo ra sự khác biệt đó ?</a:t>
            </a:r>
            <a:endParaRPr lang="en-US" sz="3200" dirty="0">
              <a:solidFill>
                <a:schemeClr val="bg1"/>
              </a:solidFill>
            </a:endParaRPr>
          </a:p>
        </p:txBody>
      </p:sp>
      <p:pic>
        <p:nvPicPr>
          <p:cNvPr id="13" name="Picture 12"/>
          <p:cNvPicPr/>
          <p:nvPr/>
        </p:nvPicPr>
        <p:blipFill>
          <a:blip r:embed="rId3">
            <a:extLst>
              <a:ext uri="{28A0092B-C50C-407E-A947-70E740481C1C}">
                <a14:useLocalDpi xmlns:a14="http://schemas.microsoft.com/office/drawing/2010/main" val="0"/>
              </a:ext>
            </a:extLst>
          </a:blip>
          <a:stretch>
            <a:fillRect/>
          </a:stretch>
        </p:blipFill>
        <p:spPr>
          <a:xfrm>
            <a:off x="9144000" y="2861001"/>
            <a:ext cx="7724384" cy="5154490"/>
          </a:xfrm>
          <a:prstGeom prst="rect">
            <a:avLst/>
          </a:prstGeom>
        </p:spPr>
      </p:pic>
      <p:pic>
        <p:nvPicPr>
          <p:cNvPr id="14" name="Picture 13"/>
          <p:cNvPicPr/>
          <p:nvPr/>
        </p:nvPicPr>
        <p:blipFill>
          <a:blip r:embed="rId4">
            <a:extLst>
              <a:ext uri="{28A0092B-C50C-407E-A947-70E740481C1C}">
                <a14:useLocalDpi xmlns:a14="http://schemas.microsoft.com/office/drawing/2010/main" val="0"/>
              </a:ext>
            </a:extLst>
          </a:blip>
          <a:stretch>
            <a:fillRect/>
          </a:stretch>
        </p:blipFill>
        <p:spPr>
          <a:xfrm>
            <a:off x="1465589" y="2861000"/>
            <a:ext cx="7215638" cy="5154492"/>
          </a:xfrm>
          <a:prstGeom prst="rect">
            <a:avLst/>
          </a:prstGeom>
        </p:spPr>
      </p:pic>
      <p:sp>
        <p:nvSpPr>
          <p:cNvPr id="7" name="文字方塊 20">
            <a:extLst>
              <a:ext uri="{FF2B5EF4-FFF2-40B4-BE49-F238E27FC236}">
                <a16:creationId xmlns:a16="http://schemas.microsoft.com/office/drawing/2014/main" xmlns="" id="{25386540-56F2-40F0-B448-194AA3FED0E0}"/>
              </a:ext>
            </a:extLst>
          </p:cNvPr>
          <p:cNvSpPr txBox="1"/>
          <p:nvPr/>
        </p:nvSpPr>
        <p:spPr>
          <a:xfrm>
            <a:off x="6479704" y="102357"/>
            <a:ext cx="5643602" cy="861774"/>
          </a:xfrm>
          <a:prstGeom prst="rect">
            <a:avLst/>
          </a:prstGeom>
          <a:noFill/>
        </p:spPr>
        <p:txBody>
          <a:bodyPr wrap="square" rtlCol="0">
            <a:spAutoFit/>
          </a:bodyPr>
          <a:lstStyle/>
          <a:p>
            <a:r>
              <a:rPr lang="en-US" altLang="zh-TW" sz="5000" b="1" dirty="0">
                <a:solidFill>
                  <a:srgbClr val="FF0000"/>
                </a:solidFill>
                <a:latin typeface="Arial" panose="020B0604020202020204" pitchFamily="34" charset="0"/>
                <a:ea typeface="Arial Unicode MS" pitchFamily="34" charset="-120"/>
                <a:cs typeface="Arial" panose="020B0604020202020204" pitchFamily="34" charset="0"/>
              </a:rPr>
              <a:t>KHỞI ĐỘNG</a:t>
            </a:r>
            <a:endParaRPr lang="zh-TW" altLang="en-US" sz="5000" b="1" dirty="0">
              <a:solidFill>
                <a:srgbClr val="FF0000"/>
              </a:solidFill>
              <a:latin typeface="Arial" panose="020B0604020202020204" pitchFamily="34" charset="0"/>
              <a:ea typeface="Arial Unicode MS" pitchFamily="34" charset="-120"/>
              <a:cs typeface="Arial" panose="020B0604020202020204" pitchFamily="34" charset="0"/>
            </a:endParaRPr>
          </a:p>
        </p:txBody>
      </p:sp>
      <p:sp>
        <p:nvSpPr>
          <p:cNvPr id="2" name="TextBox 1">
            <a:extLst>
              <a:ext uri="{FF2B5EF4-FFF2-40B4-BE49-F238E27FC236}">
                <a16:creationId xmlns:a16="http://schemas.microsoft.com/office/drawing/2014/main" xmlns="" id="{78153482-E7B2-4B3B-83B9-C7AF36EF1FA7}"/>
              </a:ext>
            </a:extLst>
          </p:cNvPr>
          <p:cNvSpPr txBox="1"/>
          <p:nvPr/>
        </p:nvSpPr>
        <p:spPr>
          <a:xfrm>
            <a:off x="4756791" y="8992742"/>
            <a:ext cx="7848872" cy="584775"/>
          </a:xfrm>
          <a:prstGeom prst="rect">
            <a:avLst/>
          </a:prstGeom>
          <a:noFill/>
        </p:spPr>
        <p:txBody>
          <a:bodyPr wrap="square" rtlCol="0">
            <a:spAutoFit/>
          </a:bodyPr>
          <a:lstStyle/>
          <a:p>
            <a:r>
              <a:rPr lang="en-US" sz="3200" dirty="0">
                <a:solidFill>
                  <a:srgbClr val="FF0000"/>
                </a:solidFill>
                <a:latin typeface="Times New Roman" panose="02020603050405020304" pitchFamily="18" charset="0"/>
                <a:cs typeface="Times New Roman" panose="02020603050405020304" pitchFamily="18" charset="0"/>
              </a:rPr>
              <a:t>KHOA HỌC – KỸ THUẬT- CÔNG NGHỆ</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100000">
                                          <p:val>
                                            <p:strVal val="#ppt_x"/>
                                          </p:val>
                                        </p:tav>
                                      </p:tavLst>
                                    </p:anim>
                                    <p:anim calcmode="lin" valueType="num">
                                      <p:cBhvr>
                                        <p:cTn id="8" dur="500" fill="hold"/>
                                        <p:tgtEl>
                                          <p:spTgt spid="6"/>
                                        </p:tgtEl>
                                        <p:attrNameLst>
                                          <p:attrName>ppt_y</p:attrName>
                                        </p:attrNameLst>
                                      </p:cBhvr>
                                      <p:tavLst>
                                        <p:tav tm="0">
                                          <p:val>
                                            <p:strVal val="#ppt_y-#ppt_h/2"/>
                                          </p:val>
                                        </p:tav>
                                        <p:tav tm="100000">
                                          <p:val>
                                            <p:strVal val="#ppt_y"/>
                                          </p:val>
                                        </p:tav>
                                      </p:tavLst>
                                    </p:anim>
                                    <p:anim calcmode="lin" valueType="num">
                                      <p:cBhvr>
                                        <p:cTn id="9" dur="500" fill="hold"/>
                                        <p:tgtEl>
                                          <p:spTgt spid="6"/>
                                        </p:tgtEl>
                                        <p:attrNameLst>
                                          <p:attrName>ppt_w</p:attrName>
                                        </p:attrNameLst>
                                      </p:cBhvr>
                                      <p:tavLst>
                                        <p:tav tm="0">
                                          <p:val>
                                            <p:strVal val="#ppt_w"/>
                                          </p:val>
                                        </p:tav>
                                        <p:tav tm="100000">
                                          <p:val>
                                            <p:strVal val="#ppt_w"/>
                                          </p:val>
                                        </p:tav>
                                      </p:tavLst>
                                    </p:anim>
                                    <p:anim calcmode="lin" valueType="num">
                                      <p:cBhvr>
                                        <p:cTn id="10"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par>
                                <p:cTn id="16" presetID="16" presetClass="entr" presetSubtype="21"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1123465" y="877612"/>
            <a:ext cx="16041069" cy="8531776"/>
            <a:chOff x="0" y="0"/>
            <a:chExt cx="21388092" cy="11375701"/>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65256" b="6144"/>
            <a:stretch>
              <a:fillRect/>
            </a:stretch>
          </p:blipFill>
          <p:spPr>
            <a:xfrm>
              <a:off x="18415833" y="261871"/>
              <a:ext cx="2959559" cy="6177834"/>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23007" r="8520"/>
            <a:stretch>
              <a:fillRect/>
            </a:stretch>
          </p:blipFill>
          <p:spPr>
            <a:xfrm>
              <a:off x="0" y="6111187"/>
              <a:ext cx="7792439" cy="5067876"/>
            </a:xfrm>
            <a:prstGeom prst="rect">
              <a:avLst/>
            </a:prstGeom>
          </p:spPr>
        </p:pic>
        <p:grpSp>
          <p:nvGrpSpPr>
            <p:cNvPr id="8" name="Group 8"/>
            <p:cNvGrpSpPr/>
            <p:nvPr/>
          </p:nvGrpSpPr>
          <p:grpSpPr>
            <a:xfrm>
              <a:off x="7374977" y="10750360"/>
              <a:ext cx="11560262" cy="625341"/>
              <a:chOff x="0" y="0"/>
              <a:chExt cx="9391053" cy="508000"/>
            </a:xfrm>
          </p:grpSpPr>
          <p:sp>
            <p:nvSpPr>
              <p:cNvPr id="9" name="Freeform 9"/>
              <p:cNvSpPr/>
              <p:nvPr/>
            </p:nvSpPr>
            <p:spPr>
              <a:xfrm>
                <a:off x="0" y="215900"/>
                <a:ext cx="9391053" cy="76200"/>
              </a:xfrm>
              <a:custGeom>
                <a:avLst/>
                <a:gdLst/>
                <a:ahLst/>
                <a:cxnLst/>
                <a:rect l="l" t="t" r="r" b="b"/>
                <a:pathLst>
                  <a:path w="9391053" h="76200">
                    <a:moveTo>
                      <a:pt x="0" y="0"/>
                    </a:moveTo>
                    <a:lnTo>
                      <a:pt x="9391053" y="0"/>
                    </a:lnTo>
                    <a:lnTo>
                      <a:pt x="9391053" y="76200"/>
                    </a:lnTo>
                    <a:lnTo>
                      <a:pt x="0" y="76200"/>
                    </a:lnTo>
                    <a:close/>
                  </a:path>
                </a:pathLst>
              </a:custGeom>
              <a:solidFill>
                <a:srgbClr val="2B3547"/>
              </a:solidFill>
            </p:spPr>
          </p:sp>
        </p:grpSp>
        <p:grpSp>
          <p:nvGrpSpPr>
            <p:cNvPr id="10" name="Group 10"/>
            <p:cNvGrpSpPr/>
            <p:nvPr/>
          </p:nvGrpSpPr>
          <p:grpSpPr>
            <a:xfrm>
              <a:off x="7416763" y="0"/>
              <a:ext cx="11346563" cy="625341"/>
              <a:chOff x="0" y="0"/>
              <a:chExt cx="9217454" cy="508000"/>
            </a:xfrm>
          </p:grpSpPr>
          <p:sp>
            <p:nvSpPr>
              <p:cNvPr id="11" name="Freeform 11"/>
              <p:cNvSpPr/>
              <p:nvPr/>
            </p:nvSpPr>
            <p:spPr>
              <a:xfrm>
                <a:off x="0" y="215900"/>
                <a:ext cx="9217454" cy="76200"/>
              </a:xfrm>
              <a:custGeom>
                <a:avLst/>
                <a:gdLst/>
                <a:ahLst/>
                <a:cxnLst/>
                <a:rect l="l" t="t" r="r" b="b"/>
                <a:pathLst>
                  <a:path w="9217454" h="76200">
                    <a:moveTo>
                      <a:pt x="0" y="0"/>
                    </a:moveTo>
                    <a:lnTo>
                      <a:pt x="9217454" y="0"/>
                    </a:lnTo>
                    <a:lnTo>
                      <a:pt x="9217454" y="76200"/>
                    </a:lnTo>
                    <a:lnTo>
                      <a:pt x="0" y="76200"/>
                    </a:lnTo>
                    <a:close/>
                  </a:path>
                </a:pathLst>
              </a:custGeom>
              <a:solidFill>
                <a:srgbClr val="2B3547"/>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9982" b="7642"/>
            <a:stretch>
              <a:fillRect/>
            </a:stretch>
          </p:blipFill>
          <p:spPr>
            <a:xfrm>
              <a:off x="50800" y="274571"/>
              <a:ext cx="7667927" cy="6079240"/>
            </a:xfrm>
            <a:prstGeom prst="rect">
              <a:avLst/>
            </a:prstGeom>
          </p:spPr>
        </p:pic>
        <p:pic>
          <p:nvPicPr>
            <p:cNvPr id="13"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0597211" y="4009384"/>
              <a:ext cx="790881" cy="790881"/>
            </a:xfrm>
            <a:prstGeom prst="rect">
              <a:avLst/>
            </a:prstGeom>
          </p:spPr>
        </p:pic>
      </p:grpSp>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661421" y="7484526"/>
            <a:ext cx="2061530" cy="2198222"/>
          </a:xfrm>
          <a:prstGeom prst="rect">
            <a:avLst/>
          </a:prstGeom>
        </p:spPr>
      </p:pic>
      <p:pic>
        <p:nvPicPr>
          <p:cNvPr id="19" name="Picture 1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216230" y="7283523"/>
            <a:ext cx="2213075" cy="2188932"/>
          </a:xfrm>
          <a:prstGeom prst="rect">
            <a:avLst/>
          </a:prstGeom>
        </p:spPr>
      </p:pic>
      <p:sp>
        <p:nvSpPr>
          <p:cNvPr id="24577" name="Rectangle 1"/>
          <p:cNvSpPr>
            <a:spLocks noChangeArrowheads="1"/>
          </p:cNvSpPr>
          <p:nvPr/>
        </p:nvSpPr>
        <p:spPr bwMode="auto">
          <a:xfrm>
            <a:off x="1799184" y="2339861"/>
            <a:ext cx="15216294" cy="13620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lnSpc>
                <a:spcPct val="150000"/>
              </a:lnSpc>
              <a:spcBef>
                <a:spcPct val="0"/>
              </a:spcBef>
              <a:spcAft>
                <a:spcPct val="0"/>
              </a:spcAft>
              <a:buFont typeface="Wingdings" pitchFamily="2" charset="2"/>
              <a:buChar char="Ø"/>
            </a:pPr>
            <a:r>
              <a:rPr lang="fr-FR" sz="2900" dirty="0">
                <a:solidFill>
                  <a:srgbClr val="7030A0"/>
                </a:solidFill>
                <a:latin typeface="Arial" panose="020B0604020202020204" pitchFamily="34" charset="0"/>
                <a:ea typeface="Arial Unicode MS" pitchFamily="34" charset="-120"/>
                <a:cs typeface="Arial" panose="020B0604020202020204" pitchFamily="34" charset="0"/>
              </a:rPr>
              <a:t>Thế giới đã và đang trải qua các cuộc CMCN nào? Hãy kể tên các cuộc cách mạng công nghiệp mà em biết?</a:t>
            </a:r>
            <a:endParaRPr kumimoji="1" lang="fr-FR" altLang="zh-TW" sz="2900" b="0" u="none" strike="noStrike" cap="none" normalizeH="0" baseline="0" dirty="0">
              <a:ln>
                <a:noFill/>
              </a:ln>
              <a:solidFill>
                <a:srgbClr val="7030A0"/>
              </a:solidFill>
              <a:effectLst/>
              <a:latin typeface="Arial" panose="020B0604020202020204" pitchFamily="34" charset="0"/>
              <a:ea typeface="Arial Unicode MS" pitchFamily="34" charset="-120"/>
              <a:cs typeface="Arial" panose="020B0604020202020204" pitchFamily="34" charset="0"/>
            </a:endParaRPr>
          </a:p>
        </p:txBody>
      </p:sp>
      <p:pic>
        <p:nvPicPr>
          <p:cNvPr id="23" name="image14.png"/>
          <p:cNvPicPr/>
          <p:nvPr/>
        </p:nvPicPr>
        <p:blipFill>
          <a:blip r:embed="rId10"/>
          <a:srcRect/>
          <a:stretch>
            <a:fillRect/>
          </a:stretch>
        </p:blipFill>
        <p:spPr>
          <a:xfrm>
            <a:off x="1357258" y="4714872"/>
            <a:ext cx="5929354" cy="4214842"/>
          </a:xfrm>
          <a:prstGeom prst="rect">
            <a:avLst/>
          </a:prstGeom>
          <a:ln/>
        </p:spPr>
      </p:pic>
      <p:sp>
        <p:nvSpPr>
          <p:cNvPr id="24" name="矩形 23"/>
          <p:cNvSpPr/>
          <p:nvPr/>
        </p:nvSpPr>
        <p:spPr>
          <a:xfrm>
            <a:off x="7643802" y="5572128"/>
            <a:ext cx="8286808" cy="3439403"/>
          </a:xfrm>
          <a:prstGeom prst="rect">
            <a:avLst/>
          </a:prstGeom>
        </p:spPr>
        <p:txBody>
          <a:bodyPr wrap="square">
            <a:spAutoFit/>
          </a:bodyPr>
          <a:lstStyle/>
          <a:p>
            <a:pPr>
              <a:lnSpc>
                <a:spcPct val="150000"/>
              </a:lnSpc>
              <a:buBlip>
                <a:blip r:embed="rId11"/>
              </a:buBlip>
            </a:pPr>
            <a:r>
              <a:rPr lang="fr-FR" sz="2900" dirty="0">
                <a:solidFill>
                  <a:srgbClr val="0070C0"/>
                </a:solidFill>
                <a:latin typeface="Arial" panose="020B0604020202020204" pitchFamily="34" charset="0"/>
                <a:ea typeface="Arial Unicode MS" pitchFamily="34" charset="-120"/>
                <a:cs typeface="Arial" panose="020B0604020202020204" pitchFamily="34" charset="0"/>
              </a:rPr>
              <a:t>CMCN lần thứ nhất, thứ hai, thứ ba và thứ tư.</a:t>
            </a:r>
          </a:p>
          <a:p>
            <a:pPr>
              <a:lnSpc>
                <a:spcPct val="150000"/>
              </a:lnSpc>
              <a:buBlip>
                <a:blip r:embed="rId11"/>
              </a:buBlip>
            </a:pPr>
            <a:r>
              <a:rPr lang="fr-FR" sz="2900" dirty="0">
                <a:solidFill>
                  <a:srgbClr val="0070C0"/>
                </a:solidFill>
                <a:latin typeface="Arial" panose="020B0604020202020204" pitchFamily="34" charset="0"/>
                <a:ea typeface="Arial Unicode MS" pitchFamily="34" charset="-120"/>
                <a:cs typeface="Arial" panose="020B0604020202020204" pitchFamily="34" charset="0"/>
              </a:rPr>
              <a:t>CMCN1.0 - máy hơi nước</a:t>
            </a:r>
          </a:p>
          <a:p>
            <a:pPr>
              <a:lnSpc>
                <a:spcPct val="150000"/>
              </a:lnSpc>
              <a:buBlip>
                <a:blip r:embed="rId11"/>
              </a:buBlip>
            </a:pPr>
            <a:r>
              <a:rPr lang="fr-FR" sz="2900" dirty="0">
                <a:solidFill>
                  <a:srgbClr val="0070C0"/>
                </a:solidFill>
                <a:latin typeface="Arial" panose="020B0604020202020204" pitchFamily="34" charset="0"/>
                <a:ea typeface="Arial Unicode MS" pitchFamily="34" charset="-120"/>
                <a:cs typeface="Arial" panose="020B0604020202020204" pitchFamily="34" charset="0"/>
              </a:rPr>
              <a:t> CM 2.0 - điện khi hoá và sản xuất dây chuyền</a:t>
            </a:r>
          </a:p>
          <a:p>
            <a:pPr>
              <a:lnSpc>
                <a:spcPct val="150000"/>
              </a:lnSpc>
              <a:buBlip>
                <a:blip r:embed="rId11"/>
              </a:buBlip>
            </a:pPr>
            <a:r>
              <a:rPr lang="fr-FR" sz="2900" dirty="0">
                <a:solidFill>
                  <a:srgbClr val="0070C0"/>
                </a:solidFill>
                <a:latin typeface="Arial" panose="020B0604020202020204" pitchFamily="34" charset="0"/>
                <a:ea typeface="Arial Unicode MS" pitchFamily="34" charset="-120"/>
                <a:cs typeface="Arial" panose="020B0604020202020204" pitchFamily="34" charset="0"/>
              </a:rPr>
              <a:t>CM 3.0 – tự động hoá</a:t>
            </a:r>
          </a:p>
          <a:p>
            <a:pPr>
              <a:lnSpc>
                <a:spcPct val="150000"/>
              </a:lnSpc>
              <a:buBlip>
                <a:blip r:embed="rId11"/>
              </a:buBlip>
            </a:pPr>
            <a:r>
              <a:rPr lang="fr-FR" sz="2900" dirty="0">
                <a:solidFill>
                  <a:srgbClr val="0070C0"/>
                </a:solidFill>
                <a:latin typeface="Arial" panose="020B0604020202020204" pitchFamily="34" charset="0"/>
                <a:ea typeface="Arial Unicode MS" pitchFamily="34" charset="-120"/>
                <a:cs typeface="Arial" panose="020B0604020202020204" pitchFamily="34" charset="0"/>
              </a:rPr>
              <a:t> CM 4.0 – số hoá, </a:t>
            </a:r>
            <a:endParaRPr lang="zh-TW" altLang="en-US" sz="2900" dirty="0">
              <a:solidFill>
                <a:srgbClr val="0070C0"/>
              </a:solidFill>
              <a:latin typeface="Arial" panose="020B0604020202020204" pitchFamily="34" charset="0"/>
              <a:ea typeface="Arial Unicode MS" pitchFamily="34" charset="-120"/>
              <a:cs typeface="Arial" panose="020B0604020202020204" pitchFamily="34" charset="0"/>
            </a:endParaRPr>
          </a:p>
        </p:txBody>
      </p:sp>
      <p:pic>
        <p:nvPicPr>
          <p:cNvPr id="24579" name="Picture 3" descr="Quan sát tranh, chọn từ chỉ đặc điểm của đồ dùng học tập trong hì"/>
          <p:cNvPicPr>
            <a:picLocks noChangeAspect="1" noChangeArrowheads="1"/>
          </p:cNvPicPr>
          <p:nvPr/>
        </p:nvPicPr>
        <p:blipFill>
          <a:blip r:embed="rId12"/>
          <a:srcRect/>
          <a:stretch>
            <a:fillRect/>
          </a:stretch>
        </p:blipFill>
        <p:spPr bwMode="auto">
          <a:xfrm>
            <a:off x="10144132" y="3643302"/>
            <a:ext cx="3914775" cy="205740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577">
                                            <p:txEl>
                                              <p:pRg st="0" end="0"/>
                                            </p:txEl>
                                          </p:spTgt>
                                        </p:tgtEl>
                                        <p:attrNameLst>
                                          <p:attrName>style.visibility</p:attrName>
                                        </p:attrNameLst>
                                      </p:cBhvr>
                                      <p:to>
                                        <p:strVal val="visible"/>
                                      </p:to>
                                    </p:set>
                                    <p:animEffect transition="in" filter="barn(inVertical)">
                                      <p:cBhvr>
                                        <p:cTn id="7" dur="500"/>
                                        <p:tgtEl>
                                          <p:spTgt spid="245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circle(in)">
                                      <p:cBhvr>
                                        <p:cTn id="12" dur="2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4579"/>
                                        </p:tgtEl>
                                        <p:attrNameLst>
                                          <p:attrName>style.visibility</p:attrName>
                                        </p:attrNameLst>
                                      </p:cBhvr>
                                      <p:to>
                                        <p:strVal val="visible"/>
                                      </p:to>
                                    </p:set>
                                    <p:animEffect transition="in" filter="circle(in)">
                                      <p:cBhvr>
                                        <p:cTn id="17" dur="2000"/>
                                        <p:tgtEl>
                                          <p:spTgt spid="2457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4">
                                            <p:txEl>
                                              <p:pRg st="0" end="0"/>
                                            </p:txEl>
                                          </p:spTgt>
                                        </p:tgtEl>
                                        <p:attrNameLst>
                                          <p:attrName>style.visibility</p:attrName>
                                        </p:attrNameLst>
                                      </p:cBhvr>
                                      <p:to>
                                        <p:strVal val="visible"/>
                                      </p:to>
                                    </p:set>
                                    <p:animEffect transition="in" filter="barn(inVertical)">
                                      <p:cBhvr>
                                        <p:cTn id="22" dur="500"/>
                                        <p:tgtEl>
                                          <p:spTgt spid="2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4">
                                            <p:txEl>
                                              <p:pRg st="1" end="1"/>
                                            </p:txEl>
                                          </p:spTgt>
                                        </p:tgtEl>
                                        <p:attrNameLst>
                                          <p:attrName>style.visibility</p:attrName>
                                        </p:attrNameLst>
                                      </p:cBhvr>
                                      <p:to>
                                        <p:strVal val="visible"/>
                                      </p:to>
                                    </p:set>
                                    <p:animEffect transition="in" filter="barn(inVertical)">
                                      <p:cBhvr>
                                        <p:cTn id="27" dur="500"/>
                                        <p:tgtEl>
                                          <p:spTgt spid="2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4">
                                            <p:txEl>
                                              <p:pRg st="2" end="2"/>
                                            </p:txEl>
                                          </p:spTgt>
                                        </p:tgtEl>
                                        <p:attrNameLst>
                                          <p:attrName>style.visibility</p:attrName>
                                        </p:attrNameLst>
                                      </p:cBhvr>
                                      <p:to>
                                        <p:strVal val="visible"/>
                                      </p:to>
                                    </p:set>
                                    <p:animEffect transition="in" filter="barn(inVertical)">
                                      <p:cBhvr>
                                        <p:cTn id="32" dur="500"/>
                                        <p:tgtEl>
                                          <p:spTgt spid="2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4">
                                            <p:txEl>
                                              <p:pRg st="3" end="3"/>
                                            </p:txEl>
                                          </p:spTgt>
                                        </p:tgtEl>
                                        <p:attrNameLst>
                                          <p:attrName>style.visibility</p:attrName>
                                        </p:attrNameLst>
                                      </p:cBhvr>
                                      <p:to>
                                        <p:strVal val="visible"/>
                                      </p:to>
                                    </p:set>
                                    <p:animEffect transition="in" filter="barn(inVertical)">
                                      <p:cBhvr>
                                        <p:cTn id="37" dur="500"/>
                                        <p:tgtEl>
                                          <p:spTgt spid="24">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4">
                                            <p:txEl>
                                              <p:pRg st="4" end="4"/>
                                            </p:txEl>
                                          </p:spTgt>
                                        </p:tgtEl>
                                        <p:attrNameLst>
                                          <p:attrName>style.visibility</p:attrName>
                                        </p:attrNameLst>
                                      </p:cBhvr>
                                      <p:to>
                                        <p:strVal val="visible"/>
                                      </p:to>
                                    </p:set>
                                    <p:animEffect transition="in" filter="barn(inVertical)">
                                      <p:cBhvr>
                                        <p:cTn id="42" dur="500"/>
                                        <p:tgtEl>
                                          <p:spTgt spid="2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34510" y="844345"/>
            <a:ext cx="16418981" cy="8598310"/>
            <a:chOff x="0" y="0"/>
            <a:chExt cx="21891975" cy="11464413"/>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65256" b="21712"/>
            <a:stretch>
              <a:fillRect/>
            </a:stretch>
          </p:blipFill>
          <p:spPr>
            <a:xfrm>
              <a:off x="18661869" y="350583"/>
              <a:ext cx="2959559" cy="5153104"/>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23007" r="8520"/>
            <a:stretch>
              <a:fillRect/>
            </a:stretch>
          </p:blipFill>
          <p:spPr>
            <a:xfrm>
              <a:off x="246036" y="6199899"/>
              <a:ext cx="7792439" cy="5067876"/>
            </a:xfrm>
            <a:prstGeom prst="rect">
              <a:avLst/>
            </a:prstGeom>
          </p:spPr>
        </p:pic>
        <p:grpSp>
          <p:nvGrpSpPr>
            <p:cNvPr id="5" name="Group 5"/>
            <p:cNvGrpSpPr/>
            <p:nvPr/>
          </p:nvGrpSpPr>
          <p:grpSpPr>
            <a:xfrm>
              <a:off x="7621013" y="10839072"/>
              <a:ext cx="7638184" cy="625341"/>
              <a:chOff x="0" y="0"/>
              <a:chExt cx="6204928" cy="508000"/>
            </a:xfrm>
          </p:grpSpPr>
          <p:sp>
            <p:nvSpPr>
              <p:cNvPr id="6" name="Freeform 6"/>
              <p:cNvSpPr/>
              <p:nvPr/>
            </p:nvSpPr>
            <p:spPr>
              <a:xfrm>
                <a:off x="0" y="215900"/>
                <a:ext cx="6204928" cy="76200"/>
              </a:xfrm>
              <a:custGeom>
                <a:avLst/>
                <a:gdLst/>
                <a:ahLst/>
                <a:cxnLst/>
                <a:rect l="l" t="t" r="r" b="b"/>
                <a:pathLst>
                  <a:path w="6204928" h="76200">
                    <a:moveTo>
                      <a:pt x="0" y="0"/>
                    </a:moveTo>
                    <a:lnTo>
                      <a:pt x="6204928" y="0"/>
                    </a:lnTo>
                    <a:lnTo>
                      <a:pt x="6204928" y="76200"/>
                    </a:lnTo>
                    <a:lnTo>
                      <a:pt x="0" y="76200"/>
                    </a:lnTo>
                    <a:close/>
                  </a:path>
                </a:pathLst>
              </a:custGeom>
              <a:solidFill>
                <a:srgbClr val="2B3547"/>
              </a:solidFill>
            </p:spPr>
          </p:sp>
        </p:grpSp>
        <p:grpSp>
          <p:nvGrpSpPr>
            <p:cNvPr id="7" name="Group 7"/>
            <p:cNvGrpSpPr/>
            <p:nvPr/>
          </p:nvGrpSpPr>
          <p:grpSpPr>
            <a:xfrm>
              <a:off x="7662799" y="88712"/>
              <a:ext cx="11346563" cy="625341"/>
              <a:chOff x="0" y="0"/>
              <a:chExt cx="9217454" cy="508000"/>
            </a:xfrm>
          </p:grpSpPr>
          <p:sp>
            <p:nvSpPr>
              <p:cNvPr id="8" name="Freeform 8"/>
              <p:cNvSpPr/>
              <p:nvPr/>
            </p:nvSpPr>
            <p:spPr>
              <a:xfrm>
                <a:off x="0" y="215900"/>
                <a:ext cx="9217454" cy="76200"/>
              </a:xfrm>
              <a:custGeom>
                <a:avLst/>
                <a:gdLst/>
                <a:ahLst/>
                <a:cxnLst/>
                <a:rect l="l" t="t" r="r" b="b"/>
                <a:pathLst>
                  <a:path w="9217454" h="76200">
                    <a:moveTo>
                      <a:pt x="0" y="0"/>
                    </a:moveTo>
                    <a:lnTo>
                      <a:pt x="9217454" y="0"/>
                    </a:lnTo>
                    <a:lnTo>
                      <a:pt x="9217454" y="76200"/>
                    </a:lnTo>
                    <a:lnTo>
                      <a:pt x="0" y="76200"/>
                    </a:lnTo>
                    <a:close/>
                  </a:path>
                </a:pathLst>
              </a:custGeom>
              <a:solidFill>
                <a:srgbClr val="2B3547"/>
              </a:solidFill>
            </p:spPr>
          </p:sp>
        </p:gr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9982" b="7642"/>
            <a:stretch>
              <a:fillRect/>
            </a:stretch>
          </p:blipFill>
          <p:spPr>
            <a:xfrm>
              <a:off x="296836" y="363283"/>
              <a:ext cx="7667927" cy="6079240"/>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r="19605"/>
            <a:stretch>
              <a:fillRect/>
            </a:stretch>
          </p:blipFill>
          <p:spPr>
            <a:xfrm rot="5400000" flipV="1">
              <a:off x="19770891" y="7325350"/>
              <a:ext cx="2781546" cy="561577"/>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176480" y="88712"/>
              <a:ext cx="3203297" cy="704725"/>
            </a:xfrm>
            <a:prstGeom prst="rect">
              <a:avLst/>
            </a:prstGeom>
          </p:spPr>
        </p:pic>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770497">
              <a:off x="21163671" y="67859"/>
              <a:ext cx="685126" cy="657721"/>
            </a:xfrm>
            <a:prstGeom prst="rect">
              <a:avLst/>
            </a:prstGeom>
          </p:spPr>
        </p:pic>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8325" t="61455"/>
            <a:stretch>
              <a:fillRect/>
            </a:stretch>
          </p:blipFill>
          <p:spPr>
            <a:xfrm>
              <a:off x="13697171" y="8730679"/>
              <a:ext cx="7809064" cy="2537096"/>
            </a:xfrm>
            <a:prstGeom prst="rect">
              <a:avLst/>
            </a:prstGeom>
          </p:spPr>
        </p:pic>
        <p:pic>
          <p:nvPicPr>
            <p:cNvPr id="14" name="Picture 1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r="75824"/>
            <a:stretch>
              <a:fillRect/>
            </a:stretch>
          </p:blipFill>
          <p:spPr>
            <a:xfrm>
              <a:off x="20880875" y="4933167"/>
              <a:ext cx="695272" cy="1141040"/>
            </a:xfrm>
            <a:prstGeom prst="rect">
              <a:avLst/>
            </a:prstGeom>
          </p:spPr>
        </p:pic>
        <p:pic>
          <p:nvPicPr>
            <p:cNvPr id="15" name="Picture 1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r="75824"/>
            <a:stretch>
              <a:fillRect/>
            </a:stretch>
          </p:blipFill>
          <p:spPr>
            <a:xfrm>
              <a:off x="0" y="3402903"/>
              <a:ext cx="695272" cy="1141040"/>
            </a:xfrm>
            <a:prstGeom prst="rect">
              <a:avLst/>
            </a:prstGeom>
          </p:spPr>
        </p:pic>
      </p:grpSp>
      <p:grpSp>
        <p:nvGrpSpPr>
          <p:cNvPr id="16" name="Group 16"/>
          <p:cNvGrpSpPr>
            <a:grpSpLocks noChangeAspect="1"/>
          </p:cNvGrpSpPr>
          <p:nvPr/>
        </p:nvGrpSpPr>
        <p:grpSpPr>
          <a:xfrm>
            <a:off x="6580903" y="334828"/>
            <a:ext cx="5126195" cy="5126174"/>
            <a:chOff x="0" y="0"/>
            <a:chExt cx="6350000" cy="6349975"/>
          </a:xfrm>
          <a:blipFill>
            <a:blip r:embed="rId12"/>
            <a:stretch>
              <a:fillRect/>
            </a:stretch>
          </a:blipFill>
        </p:grpSpPr>
        <p:sp>
          <p:nvSpPr>
            <p:cNvPr id="17" name="Freeform 17"/>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grpFill/>
          </p:spPr>
        </p:sp>
      </p:grpSp>
      <p:grpSp>
        <p:nvGrpSpPr>
          <p:cNvPr id="18" name="Group 18"/>
          <p:cNvGrpSpPr/>
          <p:nvPr/>
        </p:nvGrpSpPr>
        <p:grpSpPr>
          <a:xfrm>
            <a:off x="7858116" y="8001020"/>
            <a:ext cx="1682990" cy="804340"/>
            <a:chOff x="0" y="0"/>
            <a:chExt cx="509997" cy="243739"/>
          </a:xfrm>
        </p:grpSpPr>
        <p:sp>
          <p:nvSpPr>
            <p:cNvPr id="19" name="Freeform 19"/>
            <p:cNvSpPr/>
            <p:nvPr/>
          </p:nvSpPr>
          <p:spPr>
            <a:xfrm>
              <a:off x="10160" y="16510"/>
              <a:ext cx="487137" cy="215799"/>
            </a:xfrm>
            <a:custGeom>
              <a:avLst/>
              <a:gdLst/>
              <a:ahLst/>
              <a:cxnLst/>
              <a:rect l="l" t="t" r="r" b="b"/>
              <a:pathLst>
                <a:path w="487137" h="215799">
                  <a:moveTo>
                    <a:pt x="487137" y="215799"/>
                  </a:moveTo>
                  <a:lnTo>
                    <a:pt x="0" y="208179"/>
                  </a:lnTo>
                  <a:lnTo>
                    <a:pt x="0" y="88072"/>
                  </a:lnTo>
                  <a:lnTo>
                    <a:pt x="17780" y="19050"/>
                  </a:lnTo>
                  <a:lnTo>
                    <a:pt x="240664" y="0"/>
                  </a:lnTo>
                  <a:lnTo>
                    <a:pt x="468087" y="5080"/>
                  </a:lnTo>
                  <a:close/>
                </a:path>
              </a:pathLst>
            </a:custGeom>
            <a:solidFill>
              <a:srgbClr val="AEE259"/>
            </a:solidFill>
          </p:spPr>
        </p:sp>
        <p:sp>
          <p:nvSpPr>
            <p:cNvPr id="20" name="Freeform 20"/>
            <p:cNvSpPr/>
            <p:nvPr/>
          </p:nvSpPr>
          <p:spPr>
            <a:xfrm>
              <a:off x="-3810" y="0"/>
              <a:ext cx="516347" cy="242469"/>
            </a:xfrm>
            <a:custGeom>
              <a:avLst/>
              <a:gdLst/>
              <a:ahLst/>
              <a:cxnLst/>
              <a:rect l="l" t="t" r="r" b="b"/>
              <a:pathLst>
                <a:path w="516347" h="242469">
                  <a:moveTo>
                    <a:pt x="482057" y="21590"/>
                  </a:moveTo>
                  <a:cubicBezTo>
                    <a:pt x="483327" y="34290"/>
                    <a:pt x="483327" y="44450"/>
                    <a:pt x="484597" y="54610"/>
                  </a:cubicBezTo>
                  <a:cubicBezTo>
                    <a:pt x="487137" y="66143"/>
                    <a:pt x="488407" y="68743"/>
                    <a:pt x="490947" y="71250"/>
                  </a:cubicBezTo>
                  <a:cubicBezTo>
                    <a:pt x="490947" y="74871"/>
                    <a:pt x="503647" y="146270"/>
                    <a:pt x="509997" y="149891"/>
                  </a:cubicBezTo>
                  <a:cubicBezTo>
                    <a:pt x="516347" y="155369"/>
                    <a:pt x="512537" y="160940"/>
                    <a:pt x="512537" y="166418"/>
                  </a:cubicBezTo>
                  <a:cubicBezTo>
                    <a:pt x="512537" y="171246"/>
                    <a:pt x="513807" y="175703"/>
                    <a:pt x="515077" y="181509"/>
                  </a:cubicBezTo>
                  <a:cubicBezTo>
                    <a:pt x="515077" y="203099"/>
                    <a:pt x="515077" y="217069"/>
                    <a:pt x="515077" y="241199"/>
                  </a:cubicBezTo>
                  <a:cubicBezTo>
                    <a:pt x="492217" y="241199"/>
                    <a:pt x="471897" y="242469"/>
                    <a:pt x="455463" y="241199"/>
                  </a:cubicBezTo>
                  <a:cubicBezTo>
                    <a:pt x="434677" y="236119"/>
                    <a:pt x="413571" y="242469"/>
                    <a:pt x="392784" y="237389"/>
                  </a:cubicBezTo>
                  <a:cubicBezTo>
                    <a:pt x="380312" y="233579"/>
                    <a:pt x="368160" y="236119"/>
                    <a:pt x="355688" y="233579"/>
                  </a:cubicBezTo>
                  <a:cubicBezTo>
                    <a:pt x="349932" y="232309"/>
                    <a:pt x="344176" y="231039"/>
                    <a:pt x="338419" y="229769"/>
                  </a:cubicBezTo>
                  <a:cubicBezTo>
                    <a:pt x="334902" y="229769"/>
                    <a:pt x="331704" y="231039"/>
                    <a:pt x="328186" y="231039"/>
                  </a:cubicBezTo>
                  <a:cubicBezTo>
                    <a:pt x="319232" y="229769"/>
                    <a:pt x="294608" y="231039"/>
                    <a:pt x="285654" y="229769"/>
                  </a:cubicBezTo>
                  <a:cubicBezTo>
                    <a:pt x="279258" y="228499"/>
                    <a:pt x="151341" y="237389"/>
                    <a:pt x="144945" y="236119"/>
                  </a:cubicBezTo>
                  <a:cubicBezTo>
                    <a:pt x="143346" y="236119"/>
                    <a:pt x="141428" y="237389"/>
                    <a:pt x="139829" y="237389"/>
                  </a:cubicBezTo>
                  <a:cubicBezTo>
                    <a:pt x="135991" y="237389"/>
                    <a:pt x="132473" y="238659"/>
                    <a:pt x="128636" y="238659"/>
                  </a:cubicBezTo>
                  <a:cubicBezTo>
                    <a:pt x="119042" y="238659"/>
                    <a:pt x="109768" y="237389"/>
                    <a:pt x="100174" y="236119"/>
                  </a:cubicBezTo>
                  <a:cubicBezTo>
                    <a:pt x="94418" y="234849"/>
                    <a:pt x="88662" y="233579"/>
                    <a:pt x="83225" y="232309"/>
                  </a:cubicBezTo>
                  <a:cubicBezTo>
                    <a:pt x="72992" y="231039"/>
                    <a:pt x="62759" y="229769"/>
                    <a:pt x="48260" y="229769"/>
                  </a:cubicBezTo>
                  <a:cubicBezTo>
                    <a:pt x="38100" y="229769"/>
                    <a:pt x="29210" y="229769"/>
                    <a:pt x="19050" y="228499"/>
                  </a:cubicBezTo>
                  <a:cubicBezTo>
                    <a:pt x="10160" y="227229"/>
                    <a:pt x="5080" y="220879"/>
                    <a:pt x="7620" y="211989"/>
                  </a:cubicBezTo>
                  <a:cubicBezTo>
                    <a:pt x="16510" y="180345"/>
                    <a:pt x="12700" y="178024"/>
                    <a:pt x="11430" y="175610"/>
                  </a:cubicBezTo>
                  <a:cubicBezTo>
                    <a:pt x="10160" y="170689"/>
                    <a:pt x="6350" y="165861"/>
                    <a:pt x="7620" y="160940"/>
                  </a:cubicBezTo>
                  <a:cubicBezTo>
                    <a:pt x="5080" y="154812"/>
                    <a:pt x="0" y="78956"/>
                    <a:pt x="7620" y="72735"/>
                  </a:cubicBezTo>
                  <a:cubicBezTo>
                    <a:pt x="8890" y="71528"/>
                    <a:pt x="7620" y="70228"/>
                    <a:pt x="8890" y="69021"/>
                  </a:cubicBezTo>
                  <a:cubicBezTo>
                    <a:pt x="10160" y="67072"/>
                    <a:pt x="12700" y="64936"/>
                    <a:pt x="13970" y="44450"/>
                  </a:cubicBezTo>
                  <a:cubicBezTo>
                    <a:pt x="13970" y="41910"/>
                    <a:pt x="15240" y="39370"/>
                    <a:pt x="16510" y="38100"/>
                  </a:cubicBezTo>
                  <a:cubicBezTo>
                    <a:pt x="38100" y="35560"/>
                    <a:pt x="54764" y="30480"/>
                    <a:pt x="59881" y="29210"/>
                  </a:cubicBezTo>
                  <a:cubicBezTo>
                    <a:pt x="68515" y="25400"/>
                    <a:pt x="77149" y="22860"/>
                    <a:pt x="86104" y="20320"/>
                  </a:cubicBezTo>
                  <a:cubicBezTo>
                    <a:pt x="92180" y="17780"/>
                    <a:pt x="98256" y="16510"/>
                    <a:pt x="104012" y="13970"/>
                  </a:cubicBezTo>
                  <a:cubicBezTo>
                    <a:pt x="109768" y="11430"/>
                    <a:pt x="115844" y="8890"/>
                    <a:pt x="121600" y="8890"/>
                  </a:cubicBezTo>
                  <a:cubicBezTo>
                    <a:pt x="127996" y="7620"/>
                    <a:pt x="134392" y="10160"/>
                    <a:pt x="140788" y="8890"/>
                  </a:cubicBezTo>
                  <a:cubicBezTo>
                    <a:pt x="148783" y="8890"/>
                    <a:pt x="293649" y="6350"/>
                    <a:pt x="301643" y="5080"/>
                  </a:cubicBezTo>
                  <a:cubicBezTo>
                    <a:pt x="309318" y="3810"/>
                    <a:pt x="316993" y="2540"/>
                    <a:pt x="324988" y="2540"/>
                  </a:cubicBezTo>
                  <a:cubicBezTo>
                    <a:pt x="338100" y="1270"/>
                    <a:pt x="350891" y="0"/>
                    <a:pt x="364003" y="0"/>
                  </a:cubicBezTo>
                  <a:cubicBezTo>
                    <a:pt x="369439" y="0"/>
                    <a:pt x="375196" y="2540"/>
                    <a:pt x="380632" y="2540"/>
                  </a:cubicBezTo>
                  <a:cubicBezTo>
                    <a:pt x="395662" y="3810"/>
                    <a:pt x="411012" y="5080"/>
                    <a:pt x="426042" y="7620"/>
                  </a:cubicBezTo>
                  <a:cubicBezTo>
                    <a:pt x="434037" y="8890"/>
                    <a:pt x="442032" y="12700"/>
                    <a:pt x="450027" y="16510"/>
                  </a:cubicBezTo>
                  <a:cubicBezTo>
                    <a:pt x="451946" y="16510"/>
                    <a:pt x="453864" y="16510"/>
                    <a:pt x="455463" y="16510"/>
                  </a:cubicBezTo>
                  <a:cubicBezTo>
                    <a:pt x="463007" y="17780"/>
                    <a:pt x="471897" y="20320"/>
                    <a:pt x="482057" y="21590"/>
                  </a:cubicBezTo>
                  <a:close/>
                  <a:moveTo>
                    <a:pt x="492217" y="224689"/>
                  </a:moveTo>
                  <a:cubicBezTo>
                    <a:pt x="493487" y="208179"/>
                    <a:pt x="494757" y="195479"/>
                    <a:pt x="494757" y="182779"/>
                  </a:cubicBezTo>
                  <a:cubicBezTo>
                    <a:pt x="493487" y="175239"/>
                    <a:pt x="492217" y="170318"/>
                    <a:pt x="492217" y="165025"/>
                  </a:cubicBezTo>
                  <a:cubicBezTo>
                    <a:pt x="492217" y="162611"/>
                    <a:pt x="494757" y="160197"/>
                    <a:pt x="493487" y="157783"/>
                  </a:cubicBezTo>
                  <a:cubicBezTo>
                    <a:pt x="493487" y="155555"/>
                    <a:pt x="492217" y="153234"/>
                    <a:pt x="490947" y="151005"/>
                  </a:cubicBezTo>
                  <a:cubicBezTo>
                    <a:pt x="485867" y="147570"/>
                    <a:pt x="474437" y="76449"/>
                    <a:pt x="474437" y="73014"/>
                  </a:cubicBezTo>
                  <a:cubicBezTo>
                    <a:pt x="471897" y="70135"/>
                    <a:pt x="469357" y="67164"/>
                    <a:pt x="466817" y="63500"/>
                  </a:cubicBezTo>
                  <a:cubicBezTo>
                    <a:pt x="465547" y="44450"/>
                    <a:pt x="464277" y="43180"/>
                    <a:pt x="454504" y="41910"/>
                  </a:cubicBezTo>
                  <a:cubicBezTo>
                    <a:pt x="453545" y="41910"/>
                    <a:pt x="452905" y="41910"/>
                    <a:pt x="451946" y="40640"/>
                  </a:cubicBezTo>
                  <a:cubicBezTo>
                    <a:pt x="443951" y="36830"/>
                    <a:pt x="435636" y="31750"/>
                    <a:pt x="427641" y="30480"/>
                  </a:cubicBezTo>
                  <a:cubicBezTo>
                    <a:pt x="408134" y="26670"/>
                    <a:pt x="388307" y="25400"/>
                    <a:pt x="368800" y="22860"/>
                  </a:cubicBezTo>
                  <a:cubicBezTo>
                    <a:pt x="365922" y="22860"/>
                    <a:pt x="362724" y="22860"/>
                    <a:pt x="359846" y="22860"/>
                  </a:cubicBezTo>
                  <a:cubicBezTo>
                    <a:pt x="355049" y="22860"/>
                    <a:pt x="350252" y="22860"/>
                    <a:pt x="345775" y="22860"/>
                  </a:cubicBezTo>
                  <a:cubicBezTo>
                    <a:pt x="335541" y="22860"/>
                    <a:pt x="325308" y="22860"/>
                    <a:pt x="315394" y="24130"/>
                  </a:cubicBezTo>
                  <a:cubicBezTo>
                    <a:pt x="306760" y="25400"/>
                    <a:pt x="161255" y="29210"/>
                    <a:pt x="152620" y="29210"/>
                  </a:cubicBezTo>
                  <a:cubicBezTo>
                    <a:pt x="138549" y="29210"/>
                    <a:pt x="124479" y="26670"/>
                    <a:pt x="110408" y="33020"/>
                  </a:cubicBezTo>
                  <a:cubicBezTo>
                    <a:pt x="103053" y="36830"/>
                    <a:pt x="96017" y="36830"/>
                    <a:pt x="88982" y="38100"/>
                  </a:cubicBezTo>
                  <a:cubicBezTo>
                    <a:pt x="76830" y="41910"/>
                    <a:pt x="64678" y="45720"/>
                    <a:pt x="49530" y="50800"/>
                  </a:cubicBezTo>
                  <a:cubicBezTo>
                    <a:pt x="36830" y="50800"/>
                    <a:pt x="34290" y="53340"/>
                    <a:pt x="33020" y="64657"/>
                  </a:cubicBezTo>
                  <a:cubicBezTo>
                    <a:pt x="31750" y="66329"/>
                    <a:pt x="31750" y="68000"/>
                    <a:pt x="30480" y="69671"/>
                  </a:cubicBezTo>
                  <a:cubicBezTo>
                    <a:pt x="29210" y="72457"/>
                    <a:pt x="26670" y="75149"/>
                    <a:pt x="25400" y="77935"/>
                  </a:cubicBezTo>
                  <a:cubicBezTo>
                    <a:pt x="20320" y="80906"/>
                    <a:pt x="26670" y="153512"/>
                    <a:pt x="29210" y="156483"/>
                  </a:cubicBezTo>
                  <a:cubicBezTo>
                    <a:pt x="29210" y="159640"/>
                    <a:pt x="29210" y="162890"/>
                    <a:pt x="30480" y="166047"/>
                  </a:cubicBezTo>
                  <a:cubicBezTo>
                    <a:pt x="30480" y="168368"/>
                    <a:pt x="33020" y="170689"/>
                    <a:pt x="33020" y="173010"/>
                  </a:cubicBezTo>
                  <a:cubicBezTo>
                    <a:pt x="33020" y="175517"/>
                    <a:pt x="33020" y="178024"/>
                    <a:pt x="31750" y="182779"/>
                  </a:cubicBezTo>
                  <a:cubicBezTo>
                    <a:pt x="31750" y="186589"/>
                    <a:pt x="31750" y="189129"/>
                    <a:pt x="31750" y="192939"/>
                  </a:cubicBezTo>
                  <a:cubicBezTo>
                    <a:pt x="31750" y="203099"/>
                    <a:pt x="35560" y="206909"/>
                    <a:pt x="44450" y="206909"/>
                  </a:cubicBezTo>
                  <a:cubicBezTo>
                    <a:pt x="55404" y="206909"/>
                    <a:pt x="59881" y="208179"/>
                    <a:pt x="64038" y="208179"/>
                  </a:cubicBezTo>
                  <a:cubicBezTo>
                    <a:pt x="70114" y="208179"/>
                    <a:pt x="76510" y="205639"/>
                    <a:pt x="82586" y="208179"/>
                  </a:cubicBezTo>
                  <a:cubicBezTo>
                    <a:pt x="92499" y="211989"/>
                    <a:pt x="102413" y="214529"/>
                    <a:pt x="112327" y="213259"/>
                  </a:cubicBezTo>
                  <a:cubicBezTo>
                    <a:pt x="118722" y="211989"/>
                    <a:pt x="124798" y="214529"/>
                    <a:pt x="131194" y="214529"/>
                  </a:cubicBezTo>
                  <a:cubicBezTo>
                    <a:pt x="140468" y="214529"/>
                    <a:pt x="149742" y="213259"/>
                    <a:pt x="159016" y="214529"/>
                  </a:cubicBezTo>
                  <a:cubicBezTo>
                    <a:pt x="172767" y="215799"/>
                    <a:pt x="323709" y="205639"/>
                    <a:pt x="337780" y="208179"/>
                  </a:cubicBezTo>
                  <a:cubicBezTo>
                    <a:pt x="343856" y="209449"/>
                    <a:pt x="349932" y="210719"/>
                    <a:pt x="355688" y="210719"/>
                  </a:cubicBezTo>
                  <a:cubicBezTo>
                    <a:pt x="366241" y="213259"/>
                    <a:pt x="376475" y="209449"/>
                    <a:pt x="387028" y="213259"/>
                  </a:cubicBezTo>
                  <a:cubicBezTo>
                    <a:pt x="395662" y="215799"/>
                    <a:pt x="404297" y="215799"/>
                    <a:pt x="412931" y="218339"/>
                  </a:cubicBezTo>
                  <a:cubicBezTo>
                    <a:pt x="425723" y="222149"/>
                    <a:pt x="438514" y="224689"/>
                    <a:pt x="451306" y="225959"/>
                  </a:cubicBezTo>
                  <a:cubicBezTo>
                    <a:pt x="456103" y="225959"/>
                    <a:pt x="471897" y="224689"/>
                    <a:pt x="492217" y="224689"/>
                  </a:cubicBezTo>
                  <a:close/>
                </a:path>
              </a:pathLst>
            </a:custGeom>
            <a:solidFill>
              <a:srgbClr val="AEE259"/>
            </a:solidFill>
          </p:spPr>
        </p:sp>
      </p:grpSp>
      <p:pic>
        <p:nvPicPr>
          <p:cNvPr id="21" name="Picture 21"/>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7016557" y="1028700"/>
            <a:ext cx="4254887" cy="3914496"/>
          </a:xfrm>
          <a:prstGeom prst="rect">
            <a:avLst/>
          </a:prstGeom>
        </p:spPr>
      </p:pic>
      <p:sp>
        <p:nvSpPr>
          <p:cNvPr id="25" name="矩形 24"/>
          <p:cNvSpPr/>
          <p:nvPr/>
        </p:nvSpPr>
        <p:spPr>
          <a:xfrm>
            <a:off x="3286084" y="5572128"/>
            <a:ext cx="11535530" cy="707886"/>
          </a:xfrm>
          <a:prstGeom prst="rect">
            <a:avLst/>
          </a:prstGeom>
        </p:spPr>
        <p:txBody>
          <a:bodyPr wrap="none">
            <a:spAutoFit/>
          </a:bodyPr>
          <a:lstStyle/>
          <a:p>
            <a:r>
              <a:rPr lang="fr-FR" sz="4000" b="1" dirty="0">
                <a:solidFill>
                  <a:srgbClr val="FF0000"/>
                </a:solidFill>
                <a:latin typeface="Arial Unicode MS" pitchFamily="34" charset="-120"/>
                <a:ea typeface="Arial Unicode MS" pitchFamily="34" charset="-120"/>
                <a:cs typeface="Arial Unicode MS" pitchFamily="34" charset="-120"/>
              </a:rPr>
              <a:t>BÀI 5: CÁC CUỘC CÁCH MẠNG CÔNG NGHIỆP</a:t>
            </a:r>
            <a:endParaRPr lang="zh-TW" altLang="en-US" sz="4000" b="1" dirty="0">
              <a:solidFill>
                <a:srgbClr val="FF0000"/>
              </a:solidFill>
              <a:latin typeface="Arial Unicode MS" pitchFamily="34" charset="-120"/>
              <a:ea typeface="Arial Unicode MS" pitchFamily="34" charset="-120"/>
              <a:cs typeface="Arial Unicode MS" pitchFamily="34" charset="-120"/>
            </a:endParaRPr>
          </a:p>
        </p:txBody>
      </p:sp>
      <p:pic>
        <p:nvPicPr>
          <p:cNvPr id="23554" name="Picture 2" descr="Trẻ Em, Học Tập, Học Bài, Giáo Dục, Tải hình PNG 107 - Free.Vector6.com"/>
          <p:cNvPicPr>
            <a:picLocks noChangeAspect="1" noChangeArrowheads="1"/>
          </p:cNvPicPr>
          <p:nvPr/>
        </p:nvPicPr>
        <p:blipFill>
          <a:blip r:embed="rId15"/>
          <a:srcRect/>
          <a:stretch>
            <a:fillRect/>
          </a:stretch>
        </p:blipFill>
        <p:spPr bwMode="auto">
          <a:xfrm>
            <a:off x="-428692" y="6274680"/>
            <a:ext cx="4929222" cy="4855285"/>
          </a:xfrm>
          <a:prstGeom prst="rect">
            <a:avLst/>
          </a:prstGeom>
          <a:noFill/>
        </p:spPr>
      </p:pic>
      <p:pic>
        <p:nvPicPr>
          <p:cNvPr id="23556" name="Picture 4" descr="THÔNG BÁO TẬP TRUNG HỌC SINH VÀ BIÊN CHẾ LỚP KHỐI 10"/>
          <p:cNvPicPr>
            <a:picLocks noChangeAspect="1" noChangeArrowheads="1"/>
          </p:cNvPicPr>
          <p:nvPr/>
        </p:nvPicPr>
        <p:blipFill>
          <a:blip r:embed="rId16"/>
          <a:srcRect/>
          <a:stretch>
            <a:fillRect/>
          </a:stretch>
        </p:blipFill>
        <p:spPr bwMode="auto">
          <a:xfrm>
            <a:off x="12511127" y="6215070"/>
            <a:ext cx="5776873" cy="535770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80">
                                          <p:stCondLst>
                                            <p:cond delay="0"/>
                                          </p:stCondLst>
                                        </p:cTn>
                                        <p:tgtEl>
                                          <p:spTgt spid="25"/>
                                        </p:tgtEl>
                                      </p:cBhvr>
                                    </p:animEffect>
                                    <p:anim calcmode="lin" valueType="num">
                                      <p:cBhvr>
                                        <p:cTn id="8"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13" dur="26">
                                          <p:stCondLst>
                                            <p:cond delay="650"/>
                                          </p:stCondLst>
                                        </p:cTn>
                                        <p:tgtEl>
                                          <p:spTgt spid="25"/>
                                        </p:tgtEl>
                                      </p:cBhvr>
                                      <p:to x="100000" y="60000"/>
                                    </p:animScale>
                                    <p:animScale>
                                      <p:cBhvr>
                                        <p:cTn id="14" dur="166" decel="50000">
                                          <p:stCondLst>
                                            <p:cond delay="676"/>
                                          </p:stCondLst>
                                        </p:cTn>
                                        <p:tgtEl>
                                          <p:spTgt spid="25"/>
                                        </p:tgtEl>
                                      </p:cBhvr>
                                      <p:to x="100000" y="100000"/>
                                    </p:animScale>
                                    <p:animScale>
                                      <p:cBhvr>
                                        <p:cTn id="15" dur="26">
                                          <p:stCondLst>
                                            <p:cond delay="1312"/>
                                          </p:stCondLst>
                                        </p:cTn>
                                        <p:tgtEl>
                                          <p:spTgt spid="25"/>
                                        </p:tgtEl>
                                      </p:cBhvr>
                                      <p:to x="100000" y="80000"/>
                                    </p:animScale>
                                    <p:animScale>
                                      <p:cBhvr>
                                        <p:cTn id="16" dur="166" decel="50000">
                                          <p:stCondLst>
                                            <p:cond delay="1338"/>
                                          </p:stCondLst>
                                        </p:cTn>
                                        <p:tgtEl>
                                          <p:spTgt spid="25"/>
                                        </p:tgtEl>
                                      </p:cBhvr>
                                      <p:to x="100000" y="100000"/>
                                    </p:animScale>
                                    <p:animScale>
                                      <p:cBhvr>
                                        <p:cTn id="17" dur="26">
                                          <p:stCondLst>
                                            <p:cond delay="1642"/>
                                          </p:stCondLst>
                                        </p:cTn>
                                        <p:tgtEl>
                                          <p:spTgt spid="25"/>
                                        </p:tgtEl>
                                      </p:cBhvr>
                                      <p:to x="100000" y="90000"/>
                                    </p:animScale>
                                    <p:animScale>
                                      <p:cBhvr>
                                        <p:cTn id="18" dur="166" decel="50000">
                                          <p:stCondLst>
                                            <p:cond delay="1668"/>
                                          </p:stCondLst>
                                        </p:cTn>
                                        <p:tgtEl>
                                          <p:spTgt spid="25"/>
                                        </p:tgtEl>
                                      </p:cBhvr>
                                      <p:to x="100000" y="100000"/>
                                    </p:animScale>
                                    <p:animScale>
                                      <p:cBhvr>
                                        <p:cTn id="19" dur="26">
                                          <p:stCondLst>
                                            <p:cond delay="1808"/>
                                          </p:stCondLst>
                                        </p:cTn>
                                        <p:tgtEl>
                                          <p:spTgt spid="25"/>
                                        </p:tgtEl>
                                      </p:cBhvr>
                                      <p:to x="100000" y="95000"/>
                                    </p:animScale>
                                    <p:animScale>
                                      <p:cBhvr>
                                        <p:cTn id="20" dur="166" decel="50000">
                                          <p:stCondLst>
                                            <p:cond delay="1834"/>
                                          </p:stCondLst>
                                        </p:cTn>
                                        <p:tgtEl>
                                          <p:spTgt spid="2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53D04D8E-5F0A-4C5C-BA16-350935E099BE}"/>
              </a:ext>
            </a:extLst>
          </p:cNvPr>
          <p:cNvGrpSpPr/>
          <p:nvPr/>
        </p:nvGrpSpPr>
        <p:grpSpPr>
          <a:xfrm>
            <a:off x="785754" y="366598"/>
            <a:ext cx="14454246" cy="8840902"/>
            <a:chOff x="785754" y="366598"/>
            <a:chExt cx="14454246" cy="8840902"/>
          </a:xfrm>
        </p:grpSpPr>
        <p:sp>
          <p:nvSpPr>
            <p:cNvPr id="2" name="圓角矩形 20">
              <a:extLst>
                <a:ext uri="{FF2B5EF4-FFF2-40B4-BE49-F238E27FC236}">
                  <a16:creationId xmlns:a16="http://schemas.microsoft.com/office/drawing/2014/main" xmlns="" id="{31CC2095-B0EA-4DE6-9850-5AC1C5B79D4D}"/>
                </a:ext>
              </a:extLst>
            </p:cNvPr>
            <p:cNvSpPr/>
            <p:nvPr/>
          </p:nvSpPr>
          <p:spPr>
            <a:xfrm>
              <a:off x="785754" y="366598"/>
              <a:ext cx="8643998" cy="928694"/>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3" name="TextBox 22">
              <a:extLst>
                <a:ext uri="{FF2B5EF4-FFF2-40B4-BE49-F238E27FC236}">
                  <a16:creationId xmlns:a16="http://schemas.microsoft.com/office/drawing/2014/main" xmlns="" id="{7D524CD5-35C2-4D40-B72D-F22C5F4CC791}"/>
                </a:ext>
              </a:extLst>
            </p:cNvPr>
            <p:cNvSpPr txBox="1"/>
            <p:nvPr/>
          </p:nvSpPr>
          <p:spPr>
            <a:xfrm>
              <a:off x="1142944" y="642906"/>
              <a:ext cx="10809368" cy="500137"/>
            </a:xfrm>
            <a:prstGeom prst="rect">
              <a:avLst/>
            </a:prstGeom>
          </p:spPr>
          <p:txBody>
            <a:bodyPr wrap="square" lIns="0" tIns="0" rIns="0" bIns="0" rtlCol="0" anchor="t">
              <a:spAutoFit/>
            </a:bodyPr>
            <a:lstStyle/>
            <a:p>
              <a:pPr lvl="0">
                <a:lnSpc>
                  <a:spcPts val="3900"/>
                </a:lnSpc>
                <a:spcBef>
                  <a:spcPct val="0"/>
                </a:spcBef>
              </a:pPr>
              <a:r>
                <a:rPr lang="fr-FR" sz="3600" b="1" dirty="0">
                  <a:solidFill>
                    <a:schemeClr val="accent6">
                      <a:lumMod val="75000"/>
                    </a:schemeClr>
                  </a:solidFill>
                  <a:latin typeface="Arial" panose="020B0604020202020204" pitchFamily="34" charset="0"/>
                  <a:ea typeface="Arial Unicode MS" pitchFamily="34" charset="-120"/>
                  <a:cs typeface="Arial" panose="020B0604020202020204" pitchFamily="34" charset="0"/>
                </a:rPr>
                <a:t>I. Cuộc cách </a:t>
              </a:r>
              <a:r>
                <a:rPr lang="fr-FR" sz="3600" b="1" dirty="0">
                  <a:solidFill>
                    <a:schemeClr val="accent6">
                      <a:lumMod val="75000"/>
                    </a:schemeClr>
                  </a:solidFill>
                  <a:latin typeface="Times New Roman" panose="02020603050405020304" pitchFamily="18" charset="0"/>
                  <a:ea typeface="Arial Unicode MS" pitchFamily="34" charset="-120"/>
                  <a:cs typeface="Times New Roman" panose="02020603050405020304" pitchFamily="18" charset="0"/>
                </a:rPr>
                <a:t>mạng</a:t>
              </a:r>
              <a:r>
                <a:rPr lang="fr-FR" sz="3600" b="1" dirty="0">
                  <a:solidFill>
                    <a:schemeClr val="accent6">
                      <a:lumMod val="75000"/>
                    </a:schemeClr>
                  </a:solidFill>
                  <a:latin typeface="Arial" panose="020B0604020202020204" pitchFamily="34" charset="0"/>
                  <a:ea typeface="Arial Unicode MS" pitchFamily="34" charset="-120"/>
                  <a:cs typeface="Arial" panose="020B0604020202020204" pitchFamily="34" charset="0"/>
                </a:rPr>
                <a:t> công nghiệp lần </a:t>
              </a:r>
              <a:r>
                <a:rPr lang="fr-FR" sz="3600" b="1" dirty="0" err="1">
                  <a:solidFill>
                    <a:schemeClr val="accent6">
                      <a:lumMod val="75000"/>
                    </a:schemeClr>
                  </a:solidFill>
                  <a:latin typeface="Arial" panose="020B0604020202020204" pitchFamily="34" charset="0"/>
                  <a:ea typeface="Arial Unicode MS" pitchFamily="34" charset="-120"/>
                  <a:cs typeface="Arial" panose="020B0604020202020204" pitchFamily="34" charset="0"/>
                </a:rPr>
                <a:t>thứ</a:t>
              </a:r>
              <a:r>
                <a:rPr lang="fr-FR" sz="3600" b="1" dirty="0">
                  <a:solidFill>
                    <a:schemeClr val="accent6">
                      <a:lumMod val="75000"/>
                    </a:schemeClr>
                  </a:solidFill>
                  <a:latin typeface="Arial" panose="020B0604020202020204" pitchFamily="34" charset="0"/>
                  <a:ea typeface="Arial Unicode MS" pitchFamily="34" charset="-120"/>
                  <a:cs typeface="Arial" panose="020B0604020202020204" pitchFamily="34" charset="0"/>
                </a:rPr>
                <a:t> </a:t>
              </a:r>
              <a:r>
                <a:rPr lang="fr-FR" sz="3600" b="1" dirty="0" err="1">
                  <a:solidFill>
                    <a:schemeClr val="accent6">
                      <a:lumMod val="75000"/>
                    </a:schemeClr>
                  </a:solidFill>
                  <a:latin typeface="Arial" panose="020B0604020202020204" pitchFamily="34" charset="0"/>
                  <a:ea typeface="Arial Unicode MS" pitchFamily="34" charset="-120"/>
                  <a:cs typeface="Arial" panose="020B0604020202020204" pitchFamily="34" charset="0"/>
                </a:rPr>
                <a:t>nhất</a:t>
              </a:r>
              <a:r>
                <a:rPr lang="fr-FR" sz="3600" b="1" dirty="0">
                  <a:solidFill>
                    <a:schemeClr val="accent6">
                      <a:lumMod val="75000"/>
                    </a:schemeClr>
                  </a:solidFill>
                  <a:latin typeface="Arial" panose="020B0604020202020204" pitchFamily="34" charset="0"/>
                  <a:ea typeface="Arial Unicode MS" pitchFamily="34" charset="-120"/>
                  <a:cs typeface="Arial" panose="020B0604020202020204" pitchFamily="34" charset="0"/>
                </a:rPr>
                <a:t> (1.0)</a:t>
              </a:r>
              <a:endParaRPr lang="en-US" sz="3600" u="sng" dirty="0">
                <a:solidFill>
                  <a:schemeClr val="accent6">
                    <a:lumMod val="75000"/>
                  </a:schemeClr>
                </a:solidFill>
                <a:latin typeface="Arial" panose="020B0604020202020204" pitchFamily="34" charset="0"/>
                <a:ea typeface="Arial Unicode MS" pitchFamily="34" charset="-120"/>
                <a:cs typeface="Arial" panose="020B0604020202020204" pitchFamily="34" charset="0"/>
              </a:endParaRPr>
            </a:p>
          </p:txBody>
        </p:sp>
        <p:sp>
          <p:nvSpPr>
            <p:cNvPr id="5" name="Speech Bubble: Oval 4">
              <a:extLst>
                <a:ext uri="{FF2B5EF4-FFF2-40B4-BE49-F238E27FC236}">
                  <a16:creationId xmlns:a16="http://schemas.microsoft.com/office/drawing/2014/main" xmlns="" id="{E94FAD15-3A3C-4C8A-8E37-E1CB412CFAA9}"/>
                </a:ext>
              </a:extLst>
            </p:cNvPr>
            <p:cNvSpPr/>
            <p:nvPr/>
          </p:nvSpPr>
          <p:spPr>
            <a:xfrm>
              <a:off x="6191672" y="7303740"/>
              <a:ext cx="72008" cy="4571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6651124D-AA78-49B7-B0E3-A6FB42B362DD}"/>
                </a:ext>
              </a:extLst>
            </p:cNvPr>
            <p:cNvSpPr txBox="1"/>
            <p:nvPr/>
          </p:nvSpPr>
          <p:spPr>
            <a:xfrm>
              <a:off x="2742184" y="4965633"/>
              <a:ext cx="8856984" cy="2232248"/>
            </a:xfrm>
            <a:prstGeom prst="rect">
              <a:avLst/>
            </a:prstGeom>
            <a:noFill/>
          </p:spPr>
          <p:txBody>
            <a:bodyPr wrap="square" rtlCol="0">
              <a:spAutoFit/>
            </a:bodyPr>
            <a:lstStyle/>
            <a:p>
              <a:endParaRPr lang="en-US" dirty="0"/>
            </a:p>
          </p:txBody>
        </p:sp>
        <p:sp>
          <p:nvSpPr>
            <p:cNvPr id="8" name="TextBox 7">
              <a:extLst>
                <a:ext uri="{FF2B5EF4-FFF2-40B4-BE49-F238E27FC236}">
                  <a16:creationId xmlns:a16="http://schemas.microsoft.com/office/drawing/2014/main" xmlns="" id="{075FFA9D-DC5E-4FA6-A5C9-E0DEAF56339B}"/>
                </a:ext>
              </a:extLst>
            </p:cNvPr>
            <p:cNvSpPr txBox="1"/>
            <p:nvPr/>
          </p:nvSpPr>
          <p:spPr>
            <a:xfrm>
              <a:off x="2742184" y="2639621"/>
              <a:ext cx="8856984" cy="2232248"/>
            </a:xfrm>
            <a:prstGeom prst="rect">
              <a:avLst/>
            </a:prstGeom>
            <a:noFill/>
          </p:spPr>
          <p:txBody>
            <a:bodyPr wrap="square" rtlCol="0">
              <a:spAutoFit/>
            </a:bodyPr>
            <a:lstStyle/>
            <a:p>
              <a:endParaRPr lang="en-US" dirty="0"/>
            </a:p>
          </p:txBody>
        </p:sp>
        <p:sp>
          <p:nvSpPr>
            <p:cNvPr id="9" name="TextBox 8">
              <a:extLst>
                <a:ext uri="{FF2B5EF4-FFF2-40B4-BE49-F238E27FC236}">
                  <a16:creationId xmlns:a16="http://schemas.microsoft.com/office/drawing/2014/main" xmlns="" id="{1701B845-DFA9-439E-A335-5262443CD844}"/>
                </a:ext>
              </a:extLst>
            </p:cNvPr>
            <p:cNvSpPr txBox="1"/>
            <p:nvPr/>
          </p:nvSpPr>
          <p:spPr>
            <a:xfrm>
              <a:off x="2894584" y="2792021"/>
              <a:ext cx="8856984" cy="369332"/>
            </a:xfrm>
            <a:prstGeom prst="rect">
              <a:avLst/>
            </a:prstGeom>
            <a:noFill/>
          </p:spPr>
          <p:txBody>
            <a:bodyPr wrap="square" rtlCol="0">
              <a:spAutoFit/>
            </a:bodyPr>
            <a:lstStyle/>
            <a:p>
              <a:endParaRPr lang="en-US" dirty="0">
                <a:solidFill>
                  <a:srgbClr val="FF0000"/>
                </a:solidFill>
              </a:endParaRPr>
            </a:p>
          </p:txBody>
        </p:sp>
        <p:sp>
          <p:nvSpPr>
            <p:cNvPr id="10" name="TextBox 9">
              <a:extLst>
                <a:ext uri="{FF2B5EF4-FFF2-40B4-BE49-F238E27FC236}">
                  <a16:creationId xmlns:a16="http://schemas.microsoft.com/office/drawing/2014/main" xmlns="" id="{5ED97967-06B7-4203-8840-56648E9B82AE}"/>
                </a:ext>
              </a:extLst>
            </p:cNvPr>
            <p:cNvSpPr txBox="1"/>
            <p:nvPr/>
          </p:nvSpPr>
          <p:spPr>
            <a:xfrm>
              <a:off x="5001260" y="6490748"/>
              <a:ext cx="8856984" cy="2232248"/>
            </a:xfrm>
            <a:prstGeom prst="rect">
              <a:avLst/>
            </a:prstGeom>
            <a:noFill/>
          </p:spPr>
          <p:txBody>
            <a:bodyPr wrap="square" rtlCol="0">
              <a:spAutoFit/>
            </a:bodyPr>
            <a:lstStyle/>
            <a:p>
              <a:endParaRPr lang="en-US" dirty="0"/>
            </a:p>
          </p:txBody>
        </p:sp>
        <p:graphicFrame>
          <p:nvGraphicFramePr>
            <p:cNvPr id="14" name="Diagram 13">
              <a:extLst>
                <a:ext uri="{FF2B5EF4-FFF2-40B4-BE49-F238E27FC236}">
                  <a16:creationId xmlns:a16="http://schemas.microsoft.com/office/drawing/2014/main" xmlns="" id="{8C8DE220-FC14-44F2-B77D-F6A8B590B111}"/>
                </a:ext>
              </a:extLst>
            </p:cNvPr>
            <p:cNvGraphicFramePr/>
            <p:nvPr>
              <p:extLst>
                <p:ext uri="{D42A27DB-BD31-4B8C-83A1-F6EECF244321}">
                  <p14:modId xmlns:p14="http://schemas.microsoft.com/office/powerpoint/2010/main" val="2646568348"/>
                </p:ext>
              </p:extLst>
            </p:nvPr>
          </p:nvGraphicFramePr>
          <p:xfrm>
            <a:off x="4103440" y="1975148"/>
            <a:ext cx="11136560" cy="7232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oup 5">
              <a:extLst>
                <a:ext uri="{FF2B5EF4-FFF2-40B4-BE49-F238E27FC236}">
                  <a16:creationId xmlns:a16="http://schemas.microsoft.com/office/drawing/2014/main" xmlns="" id="{DC96AB0F-C33C-41FD-87F3-85E2B67F0D9E}"/>
                </a:ext>
              </a:extLst>
            </p:cNvPr>
            <p:cNvGrpSpPr/>
            <p:nvPr/>
          </p:nvGrpSpPr>
          <p:grpSpPr>
            <a:xfrm>
              <a:off x="4636835" y="3161353"/>
              <a:ext cx="1588309" cy="5062049"/>
              <a:chOff x="4636835" y="3161353"/>
              <a:chExt cx="1588309" cy="5062049"/>
            </a:xfrm>
          </p:grpSpPr>
          <p:sp>
            <p:nvSpPr>
              <p:cNvPr id="16" name="TextBox 15">
                <a:extLst>
                  <a:ext uri="{FF2B5EF4-FFF2-40B4-BE49-F238E27FC236}">
                    <a16:creationId xmlns:a16="http://schemas.microsoft.com/office/drawing/2014/main" xmlns="" id="{840F3D2B-E0A8-4342-B360-401737F64F9D}"/>
                  </a:ext>
                </a:extLst>
              </p:cNvPr>
              <p:cNvSpPr txBox="1"/>
              <p:nvPr/>
            </p:nvSpPr>
            <p:spPr>
              <a:xfrm>
                <a:off x="4825955" y="3161353"/>
                <a:ext cx="1113844" cy="707886"/>
              </a:xfrm>
              <a:prstGeom prst="rect">
                <a:avLst/>
              </a:prstGeom>
              <a:noFill/>
            </p:spPr>
            <p:txBody>
              <a:bodyPr wrap="square" rtlCol="0">
                <a:spAutoFit/>
              </a:bodyPr>
              <a:lstStyle/>
              <a:p>
                <a:pPr algn="ctr"/>
                <a:r>
                  <a:rPr lang="en-US" sz="4000" dirty="0">
                    <a:latin typeface="Times New Roman" panose="02020603050405020304" pitchFamily="18" charset="0"/>
                    <a:cs typeface="Times New Roman" panose="02020603050405020304" pitchFamily="18" charset="0"/>
                  </a:rPr>
                  <a:t>1</a:t>
                </a:r>
              </a:p>
            </p:txBody>
          </p:sp>
          <p:sp>
            <p:nvSpPr>
              <p:cNvPr id="17" name="TextBox 16">
                <a:extLst>
                  <a:ext uri="{FF2B5EF4-FFF2-40B4-BE49-F238E27FC236}">
                    <a16:creationId xmlns:a16="http://schemas.microsoft.com/office/drawing/2014/main" xmlns="" id="{6700789D-41B7-46E4-8FA5-63646567295C}"/>
                  </a:ext>
                </a:extLst>
              </p:cNvPr>
              <p:cNvSpPr txBox="1"/>
              <p:nvPr/>
            </p:nvSpPr>
            <p:spPr>
              <a:xfrm>
                <a:off x="5111300" y="5373971"/>
                <a:ext cx="1113844"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2</a:t>
                </a:r>
              </a:p>
            </p:txBody>
          </p:sp>
          <p:sp>
            <p:nvSpPr>
              <p:cNvPr id="18" name="TextBox 17">
                <a:extLst>
                  <a:ext uri="{FF2B5EF4-FFF2-40B4-BE49-F238E27FC236}">
                    <a16:creationId xmlns:a16="http://schemas.microsoft.com/office/drawing/2014/main" xmlns="" id="{F92760EB-9CF9-40D6-BC75-E1D7A6EE28F9}"/>
                  </a:ext>
                </a:extLst>
              </p:cNvPr>
              <p:cNvSpPr txBox="1"/>
              <p:nvPr/>
            </p:nvSpPr>
            <p:spPr>
              <a:xfrm>
                <a:off x="4636835" y="7515516"/>
                <a:ext cx="1113844" cy="707886"/>
              </a:xfrm>
              <a:prstGeom prst="rect">
                <a:avLst/>
              </a:prstGeom>
              <a:noFill/>
            </p:spPr>
            <p:txBody>
              <a:bodyPr wrap="square" rtlCol="0">
                <a:spAutoFit/>
              </a:bodyPr>
              <a:lstStyle/>
              <a:p>
                <a:pPr algn="ctr"/>
                <a:r>
                  <a:rPr lang="en-US" sz="4000" dirty="0">
                    <a:latin typeface="Times New Roman" panose="02020603050405020304" pitchFamily="18" charset="0"/>
                    <a:cs typeface="Times New Roman" panose="02020603050405020304" pitchFamily="18" charset="0"/>
                  </a:rPr>
                  <a:t>3</a:t>
                </a:r>
              </a:p>
            </p:txBody>
          </p:sp>
        </p:grpSp>
      </p:grpSp>
    </p:spTree>
    <p:extLst>
      <p:ext uri="{BB962C8B-B14F-4D97-AF65-F5344CB8AC3E}">
        <p14:creationId xmlns:p14="http://schemas.microsoft.com/office/powerpoint/2010/main" val="977269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DABAFA4-22DE-435B-9E41-CAAC4B9DF6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92" y="102940"/>
            <a:ext cx="9569748" cy="5381932"/>
          </a:xfrm>
          <a:prstGeom prst="rect">
            <a:avLst/>
          </a:prstGeom>
        </p:spPr>
      </p:pic>
      <p:pic>
        <p:nvPicPr>
          <p:cNvPr id="5" name="Picture 4">
            <a:extLst>
              <a:ext uri="{FF2B5EF4-FFF2-40B4-BE49-F238E27FC236}">
                <a16:creationId xmlns:a16="http://schemas.microsoft.com/office/drawing/2014/main" xmlns="" id="{89530B4C-4E2D-4C58-B4CB-47910B93E1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2032" y="194894"/>
            <a:ext cx="9409980" cy="5292080"/>
          </a:xfrm>
          <a:prstGeom prst="rect">
            <a:avLst/>
          </a:prstGeom>
        </p:spPr>
      </p:pic>
      <p:pic>
        <p:nvPicPr>
          <p:cNvPr id="7" name="Picture 6">
            <a:extLst>
              <a:ext uri="{FF2B5EF4-FFF2-40B4-BE49-F238E27FC236}">
                <a16:creationId xmlns:a16="http://schemas.microsoft.com/office/drawing/2014/main" xmlns="" id="{DF71E40B-47F1-47C0-A3B6-1A03E2BBB0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4943" y="2119164"/>
            <a:ext cx="15918644" cy="7596336"/>
          </a:xfrm>
          <a:prstGeom prst="rect">
            <a:avLst/>
          </a:prstGeom>
        </p:spPr>
      </p:pic>
      <p:pic>
        <p:nvPicPr>
          <p:cNvPr id="9" name="Picture 8">
            <a:extLst>
              <a:ext uri="{FF2B5EF4-FFF2-40B4-BE49-F238E27FC236}">
                <a16:creationId xmlns:a16="http://schemas.microsoft.com/office/drawing/2014/main" xmlns="" id="{25464E61-21F5-47BE-A0F2-D2774D0E94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20264" y="899766"/>
            <a:ext cx="4819650" cy="7277100"/>
          </a:xfrm>
          <a:prstGeom prst="rect">
            <a:avLst/>
          </a:prstGeom>
        </p:spPr>
      </p:pic>
      <p:sp>
        <p:nvSpPr>
          <p:cNvPr id="2" name="TextBox 1">
            <a:extLst>
              <a:ext uri="{FF2B5EF4-FFF2-40B4-BE49-F238E27FC236}">
                <a16:creationId xmlns:a16="http://schemas.microsoft.com/office/drawing/2014/main" xmlns="" id="{7BB19D17-CAFE-4DCE-ABFE-3E0338423FD3}"/>
              </a:ext>
            </a:extLst>
          </p:cNvPr>
          <p:cNvSpPr txBox="1"/>
          <p:nvPr/>
        </p:nvSpPr>
        <p:spPr>
          <a:xfrm>
            <a:off x="5039544" y="8599884"/>
            <a:ext cx="6120680" cy="523220"/>
          </a:xfrm>
          <a:prstGeom prst="rect">
            <a:avLst/>
          </a:prstGeom>
          <a:noFill/>
        </p:spPr>
        <p:txBody>
          <a:bodyPr wrap="square" rtlCol="0">
            <a:spAutoFit/>
          </a:bodyPr>
          <a:lstStyle/>
          <a:p>
            <a:pPr algn="ctr"/>
            <a:r>
              <a:rPr lang="en-US" sz="2800" dirty="0" err="1">
                <a:solidFill>
                  <a:srgbClr val="FF0000"/>
                </a:solidFill>
                <a:latin typeface="Times New Roman" panose="02020603050405020304" pitchFamily="18" charset="0"/>
                <a:cs typeface="Times New Roman" panose="02020603050405020304" pitchFamily="18" charset="0"/>
              </a:rPr>
              <a:t>Thế</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kỉ</a:t>
            </a:r>
            <a:r>
              <a:rPr lang="en-US" sz="2800" dirty="0">
                <a:solidFill>
                  <a:srgbClr val="FF0000"/>
                </a:solidFill>
                <a:latin typeface="Times New Roman" panose="02020603050405020304" pitchFamily="18" charset="0"/>
                <a:cs typeface="Times New Roman" panose="02020603050405020304" pitchFamily="18" charset="0"/>
              </a:rPr>
              <a:t> 18- 19</a:t>
            </a:r>
          </a:p>
        </p:txBody>
      </p:sp>
    </p:spTree>
    <p:extLst>
      <p:ext uri="{BB962C8B-B14F-4D97-AF65-F5344CB8AC3E}">
        <p14:creationId xmlns:p14="http://schemas.microsoft.com/office/powerpoint/2010/main" val="203728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par>
                                <p:cTn id="23" presetID="2" presetClass="entr" presetSubtype="4"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008DD80-55FD-4775-9234-363957E28F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8964"/>
            <a:ext cx="11729988" cy="6596830"/>
          </a:xfrm>
          <a:prstGeom prst="rect">
            <a:avLst/>
          </a:prstGeom>
        </p:spPr>
      </p:pic>
      <p:pic>
        <p:nvPicPr>
          <p:cNvPr id="5" name="Picture 4">
            <a:extLst>
              <a:ext uri="{FF2B5EF4-FFF2-40B4-BE49-F238E27FC236}">
                <a16:creationId xmlns:a16="http://schemas.microsoft.com/office/drawing/2014/main" xmlns="" id="{4ABED5B1-62EB-4659-8E6C-E35C617841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6372" y="2839244"/>
            <a:ext cx="12675883" cy="7128792"/>
          </a:xfrm>
          <a:prstGeom prst="rect">
            <a:avLst/>
          </a:prstGeom>
        </p:spPr>
      </p:pic>
    </p:spTree>
    <p:extLst>
      <p:ext uri="{BB962C8B-B14F-4D97-AF65-F5344CB8AC3E}">
        <p14:creationId xmlns:p14="http://schemas.microsoft.com/office/powerpoint/2010/main" val="90252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8.png">
            <a:extLst>
              <a:ext uri="{FF2B5EF4-FFF2-40B4-BE49-F238E27FC236}">
                <a16:creationId xmlns:a16="http://schemas.microsoft.com/office/drawing/2014/main" xmlns="" id="{B987ECF9-3609-4A1F-A994-A1B667BA2BF6}"/>
              </a:ext>
            </a:extLst>
          </p:cNvPr>
          <p:cNvPicPr/>
          <p:nvPr/>
        </p:nvPicPr>
        <p:blipFill>
          <a:blip r:embed="rId2"/>
          <a:srcRect/>
          <a:stretch>
            <a:fillRect/>
          </a:stretch>
        </p:blipFill>
        <p:spPr>
          <a:xfrm>
            <a:off x="803572" y="5921333"/>
            <a:ext cx="6286544" cy="3714776"/>
          </a:xfrm>
          <a:prstGeom prst="rect">
            <a:avLst/>
          </a:prstGeom>
          <a:ln/>
        </p:spPr>
      </p:pic>
      <p:pic>
        <p:nvPicPr>
          <p:cNvPr id="3" name="image17.png">
            <a:extLst>
              <a:ext uri="{FF2B5EF4-FFF2-40B4-BE49-F238E27FC236}">
                <a16:creationId xmlns:a16="http://schemas.microsoft.com/office/drawing/2014/main" xmlns="" id="{24708C86-034A-4C5A-93DF-E97A1D2F9B06}"/>
              </a:ext>
            </a:extLst>
          </p:cNvPr>
          <p:cNvPicPr/>
          <p:nvPr/>
        </p:nvPicPr>
        <p:blipFill>
          <a:blip r:embed="rId3"/>
          <a:srcRect/>
          <a:stretch>
            <a:fillRect/>
          </a:stretch>
        </p:blipFill>
        <p:spPr>
          <a:xfrm>
            <a:off x="8508998" y="6278523"/>
            <a:ext cx="6858048" cy="3357586"/>
          </a:xfrm>
          <a:prstGeom prst="rect">
            <a:avLst/>
          </a:prstGeom>
          <a:ln/>
        </p:spPr>
      </p:pic>
      <p:pic>
        <p:nvPicPr>
          <p:cNvPr id="4" name="Picture 3" descr="Cuộc cách mạng công nghiệp lần 1 » Thuận Nhật">
            <a:extLst>
              <a:ext uri="{FF2B5EF4-FFF2-40B4-BE49-F238E27FC236}">
                <a16:creationId xmlns:a16="http://schemas.microsoft.com/office/drawing/2014/main" xmlns="" id="{CECB2971-8D78-4AC9-85A7-9E08400DC601}"/>
              </a:ext>
            </a:extLst>
          </p:cNvPr>
          <p:cNvPicPr>
            <a:picLocks noChangeAspect="1" noChangeArrowheads="1"/>
          </p:cNvPicPr>
          <p:nvPr/>
        </p:nvPicPr>
        <p:blipFill>
          <a:blip r:embed="rId4"/>
          <a:srcRect/>
          <a:stretch>
            <a:fillRect/>
          </a:stretch>
        </p:blipFill>
        <p:spPr bwMode="auto">
          <a:xfrm>
            <a:off x="719064" y="152981"/>
            <a:ext cx="6357982" cy="5786478"/>
          </a:xfrm>
          <a:prstGeom prst="rect">
            <a:avLst/>
          </a:prstGeom>
          <a:noFill/>
        </p:spPr>
      </p:pic>
      <p:sp>
        <p:nvSpPr>
          <p:cNvPr id="5" name="TextBox 4">
            <a:extLst>
              <a:ext uri="{FF2B5EF4-FFF2-40B4-BE49-F238E27FC236}">
                <a16:creationId xmlns:a16="http://schemas.microsoft.com/office/drawing/2014/main" xmlns="" id="{9873BAEE-52CF-4283-AB5B-DFE50FA243C6}"/>
              </a:ext>
            </a:extLst>
          </p:cNvPr>
          <p:cNvSpPr txBox="1"/>
          <p:nvPr/>
        </p:nvSpPr>
        <p:spPr>
          <a:xfrm>
            <a:off x="8495928" y="174948"/>
            <a:ext cx="8154192" cy="6863417"/>
          </a:xfrm>
          <a:prstGeom prst="rect">
            <a:avLst/>
          </a:prstGeom>
          <a:noFill/>
        </p:spPr>
        <p:txBody>
          <a:bodyPr wrap="square" rtlCol="0">
            <a:spAutoFit/>
          </a:bodyPr>
          <a:lstStyle/>
          <a:p>
            <a:pPr algn="just"/>
            <a:r>
              <a:rPr lang="en-US" sz="4000" dirty="0">
                <a:solidFill>
                  <a:srgbClr val="FF0000"/>
                </a:solidFill>
                <a:latin typeface="Times New Roman" panose="02020603050405020304" pitchFamily="18" charset="0"/>
                <a:cs typeface="Times New Roman" panose="02020603050405020304" pitchFamily="18" charset="0"/>
              </a:rPr>
              <a:t> - </a:t>
            </a:r>
            <a:r>
              <a:rPr lang="en-US" sz="4000" dirty="0" err="1">
                <a:solidFill>
                  <a:srgbClr val="FF0000"/>
                </a:solidFill>
                <a:latin typeface="Times New Roman" panose="02020603050405020304" pitchFamily="18" charset="0"/>
                <a:cs typeface="Times New Roman" panose="02020603050405020304" pitchFamily="18" charset="0"/>
              </a:rPr>
              <a:t>Sự</a:t>
            </a:r>
            <a:r>
              <a:rPr lang="en-US" sz="4000" dirty="0">
                <a:solidFill>
                  <a:srgbClr val="FF0000"/>
                </a:solidFill>
                <a:latin typeface="Times New Roman" panose="02020603050405020304" pitchFamily="18" charset="0"/>
                <a:cs typeface="Times New Roman" panose="02020603050405020304" pitchFamily="18" charset="0"/>
              </a:rPr>
              <a:t> ra </a:t>
            </a:r>
            <a:r>
              <a:rPr lang="en-US" sz="4000" dirty="0" err="1">
                <a:solidFill>
                  <a:srgbClr val="FF0000"/>
                </a:solidFill>
                <a:latin typeface="Times New Roman" panose="02020603050405020304" pitchFamily="18" charset="0"/>
                <a:cs typeface="Times New Roman" panose="02020603050405020304" pitchFamily="18" charset="0"/>
              </a:rPr>
              <a:t>đời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của</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động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cơ</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hơi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nước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đã</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mở</a:t>
            </a:r>
            <a:r>
              <a:rPr lang="en-US" sz="4000" dirty="0">
                <a:solidFill>
                  <a:srgbClr val="FF0000"/>
                </a:solidFill>
                <a:latin typeface="Times New Roman" panose="02020603050405020304" pitchFamily="18" charset="0"/>
                <a:cs typeface="Times New Roman" panose="02020603050405020304" pitchFamily="18" charset="0"/>
              </a:rPr>
              <a:t> ra </a:t>
            </a:r>
            <a:r>
              <a:rPr lang="en-US" sz="4000" dirty="0" err="1">
                <a:solidFill>
                  <a:srgbClr val="FF0000"/>
                </a:solidFill>
                <a:latin typeface="Times New Roman" panose="02020603050405020304" pitchFamily="18" charset="0"/>
                <a:cs typeface="Times New Roman" panose="02020603050405020304" pitchFamily="18" charset="0"/>
              </a:rPr>
              <a:t>quá</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trình</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cơ</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khí</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hóa</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cho</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nhiều</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ngành</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sản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xuất</a:t>
            </a:r>
            <a:r>
              <a:rPr lang="en-US" sz="4000" dirty="0">
                <a:solidFill>
                  <a:srgbClr val="FF0000"/>
                </a:solidFill>
                <a:latin typeface="Times New Roman" panose="02020603050405020304" pitchFamily="18" charset="0"/>
                <a:cs typeface="Times New Roman" panose="02020603050405020304" pitchFamily="18" charset="0"/>
              </a:rPr>
              <a:t>.</a:t>
            </a:r>
          </a:p>
          <a:p>
            <a:pPr algn="just"/>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Tăng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năng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suất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lao</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động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thúc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đẩysự</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phát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triển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các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ngành</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công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nghiệp</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và</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đô</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thị</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hóa</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chuyển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từ</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lao</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động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thủ</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công</a:t>
            </a:r>
            <a:r>
              <a:rPr lang="en-US" sz="4000" dirty="0">
                <a:solidFill>
                  <a:srgbClr val="FF0000"/>
                </a:solidFill>
                <a:latin typeface="Times New Roman" panose="02020603050405020304" pitchFamily="18" charset="0"/>
                <a:cs typeface="Times New Roman" panose="02020603050405020304" pitchFamily="18" charset="0"/>
              </a:rPr>
              <a:t>  sang </a:t>
            </a:r>
            <a:r>
              <a:rPr lang="en-US" sz="4000" dirty="0" err="1">
                <a:solidFill>
                  <a:srgbClr val="FF0000"/>
                </a:solidFill>
                <a:latin typeface="Times New Roman" panose="02020603050405020304" pitchFamily="18" charset="0"/>
                <a:cs typeface="Times New Roman" panose="02020603050405020304" pitchFamily="18" charset="0"/>
              </a:rPr>
              <a:t>sản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xuất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cơ</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khí</a:t>
            </a:r>
            <a:r>
              <a:rPr lang="en-US" sz="4000" dirty="0">
                <a:solidFill>
                  <a:srgbClr val="FF0000"/>
                </a:solidFill>
                <a:latin typeface="Times New Roman" panose="02020603050405020304" pitchFamily="18" charset="0"/>
                <a:cs typeface="Times New Roman" panose="02020603050405020304" pitchFamily="18" charset="0"/>
              </a:rPr>
              <a:t>. </a:t>
            </a:r>
          </a:p>
          <a:p>
            <a:pPr algn="just"/>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Diễn</a:t>
            </a:r>
            <a:r>
              <a:rPr lang="en-US" sz="4000" dirty="0">
                <a:solidFill>
                  <a:srgbClr val="FF0000"/>
                </a:solidFill>
                <a:latin typeface="Times New Roman" panose="02020603050405020304" pitchFamily="18" charset="0"/>
                <a:cs typeface="Times New Roman" panose="02020603050405020304" pitchFamily="18" charset="0"/>
              </a:rPr>
              <a:t> ra ở Anh </a:t>
            </a:r>
            <a:r>
              <a:rPr lang="en-US" sz="4000" dirty="0" err="1">
                <a:solidFill>
                  <a:srgbClr val="FF0000"/>
                </a:solidFill>
                <a:latin typeface="Times New Roman" panose="02020603050405020304" pitchFamily="18" charset="0"/>
                <a:cs typeface="Times New Roman" panose="02020603050405020304" pitchFamily="18" charset="0"/>
              </a:rPr>
              <a:t>sau</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đó</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lan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tỏa</a:t>
            </a:r>
            <a:r>
              <a:rPr lang="en-US" sz="4000" dirty="0">
                <a:solidFill>
                  <a:srgbClr val="FF0000"/>
                </a:solidFill>
                <a:latin typeface="Times New Roman" panose="02020603050405020304" pitchFamily="18" charset="0"/>
                <a:cs typeface="Times New Roman" panose="02020603050405020304" pitchFamily="18" charset="0"/>
              </a:rPr>
              <a:t> sang 1 </a:t>
            </a:r>
            <a:r>
              <a:rPr lang="en-US" sz="4000" dirty="0" err="1">
                <a:solidFill>
                  <a:srgbClr val="FF0000"/>
                </a:solidFill>
                <a:latin typeface="Times New Roman" panose="02020603050405020304" pitchFamily="18" charset="0"/>
                <a:cs typeface="Times New Roman" panose="02020603050405020304" pitchFamily="18" charset="0"/>
              </a:rPr>
              <a:t>số</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nước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như</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Mỹ</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và</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các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nước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châu</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Âu</a:t>
            </a:r>
            <a:r>
              <a:rPr lang="en-US" sz="4000" dirty="0">
                <a:solidFill>
                  <a:srgbClr val="FF0000"/>
                </a:solidFill>
                <a:latin typeface="Times New Roman" panose="02020603050405020304" pitchFamily="18" charset="0"/>
                <a:cs typeface="Times New Roman" panose="02020603050405020304" pitchFamily="18" charset="0"/>
              </a:rPr>
              <a:t>.</a:t>
            </a:r>
          </a:p>
          <a:p>
            <a:pPr marL="571500" indent="-571500">
              <a:buFontTx/>
              <a:buChar char="-"/>
            </a:pPr>
            <a:endParaRPr kumimoji="1" lang="fr-FR" sz="4000" dirty="0">
              <a:solidFill>
                <a:srgbClr val="0070C0"/>
              </a:solidFill>
              <a:latin typeface="Arial" panose="020B0604020202020204" pitchFamily="34" charset="0"/>
              <a:ea typeface="Arial Unicode MS" pitchFamily="34" charset="-120"/>
              <a:cs typeface="Arial" panose="020B0604020202020204" pitchFamily="34" charset="0"/>
            </a:endParaRPr>
          </a:p>
          <a:p>
            <a:pPr marL="571500" indent="-571500">
              <a:buFontTx/>
              <a:buChar char="-"/>
            </a:pPr>
            <a:endParaRPr kumimoji="1" lang="fr-FR" sz="4000" dirty="0">
              <a:solidFill>
                <a:srgbClr val="0070C0"/>
              </a:solidFill>
              <a:latin typeface="Arial" panose="020B0604020202020204" pitchFamily="34" charset="0"/>
              <a:ea typeface="Arial Unicode MS" pitchFamily="34" charset="-120"/>
              <a:cs typeface="Arial" panose="020B0604020202020204" pitchFamily="34" charset="0"/>
            </a:endParaRPr>
          </a:p>
        </p:txBody>
      </p:sp>
    </p:spTree>
    <p:extLst>
      <p:ext uri="{BB962C8B-B14F-4D97-AF65-F5344CB8AC3E}">
        <p14:creationId xmlns:p14="http://schemas.microsoft.com/office/powerpoint/2010/main" val="360382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barn(inVertical)">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wipe(down)">
                                      <p:cBhvr>
                                        <p:cTn id="25" dur="5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wipe(down)">
                                      <p:cBhvr>
                                        <p:cTn id="3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E7D3D1F-413A-4256-B90D-9FBAD9463B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412" y="472272"/>
            <a:ext cx="16259175" cy="9144000"/>
          </a:xfrm>
          <a:prstGeom prst="rect">
            <a:avLst/>
          </a:prstGeom>
        </p:spPr>
      </p:pic>
      <p:sp>
        <p:nvSpPr>
          <p:cNvPr id="2" name="TextBox 1">
            <a:extLst>
              <a:ext uri="{FF2B5EF4-FFF2-40B4-BE49-F238E27FC236}">
                <a16:creationId xmlns:a16="http://schemas.microsoft.com/office/drawing/2014/main" xmlns="" id="{7574D602-70A1-44F1-BAEC-F63C44C3C040}"/>
              </a:ext>
            </a:extLst>
          </p:cNvPr>
          <p:cNvSpPr txBox="1"/>
          <p:nvPr/>
        </p:nvSpPr>
        <p:spPr>
          <a:xfrm>
            <a:off x="4247456" y="4567436"/>
            <a:ext cx="9289032" cy="1200329"/>
          </a:xfrm>
          <a:prstGeom prst="rect">
            <a:avLst/>
          </a:prstGeom>
          <a:noFill/>
        </p:spPr>
        <p:txBody>
          <a:bodyPr wrap="square" rtlCol="0">
            <a:spAutoFit/>
          </a:bodyPr>
          <a:lstStyle/>
          <a:p>
            <a:pPr algn="ctr"/>
            <a:r>
              <a:rPr lang="en-US" sz="3600" dirty="0" err="1">
                <a:latin typeface="Times New Roman" panose="02020603050405020304" pitchFamily="18" charset="0"/>
                <a:cs typeface="Times New Roman" panose="02020603050405020304" pitchFamily="18" charset="0"/>
              </a:rPr>
              <a:t>Tại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sao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diễn</a:t>
            </a:r>
            <a:r>
              <a:rPr lang="en-US" sz="3600" dirty="0">
                <a:latin typeface="Times New Roman" panose="02020603050405020304" pitchFamily="18" charset="0"/>
                <a:cs typeface="Times New Roman" panose="02020603050405020304" pitchFamily="18" charset="0"/>
              </a:rPr>
              <a:t> ra ở Anh </a:t>
            </a:r>
            <a:r>
              <a:rPr lang="en-US" sz="3600" dirty="0" err="1">
                <a:latin typeface="Times New Roman" panose="02020603050405020304" pitchFamily="18" charset="0"/>
                <a:cs typeface="Times New Roman" panose="02020603050405020304" pitchFamily="18" charset="0"/>
              </a:rPr>
              <a:t>mà</a:t>
            </a:r>
            <a:r>
              <a:rPr lang="en-US" sz="3600" dirty="0">
                <a:latin typeface="Times New Roman" panose="02020603050405020304" pitchFamily="18" charset="0"/>
                <a:cs typeface="Times New Roman" panose="02020603050405020304" pitchFamily="18" charset="0"/>
              </a:rPr>
              <a:t> ko </a:t>
            </a:r>
            <a:r>
              <a:rPr lang="en-US" sz="3600" dirty="0" err="1">
                <a:latin typeface="Times New Roman" panose="02020603050405020304" pitchFamily="18" charset="0"/>
                <a:cs typeface="Times New Roman" panose="02020603050405020304" pitchFamily="18" charset="0"/>
              </a:rPr>
              <a:t>phải</a:t>
            </a:r>
            <a:r>
              <a:rPr lang="en-US" sz="3600" dirty="0">
                <a:latin typeface="Times New Roman" panose="02020603050405020304" pitchFamily="18" charset="0"/>
                <a:cs typeface="Times New Roman" panose="02020603050405020304" pitchFamily="18" charset="0"/>
              </a:rPr>
              <a:t> ở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khác</a:t>
            </a:r>
            <a:r>
              <a:rPr lang="en-US" sz="3600" dirty="0">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xmlns="" id="{F5FAB873-DE4F-4CC6-8387-6664086A8C86}"/>
              </a:ext>
            </a:extLst>
          </p:cNvPr>
          <p:cNvSpPr txBox="1"/>
          <p:nvPr/>
        </p:nvSpPr>
        <p:spPr>
          <a:xfrm>
            <a:off x="14294754" y="4962972"/>
            <a:ext cx="2520280" cy="954107"/>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xmlns="" id="{8E5475E9-D613-4952-AA55-374113F1115A}"/>
              </a:ext>
            </a:extLst>
          </p:cNvPr>
          <p:cNvSpPr txBox="1"/>
          <p:nvPr/>
        </p:nvSpPr>
        <p:spPr>
          <a:xfrm>
            <a:off x="1797802" y="5191932"/>
            <a:ext cx="3457765" cy="1200329"/>
          </a:xfrm>
          <a:prstGeom prst="rect">
            <a:avLst/>
          </a:prstGeom>
          <a:noFill/>
        </p:spPr>
        <p:txBody>
          <a:bodyPr wrap="square" rtlCol="0">
            <a:spAutoFit/>
          </a:bodyPr>
          <a:lstStyle/>
          <a:p>
            <a:r>
              <a:rPr lang="en-US" sz="3600" dirty="0" err="1">
                <a:solidFill>
                  <a:schemeClr val="bg2">
                    <a:lumMod val="10000"/>
                  </a:schemeClr>
                </a:solidFill>
                <a:latin typeface="Times New Roman" panose="02020603050405020304" pitchFamily="18" charset="0"/>
                <a:cs typeface="Times New Roman" panose="02020603050405020304" pitchFamily="18" charset="0"/>
              </a:rPr>
              <a:t>Có</a:t>
            </a:r>
            <a:r>
              <a:rPr lang="en-US" sz="3600" dirty="0">
                <a:solidFill>
                  <a:schemeClr val="bg2">
                    <a:lumMod val="10000"/>
                  </a:schemeClr>
                </a:solidFill>
                <a:latin typeface="Times New Roman" panose="02020603050405020304" pitchFamily="18" charset="0"/>
                <a:cs typeface="Times New Roman" panose="02020603050405020304" pitchFamily="18" charset="0"/>
              </a:rPr>
              <a:t> </a:t>
            </a:r>
            <a:r>
              <a:rPr lang="en-US" sz="3600" dirty="0" err="1">
                <a:solidFill>
                  <a:schemeClr val="bg2">
                    <a:lumMod val="10000"/>
                  </a:schemeClr>
                </a:solidFill>
                <a:latin typeface="Times New Roman" panose="02020603050405020304" pitchFamily="18" charset="0"/>
                <a:cs typeface="Times New Roman" panose="02020603050405020304" pitchFamily="18" charset="0"/>
              </a:rPr>
              <a:t>hệ</a:t>
            </a:r>
            <a:r>
              <a:rPr lang="en-US" sz="3600" dirty="0">
                <a:solidFill>
                  <a:schemeClr val="bg2">
                    <a:lumMod val="10000"/>
                  </a:schemeClr>
                </a:solidFill>
                <a:latin typeface="Times New Roman" panose="02020603050405020304" pitchFamily="18" charset="0"/>
                <a:cs typeface="Times New Roman" panose="02020603050405020304" pitchFamily="18" charset="0"/>
              </a:rPr>
              <a:t> </a:t>
            </a:r>
            <a:r>
              <a:rPr lang="en-US" sz="3600" dirty="0" err="1">
                <a:solidFill>
                  <a:schemeClr val="bg2">
                    <a:lumMod val="10000"/>
                  </a:schemeClr>
                </a:solidFill>
                <a:latin typeface="Times New Roman" panose="02020603050405020304" pitchFamily="18" charset="0"/>
                <a:cs typeface="Times New Roman" panose="02020603050405020304" pitchFamily="18" charset="0"/>
              </a:rPr>
              <a:t>thống</a:t>
            </a:r>
            <a:r>
              <a:rPr lang="en-US" sz="3600" dirty="0">
                <a:solidFill>
                  <a:schemeClr val="bg2">
                    <a:lumMod val="10000"/>
                  </a:schemeClr>
                </a:solidFill>
                <a:latin typeface="Times New Roman" panose="02020603050405020304" pitchFamily="18" charset="0"/>
                <a:cs typeface="Times New Roman" panose="02020603050405020304" pitchFamily="18" charset="0"/>
              </a:rPr>
              <a:t> </a:t>
            </a:r>
            <a:r>
              <a:rPr lang="en-US" sz="3600" dirty="0" err="1">
                <a:solidFill>
                  <a:schemeClr val="bg2">
                    <a:lumMod val="10000"/>
                  </a:schemeClr>
                </a:solidFill>
                <a:latin typeface="Times New Roman" panose="02020603050405020304" pitchFamily="18" charset="0"/>
                <a:cs typeface="Times New Roman" panose="02020603050405020304" pitchFamily="18" charset="0"/>
              </a:rPr>
              <a:t>sông</a:t>
            </a:r>
            <a:r>
              <a:rPr lang="en-US" sz="3600" dirty="0">
                <a:solidFill>
                  <a:schemeClr val="bg2">
                    <a:lumMod val="10000"/>
                  </a:schemeClr>
                </a:solidFill>
                <a:latin typeface="Times New Roman" panose="02020603050405020304" pitchFamily="18" charset="0"/>
                <a:cs typeface="Times New Roman" panose="02020603050405020304" pitchFamily="18" charset="0"/>
              </a:rPr>
              <a:t> </a:t>
            </a:r>
            <a:r>
              <a:rPr lang="en-US" sz="3600" dirty="0" err="1">
                <a:solidFill>
                  <a:schemeClr val="bg2">
                    <a:lumMod val="10000"/>
                  </a:schemeClr>
                </a:solidFill>
                <a:latin typeface="Times New Roman" panose="02020603050405020304" pitchFamily="18" charset="0"/>
                <a:cs typeface="Times New Roman" panose="02020603050405020304" pitchFamily="18" charset="0"/>
              </a:rPr>
              <a:t>và</a:t>
            </a:r>
            <a:r>
              <a:rPr lang="en-US" sz="3600" dirty="0">
                <a:solidFill>
                  <a:schemeClr val="bg2">
                    <a:lumMod val="10000"/>
                  </a:schemeClr>
                </a:solidFill>
                <a:latin typeface="Times New Roman" panose="02020603050405020304" pitchFamily="18" charset="0"/>
                <a:cs typeface="Times New Roman" panose="02020603050405020304" pitchFamily="18" charset="0"/>
              </a:rPr>
              <a:t> </a:t>
            </a:r>
            <a:r>
              <a:rPr lang="en-US" sz="3600" dirty="0" err="1">
                <a:solidFill>
                  <a:schemeClr val="bg2">
                    <a:lumMod val="10000"/>
                  </a:schemeClr>
                </a:solidFill>
                <a:latin typeface="Times New Roman" panose="02020603050405020304" pitchFamily="18" charset="0"/>
                <a:cs typeface="Times New Roman" panose="02020603050405020304" pitchFamily="18" charset="0"/>
              </a:rPr>
              <a:t>cảng</a:t>
            </a:r>
            <a:r>
              <a:rPr lang="en-US" sz="3600" dirty="0">
                <a:solidFill>
                  <a:schemeClr val="bg2">
                    <a:lumMod val="10000"/>
                  </a:schemeClr>
                </a:solidFill>
                <a:latin typeface="Times New Roman" panose="02020603050405020304" pitchFamily="18" charset="0"/>
                <a:cs typeface="Times New Roman" panose="02020603050405020304" pitchFamily="18" charset="0"/>
              </a:rPr>
              <a:t> </a:t>
            </a:r>
            <a:r>
              <a:rPr lang="en-US" sz="3600" dirty="0" err="1">
                <a:solidFill>
                  <a:schemeClr val="bg2">
                    <a:lumMod val="10000"/>
                  </a:schemeClr>
                </a:solidFill>
                <a:latin typeface="Times New Roman" panose="02020603050405020304" pitchFamily="18" charset="0"/>
                <a:cs typeface="Times New Roman" panose="02020603050405020304" pitchFamily="18" charset="0"/>
              </a:rPr>
              <a:t>biển</a:t>
            </a:r>
            <a:endParaRPr lang="en-US" sz="3600"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5BCAA9D4-824B-4658-8AF8-0902626AB0C7}"/>
              </a:ext>
            </a:extLst>
          </p:cNvPr>
          <p:cNvSpPr txBox="1"/>
          <p:nvPr/>
        </p:nvSpPr>
        <p:spPr>
          <a:xfrm>
            <a:off x="12594110" y="349597"/>
            <a:ext cx="3401287" cy="58477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Tài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nguyên</a:t>
            </a:r>
            <a:r>
              <a:rPr lang="en-US" sz="3200" dirty="0">
                <a:latin typeface="Times New Roman" panose="02020603050405020304" pitchFamily="18" charset="0"/>
                <a:cs typeface="Times New Roman" panose="02020603050405020304" pitchFamily="18" charset="0"/>
              </a:rPr>
              <a:t> than </a:t>
            </a:r>
            <a:r>
              <a:rPr lang="en-US" sz="3200" dirty="0" err="1">
                <a:latin typeface="Times New Roman" panose="02020603050405020304" pitchFamily="18" charset="0"/>
                <a:cs typeface="Times New Roman" panose="02020603050405020304" pitchFamily="18" charset="0"/>
              </a:rPr>
              <a:t>đá</a:t>
            </a:r>
            <a:endParaRPr lang="en-US" sz="32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D5B7F229-F5E5-4553-BCCB-271DA6A65EF7}"/>
              </a:ext>
            </a:extLst>
          </p:cNvPr>
          <p:cNvSpPr txBox="1"/>
          <p:nvPr/>
        </p:nvSpPr>
        <p:spPr>
          <a:xfrm>
            <a:off x="3167336" y="472272"/>
            <a:ext cx="3528392" cy="1569660"/>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Tài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nguyên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Sắt</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tạo</a:t>
            </a:r>
            <a:r>
              <a:rPr lang="en-US" sz="3200" dirty="0">
                <a:latin typeface="Times New Roman" panose="02020603050405020304" pitchFamily="18" charset="0"/>
                <a:cs typeface="Times New Roman" panose="02020603050405020304" pitchFamily="18" charset="0"/>
              </a:rPr>
              <a:t> ra </a:t>
            </a:r>
            <a:r>
              <a:rPr lang="en-US" sz="3200" dirty="0" err="1">
                <a:latin typeface="Times New Roman" panose="02020603050405020304" pitchFamily="18" charset="0"/>
                <a:cs typeface="Times New Roman" panose="02020603050405020304" pitchFamily="18" charset="0"/>
              </a:rPr>
              <a:t>thép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tạo</a:t>
            </a:r>
            <a:r>
              <a:rPr lang="en-US" sz="3200" dirty="0">
                <a:latin typeface="Times New Roman" panose="02020603050405020304" pitchFamily="18" charset="0"/>
                <a:cs typeface="Times New Roman" panose="02020603050405020304" pitchFamily="18" charset="0"/>
              </a:rPr>
              <a:t> ra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cửa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cống</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8423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583</TotalTime>
  <Words>916</Words>
  <Application>Microsoft Office PowerPoint</Application>
  <PresentationFormat>Custom</PresentationFormat>
  <Paragraphs>83</Paragraphs>
  <Slides>19</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Amatic SC Bold</vt:lpstr>
      <vt:lpstr>Wingdings 3</vt:lpstr>
      <vt:lpstr>Calibri</vt:lpstr>
      <vt:lpstr>Trebuchet MS</vt:lpstr>
      <vt:lpstr>Times New Roman</vt:lpstr>
      <vt:lpstr>Wingdings</vt:lpstr>
      <vt:lpstr>微軟正黑體</vt:lpstr>
      <vt:lpstr>Arial Unicode MS</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Doodles Presentation Template</dc:title>
  <dc:creator>LE7190/黃氏玉艷</dc:creator>
  <cp:lastModifiedBy>CNTT-TTBL-02</cp:lastModifiedBy>
  <cp:revision>65</cp:revision>
  <dcterms:created xsi:type="dcterms:W3CDTF">2006-08-16T00:00:00Z</dcterms:created>
  <dcterms:modified xsi:type="dcterms:W3CDTF">2024-10-21T02:33:34Z</dcterms:modified>
  <dc:identifier>DAFKwtjblRM</dc:identifier>
</cp:coreProperties>
</file>